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00FF63-1B18-4D3A-A98E-52FEA2462032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- Interdisciplinary field for extracting insights from data</a:t>
            </a:r>
          </a:p>
          <a:p>
            <a:r>
              <a:rPr dirty="0"/>
              <a:t>- Combines statistics, computer science, and domain knowledge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Key Components:</a:t>
            </a:r>
          </a:p>
          <a:p>
            <a:r>
              <a:rPr dirty="0"/>
              <a:t>- Data Collection</a:t>
            </a:r>
          </a:p>
          <a:p>
            <a:r>
              <a:rPr dirty="0"/>
              <a:t>- Data Cleaning</a:t>
            </a:r>
          </a:p>
          <a:p>
            <a:r>
              <a:rPr dirty="0"/>
              <a:t>- Data Analysis</a:t>
            </a:r>
          </a:p>
          <a:p>
            <a:r>
              <a:rPr dirty="0"/>
              <a:t>- Data Visualization</a:t>
            </a:r>
          </a:p>
          <a:p>
            <a:r>
              <a:rPr dirty="0"/>
              <a:t>- Machine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Data Science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Enables data-driven decision-making</a:t>
            </a:r>
          </a:p>
          <a:p>
            <a:r>
              <a:t>- Powers AI and ML applications</a:t>
            </a:r>
          </a:p>
          <a:p>
            <a:r>
              <a:t>- Used across industries</a:t>
            </a:r>
          </a:p>
          <a:p>
            <a:r>
              <a:t>- Facilitates personalization and prediction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Lifecycle of a Data Science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Problem Understanding</a:t>
            </a:r>
          </a:p>
          <a:p>
            <a:r>
              <a:t>2. Data Collection</a:t>
            </a:r>
          </a:p>
          <a:p>
            <a:r>
              <a:t>3. Data Cleaning</a:t>
            </a:r>
          </a:p>
          <a:p>
            <a:r>
              <a:t>4. Data Exploration &amp; Analysis</a:t>
            </a:r>
          </a:p>
          <a:p>
            <a:r>
              <a:t>5. Model Building</a:t>
            </a:r>
          </a:p>
          <a:p>
            <a:r>
              <a:t>6. Evaluation</a:t>
            </a:r>
          </a:p>
          <a:p>
            <a:r>
              <a:t>7. Deployment</a:t>
            </a:r>
          </a:p>
          <a:p>
            <a:r>
              <a:t>8. Monitoring &amp; Maintenance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Data Science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Descriptive Analytics – What happened?</a:t>
            </a:r>
          </a:p>
          <a:p>
            <a:r>
              <a:t>- Diagnostic Analytics – Why did it happen?</a:t>
            </a:r>
          </a:p>
          <a:p>
            <a:r>
              <a:t>- Predictive Analytics – What will happen?</a:t>
            </a:r>
          </a:p>
          <a:p>
            <a:r>
              <a:t>- Prescriptive Analytics – What should be done?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Healthcare – Predict diseases</a:t>
            </a:r>
          </a:p>
          <a:p>
            <a:r>
              <a:t>- Banking – Fraud detection</a:t>
            </a:r>
          </a:p>
          <a:p>
            <a:r>
              <a:t>- E-Commerce – Product recommendation</a:t>
            </a:r>
          </a:p>
          <a:p>
            <a:r>
              <a:t>- Marketing – Customer segmentation</a:t>
            </a:r>
          </a:p>
          <a:p>
            <a:r>
              <a:t>- Transport – Route optimization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Python is Important in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Easy to Learn &amp; Readable</a:t>
            </a:r>
          </a:p>
          <a:p>
            <a:r>
              <a:t>- Large Ecosystem of Libraries</a:t>
            </a:r>
          </a:p>
          <a:p>
            <a:r>
              <a:t>- Great Community Support</a:t>
            </a:r>
          </a:p>
          <a:p>
            <a:r>
              <a:t>- Integrates well with other tools and technologies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Python Libraries for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Category | Library</a:t>
            </a:r>
          </a:p>
          <a:p>
            <a:r>
              <a:t>---------------------------</a:t>
            </a:r>
          </a:p>
          <a:p>
            <a:r>
              <a:t>Data Manipulation | Pandas, NumPy</a:t>
            </a:r>
          </a:p>
          <a:p>
            <a:r>
              <a:t>Visualization | Matplotlib, Seaborn</a:t>
            </a:r>
          </a:p>
          <a:p>
            <a:r>
              <a:t>Machine Learning | Scikit-learn, XGBoost</a:t>
            </a:r>
          </a:p>
          <a:p>
            <a:r>
              <a:t>Deep Learning | TensorFlow, PyTorch</a:t>
            </a:r>
          </a:p>
          <a:p>
            <a:r>
              <a:t>Data Collection | Requests, BeautifulSoup</a:t>
            </a:r>
          </a:p>
          <a:p>
            <a:r>
              <a:t>NLP | NLTK, spaCy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Career Roles in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Analyst</a:t>
            </a:r>
          </a:p>
          <a:p>
            <a:r>
              <a:t>- Data Scientist</a:t>
            </a:r>
          </a:p>
          <a:p>
            <a:r>
              <a:t>- Machine Learning Engineer</a:t>
            </a:r>
          </a:p>
          <a:p>
            <a:r>
              <a:t>- Business Analyst</a:t>
            </a:r>
          </a:p>
          <a:p>
            <a:r>
              <a:t>- AI Engineer</a:t>
            </a:r>
          </a:p>
          <a:p>
            <a:r>
              <a:t>- Data Engineer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Science transforms industries</a:t>
            </a:r>
          </a:p>
          <a:p>
            <a:r>
              <a:t>- Involves analyzing data to gain insights</a:t>
            </a:r>
          </a:p>
          <a:p>
            <a:r>
              <a:t>- Python plays a vital role in Data Science</a:t>
            </a:r>
          </a:p>
          <a:p>
            <a:r>
              <a:t>- Learning Python is the first step to become a Data Scientist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305</Words>
  <Application>Microsoft Office PowerPoint</Application>
  <PresentationFormat>On-screen Show (4:3)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What is Data Science?</vt:lpstr>
      <vt:lpstr>Why is Data Science Important?</vt:lpstr>
      <vt:lpstr>Lifecycle of a Data Science Project</vt:lpstr>
      <vt:lpstr>Types of Data Science Tasks</vt:lpstr>
      <vt:lpstr>Applications of Data Science</vt:lpstr>
      <vt:lpstr>Why Python is Important in Data Science?</vt:lpstr>
      <vt:lpstr>Popular Python Libraries for Data Science</vt:lpstr>
      <vt:lpstr>Career Roles in Data Science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karthikeyan ka</cp:lastModifiedBy>
  <cp:revision>2</cp:revision>
  <dcterms:created xsi:type="dcterms:W3CDTF">2013-01-27T09:14:16Z</dcterms:created>
  <dcterms:modified xsi:type="dcterms:W3CDTF">2025-04-17T08:21:10Z</dcterms:modified>
  <cp:category/>
</cp:coreProperties>
</file>