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845185" y="1049655"/>
            <a:ext cx="6286500" cy="4464050"/>
            <a:chOff x="1331" y="1653"/>
            <a:chExt cx="9900" cy="7030"/>
          </a:xfrm>
        </p:grpSpPr>
        <p:grpSp>
          <p:nvGrpSpPr>
            <p:cNvPr id="10" name="组合 9"/>
            <p:cNvGrpSpPr/>
            <p:nvPr/>
          </p:nvGrpSpPr>
          <p:grpSpPr>
            <a:xfrm>
              <a:off x="1739" y="1739"/>
              <a:ext cx="9493" cy="6945"/>
              <a:chOff x="0" y="0"/>
              <a:chExt cx="9493" cy="6945"/>
            </a:xfrm>
          </p:grpSpPr>
          <p:pic>
            <p:nvPicPr>
              <p:cNvPr id="4" name="图片 3" descr="density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4535" cy="3402"/>
              </a:xfrm>
              <a:prstGeom prst="rect">
                <a:avLst/>
              </a:prstGeom>
            </p:spPr>
          </p:pic>
          <p:pic>
            <p:nvPicPr>
              <p:cNvPr id="6" name="图片 5" descr="T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8" y="0"/>
                <a:ext cx="4535" cy="3402"/>
              </a:xfrm>
              <a:prstGeom prst="rect">
                <a:avLst/>
              </a:prstGeom>
            </p:spPr>
          </p:pic>
          <p:pic>
            <p:nvPicPr>
              <p:cNvPr id="7" name="图片 6" descr="H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543"/>
                <a:ext cx="4535" cy="3402"/>
              </a:xfrm>
              <a:prstGeom prst="rect">
                <a:avLst/>
              </a:prstGeom>
            </p:spPr>
          </p:pic>
          <p:pic>
            <p:nvPicPr>
              <p:cNvPr id="8" name="图片 7" descr="IS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" y="3543"/>
                <a:ext cx="4535" cy="3402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1331" y="1653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74" y="1653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31" y="5110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(c)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74" y="5110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(d)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微软雅黑 Light</vt:lpstr>
      <vt:lpstr>新宋体</vt:lpstr>
      <vt:lpstr>Trebuchet MS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47.5？</cp:lastModifiedBy>
  <cp:revision>4</cp:revision>
  <dcterms:created xsi:type="dcterms:W3CDTF">2023-08-09T12:44:00Z</dcterms:created>
  <dcterms:modified xsi:type="dcterms:W3CDTF">2025-02-25T14:48:00Z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