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16"/>
  </p:notesMasterIdLst>
  <p:sldIdLst>
    <p:sldId id="2142532932" r:id="rId3"/>
    <p:sldId id="2147469803" r:id="rId4"/>
    <p:sldId id="2142532937" r:id="rId5"/>
    <p:sldId id="2142532934" r:id="rId6"/>
    <p:sldId id="2147469805" r:id="rId7"/>
    <p:sldId id="2147468088" r:id="rId8"/>
    <p:sldId id="2147468089" r:id="rId9"/>
    <p:sldId id="2147468082" r:id="rId10"/>
    <p:sldId id="2147468087" r:id="rId11"/>
    <p:sldId id="2147468084" r:id="rId12"/>
    <p:sldId id="2147468085" r:id="rId13"/>
    <p:sldId id="2147468083" r:id="rId14"/>
    <p:sldId id="21425329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8031BC-1673-49D4-A3A5-BB46A558CB5E}">
          <p14:sldIdLst>
            <p14:sldId id="2142532932"/>
            <p14:sldId id="2147469803"/>
            <p14:sldId id="2142532937"/>
            <p14:sldId id="2142532934"/>
            <p14:sldId id="2147469805"/>
            <p14:sldId id="2147468088"/>
            <p14:sldId id="2147468089"/>
            <p14:sldId id="2147468082"/>
            <p14:sldId id="2147468087"/>
            <p14:sldId id="2147468084"/>
            <p14:sldId id="2147468085"/>
            <p14:sldId id="2147468083"/>
            <p14:sldId id="21425329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373F38-7AC0-4815-BAC9-0DFB2A2E6DE6}" v="13" dt="2022-01-31T13:53:20.159"/>
    <p1510:client id="{E83FEA23-C614-EDE5-1833-50E3D940D01D}" v="2" dt="2022-01-31T14:51:02.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le Kirby" userId="S::dakir@microsoft.com::d524fb3f-77bc-4439-b21e-2d794f8a733d" providerId="AD" clId="Web-{E83FEA23-C614-EDE5-1833-50E3D940D01D}"/>
    <pc:docChg chg="modSld">
      <pc:chgData name="Dale Kirby" userId="S::dakir@microsoft.com::d524fb3f-77bc-4439-b21e-2d794f8a733d" providerId="AD" clId="Web-{E83FEA23-C614-EDE5-1833-50E3D940D01D}" dt="2022-01-31T14:51:02.899" v="0" actId="20577"/>
      <pc:docMkLst>
        <pc:docMk/>
      </pc:docMkLst>
      <pc:sldChg chg="modSp">
        <pc:chgData name="Dale Kirby" userId="S::dakir@microsoft.com::d524fb3f-77bc-4439-b21e-2d794f8a733d" providerId="AD" clId="Web-{E83FEA23-C614-EDE5-1833-50E3D940D01D}" dt="2022-01-31T14:51:02.899" v="0" actId="20577"/>
        <pc:sldMkLst>
          <pc:docMk/>
          <pc:sldMk cId="92380183" sldId="2142532934"/>
        </pc:sldMkLst>
        <pc:spChg chg="mod">
          <ac:chgData name="Dale Kirby" userId="S::dakir@microsoft.com::d524fb3f-77bc-4439-b21e-2d794f8a733d" providerId="AD" clId="Web-{E83FEA23-C614-EDE5-1833-50E3D940D01D}" dt="2022-01-31T14:51:02.899" v="0" actId="20577"/>
          <ac:spMkLst>
            <pc:docMk/>
            <pc:sldMk cId="92380183" sldId="2142532934"/>
            <ac:spMk id="2" creationId="{196120D5-4585-4DF9-878D-E512F9017278}"/>
          </ac:spMkLst>
        </pc:spChg>
      </pc:sldChg>
    </pc:docChg>
  </pc:docChgLst>
  <pc:docChgLst>
    <pc:chgData name="Lior Kamrat" userId="51e61f55-8b80-4e86-b936-84c85cd9db4c" providerId="ADAL" clId="{90F79DF0-BECE-4F7F-962D-05D315124038}"/>
    <pc:docChg chg="modSld">
      <pc:chgData name="Lior Kamrat" userId="51e61f55-8b80-4e86-b936-84c85cd9db4c" providerId="ADAL" clId="{90F79DF0-BECE-4F7F-962D-05D315124038}" dt="2021-09-27T17:05:07.896" v="0" actId="729"/>
      <pc:docMkLst>
        <pc:docMk/>
      </pc:docMkLst>
      <pc:sldChg chg="mod modShow">
        <pc:chgData name="Lior Kamrat" userId="51e61f55-8b80-4e86-b936-84c85cd9db4c" providerId="ADAL" clId="{90F79DF0-BECE-4F7F-962D-05D315124038}" dt="2021-09-27T17:05:07.896" v="0" actId="729"/>
        <pc:sldMkLst>
          <pc:docMk/>
          <pc:sldMk cId="643216434" sldId="2142532943"/>
        </pc:sldMkLst>
      </pc:sldChg>
    </pc:docChg>
  </pc:docChgLst>
  <pc:docChgLst>
    <pc:chgData name="Lior Kamrat" userId="51e61f55-8b80-4e86-b936-84c85cd9db4c" providerId="ADAL" clId="{80DA4BBC-4740-49F5-8019-33CC5B8711C5}"/>
    <pc:docChg chg="custSel addSld modSld">
      <pc:chgData name="Lior Kamrat" userId="51e61f55-8b80-4e86-b936-84c85cd9db4c" providerId="ADAL" clId="{80DA4BBC-4740-49F5-8019-33CC5B8711C5}" dt="2021-05-09T15:35:32.338" v="54" actId="20577"/>
      <pc:docMkLst>
        <pc:docMk/>
      </pc:docMkLst>
      <pc:sldChg chg="addSp delSp modSp add mod">
        <pc:chgData name="Lior Kamrat" userId="51e61f55-8b80-4e86-b936-84c85cd9db4c" providerId="ADAL" clId="{80DA4BBC-4740-49F5-8019-33CC5B8711C5}" dt="2021-05-09T15:35:32.338" v="54" actId="20577"/>
        <pc:sldMkLst>
          <pc:docMk/>
          <pc:sldMk cId="2156769413" sldId="2142532945"/>
        </pc:sldMkLst>
        <pc:spChg chg="mod topLvl">
          <ac:chgData name="Lior Kamrat" userId="51e61f55-8b80-4e86-b936-84c85cd9db4c" providerId="ADAL" clId="{80DA4BBC-4740-49F5-8019-33CC5B8711C5}" dt="2021-05-09T15:34:53.347" v="26" actId="165"/>
          <ac:spMkLst>
            <pc:docMk/>
            <pc:sldMk cId="2156769413" sldId="2142532945"/>
            <ac:spMk id="81" creationId="{D0FD771F-5022-4D0B-B127-0F4AF69CE5E7}"/>
          </ac:spMkLst>
        </pc:spChg>
        <pc:spChg chg="mod topLvl">
          <ac:chgData name="Lior Kamrat" userId="51e61f55-8b80-4e86-b936-84c85cd9db4c" providerId="ADAL" clId="{80DA4BBC-4740-49F5-8019-33CC5B8711C5}" dt="2021-05-09T15:35:28.199" v="52" actId="20577"/>
          <ac:spMkLst>
            <pc:docMk/>
            <pc:sldMk cId="2156769413" sldId="2142532945"/>
            <ac:spMk id="85" creationId="{D5C5B6C4-43DC-4EEE-A29D-0DE9005AE24E}"/>
          </ac:spMkLst>
        </pc:spChg>
        <pc:spChg chg="mod topLvl">
          <ac:chgData name="Lior Kamrat" userId="51e61f55-8b80-4e86-b936-84c85cd9db4c" providerId="ADAL" clId="{80DA4BBC-4740-49F5-8019-33CC5B8711C5}" dt="2021-05-09T15:34:53.347" v="26" actId="165"/>
          <ac:spMkLst>
            <pc:docMk/>
            <pc:sldMk cId="2156769413" sldId="2142532945"/>
            <ac:spMk id="87" creationId="{2FB65FA9-3DE6-492B-AA96-BDE23179908B}"/>
          </ac:spMkLst>
        </pc:spChg>
        <pc:spChg chg="mod topLvl">
          <ac:chgData name="Lior Kamrat" userId="51e61f55-8b80-4e86-b936-84c85cd9db4c" providerId="ADAL" clId="{80DA4BBC-4740-49F5-8019-33CC5B8711C5}" dt="2021-05-09T15:35:29.982" v="53" actId="20577"/>
          <ac:spMkLst>
            <pc:docMk/>
            <pc:sldMk cId="2156769413" sldId="2142532945"/>
            <ac:spMk id="89" creationId="{E341885F-EF83-4F3B-8A0F-42E9E679667A}"/>
          </ac:spMkLst>
        </pc:spChg>
        <pc:spChg chg="mod topLvl">
          <ac:chgData name="Lior Kamrat" userId="51e61f55-8b80-4e86-b936-84c85cd9db4c" providerId="ADAL" clId="{80DA4BBC-4740-49F5-8019-33CC5B8711C5}" dt="2021-05-09T15:35:32.338" v="54" actId="20577"/>
          <ac:spMkLst>
            <pc:docMk/>
            <pc:sldMk cId="2156769413" sldId="2142532945"/>
            <ac:spMk id="99" creationId="{86DD3380-6BCF-48F7-BF04-744ED898D86F}"/>
          </ac:spMkLst>
        </pc:spChg>
        <pc:spChg chg="mod topLvl">
          <ac:chgData name="Lior Kamrat" userId="51e61f55-8b80-4e86-b936-84c85cd9db4c" providerId="ADAL" clId="{80DA4BBC-4740-49F5-8019-33CC5B8711C5}" dt="2021-05-09T15:34:53.347" v="26" actId="165"/>
          <ac:spMkLst>
            <pc:docMk/>
            <pc:sldMk cId="2156769413" sldId="2142532945"/>
            <ac:spMk id="102" creationId="{806D249B-19BC-49A1-B62A-E28B5A8AF91C}"/>
          </ac:spMkLst>
        </pc:spChg>
        <pc:spChg chg="mod topLvl">
          <ac:chgData name="Lior Kamrat" userId="51e61f55-8b80-4e86-b936-84c85cd9db4c" providerId="ADAL" clId="{80DA4BBC-4740-49F5-8019-33CC5B8711C5}" dt="2021-05-09T15:34:53.347" v="26" actId="165"/>
          <ac:spMkLst>
            <pc:docMk/>
            <pc:sldMk cId="2156769413" sldId="2142532945"/>
            <ac:spMk id="103" creationId="{8D1F3012-FF21-416C-8FF8-04534193B213}"/>
          </ac:spMkLst>
        </pc:spChg>
        <pc:spChg chg="mod topLvl">
          <ac:chgData name="Lior Kamrat" userId="51e61f55-8b80-4e86-b936-84c85cd9db4c" providerId="ADAL" clId="{80DA4BBC-4740-49F5-8019-33CC5B8711C5}" dt="2021-05-09T15:34:53.347" v="26" actId="165"/>
          <ac:spMkLst>
            <pc:docMk/>
            <pc:sldMk cId="2156769413" sldId="2142532945"/>
            <ac:spMk id="106" creationId="{575D73BD-7C4D-46DC-AA9F-D02F90E382F9}"/>
          </ac:spMkLst>
        </pc:spChg>
        <pc:spChg chg="mod topLvl">
          <ac:chgData name="Lior Kamrat" userId="51e61f55-8b80-4e86-b936-84c85cd9db4c" providerId="ADAL" clId="{80DA4BBC-4740-49F5-8019-33CC5B8711C5}" dt="2021-05-09T15:34:53.347" v="26" actId="165"/>
          <ac:spMkLst>
            <pc:docMk/>
            <pc:sldMk cId="2156769413" sldId="2142532945"/>
            <ac:spMk id="129" creationId="{F36A4222-7875-42A8-AF2C-A8520601CB0F}"/>
          </ac:spMkLst>
        </pc:spChg>
        <pc:spChg chg="mod topLvl">
          <ac:chgData name="Lior Kamrat" userId="51e61f55-8b80-4e86-b936-84c85cd9db4c" providerId="ADAL" clId="{80DA4BBC-4740-49F5-8019-33CC5B8711C5}" dt="2021-05-09T15:34:53.347" v="26" actId="165"/>
          <ac:spMkLst>
            <pc:docMk/>
            <pc:sldMk cId="2156769413" sldId="2142532945"/>
            <ac:spMk id="131" creationId="{9FBF8A53-86E6-475F-98EF-8AF9CA551BDE}"/>
          </ac:spMkLst>
        </pc:spChg>
        <pc:spChg chg="mod topLvl">
          <ac:chgData name="Lior Kamrat" userId="51e61f55-8b80-4e86-b936-84c85cd9db4c" providerId="ADAL" clId="{80DA4BBC-4740-49F5-8019-33CC5B8711C5}" dt="2021-05-09T15:34:53.347" v="26" actId="165"/>
          <ac:spMkLst>
            <pc:docMk/>
            <pc:sldMk cId="2156769413" sldId="2142532945"/>
            <ac:spMk id="135" creationId="{8F90A91D-CC06-44C0-9A36-55F2BB3D7EB6}"/>
          </ac:spMkLst>
        </pc:spChg>
        <pc:spChg chg="mod topLvl">
          <ac:chgData name="Lior Kamrat" userId="51e61f55-8b80-4e86-b936-84c85cd9db4c" providerId="ADAL" clId="{80DA4BBC-4740-49F5-8019-33CC5B8711C5}" dt="2021-05-09T15:34:53.347" v="26" actId="165"/>
          <ac:spMkLst>
            <pc:docMk/>
            <pc:sldMk cId="2156769413" sldId="2142532945"/>
            <ac:spMk id="144" creationId="{9D5624B0-A3BA-4637-BA18-E2567E391C5C}"/>
          </ac:spMkLst>
        </pc:spChg>
        <pc:spChg chg="mod topLvl">
          <ac:chgData name="Lior Kamrat" userId="51e61f55-8b80-4e86-b936-84c85cd9db4c" providerId="ADAL" clId="{80DA4BBC-4740-49F5-8019-33CC5B8711C5}" dt="2021-05-09T15:34:53.347" v="26" actId="165"/>
          <ac:spMkLst>
            <pc:docMk/>
            <pc:sldMk cId="2156769413" sldId="2142532945"/>
            <ac:spMk id="145" creationId="{C94E5C77-935F-46BD-BC30-9E302ADD9393}"/>
          </ac:spMkLst>
        </pc:spChg>
        <pc:spChg chg="mod">
          <ac:chgData name="Lior Kamrat" userId="51e61f55-8b80-4e86-b936-84c85cd9db4c" providerId="ADAL" clId="{80DA4BBC-4740-49F5-8019-33CC5B8711C5}" dt="2021-05-09T15:34:53.347" v="26" actId="165"/>
          <ac:spMkLst>
            <pc:docMk/>
            <pc:sldMk cId="2156769413" sldId="2142532945"/>
            <ac:spMk id="149" creationId="{454190F1-2B56-4CFF-927E-837018573A9B}"/>
          </ac:spMkLst>
        </pc:spChg>
        <pc:spChg chg="mod">
          <ac:chgData name="Lior Kamrat" userId="51e61f55-8b80-4e86-b936-84c85cd9db4c" providerId="ADAL" clId="{80DA4BBC-4740-49F5-8019-33CC5B8711C5}" dt="2021-05-09T15:34:53.347" v="26" actId="165"/>
          <ac:spMkLst>
            <pc:docMk/>
            <pc:sldMk cId="2156769413" sldId="2142532945"/>
            <ac:spMk id="153" creationId="{BF36A0C9-A6FD-4EA3-8F8F-6A0D31931C4F}"/>
          </ac:spMkLst>
        </pc:spChg>
        <pc:spChg chg="mod">
          <ac:chgData name="Lior Kamrat" userId="51e61f55-8b80-4e86-b936-84c85cd9db4c" providerId="ADAL" clId="{80DA4BBC-4740-49F5-8019-33CC5B8711C5}" dt="2021-05-09T15:34:53.347" v="26" actId="165"/>
          <ac:spMkLst>
            <pc:docMk/>
            <pc:sldMk cId="2156769413" sldId="2142532945"/>
            <ac:spMk id="158" creationId="{92BE673B-CDA6-484D-8B34-44EECEA4A9F8}"/>
          </ac:spMkLst>
        </pc:spChg>
        <pc:spChg chg="mod">
          <ac:chgData name="Lior Kamrat" userId="51e61f55-8b80-4e86-b936-84c85cd9db4c" providerId="ADAL" clId="{80DA4BBC-4740-49F5-8019-33CC5B8711C5}" dt="2021-05-09T15:34:53.347" v="26" actId="165"/>
          <ac:spMkLst>
            <pc:docMk/>
            <pc:sldMk cId="2156769413" sldId="2142532945"/>
            <ac:spMk id="161" creationId="{C701452E-B5D7-4941-971E-14FE9CADEA81}"/>
          </ac:spMkLst>
        </pc:spChg>
        <pc:spChg chg="mod">
          <ac:chgData name="Lior Kamrat" userId="51e61f55-8b80-4e86-b936-84c85cd9db4c" providerId="ADAL" clId="{80DA4BBC-4740-49F5-8019-33CC5B8711C5}" dt="2021-05-09T15:34:53.347" v="26" actId="165"/>
          <ac:spMkLst>
            <pc:docMk/>
            <pc:sldMk cId="2156769413" sldId="2142532945"/>
            <ac:spMk id="162" creationId="{F3F1F030-B2E4-45AE-8EB6-A1EEB2C3CE31}"/>
          </ac:spMkLst>
        </pc:spChg>
        <pc:spChg chg="mod">
          <ac:chgData name="Lior Kamrat" userId="51e61f55-8b80-4e86-b936-84c85cd9db4c" providerId="ADAL" clId="{80DA4BBC-4740-49F5-8019-33CC5B8711C5}" dt="2021-05-09T15:34:53.347" v="26" actId="165"/>
          <ac:spMkLst>
            <pc:docMk/>
            <pc:sldMk cId="2156769413" sldId="2142532945"/>
            <ac:spMk id="163" creationId="{CD6EB54A-7092-4F8A-9437-BF8B186CDC4D}"/>
          </ac:spMkLst>
        </pc:spChg>
        <pc:spChg chg="mod topLvl">
          <ac:chgData name="Lior Kamrat" userId="51e61f55-8b80-4e86-b936-84c85cd9db4c" providerId="ADAL" clId="{80DA4BBC-4740-49F5-8019-33CC5B8711C5}" dt="2021-05-09T15:34:53.347" v="26" actId="165"/>
          <ac:spMkLst>
            <pc:docMk/>
            <pc:sldMk cId="2156769413" sldId="2142532945"/>
            <ac:spMk id="167" creationId="{AE7E4AD6-4D90-4E26-8CBC-87F60237C145}"/>
          </ac:spMkLst>
        </pc:spChg>
        <pc:spChg chg="mod topLvl">
          <ac:chgData name="Lior Kamrat" userId="51e61f55-8b80-4e86-b936-84c85cd9db4c" providerId="ADAL" clId="{80DA4BBC-4740-49F5-8019-33CC5B8711C5}" dt="2021-05-09T15:34:53.347" v="26" actId="165"/>
          <ac:spMkLst>
            <pc:docMk/>
            <pc:sldMk cId="2156769413" sldId="2142532945"/>
            <ac:spMk id="171" creationId="{2E246A03-9666-4653-BDE0-5DCB4CFE5A3D}"/>
          </ac:spMkLst>
        </pc:spChg>
        <pc:spChg chg="mod topLvl">
          <ac:chgData name="Lior Kamrat" userId="51e61f55-8b80-4e86-b936-84c85cd9db4c" providerId="ADAL" clId="{80DA4BBC-4740-49F5-8019-33CC5B8711C5}" dt="2021-05-09T15:34:53.347" v="26" actId="165"/>
          <ac:spMkLst>
            <pc:docMk/>
            <pc:sldMk cId="2156769413" sldId="2142532945"/>
            <ac:spMk id="173" creationId="{FA4DE24F-1EAB-4466-8A27-3495EBAB2634}"/>
          </ac:spMkLst>
        </pc:spChg>
        <pc:spChg chg="mod topLvl">
          <ac:chgData name="Lior Kamrat" userId="51e61f55-8b80-4e86-b936-84c85cd9db4c" providerId="ADAL" clId="{80DA4BBC-4740-49F5-8019-33CC5B8711C5}" dt="2021-05-09T15:34:53.347" v="26" actId="165"/>
          <ac:spMkLst>
            <pc:docMk/>
            <pc:sldMk cId="2156769413" sldId="2142532945"/>
            <ac:spMk id="185" creationId="{707DF7E5-1A7C-4898-9B42-5D642611283D}"/>
          </ac:spMkLst>
        </pc:spChg>
        <pc:spChg chg="mod topLvl">
          <ac:chgData name="Lior Kamrat" userId="51e61f55-8b80-4e86-b936-84c85cd9db4c" providerId="ADAL" clId="{80DA4BBC-4740-49F5-8019-33CC5B8711C5}" dt="2021-05-09T15:34:53.347" v="26" actId="165"/>
          <ac:spMkLst>
            <pc:docMk/>
            <pc:sldMk cId="2156769413" sldId="2142532945"/>
            <ac:spMk id="190" creationId="{28313334-FEDC-4E21-853F-7B4A3B045B91}"/>
          </ac:spMkLst>
        </pc:spChg>
        <pc:spChg chg="mod topLvl">
          <ac:chgData name="Lior Kamrat" userId="51e61f55-8b80-4e86-b936-84c85cd9db4c" providerId="ADAL" clId="{80DA4BBC-4740-49F5-8019-33CC5B8711C5}" dt="2021-05-09T15:34:53.347" v="26" actId="165"/>
          <ac:spMkLst>
            <pc:docMk/>
            <pc:sldMk cId="2156769413" sldId="2142532945"/>
            <ac:spMk id="192" creationId="{0E93C20F-16B2-4BD1-B0DE-3F52E5CFFADF}"/>
          </ac:spMkLst>
        </pc:spChg>
        <pc:spChg chg="mod topLvl">
          <ac:chgData name="Lior Kamrat" userId="51e61f55-8b80-4e86-b936-84c85cd9db4c" providerId="ADAL" clId="{80DA4BBC-4740-49F5-8019-33CC5B8711C5}" dt="2021-05-09T15:34:45.465" v="25" actId="165"/>
          <ac:spMkLst>
            <pc:docMk/>
            <pc:sldMk cId="2156769413" sldId="2142532945"/>
            <ac:spMk id="207" creationId="{A63BFFA7-E3A2-4B54-A103-031A0C7E0434}"/>
          </ac:spMkLst>
        </pc:spChg>
        <pc:spChg chg="mod topLvl">
          <ac:chgData name="Lior Kamrat" userId="51e61f55-8b80-4e86-b936-84c85cd9db4c" providerId="ADAL" clId="{80DA4BBC-4740-49F5-8019-33CC5B8711C5}" dt="2021-05-09T15:34:45.465" v="25" actId="165"/>
          <ac:spMkLst>
            <pc:docMk/>
            <pc:sldMk cId="2156769413" sldId="2142532945"/>
            <ac:spMk id="208" creationId="{B5B03B6D-E64D-4445-B790-C3D39AA2FBA9}"/>
          </ac:spMkLst>
        </pc:spChg>
        <pc:spChg chg="mod">
          <ac:chgData name="Lior Kamrat" userId="51e61f55-8b80-4e86-b936-84c85cd9db4c" providerId="ADAL" clId="{80DA4BBC-4740-49F5-8019-33CC5B8711C5}" dt="2021-05-09T15:34:45.465" v="25" actId="165"/>
          <ac:spMkLst>
            <pc:docMk/>
            <pc:sldMk cId="2156769413" sldId="2142532945"/>
            <ac:spMk id="219" creationId="{359AB4B1-F634-40E3-9CDA-395D57F24E7A}"/>
          </ac:spMkLst>
        </pc:spChg>
        <pc:spChg chg="mod">
          <ac:chgData name="Lior Kamrat" userId="51e61f55-8b80-4e86-b936-84c85cd9db4c" providerId="ADAL" clId="{80DA4BBC-4740-49F5-8019-33CC5B8711C5}" dt="2021-05-09T15:34:45.465" v="25" actId="165"/>
          <ac:spMkLst>
            <pc:docMk/>
            <pc:sldMk cId="2156769413" sldId="2142532945"/>
            <ac:spMk id="220" creationId="{000F99DC-227E-4099-B722-FC45E248F7CD}"/>
          </ac:spMkLst>
        </pc:spChg>
        <pc:spChg chg="mod">
          <ac:chgData name="Lior Kamrat" userId="51e61f55-8b80-4e86-b936-84c85cd9db4c" providerId="ADAL" clId="{80DA4BBC-4740-49F5-8019-33CC5B8711C5}" dt="2021-05-09T15:34:45.465" v="25" actId="165"/>
          <ac:spMkLst>
            <pc:docMk/>
            <pc:sldMk cId="2156769413" sldId="2142532945"/>
            <ac:spMk id="242" creationId="{F43097BB-F881-477E-9061-D26800E3481B}"/>
          </ac:spMkLst>
        </pc:spChg>
        <pc:spChg chg="mod">
          <ac:chgData name="Lior Kamrat" userId="51e61f55-8b80-4e86-b936-84c85cd9db4c" providerId="ADAL" clId="{80DA4BBC-4740-49F5-8019-33CC5B8711C5}" dt="2021-05-09T15:34:45.465" v="25" actId="165"/>
          <ac:spMkLst>
            <pc:docMk/>
            <pc:sldMk cId="2156769413" sldId="2142532945"/>
            <ac:spMk id="243" creationId="{00131DF7-7821-46F8-85A8-B010C9CFE7E2}"/>
          </ac:spMkLst>
        </pc:spChg>
        <pc:spChg chg="mod">
          <ac:chgData name="Lior Kamrat" userId="51e61f55-8b80-4e86-b936-84c85cd9db4c" providerId="ADAL" clId="{80DA4BBC-4740-49F5-8019-33CC5B8711C5}" dt="2021-05-09T15:34:45.465" v="25" actId="165"/>
          <ac:spMkLst>
            <pc:docMk/>
            <pc:sldMk cId="2156769413" sldId="2142532945"/>
            <ac:spMk id="246" creationId="{46204324-6A8D-4B80-9FA8-24C54DE0494D}"/>
          </ac:spMkLst>
        </pc:spChg>
        <pc:spChg chg="mod">
          <ac:chgData name="Lior Kamrat" userId="51e61f55-8b80-4e86-b936-84c85cd9db4c" providerId="ADAL" clId="{80DA4BBC-4740-49F5-8019-33CC5B8711C5}" dt="2021-05-09T15:34:45.465" v="25" actId="165"/>
          <ac:spMkLst>
            <pc:docMk/>
            <pc:sldMk cId="2156769413" sldId="2142532945"/>
            <ac:spMk id="248" creationId="{29B63BC7-5581-4078-B91A-7EF55F59404A}"/>
          </ac:spMkLst>
        </pc:spChg>
        <pc:spChg chg="mod">
          <ac:chgData name="Lior Kamrat" userId="51e61f55-8b80-4e86-b936-84c85cd9db4c" providerId="ADAL" clId="{80DA4BBC-4740-49F5-8019-33CC5B8711C5}" dt="2021-05-09T15:34:45.465" v="25" actId="165"/>
          <ac:spMkLst>
            <pc:docMk/>
            <pc:sldMk cId="2156769413" sldId="2142532945"/>
            <ac:spMk id="250" creationId="{01EAAD99-C520-4B94-9BB1-37E6D803C93E}"/>
          </ac:spMkLst>
        </pc:spChg>
        <pc:spChg chg="mod">
          <ac:chgData name="Lior Kamrat" userId="51e61f55-8b80-4e86-b936-84c85cd9db4c" providerId="ADAL" clId="{80DA4BBC-4740-49F5-8019-33CC5B8711C5}" dt="2021-05-09T15:34:45.465" v="25" actId="165"/>
          <ac:spMkLst>
            <pc:docMk/>
            <pc:sldMk cId="2156769413" sldId="2142532945"/>
            <ac:spMk id="252" creationId="{17DF0B03-B5A6-4783-B30A-30317A89A4A8}"/>
          </ac:spMkLst>
        </pc:spChg>
        <pc:spChg chg="mod">
          <ac:chgData name="Lior Kamrat" userId="51e61f55-8b80-4e86-b936-84c85cd9db4c" providerId="ADAL" clId="{80DA4BBC-4740-49F5-8019-33CC5B8711C5}" dt="2021-05-09T15:34:45.465" v="25" actId="165"/>
          <ac:spMkLst>
            <pc:docMk/>
            <pc:sldMk cId="2156769413" sldId="2142532945"/>
            <ac:spMk id="254" creationId="{8B1FCF4A-8DF1-4263-816E-0D4D45AB973B}"/>
          </ac:spMkLst>
        </pc:spChg>
        <pc:spChg chg="mod">
          <ac:chgData name="Lior Kamrat" userId="51e61f55-8b80-4e86-b936-84c85cd9db4c" providerId="ADAL" clId="{80DA4BBC-4740-49F5-8019-33CC5B8711C5}" dt="2021-05-09T15:34:45.465" v="25" actId="165"/>
          <ac:spMkLst>
            <pc:docMk/>
            <pc:sldMk cId="2156769413" sldId="2142532945"/>
            <ac:spMk id="256" creationId="{07C77D7C-3C9A-4D2B-97CC-7CBC338F62B5}"/>
          </ac:spMkLst>
        </pc:spChg>
        <pc:spChg chg="mod">
          <ac:chgData name="Lior Kamrat" userId="51e61f55-8b80-4e86-b936-84c85cd9db4c" providerId="ADAL" clId="{80DA4BBC-4740-49F5-8019-33CC5B8711C5}" dt="2021-05-09T15:34:45.465" v="25" actId="165"/>
          <ac:spMkLst>
            <pc:docMk/>
            <pc:sldMk cId="2156769413" sldId="2142532945"/>
            <ac:spMk id="258" creationId="{626C8A3B-E6D4-42A5-9B46-9AE7BC0E9880}"/>
          </ac:spMkLst>
        </pc:spChg>
        <pc:spChg chg="mod">
          <ac:chgData name="Lior Kamrat" userId="51e61f55-8b80-4e86-b936-84c85cd9db4c" providerId="ADAL" clId="{80DA4BBC-4740-49F5-8019-33CC5B8711C5}" dt="2021-05-09T15:34:45.465" v="25" actId="165"/>
          <ac:spMkLst>
            <pc:docMk/>
            <pc:sldMk cId="2156769413" sldId="2142532945"/>
            <ac:spMk id="260" creationId="{C1C79948-5A88-4D6B-AEC7-20425641C421}"/>
          </ac:spMkLst>
        </pc:spChg>
        <pc:grpChg chg="mod">
          <ac:chgData name="Lior Kamrat" userId="51e61f55-8b80-4e86-b936-84c85cd9db4c" providerId="ADAL" clId="{80DA4BBC-4740-49F5-8019-33CC5B8711C5}" dt="2021-05-09T15:34:53.347" v="26" actId="165"/>
          <ac:grpSpMkLst>
            <pc:docMk/>
            <pc:sldMk cId="2156769413" sldId="2142532945"/>
            <ac:grpSpMk id="64" creationId="{853571B7-22BF-4362-ABBD-5B6FE1AE1FC3}"/>
          </ac:grpSpMkLst>
        </pc:grpChg>
        <pc:grpChg chg="mod">
          <ac:chgData name="Lior Kamrat" userId="51e61f55-8b80-4e86-b936-84c85cd9db4c" providerId="ADAL" clId="{80DA4BBC-4740-49F5-8019-33CC5B8711C5}" dt="2021-05-09T15:34:53.347" v="26" actId="165"/>
          <ac:grpSpMkLst>
            <pc:docMk/>
            <pc:sldMk cId="2156769413" sldId="2142532945"/>
            <ac:grpSpMk id="66" creationId="{2A0D6088-3927-4169-9481-AC4B9CE14FB2}"/>
          </ac:grpSpMkLst>
        </pc:grpChg>
        <pc:grpChg chg="mod topLvl">
          <ac:chgData name="Lior Kamrat" userId="51e61f55-8b80-4e86-b936-84c85cd9db4c" providerId="ADAL" clId="{80DA4BBC-4740-49F5-8019-33CC5B8711C5}" dt="2021-05-09T15:34:53.347" v="26" actId="165"/>
          <ac:grpSpMkLst>
            <pc:docMk/>
            <pc:sldMk cId="2156769413" sldId="2142532945"/>
            <ac:grpSpMk id="67" creationId="{D18BE76B-5371-4A9C-B614-0F2E4ED47726}"/>
          </ac:grpSpMkLst>
        </pc:grpChg>
        <pc:grpChg chg="mod topLvl">
          <ac:chgData name="Lior Kamrat" userId="51e61f55-8b80-4e86-b936-84c85cd9db4c" providerId="ADAL" clId="{80DA4BBC-4740-49F5-8019-33CC5B8711C5}" dt="2021-05-09T15:35:01.522" v="41" actId="1035"/>
          <ac:grpSpMkLst>
            <pc:docMk/>
            <pc:sldMk cId="2156769413" sldId="2142532945"/>
            <ac:grpSpMk id="68" creationId="{5DB94E52-9FC2-4ED4-9989-B27C965EBFBE}"/>
          </ac:grpSpMkLst>
        </pc:grpChg>
        <pc:grpChg chg="mod">
          <ac:chgData name="Lior Kamrat" userId="51e61f55-8b80-4e86-b936-84c85cd9db4c" providerId="ADAL" clId="{80DA4BBC-4740-49F5-8019-33CC5B8711C5}" dt="2021-05-09T15:34:45.465" v="25" actId="165"/>
          <ac:grpSpMkLst>
            <pc:docMk/>
            <pc:sldMk cId="2156769413" sldId="2142532945"/>
            <ac:grpSpMk id="245" creationId="{D07C9B1E-0EF4-4D8E-9FD6-F74BAE0900B4}"/>
          </ac:grpSpMkLst>
        </pc:grpChg>
        <pc:grpChg chg="mod">
          <ac:chgData name="Lior Kamrat" userId="51e61f55-8b80-4e86-b936-84c85cd9db4c" providerId="ADAL" clId="{80DA4BBC-4740-49F5-8019-33CC5B8711C5}" dt="2021-05-09T15:34:45.465" v="25" actId="165"/>
          <ac:grpSpMkLst>
            <pc:docMk/>
            <pc:sldMk cId="2156769413" sldId="2142532945"/>
            <ac:grpSpMk id="249" creationId="{699ECC68-DE65-479C-A791-7BBB29214438}"/>
          </ac:grpSpMkLst>
        </pc:grpChg>
        <pc:grpChg chg="mod">
          <ac:chgData name="Lior Kamrat" userId="51e61f55-8b80-4e86-b936-84c85cd9db4c" providerId="ADAL" clId="{80DA4BBC-4740-49F5-8019-33CC5B8711C5}" dt="2021-05-09T15:34:45.465" v="25" actId="165"/>
          <ac:grpSpMkLst>
            <pc:docMk/>
            <pc:sldMk cId="2156769413" sldId="2142532945"/>
            <ac:grpSpMk id="253" creationId="{4BA4622F-73B5-4988-A4C0-2B8AAAFD1DD4}"/>
          </ac:grpSpMkLst>
        </pc:grpChg>
        <pc:grpChg chg="mod">
          <ac:chgData name="Lior Kamrat" userId="51e61f55-8b80-4e86-b936-84c85cd9db4c" providerId="ADAL" clId="{80DA4BBC-4740-49F5-8019-33CC5B8711C5}" dt="2021-05-09T15:34:45.465" v="25" actId="165"/>
          <ac:grpSpMkLst>
            <pc:docMk/>
            <pc:sldMk cId="2156769413" sldId="2142532945"/>
            <ac:grpSpMk id="257" creationId="{2E0B65C7-046C-41F7-81B1-5AC30D9FE8BC}"/>
          </ac:grpSpMkLst>
        </pc:grpChg>
        <pc:grpChg chg="del mod topLvl">
          <ac:chgData name="Lior Kamrat" userId="51e61f55-8b80-4e86-b936-84c85cd9db4c" providerId="ADAL" clId="{80DA4BBC-4740-49F5-8019-33CC5B8711C5}" dt="2021-05-09T15:34:53.347" v="26" actId="165"/>
          <ac:grpSpMkLst>
            <pc:docMk/>
            <pc:sldMk cId="2156769413" sldId="2142532945"/>
            <ac:grpSpMk id="1030" creationId="{F09D1A6F-E924-4D58-8F12-ED426F23A6C2}"/>
          </ac:grpSpMkLst>
        </pc:grpChg>
        <pc:grpChg chg="mod topLvl">
          <ac:chgData name="Lior Kamrat" userId="51e61f55-8b80-4e86-b936-84c85cd9db4c" providerId="ADAL" clId="{80DA4BBC-4740-49F5-8019-33CC5B8711C5}" dt="2021-05-09T15:34:45.465" v="25" actId="165"/>
          <ac:grpSpMkLst>
            <pc:docMk/>
            <pc:sldMk cId="2156769413" sldId="2142532945"/>
            <ac:grpSpMk id="1043" creationId="{C15EAB2B-75DA-4D8F-AA9E-F10A1CE246EE}"/>
          </ac:grpSpMkLst>
        </pc:grpChg>
        <pc:grpChg chg="mod">
          <ac:chgData name="Lior Kamrat" userId="51e61f55-8b80-4e86-b936-84c85cd9db4c" providerId="ADAL" clId="{80DA4BBC-4740-49F5-8019-33CC5B8711C5}" dt="2021-05-09T15:34:45.465" v="25" actId="165"/>
          <ac:grpSpMkLst>
            <pc:docMk/>
            <pc:sldMk cId="2156769413" sldId="2142532945"/>
            <ac:grpSpMk id="1059" creationId="{CACC2381-FECE-43F1-8CDF-FCDFFA4D19C6}"/>
          </ac:grpSpMkLst>
        </pc:grpChg>
        <pc:grpChg chg="mod topLvl">
          <ac:chgData name="Lior Kamrat" userId="51e61f55-8b80-4e86-b936-84c85cd9db4c" providerId="ADAL" clId="{80DA4BBC-4740-49F5-8019-33CC5B8711C5}" dt="2021-05-09T15:34:45.465" v="25" actId="165"/>
          <ac:grpSpMkLst>
            <pc:docMk/>
            <pc:sldMk cId="2156769413" sldId="2142532945"/>
            <ac:grpSpMk id="1060" creationId="{D4C30723-07FA-41C2-9040-9AA19F5B6FD9}"/>
          </ac:grpSpMkLst>
        </pc:grpChg>
        <pc:grpChg chg="del">
          <ac:chgData name="Lior Kamrat" userId="51e61f55-8b80-4e86-b936-84c85cd9db4c" providerId="ADAL" clId="{80DA4BBC-4740-49F5-8019-33CC5B8711C5}" dt="2021-05-09T15:34:45.465" v="25" actId="165"/>
          <ac:grpSpMkLst>
            <pc:docMk/>
            <pc:sldMk cId="2156769413" sldId="2142532945"/>
            <ac:grpSpMk id="1061" creationId="{AB74D388-CB4E-49CB-869C-32F771D4793A}"/>
          </ac:grpSpMkLst>
        </pc:grpChg>
        <pc:picChg chg="add mod">
          <ac:chgData name="Lior Kamrat" userId="51e61f55-8b80-4e86-b936-84c85cd9db4c" providerId="ADAL" clId="{80DA4BBC-4740-49F5-8019-33CC5B8711C5}" dt="2021-05-09T15:35:09.014" v="51" actId="1035"/>
          <ac:picMkLst>
            <pc:docMk/>
            <pc:sldMk cId="2156769413" sldId="2142532945"/>
            <ac:picMk id="3" creationId="{F7644E54-A4AA-41B9-A34A-9F2926787BAB}"/>
          </ac:picMkLst>
        </pc:picChg>
        <pc:picChg chg="mod topLvl">
          <ac:chgData name="Lior Kamrat" userId="51e61f55-8b80-4e86-b936-84c85cd9db4c" providerId="ADAL" clId="{80DA4BBC-4740-49F5-8019-33CC5B8711C5}" dt="2021-05-09T15:34:53.347" v="26" actId="165"/>
          <ac:picMkLst>
            <pc:docMk/>
            <pc:sldMk cId="2156769413" sldId="2142532945"/>
            <ac:picMk id="10" creationId="{A8453351-BCEF-4262-91B8-96D6EFBEB114}"/>
          </ac:picMkLst>
        </pc:picChg>
        <pc:picChg chg="mod topLvl">
          <ac:chgData name="Lior Kamrat" userId="51e61f55-8b80-4e86-b936-84c85cd9db4c" providerId="ADAL" clId="{80DA4BBC-4740-49F5-8019-33CC5B8711C5}" dt="2021-05-09T15:34:53.347" v="26" actId="165"/>
          <ac:picMkLst>
            <pc:docMk/>
            <pc:sldMk cId="2156769413" sldId="2142532945"/>
            <ac:picMk id="25" creationId="{CC25C7FF-9A5A-4BCA-B1E6-0D02E33CC5BA}"/>
          </ac:picMkLst>
        </pc:picChg>
        <pc:picChg chg="mod topLvl">
          <ac:chgData name="Lior Kamrat" userId="51e61f55-8b80-4e86-b936-84c85cd9db4c" providerId="ADAL" clId="{80DA4BBC-4740-49F5-8019-33CC5B8711C5}" dt="2021-05-09T15:34:53.347" v="26" actId="165"/>
          <ac:picMkLst>
            <pc:docMk/>
            <pc:sldMk cId="2156769413" sldId="2142532945"/>
            <ac:picMk id="104" creationId="{AB13DC23-2EE9-4A2E-B3EE-FF94269CF327}"/>
          </ac:picMkLst>
        </pc:picChg>
        <pc:picChg chg="mod topLvl">
          <ac:chgData name="Lior Kamrat" userId="51e61f55-8b80-4e86-b936-84c85cd9db4c" providerId="ADAL" clId="{80DA4BBC-4740-49F5-8019-33CC5B8711C5}" dt="2021-05-09T15:34:53.347" v="26" actId="165"/>
          <ac:picMkLst>
            <pc:docMk/>
            <pc:sldMk cId="2156769413" sldId="2142532945"/>
            <ac:picMk id="105" creationId="{9438C6DD-BD66-44BE-A28A-6F1A812CC389}"/>
          </ac:picMkLst>
        </pc:picChg>
        <pc:picChg chg="mod topLvl">
          <ac:chgData name="Lior Kamrat" userId="51e61f55-8b80-4e86-b936-84c85cd9db4c" providerId="ADAL" clId="{80DA4BBC-4740-49F5-8019-33CC5B8711C5}" dt="2021-05-09T15:34:53.347" v="26" actId="165"/>
          <ac:picMkLst>
            <pc:docMk/>
            <pc:sldMk cId="2156769413" sldId="2142532945"/>
            <ac:picMk id="136" creationId="{80FF86CD-E669-4594-9551-DC2CE16093E5}"/>
          </ac:picMkLst>
        </pc:picChg>
        <pc:picChg chg="del">
          <ac:chgData name="Lior Kamrat" userId="51e61f55-8b80-4e86-b936-84c85cd9db4c" providerId="ADAL" clId="{80DA4BBC-4740-49F5-8019-33CC5B8711C5}" dt="2021-05-09T15:33:09.024" v="1" actId="478"/>
          <ac:picMkLst>
            <pc:docMk/>
            <pc:sldMk cId="2156769413" sldId="2142532945"/>
            <ac:picMk id="137" creationId="{5D1BFA38-C6F6-42C1-A1A9-780CF3DFEF40}"/>
          </ac:picMkLst>
        </pc:picChg>
        <pc:picChg chg="mod">
          <ac:chgData name="Lior Kamrat" userId="51e61f55-8b80-4e86-b936-84c85cd9db4c" providerId="ADAL" clId="{80DA4BBC-4740-49F5-8019-33CC5B8711C5}" dt="2021-05-09T15:34:53.347" v="26" actId="165"/>
          <ac:picMkLst>
            <pc:docMk/>
            <pc:sldMk cId="2156769413" sldId="2142532945"/>
            <ac:picMk id="150" creationId="{55DBE1EA-E0AA-49DE-9D14-30315521CD68}"/>
          </ac:picMkLst>
        </pc:picChg>
        <pc:picChg chg="mod">
          <ac:chgData name="Lior Kamrat" userId="51e61f55-8b80-4e86-b936-84c85cd9db4c" providerId="ADAL" clId="{80DA4BBC-4740-49F5-8019-33CC5B8711C5}" dt="2021-05-09T15:34:53.347" v="26" actId="165"/>
          <ac:picMkLst>
            <pc:docMk/>
            <pc:sldMk cId="2156769413" sldId="2142532945"/>
            <ac:picMk id="154" creationId="{7A899759-CDA2-483F-891F-D0477956F781}"/>
          </ac:picMkLst>
        </pc:picChg>
        <pc:picChg chg="mod">
          <ac:chgData name="Lior Kamrat" userId="51e61f55-8b80-4e86-b936-84c85cd9db4c" providerId="ADAL" clId="{80DA4BBC-4740-49F5-8019-33CC5B8711C5}" dt="2021-05-09T15:34:53.347" v="26" actId="165"/>
          <ac:picMkLst>
            <pc:docMk/>
            <pc:sldMk cId="2156769413" sldId="2142532945"/>
            <ac:picMk id="159" creationId="{5E6574D6-7639-4A75-9A6D-B27BECA474A0}"/>
          </ac:picMkLst>
        </pc:picChg>
        <pc:picChg chg="mod topLvl">
          <ac:chgData name="Lior Kamrat" userId="51e61f55-8b80-4e86-b936-84c85cd9db4c" providerId="ADAL" clId="{80DA4BBC-4740-49F5-8019-33CC5B8711C5}" dt="2021-05-09T15:34:53.347" v="26" actId="165"/>
          <ac:picMkLst>
            <pc:docMk/>
            <pc:sldMk cId="2156769413" sldId="2142532945"/>
            <ac:picMk id="168" creationId="{B736AAA1-3A79-4830-BFBE-76C4635BE006}"/>
          </ac:picMkLst>
        </pc:picChg>
        <pc:picChg chg="mod topLvl">
          <ac:chgData name="Lior Kamrat" userId="51e61f55-8b80-4e86-b936-84c85cd9db4c" providerId="ADAL" clId="{80DA4BBC-4740-49F5-8019-33CC5B8711C5}" dt="2021-05-09T15:34:53.347" v="26" actId="165"/>
          <ac:picMkLst>
            <pc:docMk/>
            <pc:sldMk cId="2156769413" sldId="2142532945"/>
            <ac:picMk id="172" creationId="{C09827A8-A163-42CD-97E4-E8962406F479}"/>
          </ac:picMkLst>
        </pc:picChg>
        <pc:picChg chg="mod topLvl">
          <ac:chgData name="Lior Kamrat" userId="51e61f55-8b80-4e86-b936-84c85cd9db4c" providerId="ADAL" clId="{80DA4BBC-4740-49F5-8019-33CC5B8711C5}" dt="2021-05-09T15:34:53.347" v="26" actId="165"/>
          <ac:picMkLst>
            <pc:docMk/>
            <pc:sldMk cId="2156769413" sldId="2142532945"/>
            <ac:picMk id="177" creationId="{D3E25B75-47B9-4C81-AA94-2170F7592460}"/>
          </ac:picMkLst>
        </pc:picChg>
        <pc:picChg chg="mod topLvl">
          <ac:chgData name="Lior Kamrat" userId="51e61f55-8b80-4e86-b936-84c85cd9db4c" providerId="ADAL" clId="{80DA4BBC-4740-49F5-8019-33CC5B8711C5}" dt="2021-05-09T15:34:53.347" v="26" actId="165"/>
          <ac:picMkLst>
            <pc:docMk/>
            <pc:sldMk cId="2156769413" sldId="2142532945"/>
            <ac:picMk id="186" creationId="{16ABCA5B-3377-464C-93EC-1A081A9D41B7}"/>
          </ac:picMkLst>
        </pc:picChg>
        <pc:picChg chg="mod topLvl">
          <ac:chgData name="Lior Kamrat" userId="51e61f55-8b80-4e86-b936-84c85cd9db4c" providerId="ADAL" clId="{80DA4BBC-4740-49F5-8019-33CC5B8711C5}" dt="2021-05-09T15:34:53.347" v="26" actId="165"/>
          <ac:picMkLst>
            <pc:docMk/>
            <pc:sldMk cId="2156769413" sldId="2142532945"/>
            <ac:picMk id="193" creationId="{C58AFBC4-0093-46B3-ADD3-C0A76FA53971}"/>
          </ac:picMkLst>
        </pc:picChg>
        <pc:picChg chg="mod topLvl">
          <ac:chgData name="Lior Kamrat" userId="51e61f55-8b80-4e86-b936-84c85cd9db4c" providerId="ADAL" clId="{80DA4BBC-4740-49F5-8019-33CC5B8711C5}" dt="2021-05-09T15:34:45.465" v="25" actId="165"/>
          <ac:picMkLst>
            <pc:docMk/>
            <pc:sldMk cId="2156769413" sldId="2142532945"/>
            <ac:picMk id="209" creationId="{5C2DDC27-8F38-4D25-ABC7-A54437D4C801}"/>
          </ac:picMkLst>
        </pc:picChg>
        <pc:picChg chg="mod topLvl">
          <ac:chgData name="Lior Kamrat" userId="51e61f55-8b80-4e86-b936-84c85cd9db4c" providerId="ADAL" clId="{80DA4BBC-4740-49F5-8019-33CC5B8711C5}" dt="2021-05-09T15:34:53.347" v="26" actId="165"/>
          <ac:picMkLst>
            <pc:docMk/>
            <pc:sldMk cId="2156769413" sldId="2142532945"/>
            <ac:picMk id="1026" creationId="{E1A46367-2983-46EC-B80E-E10A1ACA27B2}"/>
          </ac:picMkLst>
        </pc:picChg>
        <pc:picChg chg="mod topLvl">
          <ac:chgData name="Lior Kamrat" userId="51e61f55-8b80-4e86-b936-84c85cd9db4c" providerId="ADAL" clId="{80DA4BBC-4740-49F5-8019-33CC5B8711C5}" dt="2021-05-09T15:34:53.347" v="26" actId="165"/>
          <ac:picMkLst>
            <pc:docMk/>
            <pc:sldMk cId="2156769413" sldId="2142532945"/>
            <ac:picMk id="1028" creationId="{1D3D25F9-354C-4351-A0FC-0DDCFB75E523}"/>
          </ac:picMkLst>
        </pc:picChg>
        <pc:picChg chg="mod">
          <ac:chgData name="Lior Kamrat" userId="51e61f55-8b80-4e86-b936-84c85cd9db4c" providerId="ADAL" clId="{80DA4BBC-4740-49F5-8019-33CC5B8711C5}" dt="2021-05-09T15:34:45.465" v="25" actId="165"/>
          <ac:picMkLst>
            <pc:docMk/>
            <pc:sldMk cId="2156769413" sldId="2142532945"/>
            <ac:picMk id="1037" creationId="{614DD346-9A17-43DA-89C5-4BE68503CE7B}"/>
          </ac:picMkLst>
        </pc:picChg>
        <pc:picChg chg="mod">
          <ac:chgData name="Lior Kamrat" userId="51e61f55-8b80-4e86-b936-84c85cd9db4c" providerId="ADAL" clId="{80DA4BBC-4740-49F5-8019-33CC5B8711C5}" dt="2021-05-09T15:34:45.465" v="25" actId="165"/>
          <ac:picMkLst>
            <pc:docMk/>
            <pc:sldMk cId="2156769413" sldId="2142532945"/>
            <ac:picMk id="1039" creationId="{8B877BE0-65F8-4D0A-9A07-0F9812D11F50}"/>
          </ac:picMkLst>
        </pc:picChg>
        <pc:picChg chg="mod">
          <ac:chgData name="Lior Kamrat" userId="51e61f55-8b80-4e86-b936-84c85cd9db4c" providerId="ADAL" clId="{80DA4BBC-4740-49F5-8019-33CC5B8711C5}" dt="2021-05-09T15:34:45.465" v="25" actId="165"/>
          <ac:picMkLst>
            <pc:docMk/>
            <pc:sldMk cId="2156769413" sldId="2142532945"/>
            <ac:picMk id="1050" creationId="{0F8F44B8-4A93-4A43-87AD-9466BCCD156D}"/>
          </ac:picMkLst>
        </pc:picChg>
        <pc:picChg chg="mod">
          <ac:chgData name="Lior Kamrat" userId="51e61f55-8b80-4e86-b936-84c85cd9db4c" providerId="ADAL" clId="{80DA4BBC-4740-49F5-8019-33CC5B8711C5}" dt="2021-05-09T15:34:45.465" v="25" actId="165"/>
          <ac:picMkLst>
            <pc:docMk/>
            <pc:sldMk cId="2156769413" sldId="2142532945"/>
            <ac:picMk id="1052" creationId="{7446B9CB-DD77-433B-A3EF-571C0BEFB069}"/>
          </ac:picMkLst>
        </pc:picChg>
        <pc:picChg chg="mod">
          <ac:chgData name="Lior Kamrat" userId="51e61f55-8b80-4e86-b936-84c85cd9db4c" providerId="ADAL" clId="{80DA4BBC-4740-49F5-8019-33CC5B8711C5}" dt="2021-05-09T15:34:45.465" v="25" actId="165"/>
          <ac:picMkLst>
            <pc:docMk/>
            <pc:sldMk cId="2156769413" sldId="2142532945"/>
            <ac:picMk id="1054" creationId="{60DFE7C3-1B7F-475A-BB35-4D5061401AA0}"/>
          </ac:picMkLst>
        </pc:picChg>
        <pc:picChg chg="mod">
          <ac:chgData name="Lior Kamrat" userId="51e61f55-8b80-4e86-b936-84c85cd9db4c" providerId="ADAL" clId="{80DA4BBC-4740-49F5-8019-33CC5B8711C5}" dt="2021-05-09T15:34:45.465" v="25" actId="165"/>
          <ac:picMkLst>
            <pc:docMk/>
            <pc:sldMk cId="2156769413" sldId="2142532945"/>
            <ac:picMk id="1056" creationId="{302C5675-4580-4820-9275-44F7E24B6CDA}"/>
          </ac:picMkLst>
        </pc:picChg>
        <pc:picChg chg="mod">
          <ac:chgData name="Lior Kamrat" userId="51e61f55-8b80-4e86-b936-84c85cd9db4c" providerId="ADAL" clId="{80DA4BBC-4740-49F5-8019-33CC5B8711C5}" dt="2021-05-09T15:34:45.465" v="25" actId="165"/>
          <ac:picMkLst>
            <pc:docMk/>
            <pc:sldMk cId="2156769413" sldId="2142532945"/>
            <ac:picMk id="1058" creationId="{9013620C-A6CD-48A4-B0B6-1CFA5AFDE86C}"/>
          </ac:picMkLst>
        </pc:picChg>
        <pc:cxnChg chg="mod topLvl">
          <ac:chgData name="Lior Kamrat" userId="51e61f55-8b80-4e86-b936-84c85cd9db4c" providerId="ADAL" clId="{80DA4BBC-4740-49F5-8019-33CC5B8711C5}" dt="2021-05-09T15:34:53.347" v="26" actId="165"/>
          <ac:cxnSpMkLst>
            <pc:docMk/>
            <pc:sldMk cId="2156769413" sldId="2142532945"/>
            <ac:cxnSpMk id="107" creationId="{5074FF3F-935C-4BEF-B14D-91A26E9B199F}"/>
          </ac:cxnSpMkLst>
        </pc:cxnChg>
        <pc:cxnChg chg="mod topLvl">
          <ac:chgData name="Lior Kamrat" userId="51e61f55-8b80-4e86-b936-84c85cd9db4c" providerId="ADAL" clId="{80DA4BBC-4740-49F5-8019-33CC5B8711C5}" dt="2021-05-09T15:34:53.347" v="26" actId="165"/>
          <ac:cxnSpMkLst>
            <pc:docMk/>
            <pc:sldMk cId="2156769413" sldId="2142532945"/>
            <ac:cxnSpMk id="114" creationId="{C2660AF1-F789-473D-9AA7-328597B27FA3}"/>
          </ac:cxnSpMkLst>
        </pc:cxnChg>
        <pc:cxnChg chg="mod topLvl">
          <ac:chgData name="Lior Kamrat" userId="51e61f55-8b80-4e86-b936-84c85cd9db4c" providerId="ADAL" clId="{80DA4BBC-4740-49F5-8019-33CC5B8711C5}" dt="2021-05-09T15:34:53.347" v="26" actId="165"/>
          <ac:cxnSpMkLst>
            <pc:docMk/>
            <pc:sldMk cId="2156769413" sldId="2142532945"/>
            <ac:cxnSpMk id="127" creationId="{B861E8A8-AB60-464C-B17C-BE731A0B6DB9}"/>
          </ac:cxnSpMkLst>
        </pc:cxnChg>
        <pc:cxnChg chg="mod topLvl">
          <ac:chgData name="Lior Kamrat" userId="51e61f55-8b80-4e86-b936-84c85cd9db4c" providerId="ADAL" clId="{80DA4BBC-4740-49F5-8019-33CC5B8711C5}" dt="2021-05-09T15:35:01.522" v="41" actId="1035"/>
          <ac:cxnSpMkLst>
            <pc:docMk/>
            <pc:sldMk cId="2156769413" sldId="2142532945"/>
            <ac:cxnSpMk id="165" creationId="{0434503F-41C6-4438-AD02-3747526B0DE5}"/>
          </ac:cxnSpMkLst>
        </pc:cxnChg>
        <pc:cxnChg chg="mod topLvl">
          <ac:chgData name="Lior Kamrat" userId="51e61f55-8b80-4e86-b936-84c85cd9db4c" providerId="ADAL" clId="{80DA4BBC-4740-49F5-8019-33CC5B8711C5}" dt="2021-05-09T15:35:01.522" v="41" actId="1035"/>
          <ac:cxnSpMkLst>
            <pc:docMk/>
            <pc:sldMk cId="2156769413" sldId="2142532945"/>
            <ac:cxnSpMk id="166" creationId="{B8B92E80-E54E-4E66-A110-CE9DD14BC4BB}"/>
          </ac:cxnSpMkLst>
        </pc:cxnChg>
        <pc:cxnChg chg="mod topLvl">
          <ac:chgData name="Lior Kamrat" userId="51e61f55-8b80-4e86-b936-84c85cd9db4c" providerId="ADAL" clId="{80DA4BBC-4740-49F5-8019-33CC5B8711C5}" dt="2021-05-09T15:34:53.347" v="26" actId="165"/>
          <ac:cxnSpMkLst>
            <pc:docMk/>
            <pc:sldMk cId="2156769413" sldId="2142532945"/>
            <ac:cxnSpMk id="169" creationId="{D419959D-7A69-4B93-898C-0DAAC442550B}"/>
          </ac:cxnSpMkLst>
        </pc:cxnChg>
        <pc:cxnChg chg="mod topLvl">
          <ac:chgData name="Lior Kamrat" userId="51e61f55-8b80-4e86-b936-84c85cd9db4c" providerId="ADAL" clId="{80DA4BBC-4740-49F5-8019-33CC5B8711C5}" dt="2021-05-09T15:34:53.347" v="26" actId="165"/>
          <ac:cxnSpMkLst>
            <pc:docMk/>
            <pc:sldMk cId="2156769413" sldId="2142532945"/>
            <ac:cxnSpMk id="194" creationId="{C8C803AA-7B2F-4863-83B3-AC2DA8C45677}"/>
          </ac:cxnSpMkLst>
        </pc:cxnChg>
        <pc:cxnChg chg="mod topLvl">
          <ac:chgData name="Lior Kamrat" userId="51e61f55-8b80-4e86-b936-84c85cd9db4c" providerId="ADAL" clId="{80DA4BBC-4740-49F5-8019-33CC5B8711C5}" dt="2021-05-09T15:34:53.347" v="26" actId="165"/>
          <ac:cxnSpMkLst>
            <pc:docMk/>
            <pc:sldMk cId="2156769413" sldId="2142532945"/>
            <ac:cxnSpMk id="197" creationId="{763D2D61-AD0A-4DA7-B109-66840B2C61D1}"/>
          </ac:cxnSpMkLst>
        </pc:cxnChg>
        <pc:cxnChg chg="mod topLvl">
          <ac:chgData name="Lior Kamrat" userId="51e61f55-8b80-4e86-b936-84c85cd9db4c" providerId="ADAL" clId="{80DA4BBC-4740-49F5-8019-33CC5B8711C5}" dt="2021-05-09T15:34:53.347" v="26" actId="165"/>
          <ac:cxnSpMkLst>
            <pc:docMk/>
            <pc:sldMk cId="2156769413" sldId="2142532945"/>
            <ac:cxnSpMk id="200" creationId="{F0DFB775-D589-4E1A-9EAB-BD58C2BD28AF}"/>
          </ac:cxnSpMkLst>
        </pc:cxnChg>
        <pc:cxnChg chg="mod topLvl">
          <ac:chgData name="Lior Kamrat" userId="51e61f55-8b80-4e86-b936-84c85cd9db4c" providerId="ADAL" clId="{80DA4BBC-4740-49F5-8019-33CC5B8711C5}" dt="2021-05-09T15:34:45.465" v="25" actId="165"/>
          <ac:cxnSpMkLst>
            <pc:docMk/>
            <pc:sldMk cId="2156769413" sldId="2142532945"/>
            <ac:cxnSpMk id="225" creationId="{F1D161E3-05B9-42C1-A337-551CD493EB3F}"/>
          </ac:cxnSpMkLst>
        </pc:cxnChg>
        <pc:cxnChg chg="mod topLvl">
          <ac:chgData name="Lior Kamrat" userId="51e61f55-8b80-4e86-b936-84c85cd9db4c" providerId="ADAL" clId="{80DA4BBC-4740-49F5-8019-33CC5B8711C5}" dt="2021-05-09T15:34:45.465" v="25" actId="165"/>
          <ac:cxnSpMkLst>
            <pc:docMk/>
            <pc:sldMk cId="2156769413" sldId="2142532945"/>
            <ac:cxnSpMk id="228" creationId="{C6F1BC36-32CD-410D-9DA9-552AE7F7E421}"/>
          </ac:cxnSpMkLst>
        </pc:cxnChg>
      </pc:sldChg>
    </pc:docChg>
  </pc:docChgLst>
  <pc:docChgLst>
    <pc:chgData name="Dale Kirby" userId="d524fb3f-77bc-4439-b21e-2d794f8a733d" providerId="ADAL" clId="{AB73AD3C-056D-4618-9178-C165E831F429}"/>
    <pc:docChg chg="undo redo custSel modSld">
      <pc:chgData name="Dale Kirby" userId="d524fb3f-77bc-4439-b21e-2d794f8a733d" providerId="ADAL" clId="{AB73AD3C-056D-4618-9178-C165E831F429}" dt="2021-11-08T16:13:40.026" v="19" actId="478"/>
      <pc:docMkLst>
        <pc:docMk/>
      </pc:docMkLst>
      <pc:sldChg chg="modSp mod">
        <pc:chgData name="Dale Kirby" userId="d524fb3f-77bc-4439-b21e-2d794f8a733d" providerId="ADAL" clId="{AB73AD3C-056D-4618-9178-C165E831F429}" dt="2021-11-01T19:36:47.240" v="7" actId="1035"/>
        <pc:sldMkLst>
          <pc:docMk/>
          <pc:sldMk cId="3781393970" sldId="2142532946"/>
        </pc:sldMkLst>
        <pc:cxnChg chg="mod">
          <ac:chgData name="Dale Kirby" userId="d524fb3f-77bc-4439-b21e-2d794f8a733d" providerId="ADAL" clId="{AB73AD3C-056D-4618-9178-C165E831F429}" dt="2021-11-01T19:36:41.806" v="3" actId="1036"/>
          <ac:cxnSpMkLst>
            <pc:docMk/>
            <pc:sldMk cId="3781393970" sldId="2142532946"/>
            <ac:cxnSpMk id="160" creationId="{5823037E-DFFA-4F3C-8BE0-32266A14D8AC}"/>
          </ac:cxnSpMkLst>
        </pc:cxnChg>
        <pc:cxnChg chg="mod">
          <ac:chgData name="Dale Kirby" userId="d524fb3f-77bc-4439-b21e-2d794f8a733d" providerId="ADAL" clId="{AB73AD3C-056D-4618-9178-C165E831F429}" dt="2021-11-01T19:36:47.240" v="7" actId="1035"/>
          <ac:cxnSpMkLst>
            <pc:docMk/>
            <pc:sldMk cId="3781393970" sldId="2142532946"/>
            <ac:cxnSpMk id="164" creationId="{38B074C9-539F-4368-B415-995C2E12D69F}"/>
          </ac:cxnSpMkLst>
        </pc:cxnChg>
      </pc:sldChg>
      <pc:sldChg chg="addSp delSp modSp mod">
        <pc:chgData name="Dale Kirby" userId="d524fb3f-77bc-4439-b21e-2d794f8a733d" providerId="ADAL" clId="{AB73AD3C-056D-4618-9178-C165E831F429}" dt="2021-11-08T16:13:40.026" v="19" actId="478"/>
        <pc:sldMkLst>
          <pc:docMk/>
          <pc:sldMk cId="485659507" sldId="2147468086"/>
        </pc:sldMkLst>
        <pc:spChg chg="add del mod">
          <ac:chgData name="Dale Kirby" userId="d524fb3f-77bc-4439-b21e-2d794f8a733d" providerId="ADAL" clId="{AB73AD3C-056D-4618-9178-C165E831F429}" dt="2021-11-08T16:13:40.026" v="19" actId="478"/>
          <ac:spMkLst>
            <pc:docMk/>
            <pc:sldMk cId="485659507" sldId="2147468086"/>
            <ac:spMk id="258" creationId="{626C8A3B-E6D4-42A5-9B46-9AE7BC0E9880}"/>
          </ac:spMkLst>
        </pc:spChg>
        <pc:spChg chg="add del mod">
          <ac:chgData name="Dale Kirby" userId="d524fb3f-77bc-4439-b21e-2d794f8a733d" providerId="ADAL" clId="{AB73AD3C-056D-4618-9178-C165E831F429}" dt="2021-11-08T16:13:40.026" v="19" actId="478"/>
          <ac:spMkLst>
            <pc:docMk/>
            <pc:sldMk cId="485659507" sldId="2147468086"/>
            <ac:spMk id="260" creationId="{C1C79948-5A88-4D6B-AEC7-20425641C421}"/>
          </ac:spMkLst>
        </pc:spChg>
        <pc:grpChg chg="add del">
          <ac:chgData name="Dale Kirby" userId="d524fb3f-77bc-4439-b21e-2d794f8a733d" providerId="ADAL" clId="{AB73AD3C-056D-4618-9178-C165E831F429}" dt="2021-11-08T16:13:19.888" v="12" actId="478"/>
          <ac:grpSpMkLst>
            <pc:docMk/>
            <pc:sldMk cId="485659507" sldId="2147468086"/>
            <ac:grpSpMk id="43" creationId="{DE6761C4-DC34-4EBB-A477-10CF838E330C}"/>
          </ac:grpSpMkLst>
        </pc:grpChg>
        <pc:grpChg chg="add del">
          <ac:chgData name="Dale Kirby" userId="d524fb3f-77bc-4439-b21e-2d794f8a733d" providerId="ADAL" clId="{AB73AD3C-056D-4618-9178-C165E831F429}" dt="2021-11-08T16:13:40.026" v="19" actId="478"/>
          <ac:grpSpMkLst>
            <pc:docMk/>
            <pc:sldMk cId="485659507" sldId="2147468086"/>
            <ac:grpSpMk id="257" creationId="{2E0B65C7-046C-41F7-81B1-5AC30D9FE8BC}"/>
          </ac:grpSpMkLst>
        </pc:grpChg>
        <pc:picChg chg="add del">
          <ac:chgData name="Dale Kirby" userId="d524fb3f-77bc-4439-b21e-2d794f8a733d" providerId="ADAL" clId="{AB73AD3C-056D-4618-9178-C165E831F429}" dt="2021-11-08T16:13:34.431" v="14" actId="478"/>
          <ac:picMkLst>
            <pc:docMk/>
            <pc:sldMk cId="485659507" sldId="2147468086"/>
            <ac:picMk id="1058" creationId="{9013620C-A6CD-48A4-B0B6-1CFA5AFDE86C}"/>
          </ac:picMkLst>
        </pc:picChg>
        <pc:cxnChg chg="mod">
          <ac:chgData name="Dale Kirby" userId="d524fb3f-77bc-4439-b21e-2d794f8a733d" providerId="ADAL" clId="{AB73AD3C-056D-4618-9178-C165E831F429}" dt="2021-11-08T16:13:19.888" v="12" actId="478"/>
          <ac:cxnSpMkLst>
            <pc:docMk/>
            <pc:sldMk cId="485659507" sldId="2147468086"/>
            <ac:cxnSpMk id="9" creationId="{E1AD771F-0E7D-4955-9C42-D1B98BABA9EF}"/>
          </ac:cxnSpMkLst>
        </pc:cxnChg>
        <pc:cxnChg chg="mod">
          <ac:chgData name="Dale Kirby" userId="d524fb3f-77bc-4439-b21e-2d794f8a733d" providerId="ADAL" clId="{AB73AD3C-056D-4618-9178-C165E831F429}" dt="2021-11-08T16:13:19.888" v="12" actId="478"/>
          <ac:cxnSpMkLst>
            <pc:docMk/>
            <pc:sldMk cId="485659507" sldId="2147468086"/>
            <ac:cxnSpMk id="32" creationId="{3AE35111-4EF5-40C4-BB3C-2D7EA3E166AC}"/>
          </ac:cxnSpMkLst>
        </pc:cxnChg>
        <pc:cxnChg chg="mod">
          <ac:chgData name="Dale Kirby" userId="d524fb3f-77bc-4439-b21e-2d794f8a733d" providerId="ADAL" clId="{AB73AD3C-056D-4618-9178-C165E831F429}" dt="2021-11-08T16:13:19.888" v="12" actId="478"/>
          <ac:cxnSpMkLst>
            <pc:docMk/>
            <pc:sldMk cId="485659507" sldId="2147468086"/>
            <ac:cxnSpMk id="139" creationId="{11164EDD-FDC6-46FD-B952-B60C837F97C2}"/>
          </ac:cxnSpMkLst>
        </pc:cxnChg>
        <pc:cxnChg chg="mod">
          <ac:chgData name="Dale Kirby" userId="d524fb3f-77bc-4439-b21e-2d794f8a733d" providerId="ADAL" clId="{AB73AD3C-056D-4618-9178-C165E831F429}" dt="2021-11-08T16:13:19.888" v="12" actId="478"/>
          <ac:cxnSpMkLst>
            <pc:docMk/>
            <pc:sldMk cId="485659507" sldId="2147468086"/>
            <ac:cxnSpMk id="147" creationId="{8575DA8F-E022-43F3-A38D-38C386921AF2}"/>
          </ac:cxnSpMkLst>
        </pc:cxnChg>
        <pc:cxnChg chg="mod">
          <ac:chgData name="Dale Kirby" userId="d524fb3f-77bc-4439-b21e-2d794f8a733d" providerId="ADAL" clId="{AB73AD3C-056D-4618-9178-C165E831F429}" dt="2021-11-08T16:13:19.888" v="12" actId="478"/>
          <ac:cxnSpMkLst>
            <pc:docMk/>
            <pc:sldMk cId="485659507" sldId="2147468086"/>
            <ac:cxnSpMk id="160" creationId="{5823037E-DFFA-4F3C-8BE0-32266A14D8AC}"/>
          </ac:cxnSpMkLst>
        </pc:cxnChg>
        <pc:cxnChg chg="mod">
          <ac:chgData name="Dale Kirby" userId="d524fb3f-77bc-4439-b21e-2d794f8a733d" providerId="ADAL" clId="{AB73AD3C-056D-4618-9178-C165E831F429}" dt="2021-11-08T16:13:19.888" v="12" actId="478"/>
          <ac:cxnSpMkLst>
            <pc:docMk/>
            <pc:sldMk cId="485659507" sldId="2147468086"/>
            <ac:cxnSpMk id="164" creationId="{38B074C9-539F-4368-B415-995C2E12D69F}"/>
          </ac:cxnSpMkLst>
        </pc:cxnChg>
        <pc:cxnChg chg="mod">
          <ac:chgData name="Dale Kirby" userId="d524fb3f-77bc-4439-b21e-2d794f8a733d" providerId="ADAL" clId="{AB73AD3C-056D-4618-9178-C165E831F429}" dt="2021-11-08T16:13:19.888" v="12" actId="478"/>
          <ac:cxnSpMkLst>
            <pc:docMk/>
            <pc:sldMk cId="485659507" sldId="2147468086"/>
            <ac:cxnSpMk id="170" creationId="{44E4C8C1-B609-429F-99F8-7620B96FFBB2}"/>
          </ac:cxnSpMkLst>
        </pc:cxnChg>
        <pc:cxnChg chg="mod">
          <ac:chgData name="Dale Kirby" userId="d524fb3f-77bc-4439-b21e-2d794f8a733d" providerId="ADAL" clId="{AB73AD3C-056D-4618-9178-C165E831F429}" dt="2021-11-08T16:13:19.888" v="12" actId="478"/>
          <ac:cxnSpMkLst>
            <pc:docMk/>
            <pc:sldMk cId="485659507" sldId="2147468086"/>
            <ac:cxnSpMk id="191" creationId="{52F968FC-F77A-4CB0-8D3F-90C05ABA6AE7}"/>
          </ac:cxnSpMkLst>
        </pc:cxnChg>
      </pc:sldChg>
    </pc:docChg>
  </pc:docChgLst>
  <pc:docChgLst>
    <pc:chgData name="Dale Kirby" userId="d524fb3f-77bc-4439-b21e-2d794f8a733d" providerId="ADAL" clId="{FD1A9EEE-4EE7-4BAC-9D25-6C6CC6FC5F0E}"/>
    <pc:docChg chg="modSld">
      <pc:chgData name="Dale Kirby" userId="d524fb3f-77bc-4439-b21e-2d794f8a733d" providerId="ADAL" clId="{FD1A9EEE-4EE7-4BAC-9D25-6C6CC6FC5F0E}" dt="2021-12-03T20:32:34.372" v="5" actId="20577"/>
      <pc:docMkLst>
        <pc:docMk/>
      </pc:docMkLst>
      <pc:sldChg chg="modSp mod">
        <pc:chgData name="Dale Kirby" userId="d524fb3f-77bc-4439-b21e-2d794f8a733d" providerId="ADAL" clId="{FD1A9EEE-4EE7-4BAC-9D25-6C6CC6FC5F0E}" dt="2021-12-03T20:32:34.372" v="5" actId="20577"/>
        <pc:sldMkLst>
          <pc:docMk/>
          <pc:sldMk cId="4089236575" sldId="2147468088"/>
        </pc:sldMkLst>
        <pc:spChg chg="mod">
          <ac:chgData name="Dale Kirby" userId="d524fb3f-77bc-4439-b21e-2d794f8a733d" providerId="ADAL" clId="{FD1A9EEE-4EE7-4BAC-9D25-6C6CC6FC5F0E}" dt="2021-12-03T20:32:28.215" v="2" actId="20577"/>
          <ac:spMkLst>
            <pc:docMk/>
            <pc:sldMk cId="4089236575" sldId="2147468088"/>
            <ac:spMk id="187" creationId="{85777C69-C86F-46CC-BEC7-3CFB3F952667}"/>
          </ac:spMkLst>
        </pc:spChg>
        <pc:spChg chg="mod">
          <ac:chgData name="Dale Kirby" userId="d524fb3f-77bc-4439-b21e-2d794f8a733d" providerId="ADAL" clId="{FD1A9EEE-4EE7-4BAC-9D25-6C6CC6FC5F0E}" dt="2021-12-03T20:32:34.372" v="5" actId="20577"/>
          <ac:spMkLst>
            <pc:docMk/>
            <pc:sldMk cId="4089236575" sldId="2147468088"/>
            <ac:spMk id="188" creationId="{DACD8B65-EC68-4F22-8B59-8AA0AC99E6FA}"/>
          </ac:spMkLst>
        </pc:spChg>
      </pc:sldChg>
    </pc:docChg>
  </pc:docChgLst>
  <pc:docChgLst>
    <pc:chgData name="Lior Kamrat" userId="51e61f55-8b80-4e86-b936-84c85cd9db4c" providerId="ADAL" clId="{150ED801-A922-44F5-84D5-801C28C8AC67}"/>
    <pc:docChg chg="undo custSel delSld modSld modSection">
      <pc:chgData name="Lior Kamrat" userId="51e61f55-8b80-4e86-b936-84c85cd9db4c" providerId="ADAL" clId="{150ED801-A922-44F5-84D5-801C28C8AC67}" dt="2022-01-29T00:10:27.443" v="63" actId="47"/>
      <pc:docMkLst>
        <pc:docMk/>
      </pc:docMkLst>
      <pc:sldChg chg="del">
        <pc:chgData name="Lior Kamrat" userId="51e61f55-8b80-4e86-b936-84c85cd9db4c" providerId="ADAL" clId="{150ED801-A922-44F5-84D5-801C28C8AC67}" dt="2022-01-29T00:10:26.068" v="62" actId="47"/>
        <pc:sldMkLst>
          <pc:docMk/>
          <pc:sldMk cId="2956675566" sldId="2142532936"/>
        </pc:sldMkLst>
      </pc:sldChg>
      <pc:sldChg chg="del">
        <pc:chgData name="Lior Kamrat" userId="51e61f55-8b80-4e86-b936-84c85cd9db4c" providerId="ADAL" clId="{150ED801-A922-44F5-84D5-801C28C8AC67}" dt="2022-01-29T00:10:27.443" v="63" actId="47"/>
        <pc:sldMkLst>
          <pc:docMk/>
          <pc:sldMk cId="2156769413" sldId="2142532945"/>
        </pc:sldMkLst>
      </pc:sldChg>
      <pc:sldChg chg="addSp delSp modSp mod">
        <pc:chgData name="Lior Kamrat" userId="51e61f55-8b80-4e86-b936-84c85cd9db4c" providerId="ADAL" clId="{150ED801-A922-44F5-84D5-801C28C8AC67}" dt="2022-01-19T14:53:24.324" v="60" actId="164"/>
        <pc:sldMkLst>
          <pc:docMk/>
          <pc:sldMk cId="4089236575" sldId="2147468088"/>
        </pc:sldMkLst>
        <pc:spChg chg="mod topLvl">
          <ac:chgData name="Lior Kamrat" userId="51e61f55-8b80-4e86-b936-84c85cd9db4c" providerId="ADAL" clId="{150ED801-A922-44F5-84D5-801C28C8AC67}" dt="2022-01-19T14:53:01.706" v="56" actId="165"/>
          <ac:spMkLst>
            <pc:docMk/>
            <pc:sldMk cId="4089236575" sldId="2147468088"/>
            <ac:spMk id="102" creationId="{806D249B-19BC-49A1-B62A-E28B5A8AF91C}"/>
          </ac:spMkLst>
        </pc:spChg>
        <pc:spChg chg="mod topLvl">
          <ac:chgData name="Lior Kamrat" userId="51e61f55-8b80-4e86-b936-84c85cd9db4c" providerId="ADAL" clId="{150ED801-A922-44F5-84D5-801C28C8AC67}" dt="2022-01-19T14:53:01.706" v="56" actId="165"/>
          <ac:spMkLst>
            <pc:docMk/>
            <pc:sldMk cId="4089236575" sldId="2147468088"/>
            <ac:spMk id="111" creationId="{2C767762-2172-4CB1-B7F6-860500808FD2}"/>
          </ac:spMkLst>
        </pc:spChg>
        <pc:spChg chg="mod topLvl">
          <ac:chgData name="Lior Kamrat" userId="51e61f55-8b80-4e86-b936-84c85cd9db4c" providerId="ADAL" clId="{150ED801-A922-44F5-84D5-801C28C8AC67}" dt="2022-01-19T14:53:01.706" v="56" actId="165"/>
          <ac:spMkLst>
            <pc:docMk/>
            <pc:sldMk cId="4089236575" sldId="2147468088"/>
            <ac:spMk id="113" creationId="{89C42868-7412-4915-B1A1-848EAB4109BA}"/>
          </ac:spMkLst>
        </pc:spChg>
        <pc:spChg chg="mod">
          <ac:chgData name="Lior Kamrat" userId="51e61f55-8b80-4e86-b936-84c85cd9db4c" providerId="ADAL" clId="{150ED801-A922-44F5-84D5-801C28C8AC67}" dt="2022-01-19T14:53:01.706" v="56" actId="165"/>
          <ac:spMkLst>
            <pc:docMk/>
            <pc:sldMk cId="4089236575" sldId="2147468088"/>
            <ac:spMk id="114" creationId="{FFCCA1A2-40DA-4FE0-BC32-DB4D6D6AD23E}"/>
          </ac:spMkLst>
        </pc:spChg>
        <pc:spChg chg="mod topLvl">
          <ac:chgData name="Lior Kamrat" userId="51e61f55-8b80-4e86-b936-84c85cd9db4c" providerId="ADAL" clId="{150ED801-A922-44F5-84D5-801C28C8AC67}" dt="2022-01-19T14:53:01.706" v="56" actId="165"/>
          <ac:spMkLst>
            <pc:docMk/>
            <pc:sldMk cId="4089236575" sldId="2147468088"/>
            <ac:spMk id="117" creationId="{491FDF10-FB4B-4194-9157-3E0A782C80B0}"/>
          </ac:spMkLst>
        </pc:spChg>
        <pc:spChg chg="mod topLvl">
          <ac:chgData name="Lior Kamrat" userId="51e61f55-8b80-4e86-b936-84c85cd9db4c" providerId="ADAL" clId="{150ED801-A922-44F5-84D5-801C28C8AC67}" dt="2022-01-19T14:53:01.706" v="56" actId="165"/>
          <ac:spMkLst>
            <pc:docMk/>
            <pc:sldMk cId="4089236575" sldId="2147468088"/>
            <ac:spMk id="120" creationId="{31704B3B-5CC4-4276-8A15-738AA7CC6061}"/>
          </ac:spMkLst>
        </pc:spChg>
        <pc:spChg chg="mod topLvl">
          <ac:chgData name="Lior Kamrat" userId="51e61f55-8b80-4e86-b936-84c85cd9db4c" providerId="ADAL" clId="{150ED801-A922-44F5-84D5-801C28C8AC67}" dt="2022-01-19T14:53:01.706" v="56" actId="165"/>
          <ac:spMkLst>
            <pc:docMk/>
            <pc:sldMk cId="4089236575" sldId="2147468088"/>
            <ac:spMk id="123" creationId="{DE250382-7C40-4591-B708-E83DDA84DFF3}"/>
          </ac:spMkLst>
        </pc:spChg>
        <pc:spChg chg="mod">
          <ac:chgData name="Lior Kamrat" userId="51e61f55-8b80-4e86-b936-84c85cd9db4c" providerId="ADAL" clId="{150ED801-A922-44F5-84D5-801C28C8AC67}" dt="2022-01-19T14:53:01.706" v="56" actId="165"/>
          <ac:spMkLst>
            <pc:docMk/>
            <pc:sldMk cId="4089236575" sldId="2147468088"/>
            <ac:spMk id="126" creationId="{800676F5-4CBB-49D9-AFC3-00A3BA3D030A}"/>
          </ac:spMkLst>
        </pc:spChg>
        <pc:spChg chg="mod">
          <ac:chgData name="Lior Kamrat" userId="51e61f55-8b80-4e86-b936-84c85cd9db4c" providerId="ADAL" clId="{150ED801-A922-44F5-84D5-801C28C8AC67}" dt="2022-01-19T14:53:01.706" v="56" actId="165"/>
          <ac:spMkLst>
            <pc:docMk/>
            <pc:sldMk cId="4089236575" sldId="2147468088"/>
            <ac:spMk id="129" creationId="{F36A4222-7875-42A8-AF2C-A8520601CB0F}"/>
          </ac:spMkLst>
        </pc:spChg>
        <pc:spChg chg="mod">
          <ac:chgData name="Lior Kamrat" userId="51e61f55-8b80-4e86-b936-84c85cd9db4c" providerId="ADAL" clId="{150ED801-A922-44F5-84D5-801C28C8AC67}" dt="2022-01-19T14:53:01.706" v="56" actId="165"/>
          <ac:spMkLst>
            <pc:docMk/>
            <pc:sldMk cId="4089236575" sldId="2147468088"/>
            <ac:spMk id="131" creationId="{9FBF8A53-86E6-475F-98EF-8AF9CA551BDE}"/>
          </ac:spMkLst>
        </pc:spChg>
        <pc:spChg chg="mod">
          <ac:chgData name="Lior Kamrat" userId="51e61f55-8b80-4e86-b936-84c85cd9db4c" providerId="ADAL" clId="{150ED801-A922-44F5-84D5-801C28C8AC67}" dt="2022-01-19T14:53:01.706" v="56" actId="165"/>
          <ac:spMkLst>
            <pc:docMk/>
            <pc:sldMk cId="4089236575" sldId="2147468088"/>
            <ac:spMk id="132" creationId="{0715A9EE-549D-4417-A54F-2535F1BF6A4B}"/>
          </ac:spMkLst>
        </pc:spChg>
        <pc:spChg chg="mod">
          <ac:chgData name="Lior Kamrat" userId="51e61f55-8b80-4e86-b936-84c85cd9db4c" providerId="ADAL" clId="{150ED801-A922-44F5-84D5-801C28C8AC67}" dt="2022-01-19T14:53:01.706" v="56" actId="165"/>
          <ac:spMkLst>
            <pc:docMk/>
            <pc:sldMk cId="4089236575" sldId="2147468088"/>
            <ac:spMk id="135" creationId="{8F90A91D-CC06-44C0-9A36-55F2BB3D7EB6}"/>
          </ac:spMkLst>
        </pc:spChg>
        <pc:spChg chg="mod">
          <ac:chgData name="Lior Kamrat" userId="51e61f55-8b80-4e86-b936-84c85cd9db4c" providerId="ADAL" clId="{150ED801-A922-44F5-84D5-801C28C8AC67}" dt="2022-01-19T14:53:01.706" v="56" actId="165"/>
          <ac:spMkLst>
            <pc:docMk/>
            <pc:sldMk cId="4089236575" sldId="2147468088"/>
            <ac:spMk id="137" creationId="{66E1A725-A098-46B6-8242-49E36A0EEA2F}"/>
          </ac:spMkLst>
        </pc:spChg>
        <pc:spChg chg="mod">
          <ac:chgData name="Lior Kamrat" userId="51e61f55-8b80-4e86-b936-84c85cd9db4c" providerId="ADAL" clId="{150ED801-A922-44F5-84D5-801C28C8AC67}" dt="2022-01-19T14:53:01.706" v="56" actId="165"/>
          <ac:spMkLst>
            <pc:docMk/>
            <pc:sldMk cId="4089236575" sldId="2147468088"/>
            <ac:spMk id="144" creationId="{9D5624B0-A3BA-4637-BA18-E2567E391C5C}"/>
          </ac:spMkLst>
        </pc:spChg>
        <pc:spChg chg="mod">
          <ac:chgData name="Lior Kamrat" userId="51e61f55-8b80-4e86-b936-84c85cd9db4c" providerId="ADAL" clId="{150ED801-A922-44F5-84D5-801C28C8AC67}" dt="2022-01-19T14:53:01.706" v="56" actId="165"/>
          <ac:spMkLst>
            <pc:docMk/>
            <pc:sldMk cId="4089236575" sldId="2147468088"/>
            <ac:spMk id="145" creationId="{C94E5C77-935F-46BD-BC30-9E302ADD9393}"/>
          </ac:spMkLst>
        </pc:spChg>
        <pc:spChg chg="mod">
          <ac:chgData name="Lior Kamrat" userId="51e61f55-8b80-4e86-b936-84c85cd9db4c" providerId="ADAL" clId="{150ED801-A922-44F5-84D5-801C28C8AC67}" dt="2022-01-19T14:53:01.706" v="56" actId="165"/>
          <ac:spMkLst>
            <pc:docMk/>
            <pc:sldMk cId="4089236575" sldId="2147468088"/>
            <ac:spMk id="149" creationId="{454190F1-2B56-4CFF-927E-837018573A9B}"/>
          </ac:spMkLst>
        </pc:spChg>
        <pc:spChg chg="mod">
          <ac:chgData name="Lior Kamrat" userId="51e61f55-8b80-4e86-b936-84c85cd9db4c" providerId="ADAL" clId="{150ED801-A922-44F5-84D5-801C28C8AC67}" dt="2022-01-19T14:53:01.706" v="56" actId="165"/>
          <ac:spMkLst>
            <pc:docMk/>
            <pc:sldMk cId="4089236575" sldId="2147468088"/>
            <ac:spMk id="152" creationId="{C76C4A05-7880-43DA-933B-4BBB3D45C48E}"/>
          </ac:spMkLst>
        </pc:spChg>
        <pc:spChg chg="mod">
          <ac:chgData name="Lior Kamrat" userId="51e61f55-8b80-4e86-b936-84c85cd9db4c" providerId="ADAL" clId="{150ED801-A922-44F5-84D5-801C28C8AC67}" dt="2022-01-19T14:53:01.706" v="56" actId="165"/>
          <ac:spMkLst>
            <pc:docMk/>
            <pc:sldMk cId="4089236575" sldId="2147468088"/>
            <ac:spMk id="153" creationId="{BF36A0C9-A6FD-4EA3-8F8F-6A0D31931C4F}"/>
          </ac:spMkLst>
        </pc:spChg>
        <pc:spChg chg="mod">
          <ac:chgData name="Lior Kamrat" userId="51e61f55-8b80-4e86-b936-84c85cd9db4c" providerId="ADAL" clId="{150ED801-A922-44F5-84D5-801C28C8AC67}" dt="2022-01-19T14:53:01.706" v="56" actId="165"/>
          <ac:spMkLst>
            <pc:docMk/>
            <pc:sldMk cId="4089236575" sldId="2147468088"/>
            <ac:spMk id="156" creationId="{3254CE10-5ED5-4472-86F5-0D5A52EBE2D9}"/>
          </ac:spMkLst>
        </pc:spChg>
        <pc:spChg chg="mod">
          <ac:chgData name="Lior Kamrat" userId="51e61f55-8b80-4e86-b936-84c85cd9db4c" providerId="ADAL" clId="{150ED801-A922-44F5-84D5-801C28C8AC67}" dt="2022-01-19T14:53:01.706" v="56" actId="165"/>
          <ac:spMkLst>
            <pc:docMk/>
            <pc:sldMk cId="4089236575" sldId="2147468088"/>
            <ac:spMk id="158" creationId="{92BE673B-CDA6-484D-8B34-44EECEA4A9F8}"/>
          </ac:spMkLst>
        </pc:spChg>
        <pc:spChg chg="mod">
          <ac:chgData name="Lior Kamrat" userId="51e61f55-8b80-4e86-b936-84c85cd9db4c" providerId="ADAL" clId="{150ED801-A922-44F5-84D5-801C28C8AC67}" dt="2022-01-19T14:53:01.706" v="56" actId="165"/>
          <ac:spMkLst>
            <pc:docMk/>
            <pc:sldMk cId="4089236575" sldId="2147468088"/>
            <ac:spMk id="161" creationId="{C701452E-B5D7-4941-971E-14FE9CADEA81}"/>
          </ac:spMkLst>
        </pc:spChg>
        <pc:spChg chg="mod">
          <ac:chgData name="Lior Kamrat" userId="51e61f55-8b80-4e86-b936-84c85cd9db4c" providerId="ADAL" clId="{150ED801-A922-44F5-84D5-801C28C8AC67}" dt="2022-01-19T14:53:01.706" v="56" actId="165"/>
          <ac:spMkLst>
            <pc:docMk/>
            <pc:sldMk cId="4089236575" sldId="2147468088"/>
            <ac:spMk id="163" creationId="{CD6EB54A-7092-4F8A-9437-BF8B186CDC4D}"/>
          </ac:spMkLst>
        </pc:spChg>
        <pc:spChg chg="mod">
          <ac:chgData name="Lior Kamrat" userId="51e61f55-8b80-4e86-b936-84c85cd9db4c" providerId="ADAL" clId="{150ED801-A922-44F5-84D5-801C28C8AC67}" dt="2022-01-19T14:53:01.706" v="56" actId="165"/>
          <ac:spMkLst>
            <pc:docMk/>
            <pc:sldMk cId="4089236575" sldId="2147468088"/>
            <ac:spMk id="167" creationId="{AE7E4AD6-4D90-4E26-8CBC-87F60237C145}"/>
          </ac:spMkLst>
        </pc:spChg>
        <pc:spChg chg="mod">
          <ac:chgData name="Lior Kamrat" userId="51e61f55-8b80-4e86-b936-84c85cd9db4c" providerId="ADAL" clId="{150ED801-A922-44F5-84D5-801C28C8AC67}" dt="2022-01-19T14:53:01.706" v="56" actId="165"/>
          <ac:spMkLst>
            <pc:docMk/>
            <pc:sldMk cId="4089236575" sldId="2147468088"/>
            <ac:spMk id="171" creationId="{2E246A03-9666-4653-BDE0-5DCB4CFE5A3D}"/>
          </ac:spMkLst>
        </pc:spChg>
        <pc:spChg chg="mod">
          <ac:chgData name="Lior Kamrat" userId="51e61f55-8b80-4e86-b936-84c85cd9db4c" providerId="ADAL" clId="{150ED801-A922-44F5-84D5-801C28C8AC67}" dt="2022-01-19T14:53:01.706" v="56" actId="165"/>
          <ac:spMkLst>
            <pc:docMk/>
            <pc:sldMk cId="4089236575" sldId="2147468088"/>
            <ac:spMk id="173" creationId="{FA4DE24F-1EAB-4466-8A27-3495EBAB2634}"/>
          </ac:spMkLst>
        </pc:spChg>
        <pc:spChg chg="mod">
          <ac:chgData name="Lior Kamrat" userId="51e61f55-8b80-4e86-b936-84c85cd9db4c" providerId="ADAL" clId="{150ED801-A922-44F5-84D5-801C28C8AC67}" dt="2022-01-19T14:53:01.706" v="56" actId="165"/>
          <ac:spMkLst>
            <pc:docMk/>
            <pc:sldMk cId="4089236575" sldId="2147468088"/>
            <ac:spMk id="174" creationId="{17891EDC-3A7A-4824-B021-6DE4FBF1F540}"/>
          </ac:spMkLst>
        </pc:spChg>
        <pc:spChg chg="mod topLvl">
          <ac:chgData name="Lior Kamrat" userId="51e61f55-8b80-4e86-b936-84c85cd9db4c" providerId="ADAL" clId="{150ED801-A922-44F5-84D5-801C28C8AC67}" dt="2022-01-19T14:52:23.295" v="45" actId="165"/>
          <ac:spMkLst>
            <pc:docMk/>
            <pc:sldMk cId="4089236575" sldId="2147468088"/>
            <ac:spMk id="178" creationId="{5CC79698-D8A5-4FE8-94DE-6DEABF87114E}"/>
          </ac:spMkLst>
        </pc:spChg>
        <pc:spChg chg="mod topLvl">
          <ac:chgData name="Lior Kamrat" userId="51e61f55-8b80-4e86-b936-84c85cd9db4c" providerId="ADAL" clId="{150ED801-A922-44F5-84D5-801C28C8AC67}" dt="2022-01-19T14:52:23.295" v="45" actId="165"/>
          <ac:spMkLst>
            <pc:docMk/>
            <pc:sldMk cId="4089236575" sldId="2147468088"/>
            <ac:spMk id="179" creationId="{81CC91D0-655C-4947-9A88-670C668E1683}"/>
          </ac:spMkLst>
        </pc:spChg>
        <pc:spChg chg="mod topLvl">
          <ac:chgData name="Lior Kamrat" userId="51e61f55-8b80-4e86-b936-84c85cd9db4c" providerId="ADAL" clId="{150ED801-A922-44F5-84D5-801C28C8AC67}" dt="2022-01-19T14:52:23.295" v="45" actId="165"/>
          <ac:spMkLst>
            <pc:docMk/>
            <pc:sldMk cId="4089236575" sldId="2147468088"/>
            <ac:spMk id="184" creationId="{E8DD4E38-A4F5-4F3E-854E-4175ED16B7C5}"/>
          </ac:spMkLst>
        </pc:spChg>
        <pc:spChg chg="mod topLvl">
          <ac:chgData name="Lior Kamrat" userId="51e61f55-8b80-4e86-b936-84c85cd9db4c" providerId="ADAL" clId="{150ED801-A922-44F5-84D5-801C28C8AC67}" dt="2022-01-19T14:53:01.706" v="56" actId="165"/>
          <ac:spMkLst>
            <pc:docMk/>
            <pc:sldMk cId="4089236575" sldId="2147468088"/>
            <ac:spMk id="185" creationId="{707DF7E5-1A7C-4898-9B42-5D642611283D}"/>
          </ac:spMkLst>
        </pc:spChg>
        <pc:spChg chg="mod topLvl">
          <ac:chgData name="Lior Kamrat" userId="51e61f55-8b80-4e86-b936-84c85cd9db4c" providerId="ADAL" clId="{150ED801-A922-44F5-84D5-801C28C8AC67}" dt="2022-01-19T14:52:23.295" v="45" actId="165"/>
          <ac:spMkLst>
            <pc:docMk/>
            <pc:sldMk cId="4089236575" sldId="2147468088"/>
            <ac:spMk id="187" creationId="{85777C69-C86F-46CC-BEC7-3CFB3F952667}"/>
          </ac:spMkLst>
        </pc:spChg>
        <pc:spChg chg="mod topLvl">
          <ac:chgData name="Lior Kamrat" userId="51e61f55-8b80-4e86-b936-84c85cd9db4c" providerId="ADAL" clId="{150ED801-A922-44F5-84D5-801C28C8AC67}" dt="2022-01-19T14:52:23.295" v="45" actId="165"/>
          <ac:spMkLst>
            <pc:docMk/>
            <pc:sldMk cId="4089236575" sldId="2147468088"/>
            <ac:spMk id="188" creationId="{DACD8B65-EC68-4F22-8B59-8AA0AC99E6FA}"/>
          </ac:spMkLst>
        </pc:spChg>
        <pc:spChg chg="mod">
          <ac:chgData name="Lior Kamrat" userId="51e61f55-8b80-4e86-b936-84c85cd9db4c" providerId="ADAL" clId="{150ED801-A922-44F5-84D5-801C28C8AC67}" dt="2022-01-19T14:53:09.455" v="57" actId="165"/>
          <ac:spMkLst>
            <pc:docMk/>
            <pc:sldMk cId="4089236575" sldId="2147468088"/>
            <ac:spMk id="242" creationId="{F43097BB-F881-477E-9061-D26800E3481B}"/>
          </ac:spMkLst>
        </pc:spChg>
        <pc:spChg chg="mod">
          <ac:chgData name="Lior Kamrat" userId="51e61f55-8b80-4e86-b936-84c85cd9db4c" providerId="ADAL" clId="{150ED801-A922-44F5-84D5-801C28C8AC67}" dt="2022-01-19T14:53:09.455" v="57" actId="165"/>
          <ac:spMkLst>
            <pc:docMk/>
            <pc:sldMk cId="4089236575" sldId="2147468088"/>
            <ac:spMk id="243" creationId="{00131DF7-7821-46F8-85A8-B010C9CFE7E2}"/>
          </ac:spMkLst>
        </pc:spChg>
        <pc:spChg chg="mod">
          <ac:chgData name="Lior Kamrat" userId="51e61f55-8b80-4e86-b936-84c85cd9db4c" providerId="ADAL" clId="{150ED801-A922-44F5-84D5-801C28C8AC67}" dt="2022-01-19T14:53:09.455" v="57" actId="165"/>
          <ac:spMkLst>
            <pc:docMk/>
            <pc:sldMk cId="4089236575" sldId="2147468088"/>
            <ac:spMk id="246" creationId="{46204324-6A8D-4B80-9FA8-24C54DE0494D}"/>
          </ac:spMkLst>
        </pc:spChg>
        <pc:spChg chg="mod">
          <ac:chgData name="Lior Kamrat" userId="51e61f55-8b80-4e86-b936-84c85cd9db4c" providerId="ADAL" clId="{150ED801-A922-44F5-84D5-801C28C8AC67}" dt="2022-01-19T14:53:09.455" v="57" actId="165"/>
          <ac:spMkLst>
            <pc:docMk/>
            <pc:sldMk cId="4089236575" sldId="2147468088"/>
            <ac:spMk id="248" creationId="{29B63BC7-5581-4078-B91A-7EF55F59404A}"/>
          </ac:spMkLst>
        </pc:spChg>
        <pc:spChg chg="mod">
          <ac:chgData name="Lior Kamrat" userId="51e61f55-8b80-4e86-b936-84c85cd9db4c" providerId="ADAL" clId="{150ED801-A922-44F5-84D5-801C28C8AC67}" dt="2022-01-19T14:53:09.455" v="57" actId="165"/>
          <ac:spMkLst>
            <pc:docMk/>
            <pc:sldMk cId="4089236575" sldId="2147468088"/>
            <ac:spMk id="250" creationId="{01EAAD99-C520-4B94-9BB1-37E6D803C93E}"/>
          </ac:spMkLst>
        </pc:spChg>
        <pc:spChg chg="mod">
          <ac:chgData name="Lior Kamrat" userId="51e61f55-8b80-4e86-b936-84c85cd9db4c" providerId="ADAL" clId="{150ED801-A922-44F5-84D5-801C28C8AC67}" dt="2022-01-19T14:53:09.455" v="57" actId="165"/>
          <ac:spMkLst>
            <pc:docMk/>
            <pc:sldMk cId="4089236575" sldId="2147468088"/>
            <ac:spMk id="252" creationId="{17DF0B03-B5A6-4783-B30A-30317A89A4A8}"/>
          </ac:spMkLst>
        </pc:spChg>
        <pc:spChg chg="mod">
          <ac:chgData name="Lior Kamrat" userId="51e61f55-8b80-4e86-b936-84c85cd9db4c" providerId="ADAL" clId="{150ED801-A922-44F5-84D5-801C28C8AC67}" dt="2022-01-19T14:53:09.455" v="57" actId="165"/>
          <ac:spMkLst>
            <pc:docMk/>
            <pc:sldMk cId="4089236575" sldId="2147468088"/>
            <ac:spMk id="254" creationId="{8B1FCF4A-8DF1-4263-816E-0D4D45AB973B}"/>
          </ac:spMkLst>
        </pc:spChg>
        <pc:spChg chg="mod">
          <ac:chgData name="Lior Kamrat" userId="51e61f55-8b80-4e86-b936-84c85cd9db4c" providerId="ADAL" clId="{150ED801-A922-44F5-84D5-801C28C8AC67}" dt="2022-01-19T14:53:09.455" v="57" actId="165"/>
          <ac:spMkLst>
            <pc:docMk/>
            <pc:sldMk cId="4089236575" sldId="2147468088"/>
            <ac:spMk id="256" creationId="{07C77D7C-3C9A-4D2B-97CC-7CBC338F62B5}"/>
          </ac:spMkLst>
        </pc:spChg>
        <pc:spChg chg="mod">
          <ac:chgData name="Lior Kamrat" userId="51e61f55-8b80-4e86-b936-84c85cd9db4c" providerId="ADAL" clId="{150ED801-A922-44F5-84D5-801C28C8AC67}" dt="2022-01-19T14:53:09.455" v="57" actId="165"/>
          <ac:spMkLst>
            <pc:docMk/>
            <pc:sldMk cId="4089236575" sldId="2147468088"/>
            <ac:spMk id="258" creationId="{626C8A3B-E6D4-42A5-9B46-9AE7BC0E9880}"/>
          </ac:spMkLst>
        </pc:spChg>
        <pc:spChg chg="mod">
          <ac:chgData name="Lior Kamrat" userId="51e61f55-8b80-4e86-b936-84c85cd9db4c" providerId="ADAL" clId="{150ED801-A922-44F5-84D5-801C28C8AC67}" dt="2022-01-19T14:53:09.455" v="57" actId="165"/>
          <ac:spMkLst>
            <pc:docMk/>
            <pc:sldMk cId="4089236575" sldId="2147468088"/>
            <ac:spMk id="260" creationId="{C1C79948-5A88-4D6B-AEC7-20425641C421}"/>
          </ac:spMkLst>
        </pc:spChg>
        <pc:grpChg chg="mod topLvl">
          <ac:chgData name="Lior Kamrat" userId="51e61f55-8b80-4e86-b936-84c85cd9db4c" providerId="ADAL" clId="{150ED801-A922-44F5-84D5-801C28C8AC67}" dt="2022-01-19T14:53:01.706" v="56" actId="165"/>
          <ac:grpSpMkLst>
            <pc:docMk/>
            <pc:sldMk cId="4089236575" sldId="2147468088"/>
            <ac:grpSpMk id="2" creationId="{04D4D20E-CEE6-4D0F-BF48-AD0A6253B073}"/>
          </ac:grpSpMkLst>
        </pc:grpChg>
        <pc:grpChg chg="mod topLvl">
          <ac:chgData name="Lior Kamrat" userId="51e61f55-8b80-4e86-b936-84c85cd9db4c" providerId="ADAL" clId="{150ED801-A922-44F5-84D5-801C28C8AC67}" dt="2022-01-19T14:53:01.706" v="56" actId="165"/>
          <ac:grpSpMkLst>
            <pc:docMk/>
            <pc:sldMk cId="4089236575" sldId="2147468088"/>
            <ac:grpSpMk id="4" creationId="{A96698C8-9589-4056-A95E-713618015290}"/>
          </ac:grpSpMkLst>
        </pc:grpChg>
        <pc:grpChg chg="add mod">
          <ac:chgData name="Lior Kamrat" userId="51e61f55-8b80-4e86-b936-84c85cd9db4c" providerId="ADAL" clId="{150ED801-A922-44F5-84D5-801C28C8AC67}" dt="2022-01-19T14:53:24.324" v="60" actId="164"/>
          <ac:grpSpMkLst>
            <pc:docMk/>
            <pc:sldMk cId="4089236575" sldId="2147468088"/>
            <ac:grpSpMk id="5" creationId="{8FBE2271-ECEB-415A-9624-B65CE1204DD2}"/>
          </ac:grpSpMkLst>
        </pc:grpChg>
        <pc:grpChg chg="mod topLvl">
          <ac:chgData name="Lior Kamrat" userId="51e61f55-8b80-4e86-b936-84c85cd9db4c" providerId="ADAL" clId="{150ED801-A922-44F5-84D5-801C28C8AC67}" dt="2022-01-19T14:53:01.706" v="56" actId="165"/>
          <ac:grpSpMkLst>
            <pc:docMk/>
            <pc:sldMk cId="4089236575" sldId="2147468088"/>
            <ac:grpSpMk id="7" creationId="{2D768069-BC8C-4003-B782-D4B7F8D65461}"/>
          </ac:grpSpMkLst>
        </pc:grpChg>
        <pc:grpChg chg="mod">
          <ac:chgData name="Lior Kamrat" userId="51e61f55-8b80-4e86-b936-84c85cd9db4c" providerId="ADAL" clId="{150ED801-A922-44F5-84D5-801C28C8AC67}" dt="2022-01-19T14:53:01.706" v="56" actId="165"/>
          <ac:grpSpMkLst>
            <pc:docMk/>
            <pc:sldMk cId="4089236575" sldId="2147468088"/>
            <ac:grpSpMk id="14" creationId="{CF56CBE5-7D78-4352-9AB5-8FE73C61F905}"/>
          </ac:grpSpMkLst>
        </pc:grpChg>
        <pc:grpChg chg="del mod topLvl">
          <ac:chgData name="Lior Kamrat" userId="51e61f55-8b80-4e86-b936-84c85cd9db4c" providerId="ADAL" clId="{150ED801-A922-44F5-84D5-801C28C8AC67}" dt="2022-01-19T14:53:01.706" v="56" actId="165"/>
          <ac:grpSpMkLst>
            <pc:docMk/>
            <pc:sldMk cId="4089236575" sldId="2147468088"/>
            <ac:grpSpMk id="15" creationId="{944E1043-0BC9-4DFC-8A87-723E7EAA2A92}"/>
          </ac:grpSpMkLst>
        </pc:grpChg>
        <pc:grpChg chg="del">
          <ac:chgData name="Lior Kamrat" userId="51e61f55-8b80-4e86-b936-84c85cd9db4c" providerId="ADAL" clId="{150ED801-A922-44F5-84D5-801C28C8AC67}" dt="2022-01-19T14:52:23.295" v="45" actId="165"/>
          <ac:grpSpMkLst>
            <pc:docMk/>
            <pc:sldMk cId="4089236575" sldId="2147468088"/>
            <ac:grpSpMk id="16" creationId="{B53A362B-43D1-4E83-B7AE-39A144AB3549}"/>
          </ac:grpSpMkLst>
        </pc:grpChg>
        <pc:grpChg chg="mod topLvl">
          <ac:chgData name="Lior Kamrat" userId="51e61f55-8b80-4e86-b936-84c85cd9db4c" providerId="ADAL" clId="{150ED801-A922-44F5-84D5-801C28C8AC67}" dt="2022-01-19T14:53:01.706" v="56" actId="165"/>
          <ac:grpSpMkLst>
            <pc:docMk/>
            <pc:sldMk cId="4089236575" sldId="2147468088"/>
            <ac:grpSpMk id="24" creationId="{03BF814A-7727-4F01-B390-71A2C34B1260}"/>
          </ac:grpSpMkLst>
        </pc:grpChg>
        <pc:grpChg chg="mod topLvl">
          <ac:chgData name="Lior Kamrat" userId="51e61f55-8b80-4e86-b936-84c85cd9db4c" providerId="ADAL" clId="{150ED801-A922-44F5-84D5-801C28C8AC67}" dt="2022-01-19T14:53:01.706" v="56" actId="165"/>
          <ac:grpSpMkLst>
            <pc:docMk/>
            <pc:sldMk cId="4089236575" sldId="2147468088"/>
            <ac:grpSpMk id="37" creationId="{1A3639B0-5F5C-42BF-B82A-05BD5F6FB521}"/>
          </ac:grpSpMkLst>
        </pc:grpChg>
        <pc:grpChg chg="mod topLvl">
          <ac:chgData name="Lior Kamrat" userId="51e61f55-8b80-4e86-b936-84c85cd9db4c" providerId="ADAL" clId="{150ED801-A922-44F5-84D5-801C28C8AC67}" dt="2022-01-19T14:53:01.706" v="56" actId="165"/>
          <ac:grpSpMkLst>
            <pc:docMk/>
            <pc:sldMk cId="4089236575" sldId="2147468088"/>
            <ac:grpSpMk id="41" creationId="{0A938EED-1906-4166-B396-83FCF025D89B}"/>
          </ac:grpSpMkLst>
        </pc:grpChg>
        <pc:grpChg chg="mod">
          <ac:chgData name="Lior Kamrat" userId="51e61f55-8b80-4e86-b936-84c85cd9db4c" providerId="ADAL" clId="{150ED801-A922-44F5-84D5-801C28C8AC67}" dt="2022-01-19T14:53:01.706" v="56" actId="165"/>
          <ac:grpSpMkLst>
            <pc:docMk/>
            <pc:sldMk cId="4089236575" sldId="2147468088"/>
            <ac:grpSpMk id="68" creationId="{5DB94E52-9FC2-4ED4-9989-B27C965EBFBE}"/>
          </ac:grpSpMkLst>
        </pc:grpChg>
        <pc:grpChg chg="mod topLvl">
          <ac:chgData name="Lior Kamrat" userId="51e61f55-8b80-4e86-b936-84c85cd9db4c" providerId="ADAL" clId="{150ED801-A922-44F5-84D5-801C28C8AC67}" dt="2022-01-19T14:53:01.706" v="56" actId="165"/>
          <ac:grpSpMkLst>
            <pc:docMk/>
            <pc:sldMk cId="4089236575" sldId="2147468088"/>
            <ac:grpSpMk id="112" creationId="{7DC8856C-11D3-4C32-AF14-26CDE136E535}"/>
          </ac:grpSpMkLst>
        </pc:grpChg>
        <pc:grpChg chg="mod topLvl">
          <ac:chgData name="Lior Kamrat" userId="51e61f55-8b80-4e86-b936-84c85cd9db4c" providerId="ADAL" clId="{150ED801-A922-44F5-84D5-801C28C8AC67}" dt="2022-01-19T14:53:01.706" v="56" actId="165"/>
          <ac:grpSpMkLst>
            <pc:docMk/>
            <pc:sldMk cId="4089236575" sldId="2147468088"/>
            <ac:grpSpMk id="125" creationId="{8081221D-F592-4D92-A53C-1C72D7C673F4}"/>
          </ac:grpSpMkLst>
        </pc:grpChg>
        <pc:grpChg chg="mod topLvl">
          <ac:chgData name="Lior Kamrat" userId="51e61f55-8b80-4e86-b936-84c85cd9db4c" providerId="ADAL" clId="{150ED801-A922-44F5-84D5-801C28C8AC67}" dt="2022-01-19T14:53:01.706" v="56" actId="165"/>
          <ac:grpSpMkLst>
            <pc:docMk/>
            <pc:sldMk cId="4089236575" sldId="2147468088"/>
            <ac:grpSpMk id="130" creationId="{3B097E81-78BF-4557-9893-B38908780C89}"/>
          </ac:grpSpMkLst>
        </pc:grpChg>
        <pc:grpChg chg="mod topLvl">
          <ac:chgData name="Lior Kamrat" userId="51e61f55-8b80-4e86-b936-84c85cd9db4c" providerId="ADAL" clId="{150ED801-A922-44F5-84D5-801C28C8AC67}" dt="2022-01-19T14:53:01.706" v="56" actId="165"/>
          <ac:grpSpMkLst>
            <pc:docMk/>
            <pc:sldMk cId="4089236575" sldId="2147468088"/>
            <ac:grpSpMk id="134" creationId="{332069AF-8551-46D0-A5C7-2B240611AD53}"/>
          </ac:grpSpMkLst>
        </pc:grpChg>
        <pc:grpChg chg="mod topLvl">
          <ac:chgData name="Lior Kamrat" userId="51e61f55-8b80-4e86-b936-84c85cd9db4c" providerId="ADAL" clId="{150ED801-A922-44F5-84D5-801C28C8AC67}" dt="2022-01-19T14:53:09.455" v="57" actId="165"/>
          <ac:grpSpMkLst>
            <pc:docMk/>
            <pc:sldMk cId="4089236575" sldId="2147468088"/>
            <ac:grpSpMk id="245" creationId="{D07C9B1E-0EF4-4D8E-9FD6-F74BAE0900B4}"/>
          </ac:grpSpMkLst>
        </pc:grpChg>
        <pc:grpChg chg="mod topLvl">
          <ac:chgData name="Lior Kamrat" userId="51e61f55-8b80-4e86-b936-84c85cd9db4c" providerId="ADAL" clId="{150ED801-A922-44F5-84D5-801C28C8AC67}" dt="2022-01-19T14:53:09.455" v="57" actId="165"/>
          <ac:grpSpMkLst>
            <pc:docMk/>
            <pc:sldMk cId="4089236575" sldId="2147468088"/>
            <ac:grpSpMk id="249" creationId="{699ECC68-DE65-479C-A791-7BBB29214438}"/>
          </ac:grpSpMkLst>
        </pc:grpChg>
        <pc:grpChg chg="mod topLvl">
          <ac:chgData name="Lior Kamrat" userId="51e61f55-8b80-4e86-b936-84c85cd9db4c" providerId="ADAL" clId="{150ED801-A922-44F5-84D5-801C28C8AC67}" dt="2022-01-19T14:53:24.324" v="60" actId="164"/>
          <ac:grpSpMkLst>
            <pc:docMk/>
            <pc:sldMk cId="4089236575" sldId="2147468088"/>
            <ac:grpSpMk id="253" creationId="{4BA4622F-73B5-4988-A4C0-2B8AAAFD1DD4}"/>
          </ac:grpSpMkLst>
        </pc:grpChg>
        <pc:grpChg chg="mod topLvl">
          <ac:chgData name="Lior Kamrat" userId="51e61f55-8b80-4e86-b936-84c85cd9db4c" providerId="ADAL" clId="{150ED801-A922-44F5-84D5-801C28C8AC67}" dt="2022-01-19T14:53:09.455" v="57" actId="165"/>
          <ac:grpSpMkLst>
            <pc:docMk/>
            <pc:sldMk cId="4089236575" sldId="2147468088"/>
            <ac:grpSpMk id="257" creationId="{2E0B65C7-046C-41F7-81B1-5AC30D9FE8BC}"/>
          </ac:grpSpMkLst>
        </pc:grpChg>
        <pc:grpChg chg="mod topLvl">
          <ac:chgData name="Lior Kamrat" userId="51e61f55-8b80-4e86-b936-84c85cd9db4c" providerId="ADAL" clId="{150ED801-A922-44F5-84D5-801C28C8AC67}" dt="2022-01-19T14:53:09.455" v="57" actId="165"/>
          <ac:grpSpMkLst>
            <pc:docMk/>
            <pc:sldMk cId="4089236575" sldId="2147468088"/>
            <ac:grpSpMk id="1059" creationId="{CACC2381-FECE-43F1-8CDF-FCDFFA4D19C6}"/>
          </ac:grpSpMkLst>
        </pc:grpChg>
        <pc:grpChg chg="del mod topLvl">
          <ac:chgData name="Lior Kamrat" userId="51e61f55-8b80-4e86-b936-84c85cd9db4c" providerId="ADAL" clId="{150ED801-A922-44F5-84D5-801C28C8AC67}" dt="2022-01-19T14:53:09.455" v="57" actId="165"/>
          <ac:grpSpMkLst>
            <pc:docMk/>
            <pc:sldMk cId="4089236575" sldId="2147468088"/>
            <ac:grpSpMk id="1060" creationId="{D4C30723-07FA-41C2-9040-9AA19F5B6FD9}"/>
          </ac:grpSpMkLst>
        </pc:grpChg>
        <pc:picChg chg="mod">
          <ac:chgData name="Lior Kamrat" userId="51e61f55-8b80-4e86-b936-84c85cd9db4c" providerId="ADAL" clId="{150ED801-A922-44F5-84D5-801C28C8AC67}" dt="2022-01-19T14:53:01.706" v="56" actId="165"/>
          <ac:picMkLst>
            <pc:docMk/>
            <pc:sldMk cId="4089236575" sldId="2147468088"/>
            <ac:picMk id="3" creationId="{F7644E54-A4AA-41B9-A34A-9F2926787BAB}"/>
          </ac:picMkLst>
        </pc:picChg>
        <pc:picChg chg="mod topLvl">
          <ac:chgData name="Lior Kamrat" userId="51e61f55-8b80-4e86-b936-84c85cd9db4c" providerId="ADAL" clId="{150ED801-A922-44F5-84D5-801C28C8AC67}" dt="2022-01-19T14:53:01.706" v="56" actId="165"/>
          <ac:picMkLst>
            <pc:docMk/>
            <pc:sldMk cId="4089236575" sldId="2147468088"/>
            <ac:picMk id="6" creationId="{C5A4E97F-C82E-44D4-9BE1-E2BABC075ED7}"/>
          </ac:picMkLst>
        </pc:picChg>
        <pc:picChg chg="mod">
          <ac:chgData name="Lior Kamrat" userId="51e61f55-8b80-4e86-b936-84c85cd9db4c" providerId="ADAL" clId="{150ED801-A922-44F5-84D5-801C28C8AC67}" dt="2022-01-19T14:53:01.706" v="56" actId="165"/>
          <ac:picMkLst>
            <pc:docMk/>
            <pc:sldMk cId="4089236575" sldId="2147468088"/>
            <ac:picMk id="10" creationId="{A8453351-BCEF-4262-91B8-96D6EFBEB114}"/>
          </ac:picMkLst>
        </pc:picChg>
        <pc:picChg chg="mod topLvl">
          <ac:chgData name="Lior Kamrat" userId="51e61f55-8b80-4e86-b936-84c85cd9db4c" providerId="ADAL" clId="{150ED801-A922-44F5-84D5-801C28C8AC67}" dt="2022-01-19T14:53:01.706" v="56" actId="165"/>
          <ac:picMkLst>
            <pc:docMk/>
            <pc:sldMk cId="4089236575" sldId="2147468088"/>
            <ac:picMk id="17" creationId="{72733D15-01F3-4819-B91C-21E7896003F2}"/>
          </ac:picMkLst>
        </pc:picChg>
        <pc:picChg chg="mod">
          <ac:chgData name="Lior Kamrat" userId="51e61f55-8b80-4e86-b936-84c85cd9db4c" providerId="ADAL" clId="{150ED801-A922-44F5-84D5-801C28C8AC67}" dt="2022-01-19T14:53:01.706" v="56" actId="165"/>
          <ac:picMkLst>
            <pc:docMk/>
            <pc:sldMk cId="4089236575" sldId="2147468088"/>
            <ac:picMk id="40" creationId="{113AF046-8B6A-4F53-971E-E459EF55F527}"/>
          </ac:picMkLst>
        </pc:picChg>
        <pc:picChg chg="mod topLvl">
          <ac:chgData name="Lior Kamrat" userId="51e61f55-8b80-4e86-b936-84c85cd9db4c" providerId="ADAL" clId="{150ED801-A922-44F5-84D5-801C28C8AC67}" dt="2022-01-19T14:52:23.295" v="45" actId="165"/>
          <ac:picMkLst>
            <pc:docMk/>
            <pc:sldMk cId="4089236575" sldId="2147468088"/>
            <ac:picMk id="44" creationId="{1A863372-E3A6-4F45-AD3B-ED57977000F8}"/>
          </ac:picMkLst>
        </pc:picChg>
        <pc:picChg chg="mod topLvl">
          <ac:chgData name="Lior Kamrat" userId="51e61f55-8b80-4e86-b936-84c85cd9db4c" providerId="ADAL" clId="{150ED801-A922-44F5-84D5-801C28C8AC67}" dt="2022-01-19T14:53:01.706" v="56" actId="165"/>
          <ac:picMkLst>
            <pc:docMk/>
            <pc:sldMk cId="4089236575" sldId="2147468088"/>
            <ac:picMk id="104" creationId="{AB13DC23-2EE9-4A2E-B3EE-FF94269CF327}"/>
          </ac:picMkLst>
        </pc:picChg>
        <pc:picChg chg="mod">
          <ac:chgData name="Lior Kamrat" userId="51e61f55-8b80-4e86-b936-84c85cd9db4c" providerId="ADAL" clId="{150ED801-A922-44F5-84D5-801C28C8AC67}" dt="2022-01-19T14:53:01.706" v="56" actId="165"/>
          <ac:picMkLst>
            <pc:docMk/>
            <pc:sldMk cId="4089236575" sldId="2147468088"/>
            <ac:picMk id="115" creationId="{DF56B233-CC50-42F0-A66A-F5310C38FB5E}"/>
          </ac:picMkLst>
        </pc:picChg>
        <pc:picChg chg="mod">
          <ac:chgData name="Lior Kamrat" userId="51e61f55-8b80-4e86-b936-84c85cd9db4c" providerId="ADAL" clId="{150ED801-A922-44F5-84D5-801C28C8AC67}" dt="2022-01-19T14:53:01.706" v="56" actId="165"/>
          <ac:picMkLst>
            <pc:docMk/>
            <pc:sldMk cId="4089236575" sldId="2147468088"/>
            <ac:picMk id="116" creationId="{3372FFE3-9A24-4143-9181-0AEF2F4A8E57}"/>
          </ac:picMkLst>
        </pc:picChg>
        <pc:picChg chg="add mod">
          <ac:chgData name="Lior Kamrat" userId="51e61f55-8b80-4e86-b936-84c85cd9db4c" providerId="ADAL" clId="{150ED801-A922-44F5-84D5-801C28C8AC67}" dt="2022-01-19T14:53:24.324" v="60" actId="164"/>
          <ac:picMkLst>
            <pc:docMk/>
            <pc:sldMk cId="4089236575" sldId="2147468088"/>
            <ac:picMk id="121" creationId="{A66BBB8C-07C7-4864-B968-0F210117D06D}"/>
          </ac:picMkLst>
        </pc:picChg>
        <pc:picChg chg="mod">
          <ac:chgData name="Lior Kamrat" userId="51e61f55-8b80-4e86-b936-84c85cd9db4c" providerId="ADAL" clId="{150ED801-A922-44F5-84D5-801C28C8AC67}" dt="2022-01-19T14:53:01.706" v="56" actId="165"/>
          <ac:picMkLst>
            <pc:docMk/>
            <pc:sldMk cId="4089236575" sldId="2147468088"/>
            <ac:picMk id="128" creationId="{42902FC6-DF82-4C41-AD67-7793E3EF7DBF}"/>
          </ac:picMkLst>
        </pc:picChg>
        <pc:picChg chg="mod">
          <ac:chgData name="Lior Kamrat" userId="51e61f55-8b80-4e86-b936-84c85cd9db4c" providerId="ADAL" clId="{150ED801-A922-44F5-84D5-801C28C8AC67}" dt="2022-01-19T14:53:01.706" v="56" actId="165"/>
          <ac:picMkLst>
            <pc:docMk/>
            <pc:sldMk cId="4089236575" sldId="2147468088"/>
            <ac:picMk id="133" creationId="{00048FC2-43B2-4E9E-8427-77AFA54195C5}"/>
          </ac:picMkLst>
        </pc:picChg>
        <pc:picChg chg="mod">
          <ac:chgData name="Lior Kamrat" userId="51e61f55-8b80-4e86-b936-84c85cd9db4c" providerId="ADAL" clId="{150ED801-A922-44F5-84D5-801C28C8AC67}" dt="2022-01-19T14:53:01.706" v="56" actId="165"/>
          <ac:picMkLst>
            <pc:docMk/>
            <pc:sldMk cId="4089236575" sldId="2147468088"/>
            <ac:picMk id="136" creationId="{80FF86CD-E669-4594-9551-DC2CE16093E5}"/>
          </ac:picMkLst>
        </pc:picChg>
        <pc:picChg chg="mod">
          <ac:chgData name="Lior Kamrat" userId="51e61f55-8b80-4e86-b936-84c85cd9db4c" providerId="ADAL" clId="{150ED801-A922-44F5-84D5-801C28C8AC67}" dt="2022-01-19T14:53:01.706" v="56" actId="165"/>
          <ac:picMkLst>
            <pc:docMk/>
            <pc:sldMk cId="4089236575" sldId="2147468088"/>
            <ac:picMk id="138" creationId="{89A5C811-C22E-48DC-91DC-0BBF515829E7}"/>
          </ac:picMkLst>
        </pc:picChg>
        <pc:picChg chg="mod">
          <ac:chgData name="Lior Kamrat" userId="51e61f55-8b80-4e86-b936-84c85cd9db4c" providerId="ADAL" clId="{150ED801-A922-44F5-84D5-801C28C8AC67}" dt="2022-01-19T14:53:01.706" v="56" actId="165"/>
          <ac:picMkLst>
            <pc:docMk/>
            <pc:sldMk cId="4089236575" sldId="2147468088"/>
            <ac:picMk id="143" creationId="{0E1F4721-8660-4544-9E03-43FCFCD693B4}"/>
          </ac:picMkLst>
        </pc:picChg>
        <pc:picChg chg="mod topLvl">
          <ac:chgData name="Lior Kamrat" userId="51e61f55-8b80-4e86-b936-84c85cd9db4c" providerId="ADAL" clId="{150ED801-A922-44F5-84D5-801C28C8AC67}" dt="2022-01-19T14:53:01.706" v="56" actId="165"/>
          <ac:picMkLst>
            <pc:docMk/>
            <pc:sldMk cId="4089236575" sldId="2147468088"/>
            <ac:picMk id="146" creationId="{E4FDE052-91B0-4B7D-8EA1-63CFD629765B}"/>
          </ac:picMkLst>
        </pc:picChg>
        <pc:picChg chg="mod">
          <ac:chgData name="Lior Kamrat" userId="51e61f55-8b80-4e86-b936-84c85cd9db4c" providerId="ADAL" clId="{150ED801-A922-44F5-84D5-801C28C8AC67}" dt="2022-01-19T14:53:01.706" v="56" actId="165"/>
          <ac:picMkLst>
            <pc:docMk/>
            <pc:sldMk cId="4089236575" sldId="2147468088"/>
            <ac:picMk id="150" creationId="{55DBE1EA-E0AA-49DE-9D14-30315521CD68}"/>
          </ac:picMkLst>
        </pc:picChg>
        <pc:picChg chg="mod">
          <ac:chgData name="Lior Kamrat" userId="51e61f55-8b80-4e86-b936-84c85cd9db4c" providerId="ADAL" clId="{150ED801-A922-44F5-84D5-801C28C8AC67}" dt="2022-01-19T14:53:01.706" v="56" actId="165"/>
          <ac:picMkLst>
            <pc:docMk/>
            <pc:sldMk cId="4089236575" sldId="2147468088"/>
            <ac:picMk id="154" creationId="{7A899759-CDA2-483F-891F-D0477956F781}"/>
          </ac:picMkLst>
        </pc:picChg>
        <pc:picChg chg="mod">
          <ac:chgData name="Lior Kamrat" userId="51e61f55-8b80-4e86-b936-84c85cd9db4c" providerId="ADAL" clId="{150ED801-A922-44F5-84D5-801C28C8AC67}" dt="2022-01-19T14:53:01.706" v="56" actId="165"/>
          <ac:picMkLst>
            <pc:docMk/>
            <pc:sldMk cId="4089236575" sldId="2147468088"/>
            <ac:picMk id="155" creationId="{20CA83A0-819A-4260-A79A-B318CB9758C4}"/>
          </ac:picMkLst>
        </pc:picChg>
        <pc:picChg chg="mod">
          <ac:chgData name="Lior Kamrat" userId="51e61f55-8b80-4e86-b936-84c85cd9db4c" providerId="ADAL" clId="{150ED801-A922-44F5-84D5-801C28C8AC67}" dt="2022-01-19T14:53:01.706" v="56" actId="165"/>
          <ac:picMkLst>
            <pc:docMk/>
            <pc:sldMk cId="4089236575" sldId="2147468088"/>
            <ac:picMk id="159" creationId="{5E6574D6-7639-4A75-9A6D-B27BECA474A0}"/>
          </ac:picMkLst>
        </pc:picChg>
        <pc:picChg chg="mod">
          <ac:chgData name="Lior Kamrat" userId="51e61f55-8b80-4e86-b936-84c85cd9db4c" providerId="ADAL" clId="{150ED801-A922-44F5-84D5-801C28C8AC67}" dt="2022-01-19T14:53:01.706" v="56" actId="165"/>
          <ac:picMkLst>
            <pc:docMk/>
            <pc:sldMk cId="4089236575" sldId="2147468088"/>
            <ac:picMk id="168" creationId="{B736AAA1-3A79-4830-BFBE-76C4635BE006}"/>
          </ac:picMkLst>
        </pc:picChg>
        <pc:picChg chg="mod">
          <ac:chgData name="Lior Kamrat" userId="51e61f55-8b80-4e86-b936-84c85cd9db4c" providerId="ADAL" clId="{150ED801-A922-44F5-84D5-801C28C8AC67}" dt="2022-01-19T14:53:01.706" v="56" actId="165"/>
          <ac:picMkLst>
            <pc:docMk/>
            <pc:sldMk cId="4089236575" sldId="2147468088"/>
            <ac:picMk id="172" creationId="{C09827A8-A163-42CD-97E4-E8962406F479}"/>
          </ac:picMkLst>
        </pc:picChg>
        <pc:picChg chg="mod">
          <ac:chgData name="Lior Kamrat" userId="51e61f55-8b80-4e86-b936-84c85cd9db4c" providerId="ADAL" clId="{150ED801-A922-44F5-84D5-801C28C8AC67}" dt="2022-01-19T14:53:01.706" v="56" actId="165"/>
          <ac:picMkLst>
            <pc:docMk/>
            <pc:sldMk cId="4089236575" sldId="2147468088"/>
            <ac:picMk id="177" creationId="{D3E25B75-47B9-4C81-AA94-2170F7592460}"/>
          </ac:picMkLst>
        </pc:picChg>
        <pc:picChg chg="mod topLvl">
          <ac:chgData name="Lior Kamrat" userId="51e61f55-8b80-4e86-b936-84c85cd9db4c" providerId="ADAL" clId="{150ED801-A922-44F5-84D5-801C28C8AC67}" dt="2022-01-19T14:52:23.295" v="45" actId="165"/>
          <ac:picMkLst>
            <pc:docMk/>
            <pc:sldMk cId="4089236575" sldId="2147468088"/>
            <ac:picMk id="180" creationId="{90B2C534-D553-4802-B21F-E67D7F11FFFD}"/>
          </ac:picMkLst>
        </pc:picChg>
        <pc:picChg chg="mod topLvl">
          <ac:chgData name="Lior Kamrat" userId="51e61f55-8b80-4e86-b936-84c85cd9db4c" providerId="ADAL" clId="{150ED801-A922-44F5-84D5-801C28C8AC67}" dt="2022-01-19T14:53:01.706" v="56" actId="165"/>
          <ac:picMkLst>
            <pc:docMk/>
            <pc:sldMk cId="4089236575" sldId="2147468088"/>
            <ac:picMk id="186" creationId="{16ABCA5B-3377-464C-93EC-1A081A9D41B7}"/>
          </ac:picMkLst>
        </pc:picChg>
        <pc:picChg chg="mod topLvl">
          <ac:chgData name="Lior Kamrat" userId="51e61f55-8b80-4e86-b936-84c85cd9db4c" providerId="ADAL" clId="{150ED801-A922-44F5-84D5-801C28C8AC67}" dt="2022-01-19T14:53:01.706" v="56" actId="165"/>
          <ac:picMkLst>
            <pc:docMk/>
            <pc:sldMk cId="4089236575" sldId="2147468088"/>
            <ac:picMk id="209" creationId="{5C2DDC27-8F38-4D25-ABC7-A54437D4C801}"/>
          </ac:picMkLst>
        </pc:picChg>
        <pc:picChg chg="mod topLvl">
          <ac:chgData name="Lior Kamrat" userId="51e61f55-8b80-4e86-b936-84c85cd9db4c" providerId="ADAL" clId="{150ED801-A922-44F5-84D5-801C28C8AC67}" dt="2022-01-19T14:53:01.706" v="56" actId="165"/>
          <ac:picMkLst>
            <pc:docMk/>
            <pc:sldMk cId="4089236575" sldId="2147468088"/>
            <ac:picMk id="1026" creationId="{E1A46367-2983-46EC-B80E-E10A1ACA27B2}"/>
          </ac:picMkLst>
        </pc:picChg>
        <pc:picChg chg="mod">
          <ac:chgData name="Lior Kamrat" userId="51e61f55-8b80-4e86-b936-84c85cd9db4c" providerId="ADAL" clId="{150ED801-A922-44F5-84D5-801C28C8AC67}" dt="2022-01-19T14:53:01.706" v="56" actId="165"/>
          <ac:picMkLst>
            <pc:docMk/>
            <pc:sldMk cId="4089236575" sldId="2147468088"/>
            <ac:picMk id="1028" creationId="{1D3D25F9-354C-4351-A0FC-0DDCFB75E523}"/>
          </ac:picMkLst>
        </pc:picChg>
        <pc:picChg chg="mod topLvl">
          <ac:chgData name="Lior Kamrat" userId="51e61f55-8b80-4e86-b936-84c85cd9db4c" providerId="ADAL" clId="{150ED801-A922-44F5-84D5-801C28C8AC67}" dt="2022-01-19T14:52:23.295" v="45" actId="165"/>
          <ac:picMkLst>
            <pc:docMk/>
            <pc:sldMk cId="4089236575" sldId="2147468088"/>
            <ac:picMk id="1030" creationId="{5E49546E-F3E6-4219-B9FD-62B8DC26C229}"/>
          </ac:picMkLst>
        </pc:picChg>
        <pc:picChg chg="mod topLvl">
          <ac:chgData name="Lior Kamrat" userId="51e61f55-8b80-4e86-b936-84c85cd9db4c" providerId="ADAL" clId="{150ED801-A922-44F5-84D5-801C28C8AC67}" dt="2022-01-19T14:53:09.455" v="57" actId="165"/>
          <ac:picMkLst>
            <pc:docMk/>
            <pc:sldMk cId="4089236575" sldId="2147468088"/>
            <ac:picMk id="1050" creationId="{0F8F44B8-4A93-4A43-87AD-9466BCCD156D}"/>
          </ac:picMkLst>
        </pc:picChg>
        <pc:picChg chg="mod">
          <ac:chgData name="Lior Kamrat" userId="51e61f55-8b80-4e86-b936-84c85cd9db4c" providerId="ADAL" clId="{150ED801-A922-44F5-84D5-801C28C8AC67}" dt="2022-01-19T14:53:09.455" v="57" actId="165"/>
          <ac:picMkLst>
            <pc:docMk/>
            <pc:sldMk cId="4089236575" sldId="2147468088"/>
            <ac:picMk id="1052" creationId="{7446B9CB-DD77-433B-A3EF-571C0BEFB069}"/>
          </ac:picMkLst>
        </pc:picChg>
        <pc:picChg chg="mod topLvl">
          <ac:chgData name="Lior Kamrat" userId="51e61f55-8b80-4e86-b936-84c85cd9db4c" providerId="ADAL" clId="{150ED801-A922-44F5-84D5-801C28C8AC67}" dt="2022-01-19T14:53:09.455" v="57" actId="165"/>
          <ac:picMkLst>
            <pc:docMk/>
            <pc:sldMk cId="4089236575" sldId="2147468088"/>
            <ac:picMk id="1054" creationId="{60DFE7C3-1B7F-475A-BB35-4D5061401AA0}"/>
          </ac:picMkLst>
        </pc:picChg>
        <pc:picChg chg="del">
          <ac:chgData name="Lior Kamrat" userId="51e61f55-8b80-4e86-b936-84c85cd9db4c" providerId="ADAL" clId="{150ED801-A922-44F5-84D5-801C28C8AC67}" dt="2022-01-19T14:51:01.450" v="40" actId="478"/>
          <ac:picMkLst>
            <pc:docMk/>
            <pc:sldMk cId="4089236575" sldId="2147468088"/>
            <ac:picMk id="1056" creationId="{302C5675-4580-4820-9275-44F7E24B6CDA}"/>
          </ac:picMkLst>
        </pc:picChg>
        <pc:picChg chg="mod topLvl">
          <ac:chgData name="Lior Kamrat" userId="51e61f55-8b80-4e86-b936-84c85cd9db4c" providerId="ADAL" clId="{150ED801-A922-44F5-84D5-801C28C8AC67}" dt="2022-01-19T14:53:09.455" v="57" actId="165"/>
          <ac:picMkLst>
            <pc:docMk/>
            <pc:sldMk cId="4089236575" sldId="2147468088"/>
            <ac:picMk id="1058" creationId="{9013620C-A6CD-48A4-B0B6-1CFA5AFDE86C}"/>
          </ac:picMkLst>
        </pc:picChg>
        <pc:cxnChg chg="mod">
          <ac:chgData name="Lior Kamrat" userId="51e61f55-8b80-4e86-b936-84c85cd9db4c" providerId="ADAL" clId="{150ED801-A922-44F5-84D5-801C28C8AC67}" dt="2022-01-19T14:53:01.706" v="56" actId="165"/>
          <ac:cxnSpMkLst>
            <pc:docMk/>
            <pc:sldMk cId="4089236575" sldId="2147468088"/>
            <ac:cxnSpMk id="32" creationId="{3AE35111-4EF5-40C4-BB3C-2D7EA3E166AC}"/>
          </ac:cxnSpMkLst>
        </pc:cxnChg>
        <pc:cxnChg chg="mod topLvl">
          <ac:chgData name="Lior Kamrat" userId="51e61f55-8b80-4e86-b936-84c85cd9db4c" providerId="ADAL" clId="{150ED801-A922-44F5-84D5-801C28C8AC67}" dt="2022-01-19T14:53:01.706" v="56" actId="165"/>
          <ac:cxnSpMkLst>
            <pc:docMk/>
            <pc:sldMk cId="4089236575" sldId="2147468088"/>
            <ac:cxnSpMk id="118" creationId="{439AC32B-E6E1-4416-AFE2-B8EDB45F85DB}"/>
          </ac:cxnSpMkLst>
        </pc:cxnChg>
        <pc:cxnChg chg="mod topLvl">
          <ac:chgData name="Lior Kamrat" userId="51e61f55-8b80-4e86-b936-84c85cd9db4c" providerId="ADAL" clId="{150ED801-A922-44F5-84D5-801C28C8AC67}" dt="2022-01-19T14:53:01.706" v="56" actId="165"/>
          <ac:cxnSpMkLst>
            <pc:docMk/>
            <pc:sldMk cId="4089236575" sldId="2147468088"/>
            <ac:cxnSpMk id="119" creationId="{3070A949-4C0C-4CC1-8863-D7CB22A03398}"/>
          </ac:cxnSpMkLst>
        </pc:cxnChg>
        <pc:cxnChg chg="mod topLvl">
          <ac:chgData name="Lior Kamrat" userId="51e61f55-8b80-4e86-b936-84c85cd9db4c" providerId="ADAL" clId="{150ED801-A922-44F5-84D5-801C28C8AC67}" dt="2022-01-19T14:53:01.706" v="56" actId="165"/>
          <ac:cxnSpMkLst>
            <pc:docMk/>
            <pc:sldMk cId="4089236575" sldId="2147468088"/>
            <ac:cxnSpMk id="139" creationId="{11164EDD-FDC6-46FD-B952-B60C837F97C2}"/>
          </ac:cxnSpMkLst>
        </pc:cxnChg>
        <pc:cxnChg chg="mod topLvl">
          <ac:chgData name="Lior Kamrat" userId="51e61f55-8b80-4e86-b936-84c85cd9db4c" providerId="ADAL" clId="{150ED801-A922-44F5-84D5-801C28C8AC67}" dt="2022-01-19T14:53:01.706" v="56" actId="165"/>
          <ac:cxnSpMkLst>
            <pc:docMk/>
            <pc:sldMk cId="4089236575" sldId="2147468088"/>
            <ac:cxnSpMk id="140" creationId="{8C50B767-271B-4A96-8442-B134C57D47BF}"/>
          </ac:cxnSpMkLst>
        </pc:cxnChg>
        <pc:cxnChg chg="mod topLvl">
          <ac:chgData name="Lior Kamrat" userId="51e61f55-8b80-4e86-b936-84c85cd9db4c" providerId="ADAL" clId="{150ED801-A922-44F5-84D5-801C28C8AC67}" dt="2022-01-19T14:53:01.706" v="56" actId="165"/>
          <ac:cxnSpMkLst>
            <pc:docMk/>
            <pc:sldMk cId="4089236575" sldId="2147468088"/>
            <ac:cxnSpMk id="141" creationId="{DC08137E-2CC9-4998-8DC6-FD5B1B2B8ED1}"/>
          </ac:cxnSpMkLst>
        </pc:cxnChg>
        <pc:cxnChg chg="mod topLvl">
          <ac:chgData name="Lior Kamrat" userId="51e61f55-8b80-4e86-b936-84c85cd9db4c" providerId="ADAL" clId="{150ED801-A922-44F5-84D5-801C28C8AC67}" dt="2022-01-19T14:53:01.706" v="56" actId="165"/>
          <ac:cxnSpMkLst>
            <pc:docMk/>
            <pc:sldMk cId="4089236575" sldId="2147468088"/>
            <ac:cxnSpMk id="142" creationId="{F3EE8B2A-1B7A-499E-B020-B50740E453B6}"/>
          </ac:cxnSpMkLst>
        </pc:cxnChg>
        <pc:cxnChg chg="mod">
          <ac:chgData name="Lior Kamrat" userId="51e61f55-8b80-4e86-b936-84c85cd9db4c" providerId="ADAL" clId="{150ED801-A922-44F5-84D5-801C28C8AC67}" dt="2022-01-19T14:53:01.706" v="56" actId="165"/>
          <ac:cxnSpMkLst>
            <pc:docMk/>
            <pc:sldMk cId="4089236575" sldId="2147468088"/>
            <ac:cxnSpMk id="147" creationId="{8575DA8F-E022-43F3-A38D-38C386921AF2}"/>
          </ac:cxnSpMkLst>
        </pc:cxnChg>
        <pc:cxnChg chg="mod">
          <ac:chgData name="Lior Kamrat" userId="51e61f55-8b80-4e86-b936-84c85cd9db4c" providerId="ADAL" clId="{150ED801-A922-44F5-84D5-801C28C8AC67}" dt="2022-01-19T14:53:01.706" v="56" actId="165"/>
          <ac:cxnSpMkLst>
            <pc:docMk/>
            <pc:sldMk cId="4089236575" sldId="2147468088"/>
            <ac:cxnSpMk id="160" creationId="{5823037E-DFFA-4F3C-8BE0-32266A14D8AC}"/>
          </ac:cxnSpMkLst>
        </pc:cxnChg>
        <pc:cxnChg chg="mod">
          <ac:chgData name="Lior Kamrat" userId="51e61f55-8b80-4e86-b936-84c85cd9db4c" providerId="ADAL" clId="{150ED801-A922-44F5-84D5-801C28C8AC67}" dt="2022-01-19T14:53:01.706" v="56" actId="165"/>
          <ac:cxnSpMkLst>
            <pc:docMk/>
            <pc:sldMk cId="4089236575" sldId="2147468088"/>
            <ac:cxnSpMk id="164" creationId="{38B074C9-539F-4368-B415-995C2E12D69F}"/>
          </ac:cxnSpMkLst>
        </pc:cxnChg>
        <pc:cxnChg chg="mod">
          <ac:chgData name="Lior Kamrat" userId="51e61f55-8b80-4e86-b936-84c85cd9db4c" providerId="ADAL" clId="{150ED801-A922-44F5-84D5-801C28C8AC67}" dt="2022-01-19T14:53:01.706" v="56" actId="165"/>
          <ac:cxnSpMkLst>
            <pc:docMk/>
            <pc:sldMk cId="4089236575" sldId="2147468088"/>
            <ac:cxnSpMk id="170" creationId="{44E4C8C1-B609-429F-99F8-7620B96FFBB2}"/>
          </ac:cxnSpMkLst>
        </pc:cxnChg>
        <pc:cxnChg chg="mod topLvl">
          <ac:chgData name="Lior Kamrat" userId="51e61f55-8b80-4e86-b936-84c85cd9db4c" providerId="ADAL" clId="{150ED801-A922-44F5-84D5-801C28C8AC67}" dt="2022-01-19T14:52:23.295" v="45" actId="165"/>
          <ac:cxnSpMkLst>
            <pc:docMk/>
            <pc:sldMk cId="4089236575" sldId="2147468088"/>
            <ac:cxnSpMk id="189" creationId="{B30AAC30-C9A2-46B4-BA80-895FA867016E}"/>
          </ac:cxnSpMkLst>
        </pc:cxnChg>
        <pc:cxnChg chg="mod topLvl">
          <ac:chgData name="Lior Kamrat" userId="51e61f55-8b80-4e86-b936-84c85cd9db4c" providerId="ADAL" clId="{150ED801-A922-44F5-84D5-801C28C8AC67}" dt="2022-01-19T14:52:23.295" v="45" actId="165"/>
          <ac:cxnSpMkLst>
            <pc:docMk/>
            <pc:sldMk cId="4089236575" sldId="2147468088"/>
            <ac:cxnSpMk id="191" creationId="{52F968FC-F77A-4CB0-8D3F-90C05ABA6AE7}"/>
          </ac:cxnSpMkLst>
        </pc:cxnChg>
        <pc:cxnChg chg="mod topLvl">
          <ac:chgData name="Lior Kamrat" userId="51e61f55-8b80-4e86-b936-84c85cd9db4c" providerId="ADAL" clId="{150ED801-A922-44F5-84D5-801C28C8AC67}" dt="2022-01-19T14:52:23.295" v="45" actId="165"/>
          <ac:cxnSpMkLst>
            <pc:docMk/>
            <pc:sldMk cId="4089236575" sldId="2147468088"/>
            <ac:cxnSpMk id="195" creationId="{C434CF28-83C5-44EA-AEA3-3D721205A2FD}"/>
          </ac:cxnSpMkLst>
        </pc:cxnChg>
      </pc:sldChg>
      <pc:sldChg chg="addSp delSp modSp mod">
        <pc:chgData name="Lior Kamrat" userId="51e61f55-8b80-4e86-b936-84c85cd9db4c" providerId="ADAL" clId="{150ED801-A922-44F5-84D5-801C28C8AC67}" dt="2022-01-19T14:53:28.058" v="61"/>
        <pc:sldMkLst>
          <pc:docMk/>
          <pc:sldMk cId="2759439188" sldId="2147468089"/>
        </pc:sldMkLst>
        <pc:spChg chg="mod">
          <ac:chgData name="Lior Kamrat" userId="51e61f55-8b80-4e86-b936-84c85cd9db4c" providerId="ADAL" clId="{150ED801-A922-44F5-84D5-801C28C8AC67}" dt="2022-01-19T14:53:14.863" v="58"/>
          <ac:spMkLst>
            <pc:docMk/>
            <pc:sldMk cId="2759439188" sldId="2147468089"/>
            <ac:spMk id="82" creationId="{56E22D39-4EA0-423C-B968-8F11D5E2B377}"/>
          </ac:spMkLst>
        </pc:spChg>
        <pc:spChg chg="mod">
          <ac:chgData name="Lior Kamrat" userId="51e61f55-8b80-4e86-b936-84c85cd9db4c" providerId="ADAL" clId="{150ED801-A922-44F5-84D5-801C28C8AC67}" dt="2022-01-19T14:53:14.863" v="58"/>
          <ac:spMkLst>
            <pc:docMk/>
            <pc:sldMk cId="2759439188" sldId="2147468089"/>
            <ac:spMk id="83" creationId="{14E6F3C8-BC41-432D-AA50-7DB03E87FB8E}"/>
          </ac:spMkLst>
        </pc:spChg>
        <pc:spChg chg="mod">
          <ac:chgData name="Lior Kamrat" userId="51e61f55-8b80-4e86-b936-84c85cd9db4c" providerId="ADAL" clId="{150ED801-A922-44F5-84D5-801C28C8AC67}" dt="2022-01-19T14:53:28.058" v="61"/>
          <ac:spMkLst>
            <pc:docMk/>
            <pc:sldMk cId="2759439188" sldId="2147468089"/>
            <ac:spMk id="87" creationId="{30DE932E-ED5E-49D9-95CA-31CE28794EF3}"/>
          </ac:spMkLst>
        </pc:spChg>
        <pc:spChg chg="mod">
          <ac:chgData name="Lior Kamrat" userId="51e61f55-8b80-4e86-b936-84c85cd9db4c" providerId="ADAL" clId="{150ED801-A922-44F5-84D5-801C28C8AC67}" dt="2022-01-19T14:53:28.058" v="61"/>
          <ac:spMkLst>
            <pc:docMk/>
            <pc:sldMk cId="2759439188" sldId="2147468089"/>
            <ac:spMk id="88" creationId="{12ECEB73-6163-4CE1-93FC-24067BF04917}"/>
          </ac:spMkLst>
        </pc:spChg>
        <pc:spChg chg="del mod">
          <ac:chgData name="Lior Kamrat" userId="51e61f55-8b80-4e86-b936-84c85cd9db4c" providerId="ADAL" clId="{150ED801-A922-44F5-84D5-801C28C8AC67}" dt="2022-01-19T14:52:53.556" v="55" actId="478"/>
          <ac:spMkLst>
            <pc:docMk/>
            <pc:sldMk cId="2759439188" sldId="2147468089"/>
            <ac:spMk id="254" creationId="{8B1FCF4A-8DF1-4263-816E-0D4D45AB973B}"/>
          </ac:spMkLst>
        </pc:spChg>
        <pc:spChg chg="del mod">
          <ac:chgData name="Lior Kamrat" userId="51e61f55-8b80-4e86-b936-84c85cd9db4c" providerId="ADAL" clId="{150ED801-A922-44F5-84D5-801C28C8AC67}" dt="2022-01-19T14:52:52.073" v="54" actId="478"/>
          <ac:spMkLst>
            <pc:docMk/>
            <pc:sldMk cId="2759439188" sldId="2147468089"/>
            <ac:spMk id="256" creationId="{07C77D7C-3C9A-4D2B-97CC-7CBC338F62B5}"/>
          </ac:spMkLst>
        </pc:spChg>
        <pc:grpChg chg="add del mod">
          <ac:chgData name="Lior Kamrat" userId="51e61f55-8b80-4e86-b936-84c85cd9db4c" providerId="ADAL" clId="{150ED801-A922-44F5-84D5-801C28C8AC67}" dt="2022-01-19T14:53:18.667" v="59"/>
          <ac:grpSpMkLst>
            <pc:docMk/>
            <pc:sldMk cId="2759439188" sldId="2147468089"/>
            <ac:grpSpMk id="81" creationId="{0488B3E5-6A97-413A-85F9-98E7BD34A2AF}"/>
          </ac:grpSpMkLst>
        </pc:grpChg>
        <pc:grpChg chg="add mod">
          <ac:chgData name="Lior Kamrat" userId="51e61f55-8b80-4e86-b936-84c85cd9db4c" providerId="ADAL" clId="{150ED801-A922-44F5-84D5-801C28C8AC67}" dt="2022-01-19T14:53:28.058" v="61"/>
          <ac:grpSpMkLst>
            <pc:docMk/>
            <pc:sldMk cId="2759439188" sldId="2147468089"/>
            <ac:grpSpMk id="84" creationId="{9560B721-F63D-43A6-BB2E-F8D098ED0700}"/>
          </ac:grpSpMkLst>
        </pc:grpChg>
        <pc:grpChg chg="mod">
          <ac:chgData name="Lior Kamrat" userId="51e61f55-8b80-4e86-b936-84c85cd9db4c" providerId="ADAL" clId="{150ED801-A922-44F5-84D5-801C28C8AC67}" dt="2022-01-19T14:53:28.058" v="61"/>
          <ac:grpSpMkLst>
            <pc:docMk/>
            <pc:sldMk cId="2759439188" sldId="2147468089"/>
            <ac:grpSpMk id="85" creationId="{ED5456E9-8EE5-4C39-A52B-3D13E5382942}"/>
          </ac:grpSpMkLst>
        </pc:grpChg>
        <pc:grpChg chg="del">
          <ac:chgData name="Lior Kamrat" userId="51e61f55-8b80-4e86-b936-84c85cd9db4c" providerId="ADAL" clId="{150ED801-A922-44F5-84D5-801C28C8AC67}" dt="2022-01-19T14:52:52.073" v="54" actId="478"/>
          <ac:grpSpMkLst>
            <pc:docMk/>
            <pc:sldMk cId="2759439188" sldId="2147468089"/>
            <ac:grpSpMk id="253" creationId="{4BA4622F-73B5-4988-A4C0-2B8AAAFD1DD4}"/>
          </ac:grpSpMkLst>
        </pc:grpChg>
        <pc:picChg chg="mod">
          <ac:chgData name="Lior Kamrat" userId="51e61f55-8b80-4e86-b936-84c85cd9db4c" providerId="ADAL" clId="{150ED801-A922-44F5-84D5-801C28C8AC67}" dt="2022-01-19T14:53:28.058" v="61"/>
          <ac:picMkLst>
            <pc:docMk/>
            <pc:sldMk cId="2759439188" sldId="2147468089"/>
            <ac:picMk id="86" creationId="{072E7387-9181-42F1-8D2A-1591ED787FE3}"/>
          </ac:picMkLst>
        </pc:picChg>
        <pc:picChg chg="del">
          <ac:chgData name="Lior Kamrat" userId="51e61f55-8b80-4e86-b936-84c85cd9db4c" providerId="ADAL" clId="{150ED801-A922-44F5-84D5-801C28C8AC67}" dt="2022-01-19T14:52:52.073" v="54" actId="478"/>
          <ac:picMkLst>
            <pc:docMk/>
            <pc:sldMk cId="2759439188" sldId="2147468089"/>
            <ac:picMk id="1056" creationId="{302C5675-4580-4820-9275-44F7E24B6CDA}"/>
          </ac:picMkLst>
        </pc:picChg>
      </pc:sldChg>
      <pc:sldChg chg="modSp mod">
        <pc:chgData name="Lior Kamrat" userId="51e61f55-8b80-4e86-b936-84c85cd9db4c" providerId="ADAL" clId="{150ED801-A922-44F5-84D5-801C28C8AC67}" dt="2022-01-06T18:07:39.382" v="10" actId="20577"/>
        <pc:sldMkLst>
          <pc:docMk/>
          <pc:sldMk cId="3068318106" sldId="2147469803"/>
        </pc:sldMkLst>
        <pc:spChg chg="mod">
          <ac:chgData name="Lior Kamrat" userId="51e61f55-8b80-4e86-b936-84c85cd9db4c" providerId="ADAL" clId="{150ED801-A922-44F5-84D5-801C28C8AC67}" dt="2022-01-06T18:07:39.382" v="10" actId="20577"/>
          <ac:spMkLst>
            <pc:docMk/>
            <pc:sldMk cId="3068318106" sldId="2147469803"/>
            <ac:spMk id="2" creationId="{98BCDDA0-C4B3-4026-AB5D-CD5AF91F3612}"/>
          </ac:spMkLst>
        </pc:spChg>
      </pc:sldChg>
    </pc:docChg>
  </pc:docChgLst>
  <pc:docChgLst>
    <pc:chgData name="Lior Kamrat" userId="51e61f55-8b80-4e86-b936-84c85cd9db4c" providerId="ADAL" clId="{62B0F989-64CC-43CB-8625-8A90FFDAFF8B}"/>
    <pc:docChg chg="undo custSel addSld delSld modSld">
      <pc:chgData name="Lior Kamrat" userId="51e61f55-8b80-4e86-b936-84c85cd9db4c" providerId="ADAL" clId="{62B0F989-64CC-43CB-8625-8A90FFDAFF8B}" dt="2021-03-25T15:59:56.073" v="963" actId="313"/>
      <pc:docMkLst>
        <pc:docMk/>
      </pc:docMkLst>
      <pc:sldChg chg="del">
        <pc:chgData name="Lior Kamrat" userId="51e61f55-8b80-4e86-b936-84c85cd9db4c" providerId="ADAL" clId="{62B0F989-64CC-43CB-8625-8A90FFDAFF8B}" dt="2021-03-23T15:27:43.065" v="962" actId="47"/>
        <pc:sldMkLst>
          <pc:docMk/>
          <pc:sldMk cId="874809706" sldId="2103812743"/>
        </pc:sldMkLst>
      </pc:sldChg>
      <pc:sldChg chg="del">
        <pc:chgData name="Lior Kamrat" userId="51e61f55-8b80-4e86-b936-84c85cd9db4c" providerId="ADAL" clId="{62B0F989-64CC-43CB-8625-8A90FFDAFF8B}" dt="2021-03-23T15:27:35.041" v="961" actId="47"/>
        <pc:sldMkLst>
          <pc:docMk/>
          <pc:sldMk cId="2849856137" sldId="2142532930"/>
        </pc:sldMkLst>
      </pc:sldChg>
      <pc:sldChg chg="addSp delSp modSp mod">
        <pc:chgData name="Lior Kamrat" userId="51e61f55-8b80-4e86-b936-84c85cd9db4c" providerId="ADAL" clId="{62B0F989-64CC-43CB-8625-8A90FFDAFF8B}" dt="2021-03-23T15:05:01.310" v="960" actId="12789"/>
        <pc:sldMkLst>
          <pc:docMk/>
          <pc:sldMk cId="1650965727" sldId="2142532931"/>
        </pc:sldMkLst>
        <pc:spChg chg="mod">
          <ac:chgData name="Lior Kamrat" userId="51e61f55-8b80-4e86-b936-84c85cd9db4c" providerId="ADAL" clId="{62B0F989-64CC-43CB-8625-8A90FFDAFF8B}" dt="2021-03-23T14:06:00.377" v="840" actId="165"/>
          <ac:spMkLst>
            <pc:docMk/>
            <pc:sldMk cId="1650965727" sldId="2142532931"/>
            <ac:spMk id="81" creationId="{D0FD771F-5022-4D0B-B127-0F4AF69CE5E7}"/>
          </ac:spMkLst>
        </pc:spChg>
        <pc:spChg chg="mod">
          <ac:chgData name="Lior Kamrat" userId="51e61f55-8b80-4e86-b936-84c85cd9db4c" providerId="ADAL" clId="{62B0F989-64CC-43CB-8625-8A90FFDAFF8B}" dt="2021-03-23T14:06:00.377" v="840" actId="165"/>
          <ac:spMkLst>
            <pc:docMk/>
            <pc:sldMk cId="1650965727" sldId="2142532931"/>
            <ac:spMk id="85" creationId="{D5C5B6C4-43DC-4EEE-A29D-0DE9005AE24E}"/>
          </ac:spMkLst>
        </pc:spChg>
        <pc:spChg chg="mod">
          <ac:chgData name="Lior Kamrat" userId="51e61f55-8b80-4e86-b936-84c85cd9db4c" providerId="ADAL" clId="{62B0F989-64CC-43CB-8625-8A90FFDAFF8B}" dt="2021-03-23T14:06:00.377" v="840" actId="165"/>
          <ac:spMkLst>
            <pc:docMk/>
            <pc:sldMk cId="1650965727" sldId="2142532931"/>
            <ac:spMk id="87" creationId="{2FB65FA9-3DE6-492B-AA96-BDE23179908B}"/>
          </ac:spMkLst>
        </pc:spChg>
        <pc:spChg chg="mod">
          <ac:chgData name="Lior Kamrat" userId="51e61f55-8b80-4e86-b936-84c85cd9db4c" providerId="ADAL" clId="{62B0F989-64CC-43CB-8625-8A90FFDAFF8B}" dt="2021-03-23T14:06:00.377" v="840" actId="165"/>
          <ac:spMkLst>
            <pc:docMk/>
            <pc:sldMk cId="1650965727" sldId="2142532931"/>
            <ac:spMk id="89" creationId="{E341885F-EF83-4F3B-8A0F-42E9E679667A}"/>
          </ac:spMkLst>
        </pc:spChg>
        <pc:spChg chg="del mod">
          <ac:chgData name="Lior Kamrat" userId="51e61f55-8b80-4e86-b936-84c85cd9db4c" providerId="ADAL" clId="{62B0F989-64CC-43CB-8625-8A90FFDAFF8B}" dt="2021-03-23T03:00:12.836" v="550" actId="478"/>
          <ac:spMkLst>
            <pc:docMk/>
            <pc:sldMk cId="1650965727" sldId="2142532931"/>
            <ac:spMk id="98" creationId="{3FCEAEB7-4012-4C0B-8F82-1FF813194F65}"/>
          </ac:spMkLst>
        </pc:spChg>
        <pc:spChg chg="mod">
          <ac:chgData name="Lior Kamrat" userId="51e61f55-8b80-4e86-b936-84c85cd9db4c" providerId="ADAL" clId="{62B0F989-64CC-43CB-8625-8A90FFDAFF8B}" dt="2021-03-23T14:06:00.377" v="840" actId="165"/>
          <ac:spMkLst>
            <pc:docMk/>
            <pc:sldMk cId="1650965727" sldId="2142532931"/>
            <ac:spMk id="99" creationId="{86DD3380-6BCF-48F7-BF04-744ED898D86F}"/>
          </ac:spMkLst>
        </pc:spChg>
        <pc:spChg chg="mod">
          <ac:chgData name="Lior Kamrat" userId="51e61f55-8b80-4e86-b936-84c85cd9db4c" providerId="ADAL" clId="{62B0F989-64CC-43CB-8625-8A90FFDAFF8B}" dt="2021-03-23T14:06:00.377" v="840" actId="165"/>
          <ac:spMkLst>
            <pc:docMk/>
            <pc:sldMk cId="1650965727" sldId="2142532931"/>
            <ac:spMk id="102" creationId="{806D249B-19BC-49A1-B62A-E28B5A8AF91C}"/>
          </ac:spMkLst>
        </pc:spChg>
        <pc:spChg chg="mod">
          <ac:chgData name="Lior Kamrat" userId="51e61f55-8b80-4e86-b936-84c85cd9db4c" providerId="ADAL" clId="{62B0F989-64CC-43CB-8625-8A90FFDAFF8B}" dt="2021-03-23T14:06:00.377" v="840" actId="165"/>
          <ac:spMkLst>
            <pc:docMk/>
            <pc:sldMk cId="1650965727" sldId="2142532931"/>
            <ac:spMk id="103" creationId="{8D1F3012-FF21-416C-8FF8-04534193B213}"/>
          </ac:spMkLst>
        </pc:spChg>
        <pc:spChg chg="mod">
          <ac:chgData name="Lior Kamrat" userId="51e61f55-8b80-4e86-b936-84c85cd9db4c" providerId="ADAL" clId="{62B0F989-64CC-43CB-8625-8A90FFDAFF8B}" dt="2021-03-23T14:06:00.377" v="840" actId="165"/>
          <ac:spMkLst>
            <pc:docMk/>
            <pc:sldMk cId="1650965727" sldId="2142532931"/>
            <ac:spMk id="106" creationId="{575D73BD-7C4D-46DC-AA9F-D02F90E382F9}"/>
          </ac:spMkLst>
        </pc:spChg>
        <pc:spChg chg="add mod topLvl">
          <ac:chgData name="Lior Kamrat" userId="51e61f55-8b80-4e86-b936-84c85cd9db4c" providerId="ADAL" clId="{62B0F989-64CC-43CB-8625-8A90FFDAFF8B}" dt="2021-03-23T14:06:00.377" v="840" actId="165"/>
          <ac:spMkLst>
            <pc:docMk/>
            <pc:sldMk cId="1650965727" sldId="2142532931"/>
            <ac:spMk id="129" creationId="{F36A4222-7875-42A8-AF2C-A8520601CB0F}"/>
          </ac:spMkLst>
        </pc:spChg>
        <pc:spChg chg="add mod topLvl">
          <ac:chgData name="Lior Kamrat" userId="51e61f55-8b80-4e86-b936-84c85cd9db4c" providerId="ADAL" clId="{62B0F989-64CC-43CB-8625-8A90FFDAFF8B}" dt="2021-03-23T14:06:00.377" v="840" actId="165"/>
          <ac:spMkLst>
            <pc:docMk/>
            <pc:sldMk cId="1650965727" sldId="2142532931"/>
            <ac:spMk id="131" creationId="{9FBF8A53-86E6-475F-98EF-8AF9CA551BDE}"/>
          </ac:spMkLst>
        </pc:spChg>
        <pc:spChg chg="add mod topLvl">
          <ac:chgData name="Lior Kamrat" userId="51e61f55-8b80-4e86-b936-84c85cd9db4c" providerId="ADAL" clId="{62B0F989-64CC-43CB-8625-8A90FFDAFF8B}" dt="2021-03-23T14:06:00.377" v="840" actId="165"/>
          <ac:spMkLst>
            <pc:docMk/>
            <pc:sldMk cId="1650965727" sldId="2142532931"/>
            <ac:spMk id="135" creationId="{8F90A91D-CC06-44C0-9A36-55F2BB3D7EB6}"/>
          </ac:spMkLst>
        </pc:spChg>
        <pc:spChg chg="add mod">
          <ac:chgData name="Lior Kamrat" userId="51e61f55-8b80-4e86-b936-84c85cd9db4c" providerId="ADAL" clId="{62B0F989-64CC-43CB-8625-8A90FFDAFF8B}" dt="2021-03-23T14:06:00.377" v="840" actId="165"/>
          <ac:spMkLst>
            <pc:docMk/>
            <pc:sldMk cId="1650965727" sldId="2142532931"/>
            <ac:spMk id="144" creationId="{9D5624B0-A3BA-4637-BA18-E2567E391C5C}"/>
          </ac:spMkLst>
        </pc:spChg>
        <pc:spChg chg="add mod">
          <ac:chgData name="Lior Kamrat" userId="51e61f55-8b80-4e86-b936-84c85cd9db4c" providerId="ADAL" clId="{62B0F989-64CC-43CB-8625-8A90FFDAFF8B}" dt="2021-03-23T14:06:00.377" v="840" actId="165"/>
          <ac:spMkLst>
            <pc:docMk/>
            <pc:sldMk cId="1650965727" sldId="2142532931"/>
            <ac:spMk id="145" creationId="{C94E5C77-935F-46BD-BC30-9E302ADD9393}"/>
          </ac:spMkLst>
        </pc:spChg>
        <pc:spChg chg="add del mod">
          <ac:chgData name="Lior Kamrat" userId="51e61f55-8b80-4e86-b936-84c85cd9db4c" providerId="ADAL" clId="{62B0F989-64CC-43CB-8625-8A90FFDAFF8B}" dt="2021-03-23T02:42:46.268" v="202"/>
          <ac:spMkLst>
            <pc:docMk/>
            <pc:sldMk cId="1650965727" sldId="2142532931"/>
            <ac:spMk id="147" creationId="{4F050C2F-AAE8-40DD-B1B7-6ABD69459DF6}"/>
          </ac:spMkLst>
        </pc:spChg>
        <pc:spChg chg="add del mod">
          <ac:chgData name="Lior Kamrat" userId="51e61f55-8b80-4e86-b936-84c85cd9db4c" providerId="ADAL" clId="{62B0F989-64CC-43CB-8625-8A90FFDAFF8B}" dt="2021-03-23T02:42:46.268" v="202"/>
          <ac:spMkLst>
            <pc:docMk/>
            <pc:sldMk cId="1650965727" sldId="2142532931"/>
            <ac:spMk id="148" creationId="{DDA37523-BB0A-4D9E-941C-17AC59B0D394}"/>
          </ac:spMkLst>
        </pc:spChg>
        <pc:spChg chg="add mod">
          <ac:chgData name="Lior Kamrat" userId="51e61f55-8b80-4e86-b936-84c85cd9db4c" providerId="ADAL" clId="{62B0F989-64CC-43CB-8625-8A90FFDAFF8B}" dt="2021-03-23T14:06:00.377" v="840" actId="165"/>
          <ac:spMkLst>
            <pc:docMk/>
            <pc:sldMk cId="1650965727" sldId="2142532931"/>
            <ac:spMk id="149" creationId="{454190F1-2B56-4CFF-927E-837018573A9B}"/>
          </ac:spMkLst>
        </pc:spChg>
        <pc:spChg chg="add mod">
          <ac:chgData name="Lior Kamrat" userId="51e61f55-8b80-4e86-b936-84c85cd9db4c" providerId="ADAL" clId="{62B0F989-64CC-43CB-8625-8A90FFDAFF8B}" dt="2021-03-23T14:06:00.377" v="840" actId="165"/>
          <ac:spMkLst>
            <pc:docMk/>
            <pc:sldMk cId="1650965727" sldId="2142532931"/>
            <ac:spMk id="153" creationId="{BF36A0C9-A6FD-4EA3-8F8F-6A0D31931C4F}"/>
          </ac:spMkLst>
        </pc:spChg>
        <pc:spChg chg="add mod ord">
          <ac:chgData name="Lior Kamrat" userId="51e61f55-8b80-4e86-b936-84c85cd9db4c" providerId="ADAL" clId="{62B0F989-64CC-43CB-8625-8A90FFDAFF8B}" dt="2021-03-23T14:06:00.377" v="840" actId="165"/>
          <ac:spMkLst>
            <pc:docMk/>
            <pc:sldMk cId="1650965727" sldId="2142532931"/>
            <ac:spMk id="158" creationId="{92BE673B-CDA6-484D-8B34-44EECEA4A9F8}"/>
          </ac:spMkLst>
        </pc:spChg>
        <pc:spChg chg="add del mod">
          <ac:chgData name="Lior Kamrat" userId="51e61f55-8b80-4e86-b936-84c85cd9db4c" providerId="ADAL" clId="{62B0F989-64CC-43CB-8625-8A90FFDAFF8B}" dt="2021-03-23T02:47:48.938" v="292" actId="478"/>
          <ac:spMkLst>
            <pc:docMk/>
            <pc:sldMk cId="1650965727" sldId="2142532931"/>
            <ac:spMk id="160" creationId="{91627A53-51E0-40DF-86DE-186B0469BE3A}"/>
          </ac:spMkLst>
        </pc:spChg>
        <pc:spChg chg="add mod">
          <ac:chgData name="Lior Kamrat" userId="51e61f55-8b80-4e86-b936-84c85cd9db4c" providerId="ADAL" clId="{62B0F989-64CC-43CB-8625-8A90FFDAFF8B}" dt="2021-03-23T14:06:00.377" v="840" actId="165"/>
          <ac:spMkLst>
            <pc:docMk/>
            <pc:sldMk cId="1650965727" sldId="2142532931"/>
            <ac:spMk id="161" creationId="{C701452E-B5D7-4941-971E-14FE9CADEA81}"/>
          </ac:spMkLst>
        </pc:spChg>
        <pc:spChg chg="add mod">
          <ac:chgData name="Lior Kamrat" userId="51e61f55-8b80-4e86-b936-84c85cd9db4c" providerId="ADAL" clId="{62B0F989-64CC-43CB-8625-8A90FFDAFF8B}" dt="2021-03-23T14:06:00.377" v="840" actId="165"/>
          <ac:spMkLst>
            <pc:docMk/>
            <pc:sldMk cId="1650965727" sldId="2142532931"/>
            <ac:spMk id="162" creationId="{F3F1F030-B2E4-45AE-8EB6-A1EEB2C3CE31}"/>
          </ac:spMkLst>
        </pc:spChg>
        <pc:spChg chg="add mod">
          <ac:chgData name="Lior Kamrat" userId="51e61f55-8b80-4e86-b936-84c85cd9db4c" providerId="ADAL" clId="{62B0F989-64CC-43CB-8625-8A90FFDAFF8B}" dt="2021-03-23T14:06:00.377" v="840" actId="165"/>
          <ac:spMkLst>
            <pc:docMk/>
            <pc:sldMk cId="1650965727" sldId="2142532931"/>
            <ac:spMk id="163" creationId="{CD6EB54A-7092-4F8A-9437-BF8B186CDC4D}"/>
          </ac:spMkLst>
        </pc:spChg>
        <pc:spChg chg="add mod">
          <ac:chgData name="Lior Kamrat" userId="51e61f55-8b80-4e86-b936-84c85cd9db4c" providerId="ADAL" clId="{62B0F989-64CC-43CB-8625-8A90FFDAFF8B}" dt="2021-03-23T14:06:00.377" v="840" actId="165"/>
          <ac:spMkLst>
            <pc:docMk/>
            <pc:sldMk cId="1650965727" sldId="2142532931"/>
            <ac:spMk id="167" creationId="{AE7E4AD6-4D90-4E26-8CBC-87F60237C145}"/>
          </ac:spMkLst>
        </pc:spChg>
        <pc:spChg chg="add del mod">
          <ac:chgData name="Lior Kamrat" userId="51e61f55-8b80-4e86-b936-84c85cd9db4c" providerId="ADAL" clId="{62B0F989-64CC-43CB-8625-8A90FFDAFF8B}" dt="2021-03-23T02:54:32.387" v="482" actId="478"/>
          <ac:spMkLst>
            <pc:docMk/>
            <pc:sldMk cId="1650965727" sldId="2142532931"/>
            <ac:spMk id="170" creationId="{3AC9EC71-239C-4538-A506-DEC0286FFFC7}"/>
          </ac:spMkLst>
        </pc:spChg>
        <pc:spChg chg="add mod">
          <ac:chgData name="Lior Kamrat" userId="51e61f55-8b80-4e86-b936-84c85cd9db4c" providerId="ADAL" clId="{62B0F989-64CC-43CB-8625-8A90FFDAFF8B}" dt="2021-03-23T14:06:00.377" v="840" actId="165"/>
          <ac:spMkLst>
            <pc:docMk/>
            <pc:sldMk cId="1650965727" sldId="2142532931"/>
            <ac:spMk id="171" creationId="{2E246A03-9666-4653-BDE0-5DCB4CFE5A3D}"/>
          </ac:spMkLst>
        </pc:spChg>
        <pc:spChg chg="add mod">
          <ac:chgData name="Lior Kamrat" userId="51e61f55-8b80-4e86-b936-84c85cd9db4c" providerId="ADAL" clId="{62B0F989-64CC-43CB-8625-8A90FFDAFF8B}" dt="2021-03-23T14:06:00.377" v="840" actId="165"/>
          <ac:spMkLst>
            <pc:docMk/>
            <pc:sldMk cId="1650965727" sldId="2142532931"/>
            <ac:spMk id="173" creationId="{FA4DE24F-1EAB-4466-8A27-3495EBAB2634}"/>
          </ac:spMkLst>
        </pc:spChg>
        <pc:spChg chg="add del mod">
          <ac:chgData name="Lior Kamrat" userId="51e61f55-8b80-4e86-b936-84c85cd9db4c" providerId="ADAL" clId="{62B0F989-64CC-43CB-8625-8A90FFDAFF8B}" dt="2021-03-23T03:18:02.127" v="557" actId="478"/>
          <ac:spMkLst>
            <pc:docMk/>
            <pc:sldMk cId="1650965727" sldId="2142532931"/>
            <ac:spMk id="175" creationId="{E9AA8E36-15DD-4BB6-AC36-F691FF2B47C9}"/>
          </ac:spMkLst>
        </pc:spChg>
        <pc:spChg chg="add mod">
          <ac:chgData name="Lior Kamrat" userId="51e61f55-8b80-4e86-b936-84c85cd9db4c" providerId="ADAL" clId="{62B0F989-64CC-43CB-8625-8A90FFDAFF8B}" dt="2021-03-23T14:06:00.377" v="840" actId="165"/>
          <ac:spMkLst>
            <pc:docMk/>
            <pc:sldMk cId="1650965727" sldId="2142532931"/>
            <ac:spMk id="185" creationId="{707DF7E5-1A7C-4898-9B42-5D642611283D}"/>
          </ac:spMkLst>
        </pc:spChg>
        <pc:spChg chg="add mod ord">
          <ac:chgData name="Lior Kamrat" userId="51e61f55-8b80-4e86-b936-84c85cd9db4c" providerId="ADAL" clId="{62B0F989-64CC-43CB-8625-8A90FFDAFF8B}" dt="2021-03-23T14:06:00.377" v="840" actId="165"/>
          <ac:spMkLst>
            <pc:docMk/>
            <pc:sldMk cId="1650965727" sldId="2142532931"/>
            <ac:spMk id="190" creationId="{28313334-FEDC-4E21-853F-7B4A3B045B91}"/>
          </ac:spMkLst>
        </pc:spChg>
        <pc:spChg chg="add del mod">
          <ac:chgData name="Lior Kamrat" userId="51e61f55-8b80-4e86-b936-84c85cd9db4c" providerId="ADAL" clId="{62B0F989-64CC-43CB-8625-8A90FFDAFF8B}" dt="2021-03-23T03:19:42.815" v="565" actId="478"/>
          <ac:spMkLst>
            <pc:docMk/>
            <pc:sldMk cId="1650965727" sldId="2142532931"/>
            <ac:spMk id="191" creationId="{128FCA94-CC1D-424E-A7DD-805D19F64538}"/>
          </ac:spMkLst>
        </pc:spChg>
        <pc:spChg chg="add mod">
          <ac:chgData name="Lior Kamrat" userId="51e61f55-8b80-4e86-b936-84c85cd9db4c" providerId="ADAL" clId="{62B0F989-64CC-43CB-8625-8A90FFDAFF8B}" dt="2021-03-23T14:06:00.377" v="840" actId="165"/>
          <ac:spMkLst>
            <pc:docMk/>
            <pc:sldMk cId="1650965727" sldId="2142532931"/>
            <ac:spMk id="192" creationId="{0E93C20F-16B2-4BD1-B0DE-3F52E5CFFADF}"/>
          </ac:spMkLst>
        </pc:spChg>
        <pc:spChg chg="add del mod">
          <ac:chgData name="Lior Kamrat" userId="51e61f55-8b80-4e86-b936-84c85cd9db4c" providerId="ADAL" clId="{62B0F989-64CC-43CB-8625-8A90FFDAFF8B}" dt="2021-03-23T03:43:32.062" v="608" actId="478"/>
          <ac:spMkLst>
            <pc:docMk/>
            <pc:sldMk cId="1650965727" sldId="2142532931"/>
            <ac:spMk id="203" creationId="{079FE8B1-65CB-4976-ADC3-8A0B2D14854D}"/>
          </ac:spMkLst>
        </pc:spChg>
        <pc:spChg chg="add mod topLvl">
          <ac:chgData name="Lior Kamrat" userId="51e61f55-8b80-4e86-b936-84c85cd9db4c" providerId="ADAL" clId="{62B0F989-64CC-43CB-8625-8A90FFDAFF8B}" dt="2021-03-23T15:04:50.619" v="958" actId="164"/>
          <ac:spMkLst>
            <pc:docMk/>
            <pc:sldMk cId="1650965727" sldId="2142532931"/>
            <ac:spMk id="207" creationId="{A63BFFA7-E3A2-4B54-A103-031A0C7E0434}"/>
          </ac:spMkLst>
        </pc:spChg>
        <pc:spChg chg="add mod topLvl">
          <ac:chgData name="Lior Kamrat" userId="51e61f55-8b80-4e86-b936-84c85cd9db4c" providerId="ADAL" clId="{62B0F989-64CC-43CB-8625-8A90FFDAFF8B}" dt="2021-03-23T15:04:50.619" v="958" actId="164"/>
          <ac:spMkLst>
            <pc:docMk/>
            <pc:sldMk cId="1650965727" sldId="2142532931"/>
            <ac:spMk id="208" creationId="{B5B03B6D-E64D-4445-B790-C3D39AA2FBA9}"/>
          </ac:spMkLst>
        </pc:spChg>
        <pc:spChg chg="add mod">
          <ac:chgData name="Lior Kamrat" userId="51e61f55-8b80-4e86-b936-84c85cd9db4c" providerId="ADAL" clId="{62B0F989-64CC-43CB-8625-8A90FFDAFF8B}" dt="2021-03-23T14:03:09.646" v="783" actId="1076"/>
          <ac:spMkLst>
            <pc:docMk/>
            <pc:sldMk cId="1650965727" sldId="2142532931"/>
            <ac:spMk id="219" creationId="{359AB4B1-F634-40E3-9CDA-395D57F24E7A}"/>
          </ac:spMkLst>
        </pc:spChg>
        <pc:spChg chg="add mod">
          <ac:chgData name="Lior Kamrat" userId="51e61f55-8b80-4e86-b936-84c85cd9db4c" providerId="ADAL" clId="{62B0F989-64CC-43CB-8625-8A90FFDAFF8B}" dt="2021-03-23T14:02:50.987" v="776" actId="164"/>
          <ac:spMkLst>
            <pc:docMk/>
            <pc:sldMk cId="1650965727" sldId="2142532931"/>
            <ac:spMk id="220" creationId="{000F99DC-227E-4099-B722-FC45E248F7CD}"/>
          </ac:spMkLst>
        </pc:spChg>
        <pc:spChg chg="add mod">
          <ac:chgData name="Lior Kamrat" userId="51e61f55-8b80-4e86-b936-84c85cd9db4c" providerId="ADAL" clId="{62B0F989-64CC-43CB-8625-8A90FFDAFF8B}" dt="2021-03-23T15:01:09.101" v="892" actId="164"/>
          <ac:spMkLst>
            <pc:docMk/>
            <pc:sldMk cId="1650965727" sldId="2142532931"/>
            <ac:spMk id="242" creationId="{F43097BB-F881-477E-9061-D26800E3481B}"/>
          </ac:spMkLst>
        </pc:spChg>
        <pc:spChg chg="add mod">
          <ac:chgData name="Lior Kamrat" userId="51e61f55-8b80-4e86-b936-84c85cd9db4c" providerId="ADAL" clId="{62B0F989-64CC-43CB-8625-8A90FFDAFF8B}" dt="2021-03-23T15:01:09.101" v="892" actId="164"/>
          <ac:spMkLst>
            <pc:docMk/>
            <pc:sldMk cId="1650965727" sldId="2142532931"/>
            <ac:spMk id="243" creationId="{00131DF7-7821-46F8-85A8-B010C9CFE7E2}"/>
          </ac:spMkLst>
        </pc:spChg>
        <pc:spChg chg="mod">
          <ac:chgData name="Lior Kamrat" userId="51e61f55-8b80-4e86-b936-84c85cd9db4c" providerId="ADAL" clId="{62B0F989-64CC-43CB-8625-8A90FFDAFF8B}" dt="2021-03-23T15:01:21.527" v="894"/>
          <ac:spMkLst>
            <pc:docMk/>
            <pc:sldMk cId="1650965727" sldId="2142532931"/>
            <ac:spMk id="246" creationId="{46204324-6A8D-4B80-9FA8-24C54DE0494D}"/>
          </ac:spMkLst>
        </pc:spChg>
        <pc:spChg chg="mod">
          <ac:chgData name="Lior Kamrat" userId="51e61f55-8b80-4e86-b936-84c85cd9db4c" providerId="ADAL" clId="{62B0F989-64CC-43CB-8625-8A90FFDAFF8B}" dt="2021-03-23T15:01:25.935" v="901" actId="20577"/>
          <ac:spMkLst>
            <pc:docMk/>
            <pc:sldMk cId="1650965727" sldId="2142532931"/>
            <ac:spMk id="248" creationId="{29B63BC7-5581-4078-B91A-7EF55F59404A}"/>
          </ac:spMkLst>
        </pc:spChg>
        <pc:spChg chg="mod">
          <ac:chgData name="Lior Kamrat" userId="51e61f55-8b80-4e86-b936-84c85cd9db4c" providerId="ADAL" clId="{62B0F989-64CC-43CB-8625-8A90FFDAFF8B}" dt="2021-03-23T15:01:59.419" v="907"/>
          <ac:spMkLst>
            <pc:docMk/>
            <pc:sldMk cId="1650965727" sldId="2142532931"/>
            <ac:spMk id="250" creationId="{01EAAD99-C520-4B94-9BB1-37E6D803C93E}"/>
          </ac:spMkLst>
        </pc:spChg>
        <pc:spChg chg="mod">
          <ac:chgData name="Lior Kamrat" userId="51e61f55-8b80-4e86-b936-84c85cd9db4c" providerId="ADAL" clId="{62B0F989-64CC-43CB-8625-8A90FFDAFF8B}" dt="2021-03-23T15:02:07.786" v="921" actId="20577"/>
          <ac:spMkLst>
            <pc:docMk/>
            <pc:sldMk cId="1650965727" sldId="2142532931"/>
            <ac:spMk id="252" creationId="{17DF0B03-B5A6-4783-B30A-30317A89A4A8}"/>
          </ac:spMkLst>
        </pc:spChg>
        <pc:spChg chg="mod">
          <ac:chgData name="Lior Kamrat" userId="51e61f55-8b80-4e86-b936-84c85cd9db4c" providerId="ADAL" clId="{62B0F989-64CC-43CB-8625-8A90FFDAFF8B}" dt="2021-03-23T15:02:38.636" v="927"/>
          <ac:spMkLst>
            <pc:docMk/>
            <pc:sldMk cId="1650965727" sldId="2142532931"/>
            <ac:spMk id="254" creationId="{8B1FCF4A-8DF1-4263-816E-0D4D45AB973B}"/>
          </ac:spMkLst>
        </pc:spChg>
        <pc:spChg chg="mod">
          <ac:chgData name="Lior Kamrat" userId="51e61f55-8b80-4e86-b936-84c85cd9db4c" providerId="ADAL" clId="{62B0F989-64CC-43CB-8625-8A90FFDAFF8B}" dt="2021-03-23T15:02:47.407" v="937" actId="20577"/>
          <ac:spMkLst>
            <pc:docMk/>
            <pc:sldMk cId="1650965727" sldId="2142532931"/>
            <ac:spMk id="256" creationId="{07C77D7C-3C9A-4D2B-97CC-7CBC338F62B5}"/>
          </ac:spMkLst>
        </pc:spChg>
        <pc:spChg chg="mod">
          <ac:chgData name="Lior Kamrat" userId="51e61f55-8b80-4e86-b936-84c85cd9db4c" providerId="ADAL" clId="{62B0F989-64CC-43CB-8625-8A90FFDAFF8B}" dt="2021-03-23T15:03:12.948" v="942"/>
          <ac:spMkLst>
            <pc:docMk/>
            <pc:sldMk cId="1650965727" sldId="2142532931"/>
            <ac:spMk id="258" creationId="{626C8A3B-E6D4-42A5-9B46-9AE7BC0E9880}"/>
          </ac:spMkLst>
        </pc:spChg>
        <pc:spChg chg="mod">
          <ac:chgData name="Lior Kamrat" userId="51e61f55-8b80-4e86-b936-84c85cd9db4c" providerId="ADAL" clId="{62B0F989-64CC-43CB-8625-8A90FFDAFF8B}" dt="2021-03-23T15:03:28.788" v="951" actId="20577"/>
          <ac:spMkLst>
            <pc:docMk/>
            <pc:sldMk cId="1650965727" sldId="2142532931"/>
            <ac:spMk id="260" creationId="{C1C79948-5A88-4D6B-AEC7-20425641C421}"/>
          </ac:spMkLst>
        </pc:spChg>
        <pc:grpChg chg="add del mod topLvl">
          <ac:chgData name="Lior Kamrat" userId="51e61f55-8b80-4e86-b936-84c85cd9db4c" providerId="ADAL" clId="{62B0F989-64CC-43CB-8625-8A90FFDAFF8B}" dt="2021-03-23T02:52:29.665" v="460" actId="165"/>
          <ac:grpSpMkLst>
            <pc:docMk/>
            <pc:sldMk cId="1650965727" sldId="2142532931"/>
            <ac:grpSpMk id="54" creationId="{ECD86F99-78FB-4240-BB6B-6DC3E13F85CF}"/>
          </ac:grpSpMkLst>
        </pc:grpChg>
        <pc:grpChg chg="add del mod">
          <ac:chgData name="Lior Kamrat" userId="51e61f55-8b80-4e86-b936-84c85cd9db4c" providerId="ADAL" clId="{62B0F989-64CC-43CB-8625-8A90FFDAFF8B}" dt="2021-03-23T02:52:24.780" v="459" actId="165"/>
          <ac:grpSpMkLst>
            <pc:docMk/>
            <pc:sldMk cId="1650965727" sldId="2142532931"/>
            <ac:grpSpMk id="55" creationId="{AFA58547-E962-4D87-B725-5AD34F24A013}"/>
          </ac:grpSpMkLst>
        </pc:grpChg>
        <pc:grpChg chg="add mod">
          <ac:chgData name="Lior Kamrat" userId="51e61f55-8b80-4e86-b936-84c85cd9db4c" providerId="ADAL" clId="{62B0F989-64CC-43CB-8625-8A90FFDAFF8B}" dt="2021-03-23T14:06:00.377" v="840" actId="165"/>
          <ac:grpSpMkLst>
            <pc:docMk/>
            <pc:sldMk cId="1650965727" sldId="2142532931"/>
            <ac:grpSpMk id="64" creationId="{853571B7-22BF-4362-ABBD-5B6FE1AE1FC3}"/>
          </ac:grpSpMkLst>
        </pc:grpChg>
        <pc:grpChg chg="add mod">
          <ac:chgData name="Lior Kamrat" userId="51e61f55-8b80-4e86-b936-84c85cd9db4c" providerId="ADAL" clId="{62B0F989-64CC-43CB-8625-8A90FFDAFF8B}" dt="2021-03-23T14:06:00.377" v="840" actId="165"/>
          <ac:grpSpMkLst>
            <pc:docMk/>
            <pc:sldMk cId="1650965727" sldId="2142532931"/>
            <ac:grpSpMk id="66" creationId="{2A0D6088-3927-4169-9481-AC4B9CE14FB2}"/>
          </ac:grpSpMkLst>
        </pc:grpChg>
        <pc:grpChg chg="add mod">
          <ac:chgData name="Lior Kamrat" userId="51e61f55-8b80-4e86-b936-84c85cd9db4c" providerId="ADAL" clId="{62B0F989-64CC-43CB-8625-8A90FFDAFF8B}" dt="2021-03-23T14:06:00.377" v="840" actId="165"/>
          <ac:grpSpMkLst>
            <pc:docMk/>
            <pc:sldMk cId="1650965727" sldId="2142532931"/>
            <ac:grpSpMk id="67" creationId="{D18BE76B-5371-4A9C-B614-0F2E4ED47726}"/>
          </ac:grpSpMkLst>
        </pc:grpChg>
        <pc:grpChg chg="add mod">
          <ac:chgData name="Lior Kamrat" userId="51e61f55-8b80-4e86-b936-84c85cd9db4c" providerId="ADAL" clId="{62B0F989-64CC-43CB-8625-8A90FFDAFF8B}" dt="2021-03-23T14:06:00.377" v="840" actId="165"/>
          <ac:grpSpMkLst>
            <pc:docMk/>
            <pc:sldMk cId="1650965727" sldId="2142532931"/>
            <ac:grpSpMk id="68" creationId="{5DB94E52-9FC2-4ED4-9989-B27C965EBFBE}"/>
          </ac:grpSpMkLst>
        </pc:grpChg>
        <pc:grpChg chg="add mod">
          <ac:chgData name="Lior Kamrat" userId="51e61f55-8b80-4e86-b936-84c85cd9db4c" providerId="ADAL" clId="{62B0F989-64CC-43CB-8625-8A90FFDAFF8B}" dt="2021-03-23T15:04:04.642" v="956" actId="164"/>
          <ac:grpSpMkLst>
            <pc:docMk/>
            <pc:sldMk cId="1650965727" sldId="2142532931"/>
            <ac:grpSpMk id="245" creationId="{D07C9B1E-0EF4-4D8E-9FD6-F74BAE0900B4}"/>
          </ac:grpSpMkLst>
        </pc:grpChg>
        <pc:grpChg chg="add mod">
          <ac:chgData name="Lior Kamrat" userId="51e61f55-8b80-4e86-b936-84c85cd9db4c" providerId="ADAL" clId="{62B0F989-64CC-43CB-8625-8A90FFDAFF8B}" dt="2021-03-23T15:04:04.642" v="956" actId="164"/>
          <ac:grpSpMkLst>
            <pc:docMk/>
            <pc:sldMk cId="1650965727" sldId="2142532931"/>
            <ac:grpSpMk id="249" creationId="{699ECC68-DE65-479C-A791-7BBB29214438}"/>
          </ac:grpSpMkLst>
        </pc:grpChg>
        <pc:grpChg chg="add mod">
          <ac:chgData name="Lior Kamrat" userId="51e61f55-8b80-4e86-b936-84c85cd9db4c" providerId="ADAL" clId="{62B0F989-64CC-43CB-8625-8A90FFDAFF8B}" dt="2021-03-23T15:04:04.642" v="956" actId="164"/>
          <ac:grpSpMkLst>
            <pc:docMk/>
            <pc:sldMk cId="1650965727" sldId="2142532931"/>
            <ac:grpSpMk id="253" creationId="{4BA4622F-73B5-4988-A4C0-2B8AAAFD1DD4}"/>
          </ac:grpSpMkLst>
        </pc:grpChg>
        <pc:grpChg chg="add mod">
          <ac:chgData name="Lior Kamrat" userId="51e61f55-8b80-4e86-b936-84c85cd9db4c" providerId="ADAL" clId="{62B0F989-64CC-43CB-8625-8A90FFDAFF8B}" dt="2021-03-23T15:04:04.642" v="956" actId="164"/>
          <ac:grpSpMkLst>
            <pc:docMk/>
            <pc:sldMk cId="1650965727" sldId="2142532931"/>
            <ac:grpSpMk id="257" creationId="{2E0B65C7-046C-41F7-81B1-5AC30D9FE8BC}"/>
          </ac:grpSpMkLst>
        </pc:grpChg>
        <pc:grpChg chg="add mod topLvl">
          <ac:chgData name="Lior Kamrat" userId="51e61f55-8b80-4e86-b936-84c85cd9db4c" providerId="ADAL" clId="{62B0F989-64CC-43CB-8625-8A90FFDAFF8B}" dt="2021-03-23T15:04:50.619" v="958" actId="164"/>
          <ac:grpSpMkLst>
            <pc:docMk/>
            <pc:sldMk cId="1650965727" sldId="2142532931"/>
            <ac:grpSpMk id="1030" creationId="{F09D1A6F-E924-4D58-8F12-ED426F23A6C2}"/>
          </ac:grpSpMkLst>
        </pc:grpChg>
        <pc:grpChg chg="add del mod">
          <ac:chgData name="Lior Kamrat" userId="51e61f55-8b80-4e86-b936-84c85cd9db4c" providerId="ADAL" clId="{62B0F989-64CC-43CB-8625-8A90FFDAFF8B}" dt="2021-03-23T14:06:00.377" v="840" actId="165"/>
          <ac:grpSpMkLst>
            <pc:docMk/>
            <pc:sldMk cId="1650965727" sldId="2142532931"/>
            <ac:grpSpMk id="1033" creationId="{5FEFA344-24DD-4F4C-A87E-A9D0A6975199}"/>
          </ac:grpSpMkLst>
        </pc:grpChg>
        <pc:grpChg chg="add mod">
          <ac:chgData name="Lior Kamrat" userId="51e61f55-8b80-4e86-b936-84c85cd9db4c" providerId="ADAL" clId="{62B0F989-64CC-43CB-8625-8A90FFDAFF8B}" dt="2021-03-23T15:04:50.619" v="958" actId="164"/>
          <ac:grpSpMkLst>
            <pc:docMk/>
            <pc:sldMk cId="1650965727" sldId="2142532931"/>
            <ac:grpSpMk id="1043" creationId="{C15EAB2B-75DA-4D8F-AA9E-F10A1CE246EE}"/>
          </ac:grpSpMkLst>
        </pc:grpChg>
        <pc:grpChg chg="add mod">
          <ac:chgData name="Lior Kamrat" userId="51e61f55-8b80-4e86-b936-84c85cd9db4c" providerId="ADAL" clId="{62B0F989-64CC-43CB-8625-8A90FFDAFF8B}" dt="2021-03-23T15:04:04.642" v="956" actId="164"/>
          <ac:grpSpMkLst>
            <pc:docMk/>
            <pc:sldMk cId="1650965727" sldId="2142532931"/>
            <ac:grpSpMk id="1059" creationId="{CACC2381-FECE-43F1-8CDF-FCDFFA4D19C6}"/>
          </ac:grpSpMkLst>
        </pc:grpChg>
        <pc:grpChg chg="add mod">
          <ac:chgData name="Lior Kamrat" userId="51e61f55-8b80-4e86-b936-84c85cd9db4c" providerId="ADAL" clId="{62B0F989-64CC-43CB-8625-8A90FFDAFF8B}" dt="2021-03-23T15:04:50.619" v="958" actId="164"/>
          <ac:grpSpMkLst>
            <pc:docMk/>
            <pc:sldMk cId="1650965727" sldId="2142532931"/>
            <ac:grpSpMk id="1060" creationId="{D4C30723-07FA-41C2-9040-9AA19F5B6FD9}"/>
          </ac:grpSpMkLst>
        </pc:grpChg>
        <pc:grpChg chg="add mod">
          <ac:chgData name="Lior Kamrat" userId="51e61f55-8b80-4e86-b936-84c85cd9db4c" providerId="ADAL" clId="{62B0F989-64CC-43CB-8625-8A90FFDAFF8B}" dt="2021-03-23T15:05:01.310" v="960" actId="12789"/>
          <ac:grpSpMkLst>
            <pc:docMk/>
            <pc:sldMk cId="1650965727" sldId="2142532931"/>
            <ac:grpSpMk id="1061" creationId="{AB74D388-CB4E-49CB-869C-32F771D4793A}"/>
          </ac:grpSpMkLst>
        </pc:grpChg>
        <pc:picChg chg="mod">
          <ac:chgData name="Lior Kamrat" userId="51e61f55-8b80-4e86-b936-84c85cd9db4c" providerId="ADAL" clId="{62B0F989-64CC-43CB-8625-8A90FFDAFF8B}" dt="2021-03-23T14:06:00.377" v="840" actId="165"/>
          <ac:picMkLst>
            <pc:docMk/>
            <pc:sldMk cId="1650965727" sldId="2142532931"/>
            <ac:picMk id="10" creationId="{A8453351-BCEF-4262-91B8-96D6EFBEB114}"/>
          </ac:picMkLst>
        </pc:picChg>
        <pc:picChg chg="mod">
          <ac:chgData name="Lior Kamrat" userId="51e61f55-8b80-4e86-b936-84c85cd9db4c" providerId="ADAL" clId="{62B0F989-64CC-43CB-8625-8A90FFDAFF8B}" dt="2021-03-23T14:06:00.377" v="840" actId="165"/>
          <ac:picMkLst>
            <pc:docMk/>
            <pc:sldMk cId="1650965727" sldId="2142532931"/>
            <ac:picMk id="25" creationId="{CC25C7FF-9A5A-4BCA-B1E6-0D02E33CC5BA}"/>
          </ac:picMkLst>
        </pc:picChg>
        <pc:picChg chg="mod">
          <ac:chgData name="Lior Kamrat" userId="51e61f55-8b80-4e86-b936-84c85cd9db4c" providerId="ADAL" clId="{62B0F989-64CC-43CB-8625-8A90FFDAFF8B}" dt="2021-03-23T14:06:00.377" v="840" actId="165"/>
          <ac:picMkLst>
            <pc:docMk/>
            <pc:sldMk cId="1650965727" sldId="2142532931"/>
            <ac:picMk id="104" creationId="{AB13DC23-2EE9-4A2E-B3EE-FF94269CF327}"/>
          </ac:picMkLst>
        </pc:picChg>
        <pc:picChg chg="mod">
          <ac:chgData name="Lior Kamrat" userId="51e61f55-8b80-4e86-b936-84c85cd9db4c" providerId="ADAL" clId="{62B0F989-64CC-43CB-8625-8A90FFDAFF8B}" dt="2021-03-23T14:06:00.377" v="840" actId="165"/>
          <ac:picMkLst>
            <pc:docMk/>
            <pc:sldMk cId="1650965727" sldId="2142532931"/>
            <ac:picMk id="105" creationId="{9438C6DD-BD66-44BE-A28A-6F1A812CC389}"/>
          </ac:picMkLst>
        </pc:picChg>
        <pc:picChg chg="add del mod">
          <ac:chgData name="Lior Kamrat" userId="51e61f55-8b80-4e86-b936-84c85cd9db4c" providerId="ADAL" clId="{62B0F989-64CC-43CB-8625-8A90FFDAFF8B}" dt="2021-03-23T02:39:12.158" v="137" actId="478"/>
          <ac:picMkLst>
            <pc:docMk/>
            <pc:sldMk cId="1650965727" sldId="2142532931"/>
            <ac:picMk id="134" creationId="{F6C06BC3-E181-4F79-AFFA-B01EE59CB913}"/>
          </ac:picMkLst>
        </pc:picChg>
        <pc:picChg chg="add mod topLvl">
          <ac:chgData name="Lior Kamrat" userId="51e61f55-8b80-4e86-b936-84c85cd9db4c" providerId="ADAL" clId="{62B0F989-64CC-43CB-8625-8A90FFDAFF8B}" dt="2021-03-23T14:06:00.377" v="840" actId="165"/>
          <ac:picMkLst>
            <pc:docMk/>
            <pc:sldMk cId="1650965727" sldId="2142532931"/>
            <ac:picMk id="136" creationId="{80FF86CD-E669-4594-9551-DC2CE16093E5}"/>
          </ac:picMkLst>
        </pc:picChg>
        <pc:picChg chg="add mod ord">
          <ac:chgData name="Lior Kamrat" userId="51e61f55-8b80-4e86-b936-84c85cd9db4c" providerId="ADAL" clId="{62B0F989-64CC-43CB-8625-8A90FFDAFF8B}" dt="2021-03-23T14:06:00.377" v="840" actId="165"/>
          <ac:picMkLst>
            <pc:docMk/>
            <pc:sldMk cId="1650965727" sldId="2142532931"/>
            <ac:picMk id="137" creationId="{5D1BFA38-C6F6-42C1-A1A9-780CF3DFEF40}"/>
          </ac:picMkLst>
        </pc:picChg>
        <pc:picChg chg="add mod">
          <ac:chgData name="Lior Kamrat" userId="51e61f55-8b80-4e86-b936-84c85cd9db4c" providerId="ADAL" clId="{62B0F989-64CC-43CB-8625-8A90FFDAFF8B}" dt="2021-03-23T14:06:00.377" v="840" actId="165"/>
          <ac:picMkLst>
            <pc:docMk/>
            <pc:sldMk cId="1650965727" sldId="2142532931"/>
            <ac:picMk id="150" creationId="{55DBE1EA-E0AA-49DE-9D14-30315521CD68}"/>
          </ac:picMkLst>
        </pc:picChg>
        <pc:picChg chg="add del mod">
          <ac:chgData name="Lior Kamrat" userId="51e61f55-8b80-4e86-b936-84c85cd9db4c" providerId="ADAL" clId="{62B0F989-64CC-43CB-8625-8A90FFDAFF8B}" dt="2021-03-23T02:43:06.787" v="205" actId="478"/>
          <ac:picMkLst>
            <pc:docMk/>
            <pc:sldMk cId="1650965727" sldId="2142532931"/>
            <ac:picMk id="152" creationId="{57E2665E-FF13-4445-B0FB-DDB0FE3B178D}"/>
          </ac:picMkLst>
        </pc:picChg>
        <pc:picChg chg="add mod ord">
          <ac:chgData name="Lior Kamrat" userId="51e61f55-8b80-4e86-b936-84c85cd9db4c" providerId="ADAL" clId="{62B0F989-64CC-43CB-8625-8A90FFDAFF8B}" dt="2021-03-23T14:06:00.377" v="840" actId="165"/>
          <ac:picMkLst>
            <pc:docMk/>
            <pc:sldMk cId="1650965727" sldId="2142532931"/>
            <ac:picMk id="154" creationId="{7A899759-CDA2-483F-891F-D0477956F781}"/>
          </ac:picMkLst>
        </pc:picChg>
        <pc:picChg chg="add mod ord">
          <ac:chgData name="Lior Kamrat" userId="51e61f55-8b80-4e86-b936-84c85cd9db4c" providerId="ADAL" clId="{62B0F989-64CC-43CB-8625-8A90FFDAFF8B}" dt="2021-03-23T14:06:00.377" v="840" actId="165"/>
          <ac:picMkLst>
            <pc:docMk/>
            <pc:sldMk cId="1650965727" sldId="2142532931"/>
            <ac:picMk id="159" creationId="{5E6574D6-7639-4A75-9A6D-B27BECA474A0}"/>
          </ac:picMkLst>
        </pc:picChg>
        <pc:picChg chg="add del mod">
          <ac:chgData name="Lior Kamrat" userId="51e61f55-8b80-4e86-b936-84c85cd9db4c" providerId="ADAL" clId="{62B0F989-64CC-43CB-8625-8A90FFDAFF8B}" dt="2021-03-23T02:47:33.345" v="288" actId="478"/>
          <ac:picMkLst>
            <pc:docMk/>
            <pc:sldMk cId="1650965727" sldId="2142532931"/>
            <ac:picMk id="164" creationId="{1AB4C849-83C2-4BA7-8765-477E141E8260}"/>
          </ac:picMkLst>
        </pc:picChg>
        <pc:picChg chg="add mod">
          <ac:chgData name="Lior Kamrat" userId="51e61f55-8b80-4e86-b936-84c85cd9db4c" providerId="ADAL" clId="{62B0F989-64CC-43CB-8625-8A90FFDAFF8B}" dt="2021-03-23T14:06:00.377" v="840" actId="165"/>
          <ac:picMkLst>
            <pc:docMk/>
            <pc:sldMk cId="1650965727" sldId="2142532931"/>
            <ac:picMk id="168" creationId="{B736AAA1-3A79-4830-BFBE-76C4635BE006}"/>
          </ac:picMkLst>
        </pc:picChg>
        <pc:picChg chg="add mod">
          <ac:chgData name="Lior Kamrat" userId="51e61f55-8b80-4e86-b936-84c85cd9db4c" providerId="ADAL" clId="{62B0F989-64CC-43CB-8625-8A90FFDAFF8B}" dt="2021-03-23T14:06:00.377" v="840" actId="165"/>
          <ac:picMkLst>
            <pc:docMk/>
            <pc:sldMk cId="1650965727" sldId="2142532931"/>
            <ac:picMk id="172" creationId="{C09827A8-A163-42CD-97E4-E8962406F479}"/>
          </ac:picMkLst>
        </pc:picChg>
        <pc:picChg chg="add del mod">
          <ac:chgData name="Lior Kamrat" userId="51e61f55-8b80-4e86-b936-84c85cd9db4c" providerId="ADAL" clId="{62B0F989-64CC-43CB-8625-8A90FFDAFF8B}" dt="2021-03-23T02:55:46.614" v="510" actId="478"/>
          <ac:picMkLst>
            <pc:docMk/>
            <pc:sldMk cId="1650965727" sldId="2142532931"/>
            <ac:picMk id="174" creationId="{002E3251-E226-43E3-BDD9-948B1D13989A}"/>
          </ac:picMkLst>
        </pc:picChg>
        <pc:picChg chg="add del mod">
          <ac:chgData name="Lior Kamrat" userId="51e61f55-8b80-4e86-b936-84c85cd9db4c" providerId="ADAL" clId="{62B0F989-64CC-43CB-8625-8A90FFDAFF8B}" dt="2021-03-23T02:55:47.716" v="511" actId="478"/>
          <ac:picMkLst>
            <pc:docMk/>
            <pc:sldMk cId="1650965727" sldId="2142532931"/>
            <ac:picMk id="176" creationId="{53FED38A-101D-48CA-A459-0D314A5E2DFA}"/>
          </ac:picMkLst>
        </pc:picChg>
        <pc:picChg chg="add mod">
          <ac:chgData name="Lior Kamrat" userId="51e61f55-8b80-4e86-b936-84c85cd9db4c" providerId="ADAL" clId="{62B0F989-64CC-43CB-8625-8A90FFDAFF8B}" dt="2021-03-23T14:06:00.377" v="840" actId="165"/>
          <ac:picMkLst>
            <pc:docMk/>
            <pc:sldMk cId="1650965727" sldId="2142532931"/>
            <ac:picMk id="177" creationId="{D3E25B75-47B9-4C81-AA94-2170F7592460}"/>
          </ac:picMkLst>
        </pc:picChg>
        <pc:picChg chg="add del mod">
          <ac:chgData name="Lior Kamrat" userId="51e61f55-8b80-4e86-b936-84c85cd9db4c" providerId="ADAL" clId="{62B0F989-64CC-43CB-8625-8A90FFDAFF8B}" dt="2021-03-23T03:19:42.005" v="564" actId="478"/>
          <ac:picMkLst>
            <pc:docMk/>
            <pc:sldMk cId="1650965727" sldId="2142532931"/>
            <ac:picMk id="178" creationId="{033BC221-6250-42A3-8E16-07EE13AF0855}"/>
          </ac:picMkLst>
        </pc:picChg>
        <pc:picChg chg="add mod ord">
          <ac:chgData name="Lior Kamrat" userId="51e61f55-8b80-4e86-b936-84c85cd9db4c" providerId="ADAL" clId="{62B0F989-64CC-43CB-8625-8A90FFDAFF8B}" dt="2021-03-23T14:06:00.377" v="840" actId="165"/>
          <ac:picMkLst>
            <pc:docMk/>
            <pc:sldMk cId="1650965727" sldId="2142532931"/>
            <ac:picMk id="186" creationId="{16ABCA5B-3377-464C-93EC-1A081A9D41B7}"/>
          </ac:picMkLst>
        </pc:picChg>
        <pc:picChg chg="add mod">
          <ac:chgData name="Lior Kamrat" userId="51e61f55-8b80-4e86-b936-84c85cd9db4c" providerId="ADAL" clId="{62B0F989-64CC-43CB-8625-8A90FFDAFF8B}" dt="2021-03-23T14:06:00.377" v="840" actId="165"/>
          <ac:picMkLst>
            <pc:docMk/>
            <pc:sldMk cId="1650965727" sldId="2142532931"/>
            <ac:picMk id="193" creationId="{C58AFBC4-0093-46B3-ADD3-C0A76FA53971}"/>
          </ac:picMkLst>
        </pc:picChg>
        <pc:picChg chg="add mod topLvl">
          <ac:chgData name="Lior Kamrat" userId="51e61f55-8b80-4e86-b936-84c85cd9db4c" providerId="ADAL" clId="{62B0F989-64CC-43CB-8625-8A90FFDAFF8B}" dt="2021-03-23T15:04:50.619" v="958" actId="164"/>
          <ac:picMkLst>
            <pc:docMk/>
            <pc:sldMk cId="1650965727" sldId="2142532931"/>
            <ac:picMk id="209" creationId="{5C2DDC27-8F38-4D25-ABC7-A54437D4C801}"/>
          </ac:picMkLst>
        </pc:picChg>
        <pc:picChg chg="add del mod">
          <ac:chgData name="Lior Kamrat" userId="51e61f55-8b80-4e86-b936-84c85cd9db4c" providerId="ADAL" clId="{62B0F989-64CC-43CB-8625-8A90FFDAFF8B}" dt="2021-03-23T14:03:16.750" v="784" actId="478"/>
          <ac:picMkLst>
            <pc:docMk/>
            <pc:sldMk cId="1650965727" sldId="2142532931"/>
            <ac:picMk id="211" creationId="{BBAEF5DE-F757-4BAA-B556-AFBCD568566C}"/>
          </ac:picMkLst>
        </pc:picChg>
        <pc:picChg chg="del mod">
          <ac:chgData name="Lior Kamrat" userId="51e61f55-8b80-4e86-b936-84c85cd9db4c" providerId="ADAL" clId="{62B0F989-64CC-43CB-8625-8A90FFDAFF8B}" dt="2021-03-23T15:01:31.555" v="902" actId="478"/>
          <ac:picMkLst>
            <pc:docMk/>
            <pc:sldMk cId="1650965727" sldId="2142532931"/>
            <ac:picMk id="247" creationId="{5FC3637A-1ED0-487C-9B8E-3C7E04E2B0FB}"/>
          </ac:picMkLst>
        </pc:picChg>
        <pc:picChg chg="del mod">
          <ac:chgData name="Lior Kamrat" userId="51e61f55-8b80-4e86-b936-84c85cd9db4c" providerId="ADAL" clId="{62B0F989-64CC-43CB-8625-8A90FFDAFF8B}" dt="2021-03-23T15:02:12.663" v="922" actId="478"/>
          <ac:picMkLst>
            <pc:docMk/>
            <pc:sldMk cId="1650965727" sldId="2142532931"/>
            <ac:picMk id="251" creationId="{20C42F9D-18C4-46AC-A96B-4CEA560DE8DF}"/>
          </ac:picMkLst>
        </pc:picChg>
        <pc:picChg chg="del mod">
          <ac:chgData name="Lior Kamrat" userId="51e61f55-8b80-4e86-b936-84c85cd9db4c" providerId="ADAL" clId="{62B0F989-64CC-43CB-8625-8A90FFDAFF8B}" dt="2021-03-23T15:02:43.802" v="929" actId="478"/>
          <ac:picMkLst>
            <pc:docMk/>
            <pc:sldMk cId="1650965727" sldId="2142532931"/>
            <ac:picMk id="255" creationId="{1DA7484D-411A-469F-826B-893DD1AF6A85}"/>
          </ac:picMkLst>
        </pc:picChg>
        <pc:picChg chg="del mod">
          <ac:chgData name="Lior Kamrat" userId="51e61f55-8b80-4e86-b936-84c85cd9db4c" providerId="ADAL" clId="{62B0F989-64CC-43CB-8625-8A90FFDAFF8B}" dt="2021-03-23T15:03:32.492" v="952" actId="478"/>
          <ac:picMkLst>
            <pc:docMk/>
            <pc:sldMk cId="1650965727" sldId="2142532931"/>
            <ac:picMk id="259" creationId="{09A6DBBE-E970-45E6-A20F-5A25D9009EB7}"/>
          </ac:picMkLst>
        </pc:picChg>
        <pc:picChg chg="mod">
          <ac:chgData name="Lior Kamrat" userId="51e61f55-8b80-4e86-b936-84c85cd9db4c" providerId="ADAL" clId="{62B0F989-64CC-43CB-8625-8A90FFDAFF8B}" dt="2021-03-23T14:06:00.377" v="840" actId="165"/>
          <ac:picMkLst>
            <pc:docMk/>
            <pc:sldMk cId="1650965727" sldId="2142532931"/>
            <ac:picMk id="1026" creationId="{E1A46367-2983-46EC-B80E-E10A1ACA27B2}"/>
          </ac:picMkLst>
        </pc:picChg>
        <pc:picChg chg="add mod topLvl">
          <ac:chgData name="Lior Kamrat" userId="51e61f55-8b80-4e86-b936-84c85cd9db4c" providerId="ADAL" clId="{62B0F989-64CC-43CB-8625-8A90FFDAFF8B}" dt="2021-03-23T14:06:00.377" v="840" actId="165"/>
          <ac:picMkLst>
            <pc:docMk/>
            <pc:sldMk cId="1650965727" sldId="2142532931"/>
            <ac:picMk id="1028" creationId="{1D3D25F9-354C-4351-A0FC-0DDCFB75E523}"/>
          </ac:picMkLst>
        </pc:picChg>
        <pc:picChg chg="add del mod">
          <ac:chgData name="Lior Kamrat" userId="51e61f55-8b80-4e86-b936-84c85cd9db4c" providerId="ADAL" clId="{62B0F989-64CC-43CB-8625-8A90FFDAFF8B}" dt="2021-03-23T13:53:43.627" v="672" actId="478"/>
          <ac:picMkLst>
            <pc:docMk/>
            <pc:sldMk cId="1650965727" sldId="2142532931"/>
            <ac:picMk id="1035" creationId="{F493457A-48F2-438C-BBEC-2FCDCABE4522}"/>
          </ac:picMkLst>
        </pc:picChg>
        <pc:picChg chg="add mod">
          <ac:chgData name="Lior Kamrat" userId="51e61f55-8b80-4e86-b936-84c85cd9db4c" providerId="ADAL" clId="{62B0F989-64CC-43CB-8625-8A90FFDAFF8B}" dt="2021-03-23T14:02:50.987" v="776" actId="164"/>
          <ac:picMkLst>
            <pc:docMk/>
            <pc:sldMk cId="1650965727" sldId="2142532931"/>
            <ac:picMk id="1037" creationId="{614DD346-9A17-43DA-89C5-4BE68503CE7B}"/>
          </ac:picMkLst>
        </pc:picChg>
        <pc:picChg chg="add mod">
          <ac:chgData name="Lior Kamrat" userId="51e61f55-8b80-4e86-b936-84c85cd9db4c" providerId="ADAL" clId="{62B0F989-64CC-43CB-8625-8A90FFDAFF8B}" dt="2021-03-23T14:02:50.987" v="776" actId="164"/>
          <ac:picMkLst>
            <pc:docMk/>
            <pc:sldMk cId="1650965727" sldId="2142532931"/>
            <ac:picMk id="1039" creationId="{8B877BE0-65F8-4D0A-9A07-0F9812D11F50}"/>
          </ac:picMkLst>
        </pc:picChg>
        <pc:picChg chg="add mod ord">
          <ac:chgData name="Lior Kamrat" userId="51e61f55-8b80-4e86-b936-84c85cd9db4c" providerId="ADAL" clId="{62B0F989-64CC-43CB-8625-8A90FFDAFF8B}" dt="2021-03-23T15:04:04.642" v="956" actId="164"/>
          <ac:picMkLst>
            <pc:docMk/>
            <pc:sldMk cId="1650965727" sldId="2142532931"/>
            <ac:picMk id="1050" creationId="{0F8F44B8-4A93-4A43-87AD-9466BCCD156D}"/>
          </ac:picMkLst>
        </pc:picChg>
        <pc:picChg chg="add mod ord">
          <ac:chgData name="Lior Kamrat" userId="51e61f55-8b80-4e86-b936-84c85cd9db4c" providerId="ADAL" clId="{62B0F989-64CC-43CB-8625-8A90FFDAFF8B}" dt="2021-03-23T15:01:09.101" v="892" actId="164"/>
          <ac:picMkLst>
            <pc:docMk/>
            <pc:sldMk cId="1650965727" sldId="2142532931"/>
            <ac:picMk id="1052" creationId="{7446B9CB-DD77-433B-A3EF-571C0BEFB069}"/>
          </ac:picMkLst>
        </pc:picChg>
        <pc:picChg chg="add mod ord">
          <ac:chgData name="Lior Kamrat" userId="51e61f55-8b80-4e86-b936-84c85cd9db4c" providerId="ADAL" clId="{62B0F989-64CC-43CB-8625-8A90FFDAFF8B}" dt="2021-03-23T15:04:04.642" v="956" actId="164"/>
          <ac:picMkLst>
            <pc:docMk/>
            <pc:sldMk cId="1650965727" sldId="2142532931"/>
            <ac:picMk id="1054" creationId="{60DFE7C3-1B7F-475A-BB35-4D5061401AA0}"/>
          </ac:picMkLst>
        </pc:picChg>
        <pc:picChg chg="add mod ord">
          <ac:chgData name="Lior Kamrat" userId="51e61f55-8b80-4e86-b936-84c85cd9db4c" providerId="ADAL" clId="{62B0F989-64CC-43CB-8625-8A90FFDAFF8B}" dt="2021-03-23T15:04:04.642" v="956" actId="164"/>
          <ac:picMkLst>
            <pc:docMk/>
            <pc:sldMk cId="1650965727" sldId="2142532931"/>
            <ac:picMk id="1056" creationId="{302C5675-4580-4820-9275-44F7E24B6CDA}"/>
          </ac:picMkLst>
        </pc:picChg>
        <pc:picChg chg="add mod ord">
          <ac:chgData name="Lior Kamrat" userId="51e61f55-8b80-4e86-b936-84c85cd9db4c" providerId="ADAL" clId="{62B0F989-64CC-43CB-8625-8A90FFDAFF8B}" dt="2021-03-23T15:04:04.642" v="956" actId="164"/>
          <ac:picMkLst>
            <pc:docMk/>
            <pc:sldMk cId="1650965727" sldId="2142532931"/>
            <ac:picMk id="1058" creationId="{9013620C-A6CD-48A4-B0B6-1CFA5AFDE86C}"/>
          </ac:picMkLst>
        </pc:picChg>
        <pc:cxnChg chg="mod">
          <ac:chgData name="Lior Kamrat" userId="51e61f55-8b80-4e86-b936-84c85cd9db4c" providerId="ADAL" clId="{62B0F989-64CC-43CB-8625-8A90FFDAFF8B}" dt="2021-03-23T14:06:00.377" v="840" actId="165"/>
          <ac:cxnSpMkLst>
            <pc:docMk/>
            <pc:sldMk cId="1650965727" sldId="2142532931"/>
            <ac:cxnSpMk id="107" creationId="{5074FF3F-935C-4BEF-B14D-91A26E9B199F}"/>
          </ac:cxnSpMkLst>
        </pc:cxnChg>
        <pc:cxnChg chg="mod">
          <ac:chgData name="Lior Kamrat" userId="51e61f55-8b80-4e86-b936-84c85cd9db4c" providerId="ADAL" clId="{62B0F989-64CC-43CB-8625-8A90FFDAFF8B}" dt="2021-03-23T14:06:00.377" v="840" actId="165"/>
          <ac:cxnSpMkLst>
            <pc:docMk/>
            <pc:sldMk cId="1650965727" sldId="2142532931"/>
            <ac:cxnSpMk id="114" creationId="{C2660AF1-F789-473D-9AA7-328597B27FA3}"/>
          </ac:cxnSpMkLst>
        </pc:cxnChg>
        <pc:cxnChg chg="mod">
          <ac:chgData name="Lior Kamrat" userId="51e61f55-8b80-4e86-b936-84c85cd9db4c" providerId="ADAL" clId="{62B0F989-64CC-43CB-8625-8A90FFDAFF8B}" dt="2021-03-23T14:06:00.377" v="840" actId="165"/>
          <ac:cxnSpMkLst>
            <pc:docMk/>
            <pc:sldMk cId="1650965727" sldId="2142532931"/>
            <ac:cxnSpMk id="127" creationId="{B861E8A8-AB60-464C-B17C-BE731A0B6DB9}"/>
          </ac:cxnSpMkLst>
        </pc:cxnChg>
        <pc:cxnChg chg="add mod">
          <ac:chgData name="Lior Kamrat" userId="51e61f55-8b80-4e86-b936-84c85cd9db4c" providerId="ADAL" clId="{62B0F989-64CC-43CB-8625-8A90FFDAFF8B}" dt="2021-03-23T14:06:00.377" v="840" actId="165"/>
          <ac:cxnSpMkLst>
            <pc:docMk/>
            <pc:sldMk cId="1650965727" sldId="2142532931"/>
            <ac:cxnSpMk id="165" creationId="{0434503F-41C6-4438-AD02-3747526B0DE5}"/>
          </ac:cxnSpMkLst>
        </pc:cxnChg>
        <pc:cxnChg chg="add mod">
          <ac:chgData name="Lior Kamrat" userId="51e61f55-8b80-4e86-b936-84c85cd9db4c" providerId="ADAL" clId="{62B0F989-64CC-43CB-8625-8A90FFDAFF8B}" dt="2021-03-23T14:06:00.377" v="840" actId="165"/>
          <ac:cxnSpMkLst>
            <pc:docMk/>
            <pc:sldMk cId="1650965727" sldId="2142532931"/>
            <ac:cxnSpMk id="166" creationId="{B8B92E80-E54E-4E66-A110-CE9DD14BC4BB}"/>
          </ac:cxnSpMkLst>
        </pc:cxnChg>
        <pc:cxnChg chg="add mod">
          <ac:chgData name="Lior Kamrat" userId="51e61f55-8b80-4e86-b936-84c85cd9db4c" providerId="ADAL" clId="{62B0F989-64CC-43CB-8625-8A90FFDAFF8B}" dt="2021-03-23T14:06:00.377" v="840" actId="165"/>
          <ac:cxnSpMkLst>
            <pc:docMk/>
            <pc:sldMk cId="1650965727" sldId="2142532931"/>
            <ac:cxnSpMk id="169" creationId="{D419959D-7A69-4B93-898C-0DAAC442550B}"/>
          </ac:cxnSpMkLst>
        </pc:cxnChg>
        <pc:cxnChg chg="add del mod">
          <ac:chgData name="Lior Kamrat" userId="51e61f55-8b80-4e86-b936-84c85cd9db4c" providerId="ADAL" clId="{62B0F989-64CC-43CB-8625-8A90FFDAFF8B}" dt="2021-03-23T02:59:46.442" v="547" actId="478"/>
          <ac:cxnSpMkLst>
            <pc:docMk/>
            <pc:sldMk cId="1650965727" sldId="2142532931"/>
            <ac:cxnSpMk id="179" creationId="{622B6BCF-0F18-4F0B-A3B1-4523B3E9D960}"/>
          </ac:cxnSpMkLst>
        </pc:cxnChg>
        <pc:cxnChg chg="add del mod">
          <ac:chgData name="Lior Kamrat" userId="51e61f55-8b80-4e86-b936-84c85cd9db4c" providerId="ADAL" clId="{62B0F989-64CC-43CB-8625-8A90FFDAFF8B}" dt="2021-03-23T02:59:44.485" v="546" actId="478"/>
          <ac:cxnSpMkLst>
            <pc:docMk/>
            <pc:sldMk cId="1650965727" sldId="2142532931"/>
            <ac:cxnSpMk id="180" creationId="{475ADD5F-FB5C-42D4-BC44-77E70A0887F5}"/>
          </ac:cxnSpMkLst>
        </pc:cxnChg>
        <pc:cxnChg chg="add del mod">
          <ac:chgData name="Lior Kamrat" userId="51e61f55-8b80-4e86-b936-84c85cd9db4c" providerId="ADAL" clId="{62B0F989-64CC-43CB-8625-8A90FFDAFF8B}" dt="2021-03-23T02:59:41.065" v="545" actId="478"/>
          <ac:cxnSpMkLst>
            <pc:docMk/>
            <pc:sldMk cId="1650965727" sldId="2142532931"/>
            <ac:cxnSpMk id="183" creationId="{123E35C3-8BC4-4CC5-9F26-3BE1710541A0}"/>
          </ac:cxnSpMkLst>
        </pc:cxnChg>
        <pc:cxnChg chg="add mod">
          <ac:chgData name="Lior Kamrat" userId="51e61f55-8b80-4e86-b936-84c85cd9db4c" providerId="ADAL" clId="{62B0F989-64CC-43CB-8625-8A90FFDAFF8B}" dt="2021-03-23T14:06:00.377" v="840" actId="165"/>
          <ac:cxnSpMkLst>
            <pc:docMk/>
            <pc:sldMk cId="1650965727" sldId="2142532931"/>
            <ac:cxnSpMk id="194" creationId="{C8C803AA-7B2F-4863-83B3-AC2DA8C45677}"/>
          </ac:cxnSpMkLst>
        </pc:cxnChg>
        <pc:cxnChg chg="add mod">
          <ac:chgData name="Lior Kamrat" userId="51e61f55-8b80-4e86-b936-84c85cd9db4c" providerId="ADAL" clId="{62B0F989-64CC-43CB-8625-8A90FFDAFF8B}" dt="2021-03-23T14:06:00.377" v="840" actId="165"/>
          <ac:cxnSpMkLst>
            <pc:docMk/>
            <pc:sldMk cId="1650965727" sldId="2142532931"/>
            <ac:cxnSpMk id="197" creationId="{763D2D61-AD0A-4DA7-B109-66840B2C61D1}"/>
          </ac:cxnSpMkLst>
        </pc:cxnChg>
        <pc:cxnChg chg="add mod">
          <ac:chgData name="Lior Kamrat" userId="51e61f55-8b80-4e86-b936-84c85cd9db4c" providerId="ADAL" clId="{62B0F989-64CC-43CB-8625-8A90FFDAFF8B}" dt="2021-03-23T14:06:00.377" v="840" actId="165"/>
          <ac:cxnSpMkLst>
            <pc:docMk/>
            <pc:sldMk cId="1650965727" sldId="2142532931"/>
            <ac:cxnSpMk id="200" creationId="{F0DFB775-D589-4E1A-9EAB-BD58C2BD28AF}"/>
          </ac:cxnSpMkLst>
        </pc:cxnChg>
        <pc:cxnChg chg="add del mod">
          <ac:chgData name="Lior Kamrat" userId="51e61f55-8b80-4e86-b936-84c85cd9db4c" providerId="ADAL" clId="{62B0F989-64CC-43CB-8625-8A90FFDAFF8B}" dt="2021-03-23T14:01:50.169" v="770" actId="478"/>
          <ac:cxnSpMkLst>
            <pc:docMk/>
            <pc:sldMk cId="1650965727" sldId="2142532931"/>
            <ac:cxnSpMk id="221" creationId="{995DE50F-44AA-4E10-A639-AA15549D9655}"/>
          </ac:cxnSpMkLst>
        </pc:cxnChg>
        <pc:cxnChg chg="add mod">
          <ac:chgData name="Lior Kamrat" userId="51e61f55-8b80-4e86-b936-84c85cd9db4c" providerId="ADAL" clId="{62B0F989-64CC-43CB-8625-8A90FFDAFF8B}" dt="2021-03-23T15:04:50.619" v="958" actId="164"/>
          <ac:cxnSpMkLst>
            <pc:docMk/>
            <pc:sldMk cId="1650965727" sldId="2142532931"/>
            <ac:cxnSpMk id="225" creationId="{F1D161E3-05B9-42C1-A337-551CD493EB3F}"/>
          </ac:cxnSpMkLst>
        </pc:cxnChg>
        <pc:cxnChg chg="add mod">
          <ac:chgData name="Lior Kamrat" userId="51e61f55-8b80-4e86-b936-84c85cd9db4c" providerId="ADAL" clId="{62B0F989-64CC-43CB-8625-8A90FFDAFF8B}" dt="2021-03-23T15:04:50.619" v="958" actId="164"/>
          <ac:cxnSpMkLst>
            <pc:docMk/>
            <pc:sldMk cId="1650965727" sldId="2142532931"/>
            <ac:cxnSpMk id="228" creationId="{C6F1BC36-32CD-410D-9DA9-552AE7F7E421}"/>
          </ac:cxnSpMkLst>
        </pc:cxnChg>
      </pc:sldChg>
      <pc:sldChg chg="modSp mod">
        <pc:chgData name="Lior Kamrat" userId="51e61f55-8b80-4e86-b936-84c85cd9db4c" providerId="ADAL" clId="{62B0F989-64CC-43CB-8625-8A90FFDAFF8B}" dt="2021-03-25T15:59:56.073" v="963" actId="313"/>
        <pc:sldMkLst>
          <pc:docMk/>
          <pc:sldMk cId="92380183" sldId="2142532934"/>
        </pc:sldMkLst>
        <pc:spChg chg="mod">
          <ac:chgData name="Lior Kamrat" userId="51e61f55-8b80-4e86-b936-84c85cd9db4c" providerId="ADAL" clId="{62B0F989-64CC-43CB-8625-8A90FFDAFF8B}" dt="2021-03-25T15:59:56.073" v="963" actId="313"/>
          <ac:spMkLst>
            <pc:docMk/>
            <pc:sldMk cId="92380183" sldId="2142532934"/>
            <ac:spMk id="3" creationId="{86E8A7CF-A910-4BC7-A1E9-365E11744AB0}"/>
          </ac:spMkLst>
        </pc:spChg>
      </pc:sldChg>
      <pc:sldChg chg="del">
        <pc:chgData name="Lior Kamrat" userId="51e61f55-8b80-4e86-b936-84c85cd9db4c" providerId="ADAL" clId="{62B0F989-64CC-43CB-8625-8A90FFDAFF8B}" dt="2021-03-23T15:27:35.041" v="961" actId="47"/>
        <pc:sldMkLst>
          <pc:docMk/>
          <pc:sldMk cId="4063791284" sldId="2145705847"/>
        </pc:sldMkLst>
      </pc:sldChg>
      <pc:sldChg chg="add del">
        <pc:chgData name="Lior Kamrat" userId="51e61f55-8b80-4e86-b936-84c85cd9db4c" providerId="ADAL" clId="{62B0F989-64CC-43CB-8625-8A90FFDAFF8B}" dt="2021-03-23T03:34:14.423" v="591"/>
        <pc:sldMkLst>
          <pc:docMk/>
          <pc:sldMk cId="1401324925" sldId="2145705848"/>
        </pc:sldMkLst>
      </pc:sldChg>
    </pc:docChg>
  </pc:docChgLst>
  <pc:docChgLst>
    <pc:chgData name="Lior Kamrat" userId="51e61f55-8b80-4e86-b936-84c85cd9db4c" providerId="ADAL" clId="{BF6A7D38-564F-4AA5-8EDA-BC5DFDDD37A6}"/>
    <pc:docChg chg="undo custSel addSld delSld modSld sldOrd addSection modSection">
      <pc:chgData name="Lior Kamrat" userId="51e61f55-8b80-4e86-b936-84c85cd9db4c" providerId="ADAL" clId="{BF6A7D38-564F-4AA5-8EDA-BC5DFDDD37A6}" dt="2021-12-02T18:53:16.001" v="2431" actId="17846"/>
      <pc:docMkLst>
        <pc:docMk/>
      </pc:docMkLst>
      <pc:sldChg chg="del">
        <pc:chgData name="Lior Kamrat" userId="51e61f55-8b80-4e86-b936-84c85cd9db4c" providerId="ADAL" clId="{BF6A7D38-564F-4AA5-8EDA-BC5DFDDD37A6}" dt="2021-12-02T18:50:34.778" v="2417" actId="47"/>
        <pc:sldMkLst>
          <pc:docMk/>
          <pc:sldMk cId="1650965727" sldId="2142532931"/>
        </pc:sldMkLst>
      </pc:sldChg>
      <pc:sldChg chg="mod ord modShow">
        <pc:chgData name="Lior Kamrat" userId="51e61f55-8b80-4e86-b936-84c85cd9db4c" providerId="ADAL" clId="{BF6A7D38-564F-4AA5-8EDA-BC5DFDDD37A6}" dt="2021-12-02T18:53:08.974" v="2429"/>
        <pc:sldMkLst>
          <pc:docMk/>
          <pc:sldMk cId="2956675566" sldId="2142532936"/>
        </pc:sldMkLst>
      </pc:sldChg>
      <pc:sldChg chg="addSp modSp mod">
        <pc:chgData name="Lior Kamrat" userId="51e61f55-8b80-4e86-b936-84c85cd9db4c" providerId="ADAL" clId="{BF6A7D38-564F-4AA5-8EDA-BC5DFDDD37A6}" dt="2021-12-02T18:51:06.024" v="2419" actId="1076"/>
        <pc:sldMkLst>
          <pc:docMk/>
          <pc:sldMk cId="538431162" sldId="2142532937"/>
        </pc:sldMkLst>
        <pc:picChg chg="add mod">
          <ac:chgData name="Lior Kamrat" userId="51e61f55-8b80-4e86-b936-84c85cd9db4c" providerId="ADAL" clId="{BF6A7D38-564F-4AA5-8EDA-BC5DFDDD37A6}" dt="2021-12-02T18:51:06.024" v="2419" actId="1076"/>
          <ac:picMkLst>
            <pc:docMk/>
            <pc:sldMk cId="538431162" sldId="2142532937"/>
            <ac:picMk id="4" creationId="{609FAD21-6F48-4BE0-9E74-03F759D407A8}"/>
          </ac:picMkLst>
        </pc:picChg>
      </pc:sldChg>
      <pc:sldChg chg="mod modShow">
        <pc:chgData name="Lior Kamrat" userId="51e61f55-8b80-4e86-b936-84c85cd9db4c" providerId="ADAL" clId="{BF6A7D38-564F-4AA5-8EDA-BC5DFDDD37A6}" dt="2021-12-02T18:52:04.887" v="2424" actId="729"/>
        <pc:sldMkLst>
          <pc:docMk/>
          <pc:sldMk cId="326063890" sldId="2142532942"/>
        </pc:sldMkLst>
      </pc:sldChg>
      <pc:sldChg chg="del">
        <pc:chgData name="Lior Kamrat" userId="51e61f55-8b80-4e86-b936-84c85cd9db4c" providerId="ADAL" clId="{BF6A7D38-564F-4AA5-8EDA-BC5DFDDD37A6}" dt="2021-12-02T18:50:24.175" v="2416" actId="47"/>
        <pc:sldMkLst>
          <pc:docMk/>
          <pc:sldMk cId="643216434" sldId="2142532943"/>
        </pc:sldMkLst>
      </pc:sldChg>
      <pc:sldChg chg="del">
        <pc:chgData name="Lior Kamrat" userId="51e61f55-8b80-4e86-b936-84c85cd9db4c" providerId="ADAL" clId="{BF6A7D38-564F-4AA5-8EDA-BC5DFDDD37A6}" dt="2021-12-02T18:50:17.782" v="2415" actId="47"/>
        <pc:sldMkLst>
          <pc:docMk/>
          <pc:sldMk cId="383277739" sldId="2142532944"/>
        </pc:sldMkLst>
      </pc:sldChg>
      <pc:sldChg chg="add del ord">
        <pc:chgData name="Lior Kamrat" userId="51e61f55-8b80-4e86-b936-84c85cd9db4c" providerId="ADAL" clId="{BF6A7D38-564F-4AA5-8EDA-BC5DFDDD37A6}" dt="2021-12-02T18:51:30.936" v="2423"/>
        <pc:sldMkLst>
          <pc:docMk/>
          <pc:sldMk cId="2156769413" sldId="2142532945"/>
        </pc:sldMkLst>
      </pc:sldChg>
      <pc:sldChg chg="addSp delSp modSp add del mod">
        <pc:chgData name="Lior Kamrat" userId="51e61f55-8b80-4e86-b936-84c85cd9db4c" providerId="ADAL" clId="{BF6A7D38-564F-4AA5-8EDA-BC5DFDDD37A6}" dt="2021-12-02T18:52:31.971" v="2427" actId="47"/>
        <pc:sldMkLst>
          <pc:docMk/>
          <pc:sldMk cId="3781393970" sldId="2142532946"/>
        </pc:sldMkLst>
        <pc:spChg chg="del mod">
          <ac:chgData name="Lior Kamrat" userId="51e61f55-8b80-4e86-b936-84c85cd9db4c" providerId="ADAL" clId="{BF6A7D38-564F-4AA5-8EDA-BC5DFDDD37A6}" dt="2021-10-21T15:22:01.285" v="130" actId="478"/>
          <ac:spMkLst>
            <pc:docMk/>
            <pc:sldMk cId="3781393970" sldId="2142532946"/>
            <ac:spMk id="81" creationId="{D0FD771F-5022-4D0B-B127-0F4AF69CE5E7}"/>
          </ac:spMkLst>
        </pc:spChg>
        <pc:spChg chg="del mod">
          <ac:chgData name="Lior Kamrat" userId="51e61f55-8b80-4e86-b936-84c85cd9db4c" providerId="ADAL" clId="{BF6A7D38-564F-4AA5-8EDA-BC5DFDDD37A6}" dt="2021-10-21T15:24:13.209" v="205" actId="478"/>
          <ac:spMkLst>
            <pc:docMk/>
            <pc:sldMk cId="3781393970" sldId="2142532946"/>
            <ac:spMk id="85" creationId="{D5C5B6C4-43DC-4EEE-A29D-0DE9005AE24E}"/>
          </ac:spMkLst>
        </pc:spChg>
        <pc:spChg chg="del mod">
          <ac:chgData name="Lior Kamrat" userId="51e61f55-8b80-4e86-b936-84c85cd9db4c" providerId="ADAL" clId="{BF6A7D38-564F-4AA5-8EDA-BC5DFDDD37A6}" dt="2021-10-21T15:22:01.285" v="130" actId="478"/>
          <ac:spMkLst>
            <pc:docMk/>
            <pc:sldMk cId="3781393970" sldId="2142532946"/>
            <ac:spMk id="87" creationId="{2FB65FA9-3DE6-492B-AA96-BDE23179908B}"/>
          </ac:spMkLst>
        </pc:spChg>
        <pc:spChg chg="add del mod">
          <ac:chgData name="Lior Kamrat" userId="51e61f55-8b80-4e86-b936-84c85cd9db4c" providerId="ADAL" clId="{BF6A7D38-564F-4AA5-8EDA-BC5DFDDD37A6}" dt="2021-10-21T15:15:03.284" v="38" actId="478"/>
          <ac:spMkLst>
            <pc:docMk/>
            <pc:sldMk cId="3781393970" sldId="2142532946"/>
            <ac:spMk id="88" creationId="{B9149EA5-0D24-492E-AA34-B3EFA3CBFF99}"/>
          </ac:spMkLst>
        </pc:spChg>
        <pc:spChg chg="del mod">
          <ac:chgData name="Lior Kamrat" userId="51e61f55-8b80-4e86-b936-84c85cd9db4c" providerId="ADAL" clId="{BF6A7D38-564F-4AA5-8EDA-BC5DFDDD37A6}" dt="2021-10-21T15:24:11.829" v="204" actId="478"/>
          <ac:spMkLst>
            <pc:docMk/>
            <pc:sldMk cId="3781393970" sldId="2142532946"/>
            <ac:spMk id="89" creationId="{E341885F-EF83-4F3B-8A0F-42E9E679667A}"/>
          </ac:spMkLst>
        </pc:spChg>
        <pc:spChg chg="add del mod">
          <ac:chgData name="Lior Kamrat" userId="51e61f55-8b80-4e86-b936-84c85cd9db4c" providerId="ADAL" clId="{BF6A7D38-564F-4AA5-8EDA-BC5DFDDD37A6}" dt="2021-10-21T15:15:03.284" v="38" actId="478"/>
          <ac:spMkLst>
            <pc:docMk/>
            <pc:sldMk cId="3781393970" sldId="2142532946"/>
            <ac:spMk id="90" creationId="{6B6492EE-3864-4CE5-BD05-53664F80AF6E}"/>
          </ac:spMkLst>
        </pc:spChg>
        <pc:spChg chg="add del mod">
          <ac:chgData name="Lior Kamrat" userId="51e61f55-8b80-4e86-b936-84c85cd9db4c" providerId="ADAL" clId="{BF6A7D38-564F-4AA5-8EDA-BC5DFDDD37A6}" dt="2021-10-21T15:15:03.284" v="38" actId="478"/>
          <ac:spMkLst>
            <pc:docMk/>
            <pc:sldMk cId="3781393970" sldId="2142532946"/>
            <ac:spMk id="91" creationId="{09D69C97-CB52-48AA-9993-8CD768D0BDE2}"/>
          </ac:spMkLst>
        </pc:spChg>
        <pc:spChg chg="add del mod">
          <ac:chgData name="Lior Kamrat" userId="51e61f55-8b80-4e86-b936-84c85cd9db4c" providerId="ADAL" clId="{BF6A7D38-564F-4AA5-8EDA-BC5DFDDD37A6}" dt="2021-10-21T15:15:03.284" v="38" actId="478"/>
          <ac:spMkLst>
            <pc:docMk/>
            <pc:sldMk cId="3781393970" sldId="2142532946"/>
            <ac:spMk id="93" creationId="{1018CADC-168B-4A83-973B-1B7661684989}"/>
          </ac:spMkLst>
        </pc:spChg>
        <pc:spChg chg="add del mod">
          <ac:chgData name="Lior Kamrat" userId="51e61f55-8b80-4e86-b936-84c85cd9db4c" providerId="ADAL" clId="{BF6A7D38-564F-4AA5-8EDA-BC5DFDDD37A6}" dt="2021-10-21T15:15:03.284" v="38" actId="478"/>
          <ac:spMkLst>
            <pc:docMk/>
            <pc:sldMk cId="3781393970" sldId="2142532946"/>
            <ac:spMk id="95" creationId="{1D1B67E6-0860-458D-897D-22D0AF11C4BC}"/>
          </ac:spMkLst>
        </pc:spChg>
        <pc:spChg chg="add del mod">
          <ac:chgData name="Lior Kamrat" userId="51e61f55-8b80-4e86-b936-84c85cd9db4c" providerId="ADAL" clId="{BF6A7D38-564F-4AA5-8EDA-BC5DFDDD37A6}" dt="2021-10-21T15:15:03.284" v="38" actId="478"/>
          <ac:spMkLst>
            <pc:docMk/>
            <pc:sldMk cId="3781393970" sldId="2142532946"/>
            <ac:spMk id="97" creationId="{E1E73B1C-C112-49BA-925B-9E9A9D2666C5}"/>
          </ac:spMkLst>
        </pc:spChg>
        <pc:spChg chg="del mod">
          <ac:chgData name="Lior Kamrat" userId="51e61f55-8b80-4e86-b936-84c85cd9db4c" providerId="ADAL" clId="{BF6A7D38-564F-4AA5-8EDA-BC5DFDDD37A6}" dt="2021-10-21T15:24:10.651" v="203" actId="478"/>
          <ac:spMkLst>
            <pc:docMk/>
            <pc:sldMk cId="3781393970" sldId="2142532946"/>
            <ac:spMk id="99" creationId="{86DD3380-6BCF-48F7-BF04-744ED898D86F}"/>
          </ac:spMkLst>
        </pc:spChg>
        <pc:spChg chg="mod">
          <ac:chgData name="Lior Kamrat" userId="51e61f55-8b80-4e86-b936-84c85cd9db4c" providerId="ADAL" clId="{BF6A7D38-564F-4AA5-8EDA-BC5DFDDD37A6}" dt="2021-10-25T15:08:17.156" v="2127" actId="20577"/>
          <ac:spMkLst>
            <pc:docMk/>
            <pc:sldMk cId="3781393970" sldId="2142532946"/>
            <ac:spMk id="102" creationId="{806D249B-19BC-49A1-B62A-E28B5A8AF91C}"/>
          </ac:spMkLst>
        </pc:spChg>
        <pc:spChg chg="del mod">
          <ac:chgData name="Lior Kamrat" userId="51e61f55-8b80-4e86-b936-84c85cd9db4c" providerId="ADAL" clId="{BF6A7D38-564F-4AA5-8EDA-BC5DFDDD37A6}" dt="2021-10-21T15:40:30.264" v="337" actId="478"/>
          <ac:spMkLst>
            <pc:docMk/>
            <pc:sldMk cId="3781393970" sldId="2142532946"/>
            <ac:spMk id="103" creationId="{8D1F3012-FF21-416C-8FF8-04534193B213}"/>
          </ac:spMkLst>
        </pc:spChg>
        <pc:spChg chg="del">
          <ac:chgData name="Lior Kamrat" userId="51e61f55-8b80-4e86-b936-84c85cd9db4c" providerId="ADAL" clId="{BF6A7D38-564F-4AA5-8EDA-BC5DFDDD37A6}" dt="2021-10-21T15:27:28.726" v="235" actId="478"/>
          <ac:spMkLst>
            <pc:docMk/>
            <pc:sldMk cId="3781393970" sldId="2142532946"/>
            <ac:spMk id="106" creationId="{575D73BD-7C4D-46DC-AA9F-D02F90E382F9}"/>
          </ac:spMkLst>
        </pc:spChg>
        <pc:spChg chg="mod">
          <ac:chgData name="Lior Kamrat" userId="51e61f55-8b80-4e86-b936-84c85cd9db4c" providerId="ADAL" clId="{BF6A7D38-564F-4AA5-8EDA-BC5DFDDD37A6}" dt="2021-10-21T15:16:29.188" v="59"/>
          <ac:spMkLst>
            <pc:docMk/>
            <pc:sldMk cId="3781393970" sldId="2142532946"/>
            <ac:spMk id="109" creationId="{AEAE0941-A794-4A24-AC00-5F9C27F09637}"/>
          </ac:spMkLst>
        </pc:spChg>
        <pc:spChg chg="add mod">
          <ac:chgData name="Lior Kamrat" userId="51e61f55-8b80-4e86-b936-84c85cd9db4c" providerId="ADAL" clId="{BF6A7D38-564F-4AA5-8EDA-BC5DFDDD37A6}" dt="2021-10-21T16:37:08.159" v="818" actId="1076"/>
          <ac:spMkLst>
            <pc:docMk/>
            <pc:sldMk cId="3781393970" sldId="2142532946"/>
            <ac:spMk id="111" creationId="{2C767762-2172-4CB1-B7F6-860500808FD2}"/>
          </ac:spMkLst>
        </pc:spChg>
        <pc:spChg chg="add mod topLvl">
          <ac:chgData name="Lior Kamrat" userId="51e61f55-8b80-4e86-b936-84c85cd9db4c" providerId="ADAL" clId="{BF6A7D38-564F-4AA5-8EDA-BC5DFDDD37A6}" dt="2021-10-21T16:37:08.159" v="818" actId="1076"/>
          <ac:spMkLst>
            <pc:docMk/>
            <pc:sldMk cId="3781393970" sldId="2142532946"/>
            <ac:spMk id="113" creationId="{89C42868-7412-4915-B1A1-848EAB4109BA}"/>
          </ac:spMkLst>
        </pc:spChg>
        <pc:spChg chg="mod topLvl">
          <ac:chgData name="Lior Kamrat" userId="51e61f55-8b80-4e86-b936-84c85cd9db4c" providerId="ADAL" clId="{BF6A7D38-564F-4AA5-8EDA-BC5DFDDD37A6}" dt="2021-10-21T16:37:08.159" v="818" actId="1076"/>
          <ac:spMkLst>
            <pc:docMk/>
            <pc:sldMk cId="3781393970" sldId="2142532946"/>
            <ac:spMk id="117" creationId="{491FDF10-FB4B-4194-9157-3E0A782C80B0}"/>
          </ac:spMkLst>
        </pc:spChg>
        <pc:spChg chg="mod topLvl">
          <ac:chgData name="Lior Kamrat" userId="51e61f55-8b80-4e86-b936-84c85cd9db4c" providerId="ADAL" clId="{BF6A7D38-564F-4AA5-8EDA-BC5DFDDD37A6}" dt="2021-10-21T16:37:08.159" v="818" actId="1076"/>
          <ac:spMkLst>
            <pc:docMk/>
            <pc:sldMk cId="3781393970" sldId="2142532946"/>
            <ac:spMk id="120" creationId="{31704B3B-5CC4-4276-8A15-738AA7CC6061}"/>
          </ac:spMkLst>
        </pc:spChg>
        <pc:spChg chg="mod topLvl">
          <ac:chgData name="Lior Kamrat" userId="51e61f55-8b80-4e86-b936-84c85cd9db4c" providerId="ADAL" clId="{BF6A7D38-564F-4AA5-8EDA-BC5DFDDD37A6}" dt="2021-10-21T16:37:08.159" v="818" actId="1076"/>
          <ac:spMkLst>
            <pc:docMk/>
            <pc:sldMk cId="3781393970" sldId="2142532946"/>
            <ac:spMk id="123" creationId="{DE250382-7C40-4591-B708-E83DDA84DFF3}"/>
          </ac:spMkLst>
        </pc:spChg>
        <pc:spChg chg="mod">
          <ac:chgData name="Lior Kamrat" userId="51e61f55-8b80-4e86-b936-84c85cd9db4c" providerId="ADAL" clId="{BF6A7D38-564F-4AA5-8EDA-BC5DFDDD37A6}" dt="2021-10-21T16:37:08.159" v="818" actId="1076"/>
          <ac:spMkLst>
            <pc:docMk/>
            <pc:sldMk cId="3781393970" sldId="2142532946"/>
            <ac:spMk id="126" creationId="{800676F5-4CBB-49D9-AFC3-00A3BA3D030A}"/>
          </ac:spMkLst>
        </pc:spChg>
        <pc:spChg chg="mod topLvl">
          <ac:chgData name="Lior Kamrat" userId="51e61f55-8b80-4e86-b936-84c85cd9db4c" providerId="ADAL" clId="{BF6A7D38-564F-4AA5-8EDA-BC5DFDDD37A6}" dt="2021-10-21T16:37:08.159" v="818" actId="1076"/>
          <ac:spMkLst>
            <pc:docMk/>
            <pc:sldMk cId="3781393970" sldId="2142532946"/>
            <ac:spMk id="129" creationId="{F36A4222-7875-42A8-AF2C-A8520601CB0F}"/>
          </ac:spMkLst>
        </pc:spChg>
        <pc:spChg chg="mod topLvl">
          <ac:chgData name="Lior Kamrat" userId="51e61f55-8b80-4e86-b936-84c85cd9db4c" providerId="ADAL" clId="{BF6A7D38-564F-4AA5-8EDA-BC5DFDDD37A6}" dt="2021-10-21T16:37:08.159" v="818" actId="1076"/>
          <ac:spMkLst>
            <pc:docMk/>
            <pc:sldMk cId="3781393970" sldId="2142532946"/>
            <ac:spMk id="131" creationId="{9FBF8A53-86E6-475F-98EF-8AF9CA551BDE}"/>
          </ac:spMkLst>
        </pc:spChg>
        <pc:spChg chg="mod">
          <ac:chgData name="Lior Kamrat" userId="51e61f55-8b80-4e86-b936-84c85cd9db4c" providerId="ADAL" clId="{BF6A7D38-564F-4AA5-8EDA-BC5DFDDD37A6}" dt="2021-10-21T16:37:08.159" v="818" actId="1076"/>
          <ac:spMkLst>
            <pc:docMk/>
            <pc:sldMk cId="3781393970" sldId="2142532946"/>
            <ac:spMk id="132" creationId="{0715A9EE-549D-4417-A54F-2535F1BF6A4B}"/>
          </ac:spMkLst>
        </pc:spChg>
        <pc:spChg chg="mod topLvl">
          <ac:chgData name="Lior Kamrat" userId="51e61f55-8b80-4e86-b936-84c85cd9db4c" providerId="ADAL" clId="{BF6A7D38-564F-4AA5-8EDA-BC5DFDDD37A6}" dt="2021-10-21T16:37:08.159" v="818" actId="1076"/>
          <ac:spMkLst>
            <pc:docMk/>
            <pc:sldMk cId="3781393970" sldId="2142532946"/>
            <ac:spMk id="135" creationId="{8F90A91D-CC06-44C0-9A36-55F2BB3D7EB6}"/>
          </ac:spMkLst>
        </pc:spChg>
        <pc:spChg chg="mod">
          <ac:chgData name="Lior Kamrat" userId="51e61f55-8b80-4e86-b936-84c85cd9db4c" providerId="ADAL" clId="{BF6A7D38-564F-4AA5-8EDA-BC5DFDDD37A6}" dt="2021-10-21T16:37:08.159" v="818" actId="1076"/>
          <ac:spMkLst>
            <pc:docMk/>
            <pc:sldMk cId="3781393970" sldId="2142532946"/>
            <ac:spMk id="137" creationId="{66E1A725-A098-46B6-8242-49E36A0EEA2F}"/>
          </ac:spMkLst>
        </pc:spChg>
        <pc:spChg chg="mod">
          <ac:chgData name="Lior Kamrat" userId="51e61f55-8b80-4e86-b936-84c85cd9db4c" providerId="ADAL" clId="{BF6A7D38-564F-4AA5-8EDA-BC5DFDDD37A6}" dt="2021-10-21T16:37:08.159" v="818" actId="1076"/>
          <ac:spMkLst>
            <pc:docMk/>
            <pc:sldMk cId="3781393970" sldId="2142532946"/>
            <ac:spMk id="144" creationId="{9D5624B0-A3BA-4637-BA18-E2567E391C5C}"/>
          </ac:spMkLst>
        </pc:spChg>
        <pc:spChg chg="mod">
          <ac:chgData name="Lior Kamrat" userId="51e61f55-8b80-4e86-b936-84c85cd9db4c" providerId="ADAL" clId="{BF6A7D38-564F-4AA5-8EDA-BC5DFDDD37A6}" dt="2021-10-21T16:37:08.159" v="818" actId="1076"/>
          <ac:spMkLst>
            <pc:docMk/>
            <pc:sldMk cId="3781393970" sldId="2142532946"/>
            <ac:spMk id="145" creationId="{C94E5C77-935F-46BD-BC30-9E302ADD9393}"/>
          </ac:spMkLst>
        </pc:spChg>
        <pc:spChg chg="mod">
          <ac:chgData name="Lior Kamrat" userId="51e61f55-8b80-4e86-b936-84c85cd9db4c" providerId="ADAL" clId="{BF6A7D38-564F-4AA5-8EDA-BC5DFDDD37A6}" dt="2021-10-21T16:37:08.159" v="818" actId="1076"/>
          <ac:spMkLst>
            <pc:docMk/>
            <pc:sldMk cId="3781393970" sldId="2142532946"/>
            <ac:spMk id="149" creationId="{454190F1-2B56-4CFF-927E-837018573A9B}"/>
          </ac:spMkLst>
        </pc:spChg>
        <pc:spChg chg="add mod">
          <ac:chgData name="Lior Kamrat" userId="51e61f55-8b80-4e86-b936-84c85cd9db4c" providerId="ADAL" clId="{BF6A7D38-564F-4AA5-8EDA-BC5DFDDD37A6}" dt="2021-10-21T16:37:08.159" v="818" actId="1076"/>
          <ac:spMkLst>
            <pc:docMk/>
            <pc:sldMk cId="3781393970" sldId="2142532946"/>
            <ac:spMk id="152" creationId="{C76C4A05-7880-43DA-933B-4BBB3D45C48E}"/>
          </ac:spMkLst>
        </pc:spChg>
        <pc:spChg chg="mod">
          <ac:chgData name="Lior Kamrat" userId="51e61f55-8b80-4e86-b936-84c85cd9db4c" providerId="ADAL" clId="{BF6A7D38-564F-4AA5-8EDA-BC5DFDDD37A6}" dt="2021-10-21T16:37:08.159" v="818" actId="1076"/>
          <ac:spMkLst>
            <pc:docMk/>
            <pc:sldMk cId="3781393970" sldId="2142532946"/>
            <ac:spMk id="153" creationId="{BF36A0C9-A6FD-4EA3-8F8F-6A0D31931C4F}"/>
          </ac:spMkLst>
        </pc:spChg>
        <pc:spChg chg="add mod">
          <ac:chgData name="Lior Kamrat" userId="51e61f55-8b80-4e86-b936-84c85cd9db4c" providerId="ADAL" clId="{BF6A7D38-564F-4AA5-8EDA-BC5DFDDD37A6}" dt="2021-10-21T16:37:08.159" v="818" actId="1076"/>
          <ac:spMkLst>
            <pc:docMk/>
            <pc:sldMk cId="3781393970" sldId="2142532946"/>
            <ac:spMk id="156" creationId="{3254CE10-5ED5-4472-86F5-0D5A52EBE2D9}"/>
          </ac:spMkLst>
        </pc:spChg>
        <pc:spChg chg="mod topLvl">
          <ac:chgData name="Lior Kamrat" userId="51e61f55-8b80-4e86-b936-84c85cd9db4c" providerId="ADAL" clId="{BF6A7D38-564F-4AA5-8EDA-BC5DFDDD37A6}" dt="2021-10-21T16:37:08.159" v="818" actId="1076"/>
          <ac:spMkLst>
            <pc:docMk/>
            <pc:sldMk cId="3781393970" sldId="2142532946"/>
            <ac:spMk id="158" creationId="{92BE673B-CDA6-484D-8B34-44EECEA4A9F8}"/>
          </ac:spMkLst>
        </pc:spChg>
        <pc:spChg chg="mod topLvl">
          <ac:chgData name="Lior Kamrat" userId="51e61f55-8b80-4e86-b936-84c85cd9db4c" providerId="ADAL" clId="{BF6A7D38-564F-4AA5-8EDA-BC5DFDDD37A6}" dt="2021-10-21T16:37:08.159" v="818" actId="1076"/>
          <ac:spMkLst>
            <pc:docMk/>
            <pc:sldMk cId="3781393970" sldId="2142532946"/>
            <ac:spMk id="161" creationId="{C701452E-B5D7-4941-971E-14FE9CADEA81}"/>
          </ac:spMkLst>
        </pc:spChg>
        <pc:spChg chg="del mod topLvl">
          <ac:chgData name="Lior Kamrat" userId="51e61f55-8b80-4e86-b936-84c85cd9db4c" providerId="ADAL" clId="{BF6A7D38-564F-4AA5-8EDA-BC5DFDDD37A6}" dt="2021-10-21T15:53:51.038" v="579" actId="478"/>
          <ac:spMkLst>
            <pc:docMk/>
            <pc:sldMk cId="3781393970" sldId="2142532946"/>
            <ac:spMk id="162" creationId="{F3F1F030-B2E4-45AE-8EB6-A1EEB2C3CE31}"/>
          </ac:spMkLst>
        </pc:spChg>
        <pc:spChg chg="mod ord topLvl">
          <ac:chgData name="Lior Kamrat" userId="51e61f55-8b80-4e86-b936-84c85cd9db4c" providerId="ADAL" clId="{BF6A7D38-564F-4AA5-8EDA-BC5DFDDD37A6}" dt="2021-10-21T16:37:08.159" v="818" actId="1076"/>
          <ac:spMkLst>
            <pc:docMk/>
            <pc:sldMk cId="3781393970" sldId="2142532946"/>
            <ac:spMk id="163" creationId="{CD6EB54A-7092-4F8A-9437-BF8B186CDC4D}"/>
          </ac:spMkLst>
        </pc:spChg>
        <pc:spChg chg="mod">
          <ac:chgData name="Lior Kamrat" userId="51e61f55-8b80-4e86-b936-84c85cd9db4c" providerId="ADAL" clId="{BF6A7D38-564F-4AA5-8EDA-BC5DFDDD37A6}" dt="2021-10-21T16:37:08.159" v="818" actId="1076"/>
          <ac:spMkLst>
            <pc:docMk/>
            <pc:sldMk cId="3781393970" sldId="2142532946"/>
            <ac:spMk id="167" creationId="{AE7E4AD6-4D90-4E26-8CBC-87F60237C145}"/>
          </ac:spMkLst>
        </pc:spChg>
        <pc:spChg chg="mod">
          <ac:chgData name="Lior Kamrat" userId="51e61f55-8b80-4e86-b936-84c85cd9db4c" providerId="ADAL" clId="{BF6A7D38-564F-4AA5-8EDA-BC5DFDDD37A6}" dt="2021-10-21T16:37:08.159" v="818" actId="1076"/>
          <ac:spMkLst>
            <pc:docMk/>
            <pc:sldMk cId="3781393970" sldId="2142532946"/>
            <ac:spMk id="171" creationId="{2E246A03-9666-4653-BDE0-5DCB4CFE5A3D}"/>
          </ac:spMkLst>
        </pc:spChg>
        <pc:spChg chg="mod">
          <ac:chgData name="Lior Kamrat" userId="51e61f55-8b80-4e86-b936-84c85cd9db4c" providerId="ADAL" clId="{BF6A7D38-564F-4AA5-8EDA-BC5DFDDD37A6}" dt="2021-10-21T16:37:08.159" v="818" actId="1076"/>
          <ac:spMkLst>
            <pc:docMk/>
            <pc:sldMk cId="3781393970" sldId="2142532946"/>
            <ac:spMk id="173" creationId="{FA4DE24F-1EAB-4466-8A27-3495EBAB2634}"/>
          </ac:spMkLst>
        </pc:spChg>
        <pc:spChg chg="add mod">
          <ac:chgData name="Lior Kamrat" userId="51e61f55-8b80-4e86-b936-84c85cd9db4c" providerId="ADAL" clId="{BF6A7D38-564F-4AA5-8EDA-BC5DFDDD37A6}" dt="2021-10-21T16:37:08.159" v="818" actId="1076"/>
          <ac:spMkLst>
            <pc:docMk/>
            <pc:sldMk cId="3781393970" sldId="2142532946"/>
            <ac:spMk id="174" creationId="{17891EDC-3A7A-4824-B021-6DE4FBF1F540}"/>
          </ac:spMkLst>
        </pc:spChg>
        <pc:spChg chg="add mod">
          <ac:chgData name="Lior Kamrat" userId="51e61f55-8b80-4e86-b936-84c85cd9db4c" providerId="ADAL" clId="{BF6A7D38-564F-4AA5-8EDA-BC5DFDDD37A6}" dt="2021-10-21T16:37:08.159" v="818" actId="1076"/>
          <ac:spMkLst>
            <pc:docMk/>
            <pc:sldMk cId="3781393970" sldId="2142532946"/>
            <ac:spMk id="178" creationId="{5CC79698-D8A5-4FE8-94DE-6DEABF87114E}"/>
          </ac:spMkLst>
        </pc:spChg>
        <pc:spChg chg="add mod">
          <ac:chgData name="Lior Kamrat" userId="51e61f55-8b80-4e86-b936-84c85cd9db4c" providerId="ADAL" clId="{BF6A7D38-564F-4AA5-8EDA-BC5DFDDD37A6}" dt="2021-10-21T16:37:44.207" v="831" actId="1076"/>
          <ac:spMkLst>
            <pc:docMk/>
            <pc:sldMk cId="3781393970" sldId="2142532946"/>
            <ac:spMk id="179" creationId="{81CC91D0-655C-4947-9A88-670C668E1683}"/>
          </ac:spMkLst>
        </pc:spChg>
        <pc:spChg chg="add mod">
          <ac:chgData name="Lior Kamrat" userId="51e61f55-8b80-4e86-b936-84c85cd9db4c" providerId="ADAL" clId="{BF6A7D38-564F-4AA5-8EDA-BC5DFDDD37A6}" dt="2021-10-21T16:37:08.159" v="818" actId="1076"/>
          <ac:spMkLst>
            <pc:docMk/>
            <pc:sldMk cId="3781393970" sldId="2142532946"/>
            <ac:spMk id="184" creationId="{E8DD4E38-A4F5-4F3E-854E-4175ED16B7C5}"/>
          </ac:spMkLst>
        </pc:spChg>
        <pc:spChg chg="mod">
          <ac:chgData name="Lior Kamrat" userId="51e61f55-8b80-4e86-b936-84c85cd9db4c" providerId="ADAL" clId="{BF6A7D38-564F-4AA5-8EDA-BC5DFDDD37A6}" dt="2021-10-21T16:37:08.159" v="818" actId="1076"/>
          <ac:spMkLst>
            <pc:docMk/>
            <pc:sldMk cId="3781393970" sldId="2142532946"/>
            <ac:spMk id="185" creationId="{707DF7E5-1A7C-4898-9B42-5D642611283D}"/>
          </ac:spMkLst>
        </pc:spChg>
        <pc:spChg chg="add mod">
          <ac:chgData name="Lior Kamrat" userId="51e61f55-8b80-4e86-b936-84c85cd9db4c" providerId="ADAL" clId="{BF6A7D38-564F-4AA5-8EDA-BC5DFDDD37A6}" dt="2021-10-21T16:37:08.159" v="818" actId="1076"/>
          <ac:spMkLst>
            <pc:docMk/>
            <pc:sldMk cId="3781393970" sldId="2142532946"/>
            <ac:spMk id="187" creationId="{85777C69-C86F-46CC-BEC7-3CFB3F952667}"/>
          </ac:spMkLst>
        </pc:spChg>
        <pc:spChg chg="add mod">
          <ac:chgData name="Lior Kamrat" userId="51e61f55-8b80-4e86-b936-84c85cd9db4c" providerId="ADAL" clId="{BF6A7D38-564F-4AA5-8EDA-BC5DFDDD37A6}" dt="2021-10-21T16:37:08.159" v="818" actId="1076"/>
          <ac:spMkLst>
            <pc:docMk/>
            <pc:sldMk cId="3781393970" sldId="2142532946"/>
            <ac:spMk id="188" creationId="{DACD8B65-EC68-4F22-8B59-8AA0AC99E6FA}"/>
          </ac:spMkLst>
        </pc:spChg>
        <pc:spChg chg="del mod">
          <ac:chgData name="Lior Kamrat" userId="51e61f55-8b80-4e86-b936-84c85cd9db4c" providerId="ADAL" clId="{BF6A7D38-564F-4AA5-8EDA-BC5DFDDD37A6}" dt="2021-10-21T15:22:01.285" v="130" actId="478"/>
          <ac:spMkLst>
            <pc:docMk/>
            <pc:sldMk cId="3781393970" sldId="2142532946"/>
            <ac:spMk id="190" creationId="{28313334-FEDC-4E21-853F-7B4A3B045B91}"/>
          </ac:spMkLst>
        </pc:spChg>
        <pc:spChg chg="del mod">
          <ac:chgData name="Lior Kamrat" userId="51e61f55-8b80-4e86-b936-84c85cd9db4c" providerId="ADAL" clId="{BF6A7D38-564F-4AA5-8EDA-BC5DFDDD37A6}" dt="2021-10-21T15:16:21.992" v="57" actId="478"/>
          <ac:spMkLst>
            <pc:docMk/>
            <pc:sldMk cId="3781393970" sldId="2142532946"/>
            <ac:spMk id="192" creationId="{0E93C20F-16B2-4BD1-B0DE-3F52E5CFFADF}"/>
          </ac:spMkLst>
        </pc:spChg>
        <pc:spChg chg="add mod">
          <ac:chgData name="Lior Kamrat" userId="51e61f55-8b80-4e86-b936-84c85cd9db4c" providerId="ADAL" clId="{BF6A7D38-564F-4AA5-8EDA-BC5DFDDD37A6}" dt="2021-10-21T16:38:41.284" v="853" actId="2711"/>
          <ac:spMkLst>
            <pc:docMk/>
            <pc:sldMk cId="3781393970" sldId="2142532946"/>
            <ac:spMk id="204" creationId="{3CF7B349-3EA9-45F5-B060-011F37C5EBAF}"/>
          </ac:spMkLst>
        </pc:spChg>
        <pc:spChg chg="del">
          <ac:chgData name="Lior Kamrat" userId="51e61f55-8b80-4e86-b936-84c85cd9db4c" providerId="ADAL" clId="{BF6A7D38-564F-4AA5-8EDA-BC5DFDDD37A6}" dt="2021-10-21T15:14:17.357" v="1" actId="478"/>
          <ac:spMkLst>
            <pc:docMk/>
            <pc:sldMk cId="3781393970" sldId="2142532946"/>
            <ac:spMk id="207" creationId="{A63BFFA7-E3A2-4B54-A103-031A0C7E0434}"/>
          </ac:spMkLst>
        </pc:spChg>
        <pc:spChg chg="del">
          <ac:chgData name="Lior Kamrat" userId="51e61f55-8b80-4e86-b936-84c85cd9db4c" providerId="ADAL" clId="{BF6A7D38-564F-4AA5-8EDA-BC5DFDDD37A6}" dt="2021-10-21T15:14:24.467" v="3" actId="478"/>
          <ac:spMkLst>
            <pc:docMk/>
            <pc:sldMk cId="3781393970" sldId="2142532946"/>
            <ac:spMk id="208" creationId="{B5B03B6D-E64D-4445-B790-C3D39AA2FBA9}"/>
          </ac:spMkLst>
        </pc:spChg>
        <pc:spChg chg="mod">
          <ac:chgData name="Lior Kamrat" userId="51e61f55-8b80-4e86-b936-84c85cd9db4c" providerId="ADAL" clId="{BF6A7D38-564F-4AA5-8EDA-BC5DFDDD37A6}" dt="2021-10-21T16:37:08.159" v="818" actId="1076"/>
          <ac:spMkLst>
            <pc:docMk/>
            <pc:sldMk cId="3781393970" sldId="2142532946"/>
            <ac:spMk id="242" creationId="{F43097BB-F881-477E-9061-D26800E3481B}"/>
          </ac:spMkLst>
        </pc:spChg>
        <pc:spChg chg="mod">
          <ac:chgData name="Lior Kamrat" userId="51e61f55-8b80-4e86-b936-84c85cd9db4c" providerId="ADAL" clId="{BF6A7D38-564F-4AA5-8EDA-BC5DFDDD37A6}" dt="2021-10-21T16:37:08.159" v="818" actId="1076"/>
          <ac:spMkLst>
            <pc:docMk/>
            <pc:sldMk cId="3781393970" sldId="2142532946"/>
            <ac:spMk id="243" creationId="{00131DF7-7821-46F8-85A8-B010C9CFE7E2}"/>
          </ac:spMkLst>
        </pc:spChg>
        <pc:spChg chg="mod">
          <ac:chgData name="Lior Kamrat" userId="51e61f55-8b80-4e86-b936-84c85cd9db4c" providerId="ADAL" clId="{BF6A7D38-564F-4AA5-8EDA-BC5DFDDD37A6}" dt="2021-10-21T16:37:08.159" v="818" actId="1076"/>
          <ac:spMkLst>
            <pc:docMk/>
            <pc:sldMk cId="3781393970" sldId="2142532946"/>
            <ac:spMk id="246" creationId="{46204324-6A8D-4B80-9FA8-24C54DE0494D}"/>
          </ac:spMkLst>
        </pc:spChg>
        <pc:spChg chg="mod">
          <ac:chgData name="Lior Kamrat" userId="51e61f55-8b80-4e86-b936-84c85cd9db4c" providerId="ADAL" clId="{BF6A7D38-564F-4AA5-8EDA-BC5DFDDD37A6}" dt="2021-10-21T16:37:08.159" v="818" actId="1076"/>
          <ac:spMkLst>
            <pc:docMk/>
            <pc:sldMk cId="3781393970" sldId="2142532946"/>
            <ac:spMk id="248" creationId="{29B63BC7-5581-4078-B91A-7EF55F59404A}"/>
          </ac:spMkLst>
        </pc:spChg>
        <pc:spChg chg="mod">
          <ac:chgData name="Lior Kamrat" userId="51e61f55-8b80-4e86-b936-84c85cd9db4c" providerId="ADAL" clId="{BF6A7D38-564F-4AA5-8EDA-BC5DFDDD37A6}" dt="2021-10-21T16:37:08.159" v="818" actId="1076"/>
          <ac:spMkLst>
            <pc:docMk/>
            <pc:sldMk cId="3781393970" sldId="2142532946"/>
            <ac:spMk id="250" creationId="{01EAAD99-C520-4B94-9BB1-37E6D803C93E}"/>
          </ac:spMkLst>
        </pc:spChg>
        <pc:spChg chg="mod">
          <ac:chgData name="Lior Kamrat" userId="51e61f55-8b80-4e86-b936-84c85cd9db4c" providerId="ADAL" clId="{BF6A7D38-564F-4AA5-8EDA-BC5DFDDD37A6}" dt="2021-10-21T16:37:08.159" v="818" actId="1076"/>
          <ac:spMkLst>
            <pc:docMk/>
            <pc:sldMk cId="3781393970" sldId="2142532946"/>
            <ac:spMk id="252" creationId="{17DF0B03-B5A6-4783-B30A-30317A89A4A8}"/>
          </ac:spMkLst>
        </pc:spChg>
        <pc:spChg chg="mod">
          <ac:chgData name="Lior Kamrat" userId="51e61f55-8b80-4e86-b936-84c85cd9db4c" providerId="ADAL" clId="{BF6A7D38-564F-4AA5-8EDA-BC5DFDDD37A6}" dt="2021-10-21T16:37:08.159" v="818" actId="1076"/>
          <ac:spMkLst>
            <pc:docMk/>
            <pc:sldMk cId="3781393970" sldId="2142532946"/>
            <ac:spMk id="254" creationId="{8B1FCF4A-8DF1-4263-816E-0D4D45AB973B}"/>
          </ac:spMkLst>
        </pc:spChg>
        <pc:spChg chg="mod">
          <ac:chgData name="Lior Kamrat" userId="51e61f55-8b80-4e86-b936-84c85cd9db4c" providerId="ADAL" clId="{BF6A7D38-564F-4AA5-8EDA-BC5DFDDD37A6}" dt="2021-10-21T16:37:08.159" v="818" actId="1076"/>
          <ac:spMkLst>
            <pc:docMk/>
            <pc:sldMk cId="3781393970" sldId="2142532946"/>
            <ac:spMk id="256" creationId="{07C77D7C-3C9A-4D2B-97CC-7CBC338F62B5}"/>
          </ac:spMkLst>
        </pc:spChg>
        <pc:spChg chg="mod">
          <ac:chgData name="Lior Kamrat" userId="51e61f55-8b80-4e86-b936-84c85cd9db4c" providerId="ADAL" clId="{BF6A7D38-564F-4AA5-8EDA-BC5DFDDD37A6}" dt="2021-10-21T16:37:08.159" v="818" actId="1076"/>
          <ac:spMkLst>
            <pc:docMk/>
            <pc:sldMk cId="3781393970" sldId="2142532946"/>
            <ac:spMk id="258" creationId="{626C8A3B-E6D4-42A5-9B46-9AE7BC0E9880}"/>
          </ac:spMkLst>
        </pc:spChg>
        <pc:spChg chg="mod">
          <ac:chgData name="Lior Kamrat" userId="51e61f55-8b80-4e86-b936-84c85cd9db4c" providerId="ADAL" clId="{BF6A7D38-564F-4AA5-8EDA-BC5DFDDD37A6}" dt="2021-10-21T16:37:08.159" v="818" actId="1076"/>
          <ac:spMkLst>
            <pc:docMk/>
            <pc:sldMk cId="3781393970" sldId="2142532946"/>
            <ac:spMk id="260" creationId="{C1C79948-5A88-4D6B-AEC7-20425641C421}"/>
          </ac:spMkLst>
        </pc:spChg>
        <pc:grpChg chg="add mod">
          <ac:chgData name="Lior Kamrat" userId="51e61f55-8b80-4e86-b936-84c85cd9db4c" providerId="ADAL" clId="{BF6A7D38-564F-4AA5-8EDA-BC5DFDDD37A6}" dt="2021-10-21T16:37:08.159" v="818" actId="1076"/>
          <ac:grpSpMkLst>
            <pc:docMk/>
            <pc:sldMk cId="3781393970" sldId="2142532946"/>
            <ac:grpSpMk id="4" creationId="{A96698C8-9589-4056-A95E-713618015290}"/>
          </ac:grpSpMkLst>
        </pc:grpChg>
        <pc:grpChg chg="add del mod">
          <ac:chgData name="Lior Kamrat" userId="51e61f55-8b80-4e86-b936-84c85cd9db4c" providerId="ADAL" clId="{BF6A7D38-564F-4AA5-8EDA-BC5DFDDD37A6}" dt="2021-10-21T15:39:50.617" v="324" actId="478"/>
          <ac:grpSpMkLst>
            <pc:docMk/>
            <pc:sldMk cId="3781393970" sldId="2142532946"/>
            <ac:grpSpMk id="5" creationId="{CF6990FC-E1B1-45F0-84AE-60AF53BCCDD8}"/>
          </ac:grpSpMkLst>
        </pc:grpChg>
        <pc:grpChg chg="add mod">
          <ac:chgData name="Lior Kamrat" userId="51e61f55-8b80-4e86-b936-84c85cd9db4c" providerId="ADAL" clId="{BF6A7D38-564F-4AA5-8EDA-BC5DFDDD37A6}" dt="2021-10-21T16:37:08.159" v="818" actId="1076"/>
          <ac:grpSpMkLst>
            <pc:docMk/>
            <pc:sldMk cId="3781393970" sldId="2142532946"/>
            <ac:grpSpMk id="7" creationId="{2D768069-BC8C-4003-B782-D4B7F8D65461}"/>
          </ac:grpSpMkLst>
        </pc:grpChg>
        <pc:grpChg chg="add del mod topLvl">
          <ac:chgData name="Lior Kamrat" userId="51e61f55-8b80-4e86-b936-84c85cd9db4c" providerId="ADAL" clId="{BF6A7D38-564F-4AA5-8EDA-BC5DFDDD37A6}" dt="2021-10-21T15:42:06.324" v="355" actId="165"/>
          <ac:grpSpMkLst>
            <pc:docMk/>
            <pc:sldMk cId="3781393970" sldId="2142532946"/>
            <ac:grpSpMk id="13" creationId="{08CA832D-A93B-4962-9F26-A5EF63197646}"/>
          </ac:grpSpMkLst>
        </pc:grpChg>
        <pc:grpChg chg="add mod topLvl">
          <ac:chgData name="Lior Kamrat" userId="51e61f55-8b80-4e86-b936-84c85cd9db4c" providerId="ADAL" clId="{BF6A7D38-564F-4AA5-8EDA-BC5DFDDD37A6}" dt="2021-10-21T16:37:08.159" v="818" actId="1076"/>
          <ac:grpSpMkLst>
            <pc:docMk/>
            <pc:sldMk cId="3781393970" sldId="2142532946"/>
            <ac:grpSpMk id="14" creationId="{CF56CBE5-7D78-4352-9AB5-8FE73C61F905}"/>
          </ac:grpSpMkLst>
        </pc:grpChg>
        <pc:grpChg chg="add del mod">
          <ac:chgData name="Lior Kamrat" userId="51e61f55-8b80-4e86-b936-84c85cd9db4c" providerId="ADAL" clId="{BF6A7D38-564F-4AA5-8EDA-BC5DFDDD37A6}" dt="2021-10-21T15:40:51.786" v="340" actId="165"/>
          <ac:grpSpMkLst>
            <pc:docMk/>
            <pc:sldMk cId="3781393970" sldId="2142532946"/>
            <ac:grpSpMk id="15" creationId="{A07CE855-36B1-436B-913A-97F3E946A00F}"/>
          </ac:grpSpMkLst>
        </pc:grpChg>
        <pc:grpChg chg="add mod">
          <ac:chgData name="Lior Kamrat" userId="51e61f55-8b80-4e86-b936-84c85cd9db4c" providerId="ADAL" clId="{BF6A7D38-564F-4AA5-8EDA-BC5DFDDD37A6}" dt="2021-10-21T16:37:08.159" v="818" actId="1076"/>
          <ac:grpSpMkLst>
            <pc:docMk/>
            <pc:sldMk cId="3781393970" sldId="2142532946"/>
            <ac:grpSpMk id="24" creationId="{03BF814A-7727-4F01-B390-71A2C34B1260}"/>
          </ac:grpSpMkLst>
        </pc:grpChg>
        <pc:grpChg chg="add mod">
          <ac:chgData name="Lior Kamrat" userId="51e61f55-8b80-4e86-b936-84c85cd9db4c" providerId="ADAL" clId="{BF6A7D38-564F-4AA5-8EDA-BC5DFDDD37A6}" dt="2021-10-21T16:37:08.159" v="818" actId="1076"/>
          <ac:grpSpMkLst>
            <pc:docMk/>
            <pc:sldMk cId="3781393970" sldId="2142532946"/>
            <ac:grpSpMk id="37" creationId="{1A3639B0-5F5C-42BF-B82A-05BD5F6FB521}"/>
          </ac:grpSpMkLst>
        </pc:grpChg>
        <pc:grpChg chg="add mod">
          <ac:chgData name="Lior Kamrat" userId="51e61f55-8b80-4e86-b936-84c85cd9db4c" providerId="ADAL" clId="{BF6A7D38-564F-4AA5-8EDA-BC5DFDDD37A6}" dt="2021-10-21T16:37:08.159" v="818" actId="1076"/>
          <ac:grpSpMkLst>
            <pc:docMk/>
            <pc:sldMk cId="3781393970" sldId="2142532946"/>
            <ac:grpSpMk id="38" creationId="{8779C0EA-B8BD-4CC0-B229-091B5C4193D2}"/>
          </ac:grpSpMkLst>
        </pc:grpChg>
        <pc:grpChg chg="add mod">
          <ac:chgData name="Lior Kamrat" userId="51e61f55-8b80-4e86-b936-84c85cd9db4c" providerId="ADAL" clId="{BF6A7D38-564F-4AA5-8EDA-BC5DFDDD37A6}" dt="2021-10-21T16:37:08.159" v="818" actId="1076"/>
          <ac:grpSpMkLst>
            <pc:docMk/>
            <pc:sldMk cId="3781393970" sldId="2142532946"/>
            <ac:grpSpMk id="41" creationId="{0A938EED-1906-4166-B396-83FCF025D89B}"/>
          </ac:grpSpMkLst>
        </pc:grpChg>
        <pc:grpChg chg="add mod">
          <ac:chgData name="Lior Kamrat" userId="51e61f55-8b80-4e86-b936-84c85cd9db4c" providerId="ADAL" clId="{BF6A7D38-564F-4AA5-8EDA-BC5DFDDD37A6}" dt="2021-10-21T16:37:08.159" v="818" actId="1076"/>
          <ac:grpSpMkLst>
            <pc:docMk/>
            <pc:sldMk cId="3781393970" sldId="2142532946"/>
            <ac:grpSpMk id="42" creationId="{4E1FB3B6-54BA-4B07-A99A-0760C550F8C2}"/>
          </ac:grpSpMkLst>
        </pc:grpChg>
        <pc:grpChg chg="add mod">
          <ac:chgData name="Lior Kamrat" userId="51e61f55-8b80-4e86-b936-84c85cd9db4c" providerId="ADAL" clId="{BF6A7D38-564F-4AA5-8EDA-BC5DFDDD37A6}" dt="2021-10-21T16:37:08.159" v="818" actId="1076"/>
          <ac:grpSpMkLst>
            <pc:docMk/>
            <pc:sldMk cId="3781393970" sldId="2142532946"/>
            <ac:grpSpMk id="43" creationId="{DE6761C4-DC34-4EBB-A477-10CF838E330C}"/>
          </ac:grpSpMkLst>
        </pc:grpChg>
        <pc:grpChg chg="add mod">
          <ac:chgData name="Lior Kamrat" userId="51e61f55-8b80-4e86-b936-84c85cd9db4c" providerId="ADAL" clId="{BF6A7D38-564F-4AA5-8EDA-BC5DFDDD37A6}" dt="2021-10-21T16:37:08.159" v="818" actId="1076"/>
          <ac:grpSpMkLst>
            <pc:docMk/>
            <pc:sldMk cId="3781393970" sldId="2142532946"/>
            <ac:grpSpMk id="55" creationId="{F2AC8197-AAF9-479B-B13F-2E2BDBF645D4}"/>
          </ac:grpSpMkLst>
        </pc:grpChg>
        <pc:grpChg chg="del mod topLvl">
          <ac:chgData name="Lior Kamrat" userId="51e61f55-8b80-4e86-b936-84c85cd9db4c" providerId="ADAL" clId="{BF6A7D38-564F-4AA5-8EDA-BC5DFDDD37A6}" dt="2021-10-21T15:47:43.256" v="485" actId="165"/>
          <ac:grpSpMkLst>
            <pc:docMk/>
            <pc:sldMk cId="3781393970" sldId="2142532946"/>
            <ac:grpSpMk id="64" creationId="{853571B7-22BF-4362-ABBD-5B6FE1AE1FC3}"/>
          </ac:grpSpMkLst>
        </pc:grpChg>
        <pc:grpChg chg="del mod topLvl">
          <ac:chgData name="Lior Kamrat" userId="51e61f55-8b80-4e86-b936-84c85cd9db4c" providerId="ADAL" clId="{BF6A7D38-564F-4AA5-8EDA-BC5DFDDD37A6}" dt="2021-10-21T15:50:56.487" v="527" actId="165"/>
          <ac:grpSpMkLst>
            <pc:docMk/>
            <pc:sldMk cId="3781393970" sldId="2142532946"/>
            <ac:grpSpMk id="66" creationId="{2A0D6088-3927-4169-9481-AC4B9CE14FB2}"/>
          </ac:grpSpMkLst>
        </pc:grpChg>
        <pc:grpChg chg="del mod">
          <ac:chgData name="Lior Kamrat" userId="51e61f55-8b80-4e86-b936-84c85cd9db4c" providerId="ADAL" clId="{BF6A7D38-564F-4AA5-8EDA-BC5DFDDD37A6}" dt="2021-10-21T15:47:37.981" v="484" actId="165"/>
          <ac:grpSpMkLst>
            <pc:docMk/>
            <pc:sldMk cId="3781393970" sldId="2142532946"/>
            <ac:grpSpMk id="67" creationId="{D18BE76B-5371-4A9C-B614-0F2E4ED47726}"/>
          </ac:grpSpMkLst>
        </pc:grpChg>
        <pc:grpChg chg="mod">
          <ac:chgData name="Lior Kamrat" userId="51e61f55-8b80-4e86-b936-84c85cd9db4c" providerId="ADAL" clId="{BF6A7D38-564F-4AA5-8EDA-BC5DFDDD37A6}" dt="2021-10-21T16:37:08.159" v="818" actId="1076"/>
          <ac:grpSpMkLst>
            <pc:docMk/>
            <pc:sldMk cId="3781393970" sldId="2142532946"/>
            <ac:grpSpMk id="68" creationId="{5DB94E52-9FC2-4ED4-9989-B27C965EBFBE}"/>
          </ac:grpSpMkLst>
        </pc:grpChg>
        <pc:grpChg chg="add del mod">
          <ac:chgData name="Lior Kamrat" userId="51e61f55-8b80-4e86-b936-84c85cd9db4c" providerId="ADAL" clId="{BF6A7D38-564F-4AA5-8EDA-BC5DFDDD37A6}" dt="2021-10-21T15:23:37.702" v="194" actId="478"/>
          <ac:grpSpMkLst>
            <pc:docMk/>
            <pc:sldMk cId="3781393970" sldId="2142532946"/>
            <ac:grpSpMk id="108" creationId="{34415719-9D44-439D-B561-17CD3E065404}"/>
          </ac:grpSpMkLst>
        </pc:grpChg>
        <pc:grpChg chg="add del mod">
          <ac:chgData name="Lior Kamrat" userId="51e61f55-8b80-4e86-b936-84c85cd9db4c" providerId="ADAL" clId="{BF6A7D38-564F-4AA5-8EDA-BC5DFDDD37A6}" dt="2021-10-21T15:39:52.077" v="325" actId="478"/>
          <ac:grpSpMkLst>
            <pc:docMk/>
            <pc:sldMk cId="3781393970" sldId="2142532946"/>
            <ac:grpSpMk id="116" creationId="{91A63328-8ADD-4A43-B2A9-87E986E6F2E6}"/>
          </ac:grpSpMkLst>
        </pc:grpChg>
        <pc:grpChg chg="add del mod">
          <ac:chgData name="Lior Kamrat" userId="51e61f55-8b80-4e86-b936-84c85cd9db4c" providerId="ADAL" clId="{BF6A7D38-564F-4AA5-8EDA-BC5DFDDD37A6}" dt="2021-10-21T15:20:37.098" v="106" actId="478"/>
          <ac:grpSpMkLst>
            <pc:docMk/>
            <pc:sldMk cId="3781393970" sldId="2142532946"/>
            <ac:grpSpMk id="119" creationId="{CBFBC4E5-4E9E-4740-9F56-3B3FDB83817B}"/>
          </ac:grpSpMkLst>
        </pc:grpChg>
        <pc:grpChg chg="add del mod">
          <ac:chgData name="Lior Kamrat" userId="51e61f55-8b80-4e86-b936-84c85cd9db4c" providerId="ADAL" clId="{BF6A7D38-564F-4AA5-8EDA-BC5DFDDD37A6}" dt="2021-10-21T15:20:38.411" v="107" actId="478"/>
          <ac:grpSpMkLst>
            <pc:docMk/>
            <pc:sldMk cId="3781393970" sldId="2142532946"/>
            <ac:grpSpMk id="122" creationId="{EDFB0128-8576-4E70-9F3B-03EFFC11E893}"/>
          </ac:grpSpMkLst>
        </pc:grpChg>
        <pc:grpChg chg="add mod">
          <ac:chgData name="Lior Kamrat" userId="51e61f55-8b80-4e86-b936-84c85cd9db4c" providerId="ADAL" clId="{BF6A7D38-564F-4AA5-8EDA-BC5DFDDD37A6}" dt="2021-10-21T16:37:08.159" v="818" actId="1076"/>
          <ac:grpSpMkLst>
            <pc:docMk/>
            <pc:sldMk cId="3781393970" sldId="2142532946"/>
            <ac:grpSpMk id="125" creationId="{8081221D-F592-4D92-A53C-1C72D7C673F4}"/>
          </ac:grpSpMkLst>
        </pc:grpChg>
        <pc:grpChg chg="add mod">
          <ac:chgData name="Lior Kamrat" userId="51e61f55-8b80-4e86-b936-84c85cd9db4c" providerId="ADAL" clId="{BF6A7D38-564F-4AA5-8EDA-BC5DFDDD37A6}" dt="2021-10-21T16:37:08.159" v="818" actId="1076"/>
          <ac:grpSpMkLst>
            <pc:docMk/>
            <pc:sldMk cId="3781393970" sldId="2142532946"/>
            <ac:grpSpMk id="130" creationId="{3B097E81-78BF-4557-9893-B38908780C89}"/>
          </ac:grpSpMkLst>
        </pc:grpChg>
        <pc:grpChg chg="add mod">
          <ac:chgData name="Lior Kamrat" userId="51e61f55-8b80-4e86-b936-84c85cd9db4c" providerId="ADAL" clId="{BF6A7D38-564F-4AA5-8EDA-BC5DFDDD37A6}" dt="2021-10-21T16:37:08.159" v="818" actId="1076"/>
          <ac:grpSpMkLst>
            <pc:docMk/>
            <pc:sldMk cId="3781393970" sldId="2142532946"/>
            <ac:grpSpMk id="134" creationId="{332069AF-8551-46D0-A5C7-2B240611AD53}"/>
          </ac:grpSpMkLst>
        </pc:grpChg>
        <pc:grpChg chg="mod">
          <ac:chgData name="Lior Kamrat" userId="51e61f55-8b80-4e86-b936-84c85cd9db4c" providerId="ADAL" clId="{BF6A7D38-564F-4AA5-8EDA-BC5DFDDD37A6}" dt="2021-10-21T16:37:08.159" v="818" actId="1076"/>
          <ac:grpSpMkLst>
            <pc:docMk/>
            <pc:sldMk cId="3781393970" sldId="2142532946"/>
            <ac:grpSpMk id="245" creationId="{D07C9B1E-0EF4-4D8E-9FD6-F74BAE0900B4}"/>
          </ac:grpSpMkLst>
        </pc:grpChg>
        <pc:grpChg chg="mod">
          <ac:chgData name="Lior Kamrat" userId="51e61f55-8b80-4e86-b936-84c85cd9db4c" providerId="ADAL" clId="{BF6A7D38-564F-4AA5-8EDA-BC5DFDDD37A6}" dt="2021-10-21T16:37:08.159" v="818" actId="1076"/>
          <ac:grpSpMkLst>
            <pc:docMk/>
            <pc:sldMk cId="3781393970" sldId="2142532946"/>
            <ac:grpSpMk id="249" creationId="{699ECC68-DE65-479C-A791-7BBB29214438}"/>
          </ac:grpSpMkLst>
        </pc:grpChg>
        <pc:grpChg chg="mod">
          <ac:chgData name="Lior Kamrat" userId="51e61f55-8b80-4e86-b936-84c85cd9db4c" providerId="ADAL" clId="{BF6A7D38-564F-4AA5-8EDA-BC5DFDDD37A6}" dt="2021-10-21T16:37:08.159" v="818" actId="1076"/>
          <ac:grpSpMkLst>
            <pc:docMk/>
            <pc:sldMk cId="3781393970" sldId="2142532946"/>
            <ac:grpSpMk id="253" creationId="{4BA4622F-73B5-4988-A4C0-2B8AAAFD1DD4}"/>
          </ac:grpSpMkLst>
        </pc:grpChg>
        <pc:grpChg chg="mod">
          <ac:chgData name="Lior Kamrat" userId="51e61f55-8b80-4e86-b936-84c85cd9db4c" providerId="ADAL" clId="{BF6A7D38-564F-4AA5-8EDA-BC5DFDDD37A6}" dt="2021-10-21T16:37:08.159" v="818" actId="1076"/>
          <ac:grpSpMkLst>
            <pc:docMk/>
            <pc:sldMk cId="3781393970" sldId="2142532946"/>
            <ac:grpSpMk id="257" creationId="{2E0B65C7-046C-41F7-81B1-5AC30D9FE8BC}"/>
          </ac:grpSpMkLst>
        </pc:grpChg>
        <pc:grpChg chg="del">
          <ac:chgData name="Lior Kamrat" userId="51e61f55-8b80-4e86-b936-84c85cd9db4c" providerId="ADAL" clId="{BF6A7D38-564F-4AA5-8EDA-BC5DFDDD37A6}" dt="2021-10-21T15:14:24.467" v="3" actId="478"/>
          <ac:grpSpMkLst>
            <pc:docMk/>
            <pc:sldMk cId="3781393970" sldId="2142532946"/>
            <ac:grpSpMk id="1043" creationId="{C15EAB2B-75DA-4D8F-AA9E-F10A1CE246EE}"/>
          </ac:grpSpMkLst>
        </pc:grpChg>
        <pc:grpChg chg="mod">
          <ac:chgData name="Lior Kamrat" userId="51e61f55-8b80-4e86-b936-84c85cd9db4c" providerId="ADAL" clId="{BF6A7D38-564F-4AA5-8EDA-BC5DFDDD37A6}" dt="2021-10-21T16:37:08.159" v="818" actId="1076"/>
          <ac:grpSpMkLst>
            <pc:docMk/>
            <pc:sldMk cId="3781393970" sldId="2142532946"/>
            <ac:grpSpMk id="1059" creationId="{CACC2381-FECE-43F1-8CDF-FCDFFA4D19C6}"/>
          </ac:grpSpMkLst>
        </pc:grpChg>
        <pc:grpChg chg="mod">
          <ac:chgData name="Lior Kamrat" userId="51e61f55-8b80-4e86-b936-84c85cd9db4c" providerId="ADAL" clId="{BF6A7D38-564F-4AA5-8EDA-BC5DFDDD37A6}" dt="2021-10-21T16:37:08.159" v="818" actId="1076"/>
          <ac:grpSpMkLst>
            <pc:docMk/>
            <pc:sldMk cId="3781393970" sldId="2142532946"/>
            <ac:grpSpMk id="1060" creationId="{D4C30723-07FA-41C2-9040-9AA19F5B6FD9}"/>
          </ac:grpSpMkLst>
        </pc:grpChg>
        <pc:picChg chg="mod">
          <ac:chgData name="Lior Kamrat" userId="51e61f55-8b80-4e86-b936-84c85cd9db4c" providerId="ADAL" clId="{BF6A7D38-564F-4AA5-8EDA-BC5DFDDD37A6}" dt="2021-10-21T16:37:08.159" v="818" actId="1076"/>
          <ac:picMkLst>
            <pc:docMk/>
            <pc:sldMk cId="3781393970" sldId="2142532946"/>
            <ac:picMk id="3" creationId="{F7644E54-A4AA-41B9-A34A-9F2926787BAB}"/>
          </ac:picMkLst>
        </pc:picChg>
        <pc:picChg chg="add mod">
          <ac:chgData name="Lior Kamrat" userId="51e61f55-8b80-4e86-b936-84c85cd9db4c" providerId="ADAL" clId="{BF6A7D38-564F-4AA5-8EDA-BC5DFDDD37A6}" dt="2021-10-21T16:37:08.159" v="818" actId="1076"/>
          <ac:picMkLst>
            <pc:docMk/>
            <pc:sldMk cId="3781393970" sldId="2142532946"/>
            <ac:picMk id="6" creationId="{C5A4E97F-C82E-44D4-9BE1-E2BABC075ED7}"/>
          </ac:picMkLst>
        </pc:picChg>
        <pc:picChg chg="mod ord">
          <ac:chgData name="Lior Kamrat" userId="51e61f55-8b80-4e86-b936-84c85cd9db4c" providerId="ADAL" clId="{BF6A7D38-564F-4AA5-8EDA-BC5DFDDD37A6}" dt="2021-10-21T16:37:08.159" v="818" actId="1076"/>
          <ac:picMkLst>
            <pc:docMk/>
            <pc:sldMk cId="3781393970" sldId="2142532946"/>
            <ac:picMk id="10" creationId="{A8453351-BCEF-4262-91B8-96D6EFBEB114}"/>
          </ac:picMkLst>
        </pc:picChg>
        <pc:picChg chg="add mod">
          <ac:chgData name="Lior Kamrat" userId="51e61f55-8b80-4e86-b936-84c85cd9db4c" providerId="ADAL" clId="{BF6A7D38-564F-4AA5-8EDA-BC5DFDDD37A6}" dt="2021-10-21T16:37:08.159" v="818" actId="1076"/>
          <ac:picMkLst>
            <pc:docMk/>
            <pc:sldMk cId="3781393970" sldId="2142532946"/>
            <ac:picMk id="17" creationId="{72733D15-01F3-4819-B91C-21E7896003F2}"/>
          </ac:picMkLst>
        </pc:picChg>
        <pc:picChg chg="del mod ord topLvl">
          <ac:chgData name="Lior Kamrat" userId="51e61f55-8b80-4e86-b936-84c85cd9db4c" providerId="ADAL" clId="{BF6A7D38-564F-4AA5-8EDA-BC5DFDDD37A6}" dt="2021-10-21T15:39:50.617" v="324" actId="478"/>
          <ac:picMkLst>
            <pc:docMk/>
            <pc:sldMk cId="3781393970" sldId="2142532946"/>
            <ac:picMk id="25" creationId="{CC25C7FF-9A5A-4BCA-B1E6-0D02E33CC5BA}"/>
          </ac:picMkLst>
        </pc:picChg>
        <pc:picChg chg="add mod">
          <ac:chgData name="Lior Kamrat" userId="51e61f55-8b80-4e86-b936-84c85cd9db4c" providerId="ADAL" clId="{BF6A7D38-564F-4AA5-8EDA-BC5DFDDD37A6}" dt="2021-10-21T16:37:08.159" v="818" actId="1076"/>
          <ac:picMkLst>
            <pc:docMk/>
            <pc:sldMk cId="3781393970" sldId="2142532946"/>
            <ac:picMk id="40" creationId="{113AF046-8B6A-4F53-971E-E459EF55F527}"/>
          </ac:picMkLst>
        </pc:picChg>
        <pc:picChg chg="add mod">
          <ac:chgData name="Lior Kamrat" userId="51e61f55-8b80-4e86-b936-84c85cd9db4c" providerId="ADAL" clId="{BF6A7D38-564F-4AA5-8EDA-BC5DFDDD37A6}" dt="2021-10-21T16:37:08.159" v="818" actId="1076"/>
          <ac:picMkLst>
            <pc:docMk/>
            <pc:sldMk cId="3781393970" sldId="2142532946"/>
            <ac:picMk id="44" creationId="{1A863372-E3A6-4F45-AD3B-ED57977000F8}"/>
          </ac:picMkLst>
        </pc:picChg>
        <pc:picChg chg="add del mod">
          <ac:chgData name="Lior Kamrat" userId="51e61f55-8b80-4e86-b936-84c85cd9db4c" providerId="ADAL" clId="{BF6A7D38-564F-4AA5-8EDA-BC5DFDDD37A6}" dt="2021-10-21T15:15:03.284" v="38" actId="478"/>
          <ac:picMkLst>
            <pc:docMk/>
            <pc:sldMk cId="3781393970" sldId="2142532946"/>
            <ac:picMk id="92" creationId="{4AFBA545-A630-4C14-948E-29521986CDC8}"/>
          </ac:picMkLst>
        </pc:picChg>
        <pc:picChg chg="add del mod">
          <ac:chgData name="Lior Kamrat" userId="51e61f55-8b80-4e86-b936-84c85cd9db4c" providerId="ADAL" clId="{BF6A7D38-564F-4AA5-8EDA-BC5DFDDD37A6}" dt="2021-10-21T15:15:03.284" v="38" actId="478"/>
          <ac:picMkLst>
            <pc:docMk/>
            <pc:sldMk cId="3781393970" sldId="2142532946"/>
            <ac:picMk id="94" creationId="{7083EBFA-137D-413F-9255-E65A58ED2C9F}"/>
          </ac:picMkLst>
        </pc:picChg>
        <pc:picChg chg="add del mod">
          <ac:chgData name="Lior Kamrat" userId="51e61f55-8b80-4e86-b936-84c85cd9db4c" providerId="ADAL" clId="{BF6A7D38-564F-4AA5-8EDA-BC5DFDDD37A6}" dt="2021-10-21T15:15:03.284" v="38" actId="478"/>
          <ac:picMkLst>
            <pc:docMk/>
            <pc:sldMk cId="3781393970" sldId="2142532946"/>
            <ac:picMk id="96" creationId="{955A377E-9B6D-4043-B639-A614E1343CB1}"/>
          </ac:picMkLst>
        </pc:picChg>
        <pc:picChg chg="add del mod">
          <ac:chgData name="Lior Kamrat" userId="51e61f55-8b80-4e86-b936-84c85cd9db4c" providerId="ADAL" clId="{BF6A7D38-564F-4AA5-8EDA-BC5DFDDD37A6}" dt="2021-10-21T15:15:03.284" v="38" actId="478"/>
          <ac:picMkLst>
            <pc:docMk/>
            <pc:sldMk cId="3781393970" sldId="2142532946"/>
            <ac:picMk id="98" creationId="{0BABF0EB-BC8C-4680-908D-034381B80453}"/>
          </ac:picMkLst>
        </pc:picChg>
        <pc:picChg chg="mod">
          <ac:chgData name="Lior Kamrat" userId="51e61f55-8b80-4e86-b936-84c85cd9db4c" providerId="ADAL" clId="{BF6A7D38-564F-4AA5-8EDA-BC5DFDDD37A6}" dt="2021-10-21T16:37:08.159" v="818" actId="1076"/>
          <ac:picMkLst>
            <pc:docMk/>
            <pc:sldMk cId="3781393970" sldId="2142532946"/>
            <ac:picMk id="104" creationId="{AB13DC23-2EE9-4A2E-B3EE-FF94269CF327}"/>
          </ac:picMkLst>
        </pc:picChg>
        <pc:picChg chg="del">
          <ac:chgData name="Lior Kamrat" userId="51e61f55-8b80-4e86-b936-84c85cd9db4c" providerId="ADAL" clId="{BF6A7D38-564F-4AA5-8EDA-BC5DFDDD37A6}" dt="2021-10-21T15:27:28.726" v="235" actId="478"/>
          <ac:picMkLst>
            <pc:docMk/>
            <pc:sldMk cId="3781393970" sldId="2142532946"/>
            <ac:picMk id="105" creationId="{9438C6DD-BD66-44BE-A28A-6F1A812CC389}"/>
          </ac:picMkLst>
        </pc:picChg>
        <pc:picChg chg="mod">
          <ac:chgData name="Lior Kamrat" userId="51e61f55-8b80-4e86-b936-84c85cd9db4c" providerId="ADAL" clId="{BF6A7D38-564F-4AA5-8EDA-BC5DFDDD37A6}" dt="2021-10-21T15:16:29.188" v="59"/>
          <ac:picMkLst>
            <pc:docMk/>
            <pc:sldMk cId="3781393970" sldId="2142532946"/>
            <ac:picMk id="110" creationId="{FE488D5F-8527-46B8-B639-12E282643DD4}"/>
          </ac:picMkLst>
        </pc:picChg>
        <pc:picChg chg="add del mod">
          <ac:chgData name="Lior Kamrat" userId="51e61f55-8b80-4e86-b936-84c85cd9db4c" providerId="ADAL" clId="{BF6A7D38-564F-4AA5-8EDA-BC5DFDDD37A6}" dt="2021-10-21T15:18:19.425" v="81" actId="478"/>
          <ac:picMkLst>
            <pc:docMk/>
            <pc:sldMk cId="3781393970" sldId="2142532946"/>
            <ac:picMk id="112" creationId="{679D0C06-8C10-4C2E-8E4C-AF2251BBC0A9}"/>
          </ac:picMkLst>
        </pc:picChg>
        <pc:picChg chg="add del mod">
          <ac:chgData name="Lior Kamrat" userId="51e61f55-8b80-4e86-b936-84c85cd9db4c" providerId="ADAL" clId="{BF6A7D38-564F-4AA5-8EDA-BC5DFDDD37A6}" dt="2021-10-21T15:19:24.208" v="89" actId="478"/>
          <ac:picMkLst>
            <pc:docMk/>
            <pc:sldMk cId="3781393970" sldId="2142532946"/>
            <ac:picMk id="115" creationId="{CECF5771-5166-405C-ABC0-A97B68EB25A3}"/>
          </ac:picMkLst>
        </pc:picChg>
        <pc:picChg chg="del mod topLvl">
          <ac:chgData name="Lior Kamrat" userId="51e61f55-8b80-4e86-b936-84c85cd9db4c" providerId="ADAL" clId="{BF6A7D38-564F-4AA5-8EDA-BC5DFDDD37A6}" dt="2021-10-21T15:39:52.077" v="325" actId="478"/>
          <ac:picMkLst>
            <pc:docMk/>
            <pc:sldMk cId="3781393970" sldId="2142532946"/>
            <ac:picMk id="118" creationId="{B81B418F-2621-43B4-870A-CD0E94F74128}"/>
          </ac:picMkLst>
        </pc:picChg>
        <pc:picChg chg="del mod topLvl">
          <ac:chgData name="Lior Kamrat" userId="51e61f55-8b80-4e86-b936-84c85cd9db4c" providerId="ADAL" clId="{BF6A7D38-564F-4AA5-8EDA-BC5DFDDD37A6}" dt="2021-10-21T15:20:37.098" v="106" actId="478"/>
          <ac:picMkLst>
            <pc:docMk/>
            <pc:sldMk cId="3781393970" sldId="2142532946"/>
            <ac:picMk id="121" creationId="{E349590F-DC81-4CB6-B886-CB1F4F65FD59}"/>
          </ac:picMkLst>
        </pc:picChg>
        <pc:picChg chg="del mod topLvl">
          <ac:chgData name="Lior Kamrat" userId="51e61f55-8b80-4e86-b936-84c85cd9db4c" providerId="ADAL" clId="{BF6A7D38-564F-4AA5-8EDA-BC5DFDDD37A6}" dt="2021-10-21T15:20:38.411" v="107" actId="478"/>
          <ac:picMkLst>
            <pc:docMk/>
            <pc:sldMk cId="3781393970" sldId="2142532946"/>
            <ac:picMk id="124" creationId="{3A2899D2-BF74-482D-8D6C-75F12ADC6399}"/>
          </ac:picMkLst>
        </pc:picChg>
        <pc:picChg chg="mod">
          <ac:chgData name="Lior Kamrat" userId="51e61f55-8b80-4e86-b936-84c85cd9db4c" providerId="ADAL" clId="{BF6A7D38-564F-4AA5-8EDA-BC5DFDDD37A6}" dt="2021-10-21T16:37:08.159" v="818" actId="1076"/>
          <ac:picMkLst>
            <pc:docMk/>
            <pc:sldMk cId="3781393970" sldId="2142532946"/>
            <ac:picMk id="128" creationId="{42902FC6-DF82-4C41-AD67-7793E3EF7DBF}"/>
          </ac:picMkLst>
        </pc:picChg>
        <pc:picChg chg="mod">
          <ac:chgData name="Lior Kamrat" userId="51e61f55-8b80-4e86-b936-84c85cd9db4c" providerId="ADAL" clId="{BF6A7D38-564F-4AA5-8EDA-BC5DFDDD37A6}" dt="2021-10-21T16:37:08.159" v="818" actId="1076"/>
          <ac:picMkLst>
            <pc:docMk/>
            <pc:sldMk cId="3781393970" sldId="2142532946"/>
            <ac:picMk id="133" creationId="{00048FC2-43B2-4E9E-8427-77AFA54195C5}"/>
          </ac:picMkLst>
        </pc:picChg>
        <pc:picChg chg="mod">
          <ac:chgData name="Lior Kamrat" userId="51e61f55-8b80-4e86-b936-84c85cd9db4c" providerId="ADAL" clId="{BF6A7D38-564F-4AA5-8EDA-BC5DFDDD37A6}" dt="2021-10-21T16:37:08.159" v="818" actId="1076"/>
          <ac:picMkLst>
            <pc:docMk/>
            <pc:sldMk cId="3781393970" sldId="2142532946"/>
            <ac:picMk id="136" creationId="{80FF86CD-E669-4594-9551-DC2CE16093E5}"/>
          </ac:picMkLst>
        </pc:picChg>
        <pc:picChg chg="mod">
          <ac:chgData name="Lior Kamrat" userId="51e61f55-8b80-4e86-b936-84c85cd9db4c" providerId="ADAL" clId="{BF6A7D38-564F-4AA5-8EDA-BC5DFDDD37A6}" dt="2021-10-21T16:37:08.159" v="818" actId="1076"/>
          <ac:picMkLst>
            <pc:docMk/>
            <pc:sldMk cId="3781393970" sldId="2142532946"/>
            <ac:picMk id="138" creationId="{89A5C811-C22E-48DC-91DC-0BBF515829E7}"/>
          </ac:picMkLst>
        </pc:picChg>
        <pc:picChg chg="add mod">
          <ac:chgData name="Lior Kamrat" userId="51e61f55-8b80-4e86-b936-84c85cd9db4c" providerId="ADAL" clId="{BF6A7D38-564F-4AA5-8EDA-BC5DFDDD37A6}" dt="2021-10-21T16:37:08.159" v="818" actId="1076"/>
          <ac:picMkLst>
            <pc:docMk/>
            <pc:sldMk cId="3781393970" sldId="2142532946"/>
            <ac:picMk id="143" creationId="{0E1F4721-8660-4544-9E03-43FCFCD693B4}"/>
          </ac:picMkLst>
        </pc:picChg>
        <pc:picChg chg="add mod">
          <ac:chgData name="Lior Kamrat" userId="51e61f55-8b80-4e86-b936-84c85cd9db4c" providerId="ADAL" clId="{BF6A7D38-564F-4AA5-8EDA-BC5DFDDD37A6}" dt="2021-10-21T16:37:08.159" v="818" actId="1076"/>
          <ac:picMkLst>
            <pc:docMk/>
            <pc:sldMk cId="3781393970" sldId="2142532946"/>
            <ac:picMk id="146" creationId="{E4FDE052-91B0-4B7D-8EA1-63CFD629765B}"/>
          </ac:picMkLst>
        </pc:picChg>
        <pc:picChg chg="mod">
          <ac:chgData name="Lior Kamrat" userId="51e61f55-8b80-4e86-b936-84c85cd9db4c" providerId="ADAL" clId="{BF6A7D38-564F-4AA5-8EDA-BC5DFDDD37A6}" dt="2021-10-21T16:37:08.159" v="818" actId="1076"/>
          <ac:picMkLst>
            <pc:docMk/>
            <pc:sldMk cId="3781393970" sldId="2142532946"/>
            <ac:picMk id="150" creationId="{55DBE1EA-E0AA-49DE-9D14-30315521CD68}"/>
          </ac:picMkLst>
        </pc:picChg>
        <pc:picChg chg="mod topLvl">
          <ac:chgData name="Lior Kamrat" userId="51e61f55-8b80-4e86-b936-84c85cd9db4c" providerId="ADAL" clId="{BF6A7D38-564F-4AA5-8EDA-BC5DFDDD37A6}" dt="2021-10-21T16:37:08.159" v="818" actId="1076"/>
          <ac:picMkLst>
            <pc:docMk/>
            <pc:sldMk cId="3781393970" sldId="2142532946"/>
            <ac:picMk id="154" creationId="{7A899759-CDA2-483F-891F-D0477956F781}"/>
          </ac:picMkLst>
        </pc:picChg>
        <pc:picChg chg="add mod">
          <ac:chgData name="Lior Kamrat" userId="51e61f55-8b80-4e86-b936-84c85cd9db4c" providerId="ADAL" clId="{BF6A7D38-564F-4AA5-8EDA-BC5DFDDD37A6}" dt="2021-10-21T16:37:08.159" v="818" actId="1076"/>
          <ac:picMkLst>
            <pc:docMk/>
            <pc:sldMk cId="3781393970" sldId="2142532946"/>
            <ac:picMk id="155" creationId="{20CA83A0-819A-4260-A79A-B318CB9758C4}"/>
          </ac:picMkLst>
        </pc:picChg>
        <pc:picChg chg="mod ord topLvl">
          <ac:chgData name="Lior Kamrat" userId="51e61f55-8b80-4e86-b936-84c85cd9db4c" providerId="ADAL" clId="{BF6A7D38-564F-4AA5-8EDA-BC5DFDDD37A6}" dt="2021-10-21T16:37:08.159" v="818" actId="1076"/>
          <ac:picMkLst>
            <pc:docMk/>
            <pc:sldMk cId="3781393970" sldId="2142532946"/>
            <ac:picMk id="159" creationId="{5E6574D6-7639-4A75-9A6D-B27BECA474A0}"/>
          </ac:picMkLst>
        </pc:picChg>
        <pc:picChg chg="mod">
          <ac:chgData name="Lior Kamrat" userId="51e61f55-8b80-4e86-b936-84c85cd9db4c" providerId="ADAL" clId="{BF6A7D38-564F-4AA5-8EDA-BC5DFDDD37A6}" dt="2021-10-21T16:37:08.159" v="818" actId="1076"/>
          <ac:picMkLst>
            <pc:docMk/>
            <pc:sldMk cId="3781393970" sldId="2142532946"/>
            <ac:picMk id="168" creationId="{B736AAA1-3A79-4830-BFBE-76C4635BE006}"/>
          </ac:picMkLst>
        </pc:picChg>
        <pc:picChg chg="mod">
          <ac:chgData name="Lior Kamrat" userId="51e61f55-8b80-4e86-b936-84c85cd9db4c" providerId="ADAL" clId="{BF6A7D38-564F-4AA5-8EDA-BC5DFDDD37A6}" dt="2021-10-21T16:37:08.159" v="818" actId="1076"/>
          <ac:picMkLst>
            <pc:docMk/>
            <pc:sldMk cId="3781393970" sldId="2142532946"/>
            <ac:picMk id="172" creationId="{C09827A8-A163-42CD-97E4-E8962406F479}"/>
          </ac:picMkLst>
        </pc:picChg>
        <pc:picChg chg="mod">
          <ac:chgData name="Lior Kamrat" userId="51e61f55-8b80-4e86-b936-84c85cd9db4c" providerId="ADAL" clId="{BF6A7D38-564F-4AA5-8EDA-BC5DFDDD37A6}" dt="2021-10-21T16:37:08.159" v="818" actId="1076"/>
          <ac:picMkLst>
            <pc:docMk/>
            <pc:sldMk cId="3781393970" sldId="2142532946"/>
            <ac:picMk id="177" creationId="{D3E25B75-47B9-4C81-AA94-2170F7592460}"/>
          </ac:picMkLst>
        </pc:picChg>
        <pc:picChg chg="add mod">
          <ac:chgData name="Lior Kamrat" userId="51e61f55-8b80-4e86-b936-84c85cd9db4c" providerId="ADAL" clId="{BF6A7D38-564F-4AA5-8EDA-BC5DFDDD37A6}" dt="2021-10-21T16:37:08.159" v="818" actId="1076"/>
          <ac:picMkLst>
            <pc:docMk/>
            <pc:sldMk cId="3781393970" sldId="2142532946"/>
            <ac:picMk id="180" creationId="{90B2C534-D553-4802-B21F-E67D7F11FFFD}"/>
          </ac:picMkLst>
        </pc:picChg>
        <pc:picChg chg="mod">
          <ac:chgData name="Lior Kamrat" userId="51e61f55-8b80-4e86-b936-84c85cd9db4c" providerId="ADAL" clId="{BF6A7D38-564F-4AA5-8EDA-BC5DFDDD37A6}" dt="2021-10-21T16:37:08.159" v="818" actId="1076"/>
          <ac:picMkLst>
            <pc:docMk/>
            <pc:sldMk cId="3781393970" sldId="2142532946"/>
            <ac:picMk id="186" creationId="{16ABCA5B-3377-464C-93EC-1A081A9D41B7}"/>
          </ac:picMkLst>
        </pc:picChg>
        <pc:picChg chg="del">
          <ac:chgData name="Lior Kamrat" userId="51e61f55-8b80-4e86-b936-84c85cd9db4c" providerId="ADAL" clId="{BF6A7D38-564F-4AA5-8EDA-BC5DFDDD37A6}" dt="2021-10-21T15:16:21.992" v="57" actId="478"/>
          <ac:picMkLst>
            <pc:docMk/>
            <pc:sldMk cId="3781393970" sldId="2142532946"/>
            <ac:picMk id="193" creationId="{C58AFBC4-0093-46B3-ADD3-C0A76FA53971}"/>
          </ac:picMkLst>
        </pc:picChg>
        <pc:picChg chg="add mod">
          <ac:chgData name="Lior Kamrat" userId="51e61f55-8b80-4e86-b936-84c85cd9db4c" providerId="ADAL" clId="{BF6A7D38-564F-4AA5-8EDA-BC5DFDDD37A6}" dt="2021-10-21T16:37:25.568" v="822" actId="1076"/>
          <ac:picMkLst>
            <pc:docMk/>
            <pc:sldMk cId="3781393970" sldId="2142532946"/>
            <ac:picMk id="201" creationId="{EEE819CD-6852-4565-8B5A-ADC9670003BF}"/>
          </ac:picMkLst>
        </pc:picChg>
        <pc:picChg chg="mod">
          <ac:chgData name="Lior Kamrat" userId="51e61f55-8b80-4e86-b936-84c85cd9db4c" providerId="ADAL" clId="{BF6A7D38-564F-4AA5-8EDA-BC5DFDDD37A6}" dt="2021-10-21T16:37:08.159" v="818" actId="1076"/>
          <ac:picMkLst>
            <pc:docMk/>
            <pc:sldMk cId="3781393970" sldId="2142532946"/>
            <ac:picMk id="209" creationId="{5C2DDC27-8F38-4D25-ABC7-A54437D4C801}"/>
          </ac:picMkLst>
        </pc:picChg>
        <pc:picChg chg="mod">
          <ac:chgData name="Lior Kamrat" userId="51e61f55-8b80-4e86-b936-84c85cd9db4c" providerId="ADAL" clId="{BF6A7D38-564F-4AA5-8EDA-BC5DFDDD37A6}" dt="2021-10-21T16:37:08.159" v="818" actId="1076"/>
          <ac:picMkLst>
            <pc:docMk/>
            <pc:sldMk cId="3781393970" sldId="2142532946"/>
            <ac:picMk id="1026" creationId="{E1A46367-2983-46EC-B80E-E10A1ACA27B2}"/>
          </ac:picMkLst>
        </pc:picChg>
        <pc:picChg chg="mod topLvl">
          <ac:chgData name="Lior Kamrat" userId="51e61f55-8b80-4e86-b936-84c85cd9db4c" providerId="ADAL" clId="{BF6A7D38-564F-4AA5-8EDA-BC5DFDDD37A6}" dt="2021-10-21T16:37:08.159" v="818" actId="1076"/>
          <ac:picMkLst>
            <pc:docMk/>
            <pc:sldMk cId="3781393970" sldId="2142532946"/>
            <ac:picMk id="1028" creationId="{1D3D25F9-354C-4351-A0FC-0DDCFB75E523}"/>
          </ac:picMkLst>
        </pc:picChg>
        <pc:picChg chg="add mod">
          <ac:chgData name="Lior Kamrat" userId="51e61f55-8b80-4e86-b936-84c85cd9db4c" providerId="ADAL" clId="{BF6A7D38-564F-4AA5-8EDA-BC5DFDDD37A6}" dt="2021-10-21T16:37:08.159" v="818" actId="1076"/>
          <ac:picMkLst>
            <pc:docMk/>
            <pc:sldMk cId="3781393970" sldId="2142532946"/>
            <ac:picMk id="1030" creationId="{5E49546E-F3E6-4219-B9FD-62B8DC26C229}"/>
          </ac:picMkLst>
        </pc:picChg>
        <pc:picChg chg="mod">
          <ac:chgData name="Lior Kamrat" userId="51e61f55-8b80-4e86-b936-84c85cd9db4c" providerId="ADAL" clId="{BF6A7D38-564F-4AA5-8EDA-BC5DFDDD37A6}" dt="2021-10-21T16:37:08.159" v="818" actId="1076"/>
          <ac:picMkLst>
            <pc:docMk/>
            <pc:sldMk cId="3781393970" sldId="2142532946"/>
            <ac:picMk id="1050" creationId="{0F8F44B8-4A93-4A43-87AD-9466BCCD156D}"/>
          </ac:picMkLst>
        </pc:picChg>
        <pc:picChg chg="mod">
          <ac:chgData name="Lior Kamrat" userId="51e61f55-8b80-4e86-b936-84c85cd9db4c" providerId="ADAL" clId="{BF6A7D38-564F-4AA5-8EDA-BC5DFDDD37A6}" dt="2021-10-21T16:37:08.159" v="818" actId="1076"/>
          <ac:picMkLst>
            <pc:docMk/>
            <pc:sldMk cId="3781393970" sldId="2142532946"/>
            <ac:picMk id="1052" creationId="{7446B9CB-DD77-433B-A3EF-571C0BEFB069}"/>
          </ac:picMkLst>
        </pc:picChg>
        <pc:picChg chg="mod">
          <ac:chgData name="Lior Kamrat" userId="51e61f55-8b80-4e86-b936-84c85cd9db4c" providerId="ADAL" clId="{BF6A7D38-564F-4AA5-8EDA-BC5DFDDD37A6}" dt="2021-10-21T16:37:08.159" v="818" actId="1076"/>
          <ac:picMkLst>
            <pc:docMk/>
            <pc:sldMk cId="3781393970" sldId="2142532946"/>
            <ac:picMk id="1054" creationId="{60DFE7C3-1B7F-475A-BB35-4D5061401AA0}"/>
          </ac:picMkLst>
        </pc:picChg>
        <pc:picChg chg="mod">
          <ac:chgData name="Lior Kamrat" userId="51e61f55-8b80-4e86-b936-84c85cd9db4c" providerId="ADAL" clId="{BF6A7D38-564F-4AA5-8EDA-BC5DFDDD37A6}" dt="2021-10-21T16:37:08.159" v="818" actId="1076"/>
          <ac:picMkLst>
            <pc:docMk/>
            <pc:sldMk cId="3781393970" sldId="2142532946"/>
            <ac:picMk id="1056" creationId="{302C5675-4580-4820-9275-44F7E24B6CDA}"/>
          </ac:picMkLst>
        </pc:picChg>
        <pc:picChg chg="mod">
          <ac:chgData name="Lior Kamrat" userId="51e61f55-8b80-4e86-b936-84c85cd9db4c" providerId="ADAL" clId="{BF6A7D38-564F-4AA5-8EDA-BC5DFDDD37A6}" dt="2021-10-21T16:37:08.159" v="818" actId="1076"/>
          <ac:picMkLst>
            <pc:docMk/>
            <pc:sldMk cId="3781393970" sldId="2142532946"/>
            <ac:picMk id="1058" creationId="{9013620C-A6CD-48A4-B0B6-1CFA5AFDE86C}"/>
          </ac:picMkLst>
        </pc:picChg>
        <pc:cxnChg chg="add mod">
          <ac:chgData name="Lior Kamrat" userId="51e61f55-8b80-4e86-b936-84c85cd9db4c" providerId="ADAL" clId="{BF6A7D38-564F-4AA5-8EDA-BC5DFDDD37A6}" dt="2021-10-21T16:37:08.159" v="818" actId="1076"/>
          <ac:cxnSpMkLst>
            <pc:docMk/>
            <pc:sldMk cId="3781393970" sldId="2142532946"/>
            <ac:cxnSpMk id="9" creationId="{E1AD771F-0E7D-4955-9C42-D1B98BABA9EF}"/>
          </ac:cxnSpMkLst>
        </pc:cxnChg>
        <pc:cxnChg chg="add mod">
          <ac:chgData name="Lior Kamrat" userId="51e61f55-8b80-4e86-b936-84c85cd9db4c" providerId="ADAL" clId="{BF6A7D38-564F-4AA5-8EDA-BC5DFDDD37A6}" dt="2021-10-21T16:37:08.159" v="818" actId="1076"/>
          <ac:cxnSpMkLst>
            <pc:docMk/>
            <pc:sldMk cId="3781393970" sldId="2142532946"/>
            <ac:cxnSpMk id="32" creationId="{3AE35111-4EF5-40C4-BB3C-2D7EA3E166AC}"/>
          </ac:cxnSpMkLst>
        </pc:cxnChg>
        <pc:cxnChg chg="add del mod">
          <ac:chgData name="Lior Kamrat" userId="51e61f55-8b80-4e86-b936-84c85cd9db4c" providerId="ADAL" clId="{BF6A7D38-564F-4AA5-8EDA-BC5DFDDD37A6}" dt="2021-10-21T15:15:03.284" v="38" actId="478"/>
          <ac:cxnSpMkLst>
            <pc:docMk/>
            <pc:sldMk cId="3781393970" sldId="2142532946"/>
            <ac:cxnSpMk id="100" creationId="{3F6F5550-3635-4DF2-B1D4-2652BFE53D8F}"/>
          </ac:cxnSpMkLst>
        </pc:cxnChg>
        <pc:cxnChg chg="add del mod">
          <ac:chgData name="Lior Kamrat" userId="51e61f55-8b80-4e86-b936-84c85cd9db4c" providerId="ADAL" clId="{BF6A7D38-564F-4AA5-8EDA-BC5DFDDD37A6}" dt="2021-10-21T15:15:03.284" v="38" actId="478"/>
          <ac:cxnSpMkLst>
            <pc:docMk/>
            <pc:sldMk cId="3781393970" sldId="2142532946"/>
            <ac:cxnSpMk id="101" creationId="{50E34F2F-D031-437B-9CB6-38FC8E954A26}"/>
          </ac:cxnSpMkLst>
        </pc:cxnChg>
        <pc:cxnChg chg="del mod">
          <ac:chgData name="Lior Kamrat" userId="51e61f55-8b80-4e86-b936-84c85cd9db4c" providerId="ADAL" clId="{BF6A7D38-564F-4AA5-8EDA-BC5DFDDD37A6}" dt="2021-10-21T15:40:32.886" v="338" actId="478"/>
          <ac:cxnSpMkLst>
            <pc:docMk/>
            <pc:sldMk cId="3781393970" sldId="2142532946"/>
            <ac:cxnSpMk id="107" creationId="{5074FF3F-935C-4BEF-B14D-91A26E9B199F}"/>
          </ac:cxnSpMkLst>
        </pc:cxnChg>
        <pc:cxnChg chg="del mod">
          <ac:chgData name="Lior Kamrat" userId="51e61f55-8b80-4e86-b936-84c85cd9db4c" providerId="ADAL" clId="{BF6A7D38-564F-4AA5-8EDA-BC5DFDDD37A6}" dt="2021-10-21T15:40:32.886" v="338" actId="478"/>
          <ac:cxnSpMkLst>
            <pc:docMk/>
            <pc:sldMk cId="3781393970" sldId="2142532946"/>
            <ac:cxnSpMk id="114" creationId="{C2660AF1-F789-473D-9AA7-328597B27FA3}"/>
          </ac:cxnSpMkLst>
        </pc:cxnChg>
        <pc:cxnChg chg="del mod">
          <ac:chgData name="Lior Kamrat" userId="51e61f55-8b80-4e86-b936-84c85cd9db4c" providerId="ADAL" clId="{BF6A7D38-564F-4AA5-8EDA-BC5DFDDD37A6}" dt="2021-10-21T15:40:32.886" v="338" actId="478"/>
          <ac:cxnSpMkLst>
            <pc:docMk/>
            <pc:sldMk cId="3781393970" sldId="2142532946"/>
            <ac:cxnSpMk id="127" creationId="{B861E8A8-AB60-464C-B17C-BE731A0B6DB9}"/>
          </ac:cxnSpMkLst>
        </pc:cxnChg>
        <pc:cxnChg chg="add mod">
          <ac:chgData name="Lior Kamrat" userId="51e61f55-8b80-4e86-b936-84c85cd9db4c" providerId="ADAL" clId="{BF6A7D38-564F-4AA5-8EDA-BC5DFDDD37A6}" dt="2021-10-21T16:37:08.159" v="818" actId="1076"/>
          <ac:cxnSpMkLst>
            <pc:docMk/>
            <pc:sldMk cId="3781393970" sldId="2142532946"/>
            <ac:cxnSpMk id="139" creationId="{11164EDD-FDC6-46FD-B952-B60C837F97C2}"/>
          </ac:cxnSpMkLst>
        </pc:cxnChg>
        <pc:cxnChg chg="add mod">
          <ac:chgData name="Lior Kamrat" userId="51e61f55-8b80-4e86-b936-84c85cd9db4c" providerId="ADAL" clId="{BF6A7D38-564F-4AA5-8EDA-BC5DFDDD37A6}" dt="2021-10-21T16:37:08.159" v="818" actId="1076"/>
          <ac:cxnSpMkLst>
            <pc:docMk/>
            <pc:sldMk cId="3781393970" sldId="2142532946"/>
            <ac:cxnSpMk id="140" creationId="{8C50B767-271B-4A96-8442-B134C57D47BF}"/>
          </ac:cxnSpMkLst>
        </pc:cxnChg>
        <pc:cxnChg chg="add mod">
          <ac:chgData name="Lior Kamrat" userId="51e61f55-8b80-4e86-b936-84c85cd9db4c" providerId="ADAL" clId="{BF6A7D38-564F-4AA5-8EDA-BC5DFDDD37A6}" dt="2021-10-21T16:37:08.159" v="818" actId="1076"/>
          <ac:cxnSpMkLst>
            <pc:docMk/>
            <pc:sldMk cId="3781393970" sldId="2142532946"/>
            <ac:cxnSpMk id="141" creationId="{DC08137E-2CC9-4998-8DC6-FD5B1B2B8ED1}"/>
          </ac:cxnSpMkLst>
        </pc:cxnChg>
        <pc:cxnChg chg="add mod">
          <ac:chgData name="Lior Kamrat" userId="51e61f55-8b80-4e86-b936-84c85cd9db4c" providerId="ADAL" clId="{BF6A7D38-564F-4AA5-8EDA-BC5DFDDD37A6}" dt="2021-10-21T16:37:08.159" v="818" actId="1076"/>
          <ac:cxnSpMkLst>
            <pc:docMk/>
            <pc:sldMk cId="3781393970" sldId="2142532946"/>
            <ac:cxnSpMk id="142" creationId="{F3EE8B2A-1B7A-499E-B020-B50740E453B6}"/>
          </ac:cxnSpMkLst>
        </pc:cxnChg>
        <pc:cxnChg chg="add mod">
          <ac:chgData name="Lior Kamrat" userId="51e61f55-8b80-4e86-b936-84c85cd9db4c" providerId="ADAL" clId="{BF6A7D38-564F-4AA5-8EDA-BC5DFDDD37A6}" dt="2021-10-21T16:37:08.159" v="818" actId="1076"/>
          <ac:cxnSpMkLst>
            <pc:docMk/>
            <pc:sldMk cId="3781393970" sldId="2142532946"/>
            <ac:cxnSpMk id="147" creationId="{8575DA8F-E022-43F3-A38D-38C386921AF2}"/>
          </ac:cxnSpMkLst>
        </pc:cxnChg>
        <pc:cxnChg chg="add del mod">
          <ac:chgData name="Lior Kamrat" userId="51e61f55-8b80-4e86-b936-84c85cd9db4c" providerId="ADAL" clId="{BF6A7D38-564F-4AA5-8EDA-BC5DFDDD37A6}" dt="2021-10-21T15:54:21.872" v="585" actId="21"/>
          <ac:cxnSpMkLst>
            <pc:docMk/>
            <pc:sldMk cId="3781393970" sldId="2142532946"/>
            <ac:cxnSpMk id="157" creationId="{CC542FC0-3D84-4D13-9367-A7211AC345B3}"/>
          </ac:cxnSpMkLst>
        </pc:cxnChg>
        <pc:cxnChg chg="add mod">
          <ac:chgData name="Lior Kamrat" userId="51e61f55-8b80-4e86-b936-84c85cd9db4c" providerId="ADAL" clId="{BF6A7D38-564F-4AA5-8EDA-BC5DFDDD37A6}" dt="2021-11-01T19:16:49.180" v="2166" actId="14100"/>
          <ac:cxnSpMkLst>
            <pc:docMk/>
            <pc:sldMk cId="3781393970" sldId="2142532946"/>
            <ac:cxnSpMk id="160" creationId="{5823037E-DFFA-4F3C-8BE0-32266A14D8AC}"/>
          </ac:cxnSpMkLst>
        </pc:cxnChg>
        <pc:cxnChg chg="add mod">
          <ac:chgData name="Lior Kamrat" userId="51e61f55-8b80-4e86-b936-84c85cd9db4c" providerId="ADAL" clId="{BF6A7D38-564F-4AA5-8EDA-BC5DFDDD37A6}" dt="2021-11-01T19:16:43.682" v="2165" actId="14100"/>
          <ac:cxnSpMkLst>
            <pc:docMk/>
            <pc:sldMk cId="3781393970" sldId="2142532946"/>
            <ac:cxnSpMk id="164" creationId="{38B074C9-539F-4368-B415-995C2E12D69F}"/>
          </ac:cxnSpMkLst>
        </pc:cxnChg>
        <pc:cxnChg chg="del mod">
          <ac:chgData name="Lior Kamrat" userId="51e61f55-8b80-4e86-b936-84c85cd9db4c" providerId="ADAL" clId="{BF6A7D38-564F-4AA5-8EDA-BC5DFDDD37A6}" dt="2021-10-21T15:46:55.291" v="465" actId="478"/>
          <ac:cxnSpMkLst>
            <pc:docMk/>
            <pc:sldMk cId="3781393970" sldId="2142532946"/>
            <ac:cxnSpMk id="165" creationId="{0434503F-41C6-4438-AD02-3747526B0DE5}"/>
          </ac:cxnSpMkLst>
        </pc:cxnChg>
        <pc:cxnChg chg="del mod">
          <ac:chgData name="Lior Kamrat" userId="51e61f55-8b80-4e86-b936-84c85cd9db4c" providerId="ADAL" clId="{BF6A7D38-564F-4AA5-8EDA-BC5DFDDD37A6}" dt="2021-10-21T15:46:53.932" v="464" actId="478"/>
          <ac:cxnSpMkLst>
            <pc:docMk/>
            <pc:sldMk cId="3781393970" sldId="2142532946"/>
            <ac:cxnSpMk id="166" creationId="{B8B92E80-E54E-4E66-A110-CE9DD14BC4BB}"/>
          </ac:cxnSpMkLst>
        </pc:cxnChg>
        <pc:cxnChg chg="del mod">
          <ac:chgData name="Lior Kamrat" userId="51e61f55-8b80-4e86-b936-84c85cd9db4c" providerId="ADAL" clId="{BF6A7D38-564F-4AA5-8EDA-BC5DFDDD37A6}" dt="2021-10-21T15:28:45.952" v="263" actId="478"/>
          <ac:cxnSpMkLst>
            <pc:docMk/>
            <pc:sldMk cId="3781393970" sldId="2142532946"/>
            <ac:cxnSpMk id="169" creationId="{D419959D-7A69-4B93-898C-0DAAC442550B}"/>
          </ac:cxnSpMkLst>
        </pc:cxnChg>
        <pc:cxnChg chg="add mod">
          <ac:chgData name="Lior Kamrat" userId="51e61f55-8b80-4e86-b936-84c85cd9db4c" providerId="ADAL" clId="{BF6A7D38-564F-4AA5-8EDA-BC5DFDDD37A6}" dt="2021-10-21T16:37:08.159" v="818" actId="1076"/>
          <ac:cxnSpMkLst>
            <pc:docMk/>
            <pc:sldMk cId="3781393970" sldId="2142532946"/>
            <ac:cxnSpMk id="170" creationId="{44E4C8C1-B609-429F-99F8-7620B96FFBB2}"/>
          </ac:cxnSpMkLst>
        </pc:cxnChg>
        <pc:cxnChg chg="add mod">
          <ac:chgData name="Lior Kamrat" userId="51e61f55-8b80-4e86-b936-84c85cd9db4c" providerId="ADAL" clId="{BF6A7D38-564F-4AA5-8EDA-BC5DFDDD37A6}" dt="2021-10-21T16:37:08.159" v="818" actId="1076"/>
          <ac:cxnSpMkLst>
            <pc:docMk/>
            <pc:sldMk cId="3781393970" sldId="2142532946"/>
            <ac:cxnSpMk id="189" creationId="{B30AAC30-C9A2-46B4-BA80-895FA867016E}"/>
          </ac:cxnSpMkLst>
        </pc:cxnChg>
        <pc:cxnChg chg="add mod">
          <ac:chgData name="Lior Kamrat" userId="51e61f55-8b80-4e86-b936-84c85cd9db4c" providerId="ADAL" clId="{BF6A7D38-564F-4AA5-8EDA-BC5DFDDD37A6}" dt="2021-10-21T16:37:44.207" v="831" actId="1076"/>
          <ac:cxnSpMkLst>
            <pc:docMk/>
            <pc:sldMk cId="3781393970" sldId="2142532946"/>
            <ac:cxnSpMk id="191" creationId="{52F968FC-F77A-4CB0-8D3F-90C05ABA6AE7}"/>
          </ac:cxnSpMkLst>
        </pc:cxnChg>
        <pc:cxnChg chg="del mod">
          <ac:chgData name="Lior Kamrat" userId="51e61f55-8b80-4e86-b936-84c85cd9db4c" providerId="ADAL" clId="{BF6A7D38-564F-4AA5-8EDA-BC5DFDDD37A6}" dt="2021-10-21T15:15:40.701" v="51" actId="478"/>
          <ac:cxnSpMkLst>
            <pc:docMk/>
            <pc:sldMk cId="3781393970" sldId="2142532946"/>
            <ac:cxnSpMk id="194" creationId="{C8C803AA-7B2F-4863-83B3-AC2DA8C45677}"/>
          </ac:cxnSpMkLst>
        </pc:cxnChg>
        <pc:cxnChg chg="add mod">
          <ac:chgData name="Lior Kamrat" userId="51e61f55-8b80-4e86-b936-84c85cd9db4c" providerId="ADAL" clId="{BF6A7D38-564F-4AA5-8EDA-BC5DFDDD37A6}" dt="2021-10-21T16:39:53.717" v="856" actId="14100"/>
          <ac:cxnSpMkLst>
            <pc:docMk/>
            <pc:sldMk cId="3781393970" sldId="2142532946"/>
            <ac:cxnSpMk id="195" creationId="{C434CF28-83C5-44EA-AEA3-3D721205A2FD}"/>
          </ac:cxnSpMkLst>
        </pc:cxnChg>
        <pc:cxnChg chg="del mod">
          <ac:chgData name="Lior Kamrat" userId="51e61f55-8b80-4e86-b936-84c85cd9db4c" providerId="ADAL" clId="{BF6A7D38-564F-4AA5-8EDA-BC5DFDDD37A6}" dt="2021-10-21T15:15:41.815" v="52" actId="478"/>
          <ac:cxnSpMkLst>
            <pc:docMk/>
            <pc:sldMk cId="3781393970" sldId="2142532946"/>
            <ac:cxnSpMk id="197" creationId="{763D2D61-AD0A-4DA7-B109-66840B2C61D1}"/>
          </ac:cxnSpMkLst>
        </pc:cxnChg>
        <pc:cxnChg chg="del mod">
          <ac:chgData name="Lior Kamrat" userId="51e61f55-8b80-4e86-b936-84c85cd9db4c" providerId="ADAL" clId="{BF6A7D38-564F-4AA5-8EDA-BC5DFDDD37A6}" dt="2021-10-21T15:15:42.850" v="53" actId="478"/>
          <ac:cxnSpMkLst>
            <pc:docMk/>
            <pc:sldMk cId="3781393970" sldId="2142532946"/>
            <ac:cxnSpMk id="200" creationId="{F0DFB775-D589-4E1A-9EAB-BD58C2BD28AF}"/>
          </ac:cxnSpMkLst>
        </pc:cxnChg>
        <pc:cxnChg chg="del mod">
          <ac:chgData name="Lior Kamrat" userId="51e61f55-8b80-4e86-b936-84c85cd9db4c" providerId="ADAL" clId="{BF6A7D38-564F-4AA5-8EDA-BC5DFDDD37A6}" dt="2021-10-21T15:14:24.467" v="3" actId="478"/>
          <ac:cxnSpMkLst>
            <pc:docMk/>
            <pc:sldMk cId="3781393970" sldId="2142532946"/>
            <ac:cxnSpMk id="225" creationId="{F1D161E3-05B9-42C1-A337-551CD493EB3F}"/>
          </ac:cxnSpMkLst>
        </pc:cxnChg>
        <pc:cxnChg chg="del mod">
          <ac:chgData name="Lior Kamrat" userId="51e61f55-8b80-4e86-b936-84c85cd9db4c" providerId="ADAL" clId="{BF6A7D38-564F-4AA5-8EDA-BC5DFDDD37A6}" dt="2021-10-21T15:14:24.467" v="3" actId="478"/>
          <ac:cxnSpMkLst>
            <pc:docMk/>
            <pc:sldMk cId="3781393970" sldId="2142532946"/>
            <ac:cxnSpMk id="228" creationId="{C6F1BC36-32CD-410D-9DA9-552AE7F7E421}"/>
          </ac:cxnSpMkLst>
        </pc:cxnChg>
      </pc:sldChg>
      <pc:sldChg chg="modSp add del mod">
        <pc:chgData name="Lior Kamrat" userId="51e61f55-8b80-4e86-b936-84c85cd9db4c" providerId="ADAL" clId="{BF6A7D38-564F-4AA5-8EDA-BC5DFDDD37A6}" dt="2021-10-23T13:58:20.993" v="865" actId="47"/>
        <pc:sldMkLst>
          <pc:docMk/>
          <pc:sldMk cId="1417995772" sldId="2142532947"/>
        </pc:sldMkLst>
        <pc:spChg chg="mod">
          <ac:chgData name="Lior Kamrat" userId="51e61f55-8b80-4e86-b936-84c85cd9db4c" providerId="ADAL" clId="{BF6A7D38-564F-4AA5-8EDA-BC5DFDDD37A6}" dt="2021-10-21T16:56:04.133" v="864" actId="20577"/>
          <ac:spMkLst>
            <pc:docMk/>
            <pc:sldMk cId="1417995772" sldId="2142532947"/>
            <ac:spMk id="179" creationId="{81CC91D0-655C-4947-9A88-670C668E1683}"/>
          </ac:spMkLst>
        </pc:spChg>
      </pc:sldChg>
      <pc:sldChg chg="addSp modSp del mod">
        <pc:chgData name="Lior Kamrat" userId="51e61f55-8b80-4e86-b936-84c85cd9db4c" providerId="ADAL" clId="{BF6A7D38-564F-4AA5-8EDA-BC5DFDDD37A6}" dt="2021-11-17T21:40:34.352" v="2382" actId="47"/>
        <pc:sldMkLst>
          <pc:docMk/>
          <pc:sldMk cId="1492125525" sldId="2147468081"/>
        </pc:sldMkLst>
        <pc:spChg chg="mod">
          <ac:chgData name="Lior Kamrat" userId="51e61f55-8b80-4e86-b936-84c85cd9db4c" providerId="ADAL" clId="{BF6A7D38-564F-4AA5-8EDA-BC5DFDDD37A6}" dt="2021-10-25T15:08:05.357" v="2123" actId="20577"/>
          <ac:spMkLst>
            <pc:docMk/>
            <pc:sldMk cId="1492125525" sldId="2147468081"/>
            <ac:spMk id="102" creationId="{806D249B-19BC-49A1-B62A-E28B5A8AF91C}"/>
          </ac:spMkLst>
        </pc:spChg>
        <pc:spChg chg="mod">
          <ac:chgData name="Lior Kamrat" userId="51e61f55-8b80-4e86-b936-84c85cd9db4c" providerId="ADAL" clId="{BF6A7D38-564F-4AA5-8EDA-BC5DFDDD37A6}" dt="2021-10-23T14:00:02.280" v="877" actId="14100"/>
          <ac:spMkLst>
            <pc:docMk/>
            <pc:sldMk cId="1492125525" sldId="2147468081"/>
            <ac:spMk id="185" creationId="{707DF7E5-1A7C-4898-9B42-5D642611283D}"/>
          </ac:spMkLst>
        </pc:spChg>
        <pc:spChg chg="mod">
          <ac:chgData name="Lior Kamrat" userId="51e61f55-8b80-4e86-b936-84c85cd9db4c" providerId="ADAL" clId="{BF6A7D38-564F-4AA5-8EDA-BC5DFDDD37A6}" dt="2021-10-23T13:59:38.285" v="874" actId="1076"/>
          <ac:spMkLst>
            <pc:docMk/>
            <pc:sldMk cId="1492125525" sldId="2147468081"/>
            <ac:spMk id="187" creationId="{85777C69-C86F-46CC-BEC7-3CFB3F952667}"/>
          </ac:spMkLst>
        </pc:spChg>
        <pc:spChg chg="mod">
          <ac:chgData name="Lior Kamrat" userId="51e61f55-8b80-4e86-b936-84c85cd9db4c" providerId="ADAL" clId="{BF6A7D38-564F-4AA5-8EDA-BC5DFDDD37A6}" dt="2021-10-23T13:59:46.042" v="875" actId="1076"/>
          <ac:spMkLst>
            <pc:docMk/>
            <pc:sldMk cId="1492125525" sldId="2147468081"/>
            <ac:spMk id="188" creationId="{DACD8B65-EC68-4F22-8B59-8AA0AC99E6FA}"/>
          </ac:spMkLst>
        </pc:spChg>
        <pc:spChg chg="mod">
          <ac:chgData name="Lior Kamrat" userId="51e61f55-8b80-4e86-b936-84c85cd9db4c" providerId="ADAL" clId="{BF6A7D38-564F-4AA5-8EDA-BC5DFDDD37A6}" dt="2021-11-17T17:22:01.042" v="2167" actId="20577"/>
          <ac:spMkLst>
            <pc:docMk/>
            <pc:sldMk cId="1492125525" sldId="2147468081"/>
            <ac:spMk id="204" creationId="{3CF7B349-3EA9-45F5-B060-011F37C5EBAF}"/>
          </ac:spMkLst>
        </pc:spChg>
        <pc:grpChg chg="mod">
          <ac:chgData name="Lior Kamrat" userId="51e61f55-8b80-4e86-b936-84c85cd9db4c" providerId="ADAL" clId="{BF6A7D38-564F-4AA5-8EDA-BC5DFDDD37A6}" dt="2021-10-23T13:58:30.122" v="866" actId="1076"/>
          <ac:grpSpMkLst>
            <pc:docMk/>
            <pc:sldMk cId="1492125525" sldId="2147468081"/>
            <ac:grpSpMk id="2" creationId="{0F524041-E4E9-4E54-9D4E-8BBB32CB4BA8}"/>
          </ac:grpSpMkLst>
        </pc:grpChg>
        <pc:grpChg chg="add mod">
          <ac:chgData name="Lior Kamrat" userId="51e61f55-8b80-4e86-b936-84c85cd9db4c" providerId="ADAL" clId="{BF6A7D38-564F-4AA5-8EDA-BC5DFDDD37A6}" dt="2021-10-23T13:59:30.917" v="873" actId="1076"/>
          <ac:grpSpMkLst>
            <pc:docMk/>
            <pc:sldMk cId="1492125525" sldId="2147468081"/>
            <ac:grpSpMk id="5" creationId="{A31A8D46-B9EA-4496-A543-AEAFAF228290}"/>
          </ac:grpSpMkLst>
        </pc:grpChg>
        <pc:grpChg chg="add mod">
          <ac:chgData name="Lior Kamrat" userId="51e61f55-8b80-4e86-b936-84c85cd9db4c" providerId="ADAL" clId="{BF6A7D38-564F-4AA5-8EDA-BC5DFDDD37A6}" dt="2021-10-23T13:59:19.845" v="872" actId="1076"/>
          <ac:grpSpMkLst>
            <pc:docMk/>
            <pc:sldMk cId="1492125525" sldId="2147468081"/>
            <ac:grpSpMk id="8" creationId="{4B9B3266-3FAF-48BC-85C2-6270B7C8AD2A}"/>
          </ac:grpSpMkLst>
        </pc:grpChg>
        <pc:grpChg chg="add mod">
          <ac:chgData name="Lior Kamrat" userId="51e61f55-8b80-4e86-b936-84c85cd9db4c" providerId="ADAL" clId="{BF6A7D38-564F-4AA5-8EDA-BC5DFDDD37A6}" dt="2021-10-23T13:59:15.165" v="871" actId="164"/>
          <ac:grpSpMkLst>
            <pc:docMk/>
            <pc:sldMk cId="1492125525" sldId="2147468081"/>
            <ac:grpSpMk id="11" creationId="{37C5FD23-10C9-423D-8CFE-BEB6C40E679A}"/>
          </ac:grpSpMkLst>
        </pc:grpChg>
        <pc:picChg chg="mod">
          <ac:chgData name="Lior Kamrat" userId="51e61f55-8b80-4e86-b936-84c85cd9db4c" providerId="ADAL" clId="{BF6A7D38-564F-4AA5-8EDA-BC5DFDDD37A6}" dt="2021-10-23T13:59:30.917" v="873" actId="1076"/>
          <ac:picMkLst>
            <pc:docMk/>
            <pc:sldMk cId="1492125525" sldId="2147468081"/>
            <ac:picMk id="44" creationId="{1A863372-E3A6-4F45-AD3B-ED57977000F8}"/>
          </ac:picMkLst>
        </pc:picChg>
        <pc:picChg chg="mod">
          <ac:chgData name="Lior Kamrat" userId="51e61f55-8b80-4e86-b936-84c85cd9db4c" providerId="ADAL" clId="{BF6A7D38-564F-4AA5-8EDA-BC5DFDDD37A6}" dt="2021-10-23T13:59:15.165" v="871" actId="164"/>
          <ac:picMkLst>
            <pc:docMk/>
            <pc:sldMk cId="1492125525" sldId="2147468081"/>
            <ac:picMk id="180" creationId="{90B2C534-D553-4802-B21F-E67D7F11FFFD}"/>
          </ac:picMkLst>
        </pc:picChg>
        <pc:picChg chg="mod">
          <ac:chgData name="Lior Kamrat" userId="51e61f55-8b80-4e86-b936-84c85cd9db4c" providerId="ADAL" clId="{BF6A7D38-564F-4AA5-8EDA-BC5DFDDD37A6}" dt="2021-10-23T14:00:08.217" v="878" actId="1076"/>
          <ac:picMkLst>
            <pc:docMk/>
            <pc:sldMk cId="1492125525" sldId="2147468081"/>
            <ac:picMk id="186" creationId="{16ABCA5B-3377-464C-93EC-1A081A9D41B7}"/>
          </ac:picMkLst>
        </pc:picChg>
        <pc:picChg chg="mod">
          <ac:chgData name="Lior Kamrat" userId="51e61f55-8b80-4e86-b936-84c85cd9db4c" providerId="ADAL" clId="{BF6A7D38-564F-4AA5-8EDA-BC5DFDDD37A6}" dt="2021-10-23T13:59:19.845" v="872" actId="1076"/>
          <ac:picMkLst>
            <pc:docMk/>
            <pc:sldMk cId="1492125525" sldId="2147468081"/>
            <ac:picMk id="1030" creationId="{5E49546E-F3E6-4219-B9FD-62B8DC26C229}"/>
          </ac:picMkLst>
        </pc:picChg>
        <pc:cxnChg chg="mod">
          <ac:chgData name="Lior Kamrat" userId="51e61f55-8b80-4e86-b936-84c85cd9db4c" providerId="ADAL" clId="{BF6A7D38-564F-4AA5-8EDA-BC5DFDDD37A6}" dt="2021-10-23T13:59:15.165" v="871" actId="164"/>
          <ac:cxnSpMkLst>
            <pc:docMk/>
            <pc:sldMk cId="1492125525" sldId="2147468081"/>
            <ac:cxnSpMk id="189" creationId="{B30AAC30-C9A2-46B4-BA80-895FA867016E}"/>
          </ac:cxnSpMkLst>
        </pc:cxnChg>
        <pc:cxnChg chg="mod">
          <ac:chgData name="Lior Kamrat" userId="51e61f55-8b80-4e86-b936-84c85cd9db4c" providerId="ADAL" clId="{BF6A7D38-564F-4AA5-8EDA-BC5DFDDD37A6}" dt="2021-10-23T13:59:19.845" v="872" actId="1076"/>
          <ac:cxnSpMkLst>
            <pc:docMk/>
            <pc:sldMk cId="1492125525" sldId="2147468081"/>
            <ac:cxnSpMk id="191" creationId="{52F968FC-F77A-4CB0-8D3F-90C05ABA6AE7}"/>
          </ac:cxnSpMkLst>
        </pc:cxnChg>
        <pc:cxnChg chg="mod">
          <ac:chgData name="Lior Kamrat" userId="51e61f55-8b80-4e86-b936-84c85cd9db4c" providerId="ADAL" clId="{BF6A7D38-564F-4AA5-8EDA-BC5DFDDD37A6}" dt="2021-10-23T13:59:30.917" v="873" actId="1076"/>
          <ac:cxnSpMkLst>
            <pc:docMk/>
            <pc:sldMk cId="1492125525" sldId="2147468081"/>
            <ac:cxnSpMk id="195" creationId="{C434CF28-83C5-44EA-AEA3-3D721205A2FD}"/>
          </ac:cxnSpMkLst>
        </pc:cxnChg>
      </pc:sldChg>
      <pc:sldChg chg="addSp delSp modSp add mod ord">
        <pc:chgData name="Lior Kamrat" userId="51e61f55-8b80-4e86-b936-84c85cd9db4c" providerId="ADAL" clId="{BF6A7D38-564F-4AA5-8EDA-BC5DFDDD37A6}" dt="2021-10-23T14:55:05.785" v="1923" actId="1076"/>
        <pc:sldMkLst>
          <pc:docMk/>
          <pc:sldMk cId="3868804655" sldId="2147468082"/>
        </pc:sldMkLst>
        <pc:spChg chg="add mod">
          <ac:chgData name="Lior Kamrat" userId="51e61f55-8b80-4e86-b936-84c85cd9db4c" providerId="ADAL" clId="{BF6A7D38-564F-4AA5-8EDA-BC5DFDDD37A6}" dt="2021-10-23T14:54:58.161" v="1922" actId="164"/>
          <ac:spMkLst>
            <pc:docMk/>
            <pc:sldMk cId="3868804655" sldId="2147468082"/>
            <ac:spMk id="49" creationId="{3113D740-3A58-4DC1-8F5F-41073E0FFB08}"/>
          </ac:spMkLst>
        </pc:spChg>
        <pc:spChg chg="add mod">
          <ac:chgData name="Lior Kamrat" userId="51e61f55-8b80-4e86-b936-84c85cd9db4c" providerId="ADAL" clId="{BF6A7D38-564F-4AA5-8EDA-BC5DFDDD37A6}" dt="2021-10-23T14:12:27.468" v="1140" actId="20577"/>
          <ac:spMkLst>
            <pc:docMk/>
            <pc:sldMk cId="3868804655" sldId="2147468082"/>
            <ac:spMk id="50" creationId="{D20873B3-4433-4CDF-98C3-9F43FE2A26BE}"/>
          </ac:spMkLst>
        </pc:spChg>
        <pc:spChg chg="add mod">
          <ac:chgData name="Lior Kamrat" userId="51e61f55-8b80-4e86-b936-84c85cd9db4c" providerId="ADAL" clId="{BF6A7D38-564F-4AA5-8EDA-BC5DFDDD37A6}" dt="2021-10-23T14:12:25.142" v="1139" actId="20577"/>
          <ac:spMkLst>
            <pc:docMk/>
            <pc:sldMk cId="3868804655" sldId="2147468082"/>
            <ac:spMk id="51" creationId="{C64560EC-7D98-4E9C-BD40-9029BC503671}"/>
          </ac:spMkLst>
        </pc:spChg>
        <pc:spChg chg="add mod">
          <ac:chgData name="Lior Kamrat" userId="51e61f55-8b80-4e86-b936-84c85cd9db4c" providerId="ADAL" clId="{BF6A7D38-564F-4AA5-8EDA-BC5DFDDD37A6}" dt="2021-10-23T14:12:23.333" v="1138" actId="20577"/>
          <ac:spMkLst>
            <pc:docMk/>
            <pc:sldMk cId="3868804655" sldId="2147468082"/>
            <ac:spMk id="52" creationId="{9D85D686-33CF-4F4F-BC04-16DED4E1362C}"/>
          </ac:spMkLst>
        </pc:spChg>
        <pc:spChg chg="add mod">
          <ac:chgData name="Lior Kamrat" userId="51e61f55-8b80-4e86-b936-84c85cd9db4c" providerId="ADAL" clId="{BF6A7D38-564F-4AA5-8EDA-BC5DFDDD37A6}" dt="2021-10-23T14:10:25.672" v="1092" actId="164"/>
          <ac:spMkLst>
            <pc:docMk/>
            <pc:sldMk cId="3868804655" sldId="2147468082"/>
            <ac:spMk id="53" creationId="{8DED63AE-F742-4996-B716-2544AE0FDA89}"/>
          </ac:spMkLst>
        </pc:spChg>
        <pc:spChg chg="add mod">
          <ac:chgData name="Lior Kamrat" userId="51e61f55-8b80-4e86-b936-84c85cd9db4c" providerId="ADAL" clId="{BF6A7D38-564F-4AA5-8EDA-BC5DFDDD37A6}" dt="2021-10-23T14:10:25.672" v="1092" actId="164"/>
          <ac:spMkLst>
            <pc:docMk/>
            <pc:sldMk cId="3868804655" sldId="2147468082"/>
            <ac:spMk id="54" creationId="{B992AF92-8787-4543-BDD1-ACF997213D61}"/>
          </ac:spMkLst>
        </pc:spChg>
        <pc:spChg chg="add mod ord topLvl">
          <ac:chgData name="Lior Kamrat" userId="51e61f55-8b80-4e86-b936-84c85cd9db4c" providerId="ADAL" clId="{BF6A7D38-564F-4AA5-8EDA-BC5DFDDD37A6}" dt="2021-10-23T14:54:58.161" v="1922" actId="164"/>
          <ac:spMkLst>
            <pc:docMk/>
            <pc:sldMk cId="3868804655" sldId="2147468082"/>
            <ac:spMk id="76" creationId="{01C40D13-6E74-49FD-89C5-4F0639D12D86}"/>
          </ac:spMkLst>
        </pc:spChg>
        <pc:spChg chg="add del mod">
          <ac:chgData name="Lior Kamrat" userId="51e61f55-8b80-4e86-b936-84c85cd9db4c" providerId="ADAL" clId="{BF6A7D38-564F-4AA5-8EDA-BC5DFDDD37A6}" dt="2021-10-23T14:33:14.015" v="1543" actId="478"/>
          <ac:spMkLst>
            <pc:docMk/>
            <pc:sldMk cId="3868804655" sldId="2147468082"/>
            <ac:spMk id="77" creationId="{3D018477-8C1B-4B5D-9A66-9B50DBA8E4CB}"/>
          </ac:spMkLst>
        </pc:spChg>
        <pc:spChg chg="del">
          <ac:chgData name="Lior Kamrat" userId="51e61f55-8b80-4e86-b936-84c85cd9db4c" providerId="ADAL" clId="{BF6A7D38-564F-4AA5-8EDA-BC5DFDDD37A6}" dt="2021-10-23T14:01:10.627" v="884" actId="478"/>
          <ac:spMkLst>
            <pc:docMk/>
            <pc:sldMk cId="3868804655" sldId="2147468082"/>
            <ac:spMk id="90" creationId="{94F83349-078F-4F2A-B96A-2197B024BF15}"/>
          </ac:spMkLst>
        </pc:spChg>
        <pc:spChg chg="del">
          <ac:chgData name="Lior Kamrat" userId="51e61f55-8b80-4e86-b936-84c85cd9db4c" providerId="ADAL" clId="{BF6A7D38-564F-4AA5-8EDA-BC5DFDDD37A6}" dt="2021-10-23T14:00:51.496" v="880" actId="478"/>
          <ac:spMkLst>
            <pc:docMk/>
            <pc:sldMk cId="3868804655" sldId="2147468082"/>
            <ac:spMk id="91" creationId="{BD0365A5-B768-4868-98B5-C5EC6D4CFDE1}"/>
          </ac:spMkLst>
        </pc:spChg>
        <pc:spChg chg="del">
          <ac:chgData name="Lior Kamrat" userId="51e61f55-8b80-4e86-b936-84c85cd9db4c" providerId="ADAL" clId="{BF6A7D38-564F-4AA5-8EDA-BC5DFDDD37A6}" dt="2021-10-23T14:00:51.496" v="880" actId="478"/>
          <ac:spMkLst>
            <pc:docMk/>
            <pc:sldMk cId="3868804655" sldId="2147468082"/>
            <ac:spMk id="92" creationId="{6E56B08F-7DC2-4687-B431-A2199D299B5D}"/>
          </ac:spMkLst>
        </pc:spChg>
        <pc:spChg chg="del">
          <ac:chgData name="Lior Kamrat" userId="51e61f55-8b80-4e86-b936-84c85cd9db4c" providerId="ADAL" clId="{BF6A7D38-564F-4AA5-8EDA-BC5DFDDD37A6}" dt="2021-10-23T14:00:51.496" v="880" actId="478"/>
          <ac:spMkLst>
            <pc:docMk/>
            <pc:sldMk cId="3868804655" sldId="2147468082"/>
            <ac:spMk id="93" creationId="{6176191F-84E5-448E-824A-40D1F6EB2158}"/>
          </ac:spMkLst>
        </pc:spChg>
        <pc:spChg chg="del">
          <ac:chgData name="Lior Kamrat" userId="51e61f55-8b80-4e86-b936-84c85cd9db4c" providerId="ADAL" clId="{BF6A7D38-564F-4AA5-8EDA-BC5DFDDD37A6}" dt="2021-10-23T14:00:51.496" v="880" actId="478"/>
          <ac:spMkLst>
            <pc:docMk/>
            <pc:sldMk cId="3868804655" sldId="2147468082"/>
            <ac:spMk id="94" creationId="{70F21E91-A1A1-4A08-894B-E1F1310769B5}"/>
          </ac:spMkLst>
        </pc:spChg>
        <pc:spChg chg="del">
          <ac:chgData name="Lior Kamrat" userId="51e61f55-8b80-4e86-b936-84c85cd9db4c" providerId="ADAL" clId="{BF6A7D38-564F-4AA5-8EDA-BC5DFDDD37A6}" dt="2021-10-23T14:00:51.496" v="880" actId="478"/>
          <ac:spMkLst>
            <pc:docMk/>
            <pc:sldMk cId="3868804655" sldId="2147468082"/>
            <ac:spMk id="95" creationId="{34B557BF-C660-478C-814E-77F25BD5DE7D}"/>
          </ac:spMkLst>
        </pc:spChg>
        <pc:spChg chg="add mod topLvl">
          <ac:chgData name="Lior Kamrat" userId="51e61f55-8b80-4e86-b936-84c85cd9db4c" providerId="ADAL" clId="{BF6A7D38-564F-4AA5-8EDA-BC5DFDDD37A6}" dt="2021-10-23T14:54:58.161" v="1922" actId="164"/>
          <ac:spMkLst>
            <pc:docMk/>
            <pc:sldMk cId="3868804655" sldId="2147468082"/>
            <ac:spMk id="99" creationId="{0B5ACE08-AF48-4B11-A3D4-89F79852596B}"/>
          </ac:spMkLst>
        </pc:spChg>
        <pc:spChg chg="del">
          <ac:chgData name="Lior Kamrat" userId="51e61f55-8b80-4e86-b936-84c85cd9db4c" providerId="ADAL" clId="{BF6A7D38-564F-4AA5-8EDA-BC5DFDDD37A6}" dt="2021-10-23T14:00:51.496" v="880" actId="478"/>
          <ac:spMkLst>
            <pc:docMk/>
            <pc:sldMk cId="3868804655" sldId="2147468082"/>
            <ac:spMk id="100" creationId="{CE262C55-908B-4CD1-ABED-41770E68367E}"/>
          </ac:spMkLst>
        </pc:spChg>
        <pc:spChg chg="del">
          <ac:chgData name="Lior Kamrat" userId="51e61f55-8b80-4e86-b936-84c85cd9db4c" providerId="ADAL" clId="{BF6A7D38-564F-4AA5-8EDA-BC5DFDDD37A6}" dt="2021-10-23T14:00:51.496" v="880" actId="478"/>
          <ac:spMkLst>
            <pc:docMk/>
            <pc:sldMk cId="3868804655" sldId="2147468082"/>
            <ac:spMk id="101" creationId="{DE961BD8-BDF9-4F2B-A6D9-991CF7074EEC}"/>
          </ac:spMkLst>
        </pc:spChg>
        <pc:spChg chg="add mod topLvl">
          <ac:chgData name="Lior Kamrat" userId="51e61f55-8b80-4e86-b936-84c85cd9db4c" providerId="ADAL" clId="{BF6A7D38-564F-4AA5-8EDA-BC5DFDDD37A6}" dt="2021-10-23T14:54:58.161" v="1922" actId="164"/>
          <ac:spMkLst>
            <pc:docMk/>
            <pc:sldMk cId="3868804655" sldId="2147468082"/>
            <ac:spMk id="106" creationId="{B964DE45-B7C7-40D6-93E3-B2DE04D0C87C}"/>
          </ac:spMkLst>
        </pc:spChg>
        <pc:spChg chg="add mod topLvl">
          <ac:chgData name="Lior Kamrat" userId="51e61f55-8b80-4e86-b936-84c85cd9db4c" providerId="ADAL" clId="{BF6A7D38-564F-4AA5-8EDA-BC5DFDDD37A6}" dt="2021-10-23T14:54:58.161" v="1922" actId="164"/>
          <ac:spMkLst>
            <pc:docMk/>
            <pc:sldMk cId="3868804655" sldId="2147468082"/>
            <ac:spMk id="114" creationId="{06C213AE-4838-4B96-95B8-6CCEAB77DE47}"/>
          </ac:spMkLst>
        </pc:spChg>
        <pc:spChg chg="add mod topLvl">
          <ac:chgData name="Lior Kamrat" userId="51e61f55-8b80-4e86-b936-84c85cd9db4c" providerId="ADAL" clId="{BF6A7D38-564F-4AA5-8EDA-BC5DFDDD37A6}" dt="2021-10-23T14:54:58.161" v="1922" actId="164"/>
          <ac:spMkLst>
            <pc:docMk/>
            <pc:sldMk cId="3868804655" sldId="2147468082"/>
            <ac:spMk id="117" creationId="{FF03B532-C2D0-49CA-BB5E-4FA69994FB7C}"/>
          </ac:spMkLst>
        </pc:spChg>
        <pc:spChg chg="mod topLvl">
          <ac:chgData name="Lior Kamrat" userId="51e61f55-8b80-4e86-b936-84c85cd9db4c" providerId="ADAL" clId="{BF6A7D38-564F-4AA5-8EDA-BC5DFDDD37A6}" dt="2021-10-23T14:54:58.161" v="1922" actId="164"/>
          <ac:spMkLst>
            <pc:docMk/>
            <pc:sldMk cId="3868804655" sldId="2147468082"/>
            <ac:spMk id="126" creationId="{3C95D7C5-1221-478A-A37C-350A4DD7FDAD}"/>
          </ac:spMkLst>
        </pc:spChg>
        <pc:spChg chg="mod topLvl">
          <ac:chgData name="Lior Kamrat" userId="51e61f55-8b80-4e86-b936-84c85cd9db4c" providerId="ADAL" clId="{BF6A7D38-564F-4AA5-8EDA-BC5DFDDD37A6}" dt="2021-10-23T14:54:58.161" v="1922" actId="164"/>
          <ac:spMkLst>
            <pc:docMk/>
            <pc:sldMk cId="3868804655" sldId="2147468082"/>
            <ac:spMk id="127" creationId="{FD793243-5902-4C35-837D-BEF26DE2EEAB}"/>
          </ac:spMkLst>
        </pc:spChg>
        <pc:spChg chg="add mod">
          <ac:chgData name="Lior Kamrat" userId="51e61f55-8b80-4e86-b936-84c85cd9db4c" providerId="ADAL" clId="{BF6A7D38-564F-4AA5-8EDA-BC5DFDDD37A6}" dt="2021-10-23T14:54:58.161" v="1922" actId="164"/>
          <ac:spMkLst>
            <pc:docMk/>
            <pc:sldMk cId="3868804655" sldId="2147468082"/>
            <ac:spMk id="137" creationId="{509AEB9B-8C51-4BC0-B0A6-B2E87B55C2E3}"/>
          </ac:spMkLst>
        </pc:spChg>
        <pc:spChg chg="add mod">
          <ac:chgData name="Lior Kamrat" userId="51e61f55-8b80-4e86-b936-84c85cd9db4c" providerId="ADAL" clId="{BF6A7D38-564F-4AA5-8EDA-BC5DFDDD37A6}" dt="2021-10-23T14:54:58.161" v="1922" actId="164"/>
          <ac:spMkLst>
            <pc:docMk/>
            <pc:sldMk cId="3868804655" sldId="2147468082"/>
            <ac:spMk id="145" creationId="{818D2E3A-3D9C-4951-B712-661D9FDBDE2D}"/>
          </ac:spMkLst>
        </pc:spChg>
        <pc:spChg chg="mod">
          <ac:chgData name="Lior Kamrat" userId="51e61f55-8b80-4e86-b936-84c85cd9db4c" providerId="ADAL" clId="{BF6A7D38-564F-4AA5-8EDA-BC5DFDDD37A6}" dt="2021-10-23T14:54:58.161" v="1922" actId="164"/>
          <ac:spMkLst>
            <pc:docMk/>
            <pc:sldMk cId="3868804655" sldId="2147468082"/>
            <ac:spMk id="151" creationId="{A8FE7FEF-2C6D-4061-8DF5-9C0C91292437}"/>
          </ac:spMkLst>
        </pc:spChg>
        <pc:spChg chg="add del mod">
          <ac:chgData name="Lior Kamrat" userId="51e61f55-8b80-4e86-b936-84c85cd9db4c" providerId="ADAL" clId="{BF6A7D38-564F-4AA5-8EDA-BC5DFDDD37A6}" dt="2021-10-23T14:40:43.673" v="1669"/>
          <ac:spMkLst>
            <pc:docMk/>
            <pc:sldMk cId="3868804655" sldId="2147468082"/>
            <ac:spMk id="153" creationId="{D315964E-CF32-4D3C-BF2B-C9701D83F1CD}"/>
          </ac:spMkLst>
        </pc:spChg>
        <pc:spChg chg="mod topLvl">
          <ac:chgData name="Lior Kamrat" userId="51e61f55-8b80-4e86-b936-84c85cd9db4c" providerId="ADAL" clId="{BF6A7D38-564F-4AA5-8EDA-BC5DFDDD37A6}" dt="2021-10-23T14:54:58.161" v="1922" actId="164"/>
          <ac:spMkLst>
            <pc:docMk/>
            <pc:sldMk cId="3868804655" sldId="2147468082"/>
            <ac:spMk id="156" creationId="{04173177-A842-4902-AD61-D31F36A91AFF}"/>
          </ac:spMkLst>
        </pc:spChg>
        <pc:spChg chg="mod topLvl">
          <ac:chgData name="Lior Kamrat" userId="51e61f55-8b80-4e86-b936-84c85cd9db4c" providerId="ADAL" clId="{BF6A7D38-564F-4AA5-8EDA-BC5DFDDD37A6}" dt="2021-10-23T14:54:58.161" v="1922" actId="164"/>
          <ac:spMkLst>
            <pc:docMk/>
            <pc:sldMk cId="3868804655" sldId="2147468082"/>
            <ac:spMk id="157" creationId="{4693846D-3C45-4909-8FD3-DBDD1BFA85C8}"/>
          </ac:spMkLst>
        </pc:spChg>
        <pc:spChg chg="add mod topLvl">
          <ac:chgData name="Lior Kamrat" userId="51e61f55-8b80-4e86-b936-84c85cd9db4c" providerId="ADAL" clId="{BF6A7D38-564F-4AA5-8EDA-BC5DFDDD37A6}" dt="2021-10-23T14:54:58.161" v="1922" actId="164"/>
          <ac:spMkLst>
            <pc:docMk/>
            <pc:sldMk cId="3868804655" sldId="2147468082"/>
            <ac:spMk id="158" creationId="{187E9A04-1C75-42EA-A341-226EDE6F0C6B}"/>
          </ac:spMkLst>
        </pc:spChg>
        <pc:spChg chg="mod">
          <ac:chgData name="Lior Kamrat" userId="51e61f55-8b80-4e86-b936-84c85cd9db4c" providerId="ADAL" clId="{BF6A7D38-564F-4AA5-8EDA-BC5DFDDD37A6}" dt="2021-10-23T14:54:50.965" v="1921" actId="404"/>
          <ac:spMkLst>
            <pc:docMk/>
            <pc:sldMk cId="3868804655" sldId="2147468082"/>
            <ac:spMk id="175" creationId="{85BABB2F-0E3A-4911-A9DE-728162666BD5}"/>
          </ac:spMkLst>
        </pc:spChg>
        <pc:spChg chg="add del mod">
          <ac:chgData name="Lior Kamrat" userId="51e61f55-8b80-4e86-b936-84c85cd9db4c" providerId="ADAL" clId="{BF6A7D38-564F-4AA5-8EDA-BC5DFDDD37A6}" dt="2021-10-23T14:49:31.826" v="1829"/>
          <ac:spMkLst>
            <pc:docMk/>
            <pc:sldMk cId="3868804655" sldId="2147468082"/>
            <ac:spMk id="182" creationId="{202CC9CC-2FE8-4939-B152-1021700DCC12}"/>
          </ac:spMkLst>
        </pc:spChg>
        <pc:spChg chg="add mod ord">
          <ac:chgData name="Lior Kamrat" userId="51e61f55-8b80-4e86-b936-84c85cd9db4c" providerId="ADAL" clId="{BF6A7D38-564F-4AA5-8EDA-BC5DFDDD37A6}" dt="2021-10-23T14:54:58.161" v="1922" actId="164"/>
          <ac:spMkLst>
            <pc:docMk/>
            <pc:sldMk cId="3868804655" sldId="2147468082"/>
            <ac:spMk id="183" creationId="{E38C9784-30BE-4BCE-98D0-057D1E765A34}"/>
          </ac:spMkLst>
        </pc:spChg>
        <pc:spChg chg="add mod">
          <ac:chgData name="Lior Kamrat" userId="51e61f55-8b80-4e86-b936-84c85cd9db4c" providerId="ADAL" clId="{BF6A7D38-564F-4AA5-8EDA-BC5DFDDD37A6}" dt="2021-10-23T14:54:58.161" v="1922" actId="164"/>
          <ac:spMkLst>
            <pc:docMk/>
            <pc:sldMk cId="3868804655" sldId="2147468082"/>
            <ac:spMk id="185" creationId="{1EAFAAD5-A16E-4951-9082-666F72F26C2A}"/>
          </ac:spMkLst>
        </pc:spChg>
        <pc:grpChg chg="del">
          <ac:chgData name="Lior Kamrat" userId="51e61f55-8b80-4e86-b936-84c85cd9db4c" providerId="ADAL" clId="{BF6A7D38-564F-4AA5-8EDA-BC5DFDDD37A6}" dt="2021-10-23T14:00:51.496" v="880" actId="478"/>
          <ac:grpSpMkLst>
            <pc:docMk/>
            <pc:sldMk cId="3868804655" sldId="2147468082"/>
            <ac:grpSpMk id="2" creationId="{698737FC-B01F-4CFC-9CD2-57109A3396FD}"/>
          </ac:grpSpMkLst>
        </pc:grpChg>
        <pc:grpChg chg="add del mod">
          <ac:chgData name="Lior Kamrat" userId="51e61f55-8b80-4e86-b936-84c85cd9db4c" providerId="ADAL" clId="{BF6A7D38-564F-4AA5-8EDA-BC5DFDDD37A6}" dt="2021-10-23T14:52:00.630" v="1882" actId="165"/>
          <ac:grpSpMkLst>
            <pc:docMk/>
            <pc:sldMk cId="3868804655" sldId="2147468082"/>
            <ac:grpSpMk id="4" creationId="{5E325C17-AA41-4224-926F-0CBA63626309}"/>
          </ac:grpSpMkLst>
        </pc:grpChg>
        <pc:grpChg chg="add mod">
          <ac:chgData name="Lior Kamrat" userId="51e61f55-8b80-4e86-b936-84c85cd9db4c" providerId="ADAL" clId="{BF6A7D38-564F-4AA5-8EDA-BC5DFDDD37A6}" dt="2021-10-23T14:54:58.161" v="1922" actId="164"/>
          <ac:grpSpMkLst>
            <pc:docMk/>
            <pc:sldMk cId="3868804655" sldId="2147468082"/>
            <ac:grpSpMk id="9" creationId="{C184130C-CC51-4BBB-B5A6-64A0966D66FF}"/>
          </ac:grpSpMkLst>
        </pc:grpChg>
        <pc:grpChg chg="add del mod">
          <ac:chgData name="Lior Kamrat" userId="51e61f55-8b80-4e86-b936-84c85cd9db4c" providerId="ADAL" clId="{BF6A7D38-564F-4AA5-8EDA-BC5DFDDD37A6}" dt="2021-10-23T14:05:06.820" v="984" actId="478"/>
          <ac:grpSpMkLst>
            <pc:docMk/>
            <pc:sldMk cId="3868804655" sldId="2147468082"/>
            <ac:grpSpMk id="37" creationId="{4C733879-ED43-442A-BF11-97A65FA3932E}"/>
          </ac:grpSpMkLst>
        </pc:grpChg>
        <pc:grpChg chg="add del mod">
          <ac:chgData name="Lior Kamrat" userId="51e61f55-8b80-4e86-b936-84c85cd9db4c" providerId="ADAL" clId="{BF6A7D38-564F-4AA5-8EDA-BC5DFDDD37A6}" dt="2021-10-23T14:05:08.330" v="985" actId="478"/>
          <ac:grpSpMkLst>
            <pc:docMk/>
            <pc:sldMk cId="3868804655" sldId="2147468082"/>
            <ac:grpSpMk id="40" creationId="{18D21704-F004-45AA-918B-C3D3A42A5472}"/>
          </ac:grpSpMkLst>
        </pc:grpChg>
        <pc:grpChg chg="add del mod">
          <ac:chgData name="Lior Kamrat" userId="51e61f55-8b80-4e86-b936-84c85cd9db4c" providerId="ADAL" clId="{BF6A7D38-564F-4AA5-8EDA-BC5DFDDD37A6}" dt="2021-10-23T14:31:23.329" v="1512" actId="165"/>
          <ac:grpSpMkLst>
            <pc:docMk/>
            <pc:sldMk cId="3868804655" sldId="2147468082"/>
            <ac:grpSpMk id="74" creationId="{A392C530-17E4-4AC4-B093-1099117C1738}"/>
          </ac:grpSpMkLst>
        </pc:grpChg>
        <pc:grpChg chg="add del mod">
          <ac:chgData name="Lior Kamrat" userId="51e61f55-8b80-4e86-b936-84c85cd9db4c" providerId="ADAL" clId="{BF6A7D38-564F-4AA5-8EDA-BC5DFDDD37A6}" dt="2021-10-23T14:47:01.980" v="1786" actId="165"/>
          <ac:grpSpMkLst>
            <pc:docMk/>
            <pc:sldMk cId="3868804655" sldId="2147468082"/>
            <ac:grpSpMk id="84" creationId="{A8A2AAC0-5297-490E-83BD-3B0BB083E955}"/>
          </ac:grpSpMkLst>
        </pc:grpChg>
        <pc:grpChg chg="del">
          <ac:chgData name="Lior Kamrat" userId="51e61f55-8b80-4e86-b936-84c85cd9db4c" providerId="ADAL" clId="{BF6A7D38-564F-4AA5-8EDA-BC5DFDDD37A6}" dt="2021-10-23T14:00:51.496" v="880" actId="478"/>
          <ac:grpSpMkLst>
            <pc:docMk/>
            <pc:sldMk cId="3868804655" sldId="2147468082"/>
            <ac:grpSpMk id="111" creationId="{92381EC2-4D5D-44F8-B084-797082902C6D}"/>
          </ac:grpSpMkLst>
        </pc:grpChg>
        <pc:grpChg chg="add del mod">
          <ac:chgData name="Lior Kamrat" userId="51e61f55-8b80-4e86-b936-84c85cd9db4c" providerId="ADAL" clId="{BF6A7D38-564F-4AA5-8EDA-BC5DFDDD37A6}" dt="2021-10-23T14:29:34.978" v="1446" actId="165"/>
          <ac:grpSpMkLst>
            <pc:docMk/>
            <pc:sldMk cId="3868804655" sldId="2147468082"/>
            <ac:grpSpMk id="124" creationId="{A63104B9-5640-4FEC-961C-1CF8D5D1B56F}"/>
          </ac:grpSpMkLst>
        </pc:grpChg>
        <pc:grpChg chg="add del mod">
          <ac:chgData name="Lior Kamrat" userId="51e61f55-8b80-4e86-b936-84c85cd9db4c" providerId="ADAL" clId="{BF6A7D38-564F-4AA5-8EDA-BC5DFDDD37A6}" dt="2021-10-23T14:43:35.363" v="1736" actId="165"/>
          <ac:grpSpMkLst>
            <pc:docMk/>
            <pc:sldMk cId="3868804655" sldId="2147468082"/>
            <ac:grpSpMk id="154" creationId="{D79F02D1-1936-4610-8484-AA758551385B}"/>
          </ac:grpSpMkLst>
        </pc:grpChg>
        <pc:grpChg chg="add del mod">
          <ac:chgData name="Lior Kamrat" userId="51e61f55-8b80-4e86-b936-84c85cd9db4c" providerId="ADAL" clId="{BF6A7D38-564F-4AA5-8EDA-BC5DFDDD37A6}" dt="2021-10-23T14:45:43.384" v="1765" actId="165"/>
          <ac:grpSpMkLst>
            <pc:docMk/>
            <pc:sldMk cId="3868804655" sldId="2147468082"/>
            <ac:grpSpMk id="165" creationId="{85E56C1B-D00A-4222-B75B-12F5AEF11569}"/>
          </ac:grpSpMkLst>
        </pc:grpChg>
        <pc:grpChg chg="add mod">
          <ac:chgData name="Lior Kamrat" userId="51e61f55-8b80-4e86-b936-84c85cd9db4c" providerId="ADAL" clId="{BF6A7D38-564F-4AA5-8EDA-BC5DFDDD37A6}" dt="2021-10-23T14:54:58.161" v="1922" actId="164"/>
          <ac:grpSpMkLst>
            <pc:docMk/>
            <pc:sldMk cId="3868804655" sldId="2147468082"/>
            <ac:grpSpMk id="189" creationId="{393D2FA8-C31F-42AD-863E-DA2E53C7699A}"/>
          </ac:grpSpMkLst>
        </pc:grpChg>
        <pc:grpChg chg="add mod">
          <ac:chgData name="Lior Kamrat" userId="51e61f55-8b80-4e86-b936-84c85cd9db4c" providerId="ADAL" clId="{BF6A7D38-564F-4AA5-8EDA-BC5DFDDD37A6}" dt="2021-10-23T14:55:05.785" v="1923" actId="1076"/>
          <ac:grpSpMkLst>
            <pc:docMk/>
            <pc:sldMk cId="3868804655" sldId="2147468082"/>
            <ac:grpSpMk id="198" creationId="{FE4EDE2B-45D7-4941-B05E-A5463CE5A79D}"/>
          </ac:grpSpMkLst>
        </pc:grpChg>
        <pc:picChg chg="mod topLvl">
          <ac:chgData name="Lior Kamrat" userId="51e61f55-8b80-4e86-b936-84c85cd9db4c" providerId="ADAL" clId="{BF6A7D38-564F-4AA5-8EDA-BC5DFDDD37A6}" dt="2021-10-23T14:53:10.779" v="1893" actId="1076"/>
          <ac:picMkLst>
            <pc:docMk/>
            <pc:sldMk cId="3868804655" sldId="2147468082"/>
            <ac:picMk id="38" creationId="{C126EDDD-8D34-4BB8-A270-A4CEA2675882}"/>
          </ac:picMkLst>
        </pc:picChg>
        <pc:picChg chg="mod topLvl">
          <ac:chgData name="Lior Kamrat" userId="51e61f55-8b80-4e86-b936-84c85cd9db4c" providerId="ADAL" clId="{BF6A7D38-564F-4AA5-8EDA-BC5DFDDD37A6}" dt="2021-10-23T14:53:10.779" v="1893" actId="1076"/>
          <ac:picMkLst>
            <pc:docMk/>
            <pc:sldMk cId="3868804655" sldId="2147468082"/>
            <ac:picMk id="41" creationId="{C41FD949-06DD-4E12-9674-844014BE2D1C}"/>
          </ac:picMkLst>
        </pc:picChg>
        <pc:picChg chg="add mod topLvl">
          <ac:chgData name="Lior Kamrat" userId="51e61f55-8b80-4e86-b936-84c85cd9db4c" providerId="ADAL" clId="{BF6A7D38-564F-4AA5-8EDA-BC5DFDDD37A6}" dt="2021-10-23T14:54:58.161" v="1922" actId="164"/>
          <ac:picMkLst>
            <pc:docMk/>
            <pc:sldMk cId="3868804655" sldId="2147468082"/>
            <ac:picMk id="62" creationId="{BAEDF78C-C737-4A56-B794-ECC8E1BD3F40}"/>
          </ac:picMkLst>
        </pc:picChg>
        <pc:picChg chg="add del mod">
          <ac:chgData name="Lior Kamrat" userId="51e61f55-8b80-4e86-b936-84c85cd9db4c" providerId="ADAL" clId="{BF6A7D38-564F-4AA5-8EDA-BC5DFDDD37A6}" dt="2021-10-23T14:27:38.361" v="1423" actId="478"/>
          <ac:picMkLst>
            <pc:docMk/>
            <pc:sldMk cId="3868804655" sldId="2147468082"/>
            <ac:picMk id="69" creationId="{19EB447A-6DE0-4DA9-95B9-EB6260221D67}"/>
          </ac:picMkLst>
        </pc:picChg>
        <pc:picChg chg="add mod topLvl">
          <ac:chgData name="Lior Kamrat" userId="51e61f55-8b80-4e86-b936-84c85cd9db4c" providerId="ADAL" clId="{BF6A7D38-564F-4AA5-8EDA-BC5DFDDD37A6}" dt="2021-10-23T14:54:58.161" v="1922" actId="164"/>
          <ac:picMkLst>
            <pc:docMk/>
            <pc:sldMk cId="3868804655" sldId="2147468082"/>
            <ac:picMk id="72" creationId="{21B75D9B-1866-431A-8942-8440B8CADB7D}"/>
          </ac:picMkLst>
        </pc:picChg>
        <pc:picChg chg="add del mod">
          <ac:chgData name="Lior Kamrat" userId="51e61f55-8b80-4e86-b936-84c85cd9db4c" providerId="ADAL" clId="{BF6A7D38-564F-4AA5-8EDA-BC5DFDDD37A6}" dt="2021-10-23T14:18:15.953" v="1238" actId="478"/>
          <ac:picMkLst>
            <pc:docMk/>
            <pc:sldMk cId="3868804655" sldId="2147468082"/>
            <ac:picMk id="78" creationId="{B1B7AC69-13AB-456E-9A49-684CA3ABB0E9}"/>
          </ac:picMkLst>
        </pc:picChg>
        <pc:picChg chg="add mod topLvl">
          <ac:chgData name="Lior Kamrat" userId="51e61f55-8b80-4e86-b936-84c85cd9db4c" providerId="ADAL" clId="{BF6A7D38-564F-4AA5-8EDA-BC5DFDDD37A6}" dt="2021-10-23T14:54:58.161" v="1922" actId="164"/>
          <ac:picMkLst>
            <pc:docMk/>
            <pc:sldMk cId="3868804655" sldId="2147468082"/>
            <ac:picMk id="79" creationId="{8CF9B6B4-014C-4AA2-97D1-49B3CEEF1FE2}"/>
          </ac:picMkLst>
        </pc:picChg>
        <pc:picChg chg="add mod topLvl">
          <ac:chgData name="Lior Kamrat" userId="51e61f55-8b80-4e86-b936-84c85cd9db4c" providerId="ADAL" clId="{BF6A7D38-564F-4AA5-8EDA-BC5DFDDD37A6}" dt="2021-10-23T14:54:58.161" v="1922" actId="164"/>
          <ac:picMkLst>
            <pc:docMk/>
            <pc:sldMk cId="3868804655" sldId="2147468082"/>
            <ac:picMk id="105" creationId="{395E268C-5215-4FDF-8F13-3FBD4C53E7D6}"/>
          </ac:picMkLst>
        </pc:picChg>
        <pc:picChg chg="add mod topLvl">
          <ac:chgData name="Lior Kamrat" userId="51e61f55-8b80-4e86-b936-84c85cd9db4c" providerId="ADAL" clId="{BF6A7D38-564F-4AA5-8EDA-BC5DFDDD37A6}" dt="2021-10-23T14:54:58.161" v="1922" actId="164"/>
          <ac:picMkLst>
            <pc:docMk/>
            <pc:sldMk cId="3868804655" sldId="2147468082"/>
            <ac:picMk id="110" creationId="{EEE0A55C-C419-46A6-9DCC-8BCAAA2A3984}"/>
          </ac:picMkLst>
        </pc:picChg>
        <pc:picChg chg="del">
          <ac:chgData name="Lior Kamrat" userId="51e61f55-8b80-4e86-b936-84c85cd9db4c" providerId="ADAL" clId="{BF6A7D38-564F-4AA5-8EDA-BC5DFDDD37A6}" dt="2021-10-23T14:01:11.353" v="885" actId="478"/>
          <ac:picMkLst>
            <pc:docMk/>
            <pc:sldMk cId="3868804655" sldId="2147468082"/>
            <ac:picMk id="115" creationId="{8849245F-276E-4007-B03A-EE1D748A06A5}"/>
          </ac:picMkLst>
        </pc:picChg>
        <pc:picChg chg="mod">
          <ac:chgData name="Lior Kamrat" userId="51e61f55-8b80-4e86-b936-84c85cd9db4c" providerId="ADAL" clId="{BF6A7D38-564F-4AA5-8EDA-BC5DFDDD37A6}" dt="2021-10-23T14:54:58.161" v="1922" actId="164"/>
          <ac:picMkLst>
            <pc:docMk/>
            <pc:sldMk cId="3868804655" sldId="2147468082"/>
            <ac:picMk id="116" creationId="{D02C2359-61AE-4BC3-A649-F0CF691DDB6B}"/>
          </ac:picMkLst>
        </pc:picChg>
        <pc:picChg chg="add mod">
          <ac:chgData name="Lior Kamrat" userId="51e61f55-8b80-4e86-b936-84c85cd9db4c" providerId="ADAL" clId="{BF6A7D38-564F-4AA5-8EDA-BC5DFDDD37A6}" dt="2021-10-23T14:54:58.161" v="1922" actId="164"/>
          <ac:picMkLst>
            <pc:docMk/>
            <pc:sldMk cId="3868804655" sldId="2147468082"/>
            <ac:picMk id="129" creationId="{0518915F-056E-42EA-AC8A-52B46AF63073}"/>
          </ac:picMkLst>
        </pc:picChg>
        <pc:picChg chg="add mod">
          <ac:chgData name="Lior Kamrat" userId="51e61f55-8b80-4e86-b936-84c85cd9db4c" providerId="ADAL" clId="{BF6A7D38-564F-4AA5-8EDA-BC5DFDDD37A6}" dt="2021-10-23T14:54:58.161" v="1922" actId="164"/>
          <ac:picMkLst>
            <pc:docMk/>
            <pc:sldMk cId="3868804655" sldId="2147468082"/>
            <ac:picMk id="142" creationId="{3DC74F03-8EE3-450E-B6C6-8D63B8A0AA09}"/>
          </ac:picMkLst>
        </pc:picChg>
        <pc:picChg chg="add mod">
          <ac:chgData name="Lior Kamrat" userId="51e61f55-8b80-4e86-b936-84c85cd9db4c" providerId="ADAL" clId="{BF6A7D38-564F-4AA5-8EDA-BC5DFDDD37A6}" dt="2021-10-23T14:54:58.161" v="1922" actId="164"/>
          <ac:picMkLst>
            <pc:docMk/>
            <pc:sldMk cId="3868804655" sldId="2147468082"/>
            <ac:picMk id="143" creationId="{F714E928-39A7-48A0-9E17-99B6A71DFC33}"/>
          </ac:picMkLst>
        </pc:picChg>
        <pc:picChg chg="add mod">
          <ac:chgData name="Lior Kamrat" userId="51e61f55-8b80-4e86-b936-84c85cd9db4c" providerId="ADAL" clId="{BF6A7D38-564F-4AA5-8EDA-BC5DFDDD37A6}" dt="2021-10-23T14:54:58.161" v="1922" actId="164"/>
          <ac:picMkLst>
            <pc:docMk/>
            <pc:sldMk cId="3868804655" sldId="2147468082"/>
            <ac:picMk id="144" creationId="{EEC5EE22-B384-4277-B404-99CE5E067898}"/>
          </ac:picMkLst>
        </pc:picChg>
        <pc:picChg chg="del">
          <ac:chgData name="Lior Kamrat" userId="51e61f55-8b80-4e86-b936-84c85cd9db4c" providerId="ADAL" clId="{BF6A7D38-564F-4AA5-8EDA-BC5DFDDD37A6}" dt="2021-10-23T14:00:51.496" v="880" actId="478"/>
          <ac:picMkLst>
            <pc:docMk/>
            <pc:sldMk cId="3868804655" sldId="2147468082"/>
            <ac:picMk id="160" creationId="{DFA0BA28-E7AB-49BF-8D43-EBA132812471}"/>
          </ac:picMkLst>
        </pc:picChg>
        <pc:picChg chg="del">
          <ac:chgData name="Lior Kamrat" userId="51e61f55-8b80-4e86-b936-84c85cd9db4c" providerId="ADAL" clId="{BF6A7D38-564F-4AA5-8EDA-BC5DFDDD37A6}" dt="2021-10-23T14:00:51.496" v="880" actId="478"/>
          <ac:picMkLst>
            <pc:docMk/>
            <pc:sldMk cId="3868804655" sldId="2147468082"/>
            <ac:picMk id="164" creationId="{6F4C3C73-A41C-4725-8906-F2D2A2337FA4}"/>
          </ac:picMkLst>
        </pc:picChg>
        <pc:picChg chg="add mod">
          <ac:chgData name="Lior Kamrat" userId="51e61f55-8b80-4e86-b936-84c85cd9db4c" providerId="ADAL" clId="{BF6A7D38-564F-4AA5-8EDA-BC5DFDDD37A6}" dt="2021-10-23T14:54:58.161" v="1922" actId="164"/>
          <ac:picMkLst>
            <pc:docMk/>
            <pc:sldMk cId="3868804655" sldId="2147468082"/>
            <ac:picMk id="168" creationId="{34A1D926-1BB1-44AF-A980-8CC36519DDBD}"/>
          </ac:picMkLst>
        </pc:picChg>
        <pc:picChg chg="del">
          <ac:chgData name="Lior Kamrat" userId="51e61f55-8b80-4e86-b936-84c85cd9db4c" providerId="ADAL" clId="{BF6A7D38-564F-4AA5-8EDA-BC5DFDDD37A6}" dt="2021-10-23T14:00:51.496" v="880" actId="478"/>
          <ac:picMkLst>
            <pc:docMk/>
            <pc:sldMk cId="3868804655" sldId="2147468082"/>
            <ac:picMk id="174" creationId="{F4A9BBBA-A0B1-4BE5-894C-4094767EA439}"/>
          </ac:picMkLst>
        </pc:picChg>
        <pc:picChg chg="add mod">
          <ac:chgData name="Lior Kamrat" userId="51e61f55-8b80-4e86-b936-84c85cd9db4c" providerId="ADAL" clId="{BF6A7D38-564F-4AA5-8EDA-BC5DFDDD37A6}" dt="2021-10-23T14:54:58.161" v="1922" actId="164"/>
          <ac:picMkLst>
            <pc:docMk/>
            <pc:sldMk cId="3868804655" sldId="2147468082"/>
            <ac:picMk id="176" creationId="{D5FB3A6B-30ED-4B55-938B-60BDE47799F8}"/>
          </ac:picMkLst>
        </pc:picChg>
        <pc:picChg chg="add mod">
          <ac:chgData name="Lior Kamrat" userId="51e61f55-8b80-4e86-b936-84c85cd9db4c" providerId="ADAL" clId="{BF6A7D38-564F-4AA5-8EDA-BC5DFDDD37A6}" dt="2021-10-23T14:54:58.161" v="1922" actId="164"/>
          <ac:picMkLst>
            <pc:docMk/>
            <pc:sldMk cId="3868804655" sldId="2147468082"/>
            <ac:picMk id="186" creationId="{5227379E-5A3B-4807-B18C-8902081AB966}"/>
          </ac:picMkLst>
        </pc:picChg>
        <pc:cxnChg chg="add del mod">
          <ac:chgData name="Lior Kamrat" userId="51e61f55-8b80-4e86-b936-84c85cd9db4c" providerId="ADAL" clId="{BF6A7D38-564F-4AA5-8EDA-BC5DFDDD37A6}" dt="2021-10-23T14:51:33.545" v="1869" actId="478"/>
          <ac:cxnSpMkLst>
            <pc:docMk/>
            <pc:sldMk cId="3868804655" sldId="2147468082"/>
            <ac:cxnSpMk id="6" creationId="{DB6BA8CD-5696-4D3A-945C-BC72A99DDF8A}"/>
          </ac:cxnSpMkLst>
        </pc:cxnChg>
        <pc:cxnChg chg="del mod topLvl">
          <ac:chgData name="Lior Kamrat" userId="51e61f55-8b80-4e86-b936-84c85cd9db4c" providerId="ADAL" clId="{BF6A7D38-564F-4AA5-8EDA-BC5DFDDD37A6}" dt="2021-10-23T14:05:06.820" v="984" actId="478"/>
          <ac:cxnSpMkLst>
            <pc:docMk/>
            <pc:sldMk cId="3868804655" sldId="2147468082"/>
            <ac:cxnSpMk id="39" creationId="{B0F898C9-7576-4DB0-879E-05FD0DA6686D}"/>
          </ac:cxnSpMkLst>
        </pc:cxnChg>
        <pc:cxnChg chg="del mod topLvl">
          <ac:chgData name="Lior Kamrat" userId="51e61f55-8b80-4e86-b936-84c85cd9db4c" providerId="ADAL" clId="{BF6A7D38-564F-4AA5-8EDA-BC5DFDDD37A6}" dt="2021-10-23T14:05:08.330" v="985" actId="478"/>
          <ac:cxnSpMkLst>
            <pc:docMk/>
            <pc:sldMk cId="3868804655" sldId="2147468082"/>
            <ac:cxnSpMk id="42" creationId="{8D0C0B2E-4474-43CB-A277-B5B82A1873F8}"/>
          </ac:cxnSpMkLst>
        </pc:cxnChg>
        <pc:cxnChg chg="add del mod">
          <ac:chgData name="Lior Kamrat" userId="51e61f55-8b80-4e86-b936-84c85cd9db4c" providerId="ADAL" clId="{BF6A7D38-564F-4AA5-8EDA-BC5DFDDD37A6}" dt="2021-10-23T14:51:32.913" v="1868" actId="478"/>
          <ac:cxnSpMkLst>
            <pc:docMk/>
            <pc:sldMk cId="3868804655" sldId="2147468082"/>
            <ac:cxnSpMk id="46" creationId="{D2D7B3EB-7CD0-4567-903F-91B402AB7B3B}"/>
          </ac:cxnSpMkLst>
        </pc:cxnChg>
        <pc:cxnChg chg="add del mod">
          <ac:chgData name="Lior Kamrat" userId="51e61f55-8b80-4e86-b936-84c85cd9db4c" providerId="ADAL" clId="{BF6A7D38-564F-4AA5-8EDA-BC5DFDDD37A6}" dt="2021-10-23T14:08:44.045" v="1062" actId="478"/>
          <ac:cxnSpMkLst>
            <pc:docMk/>
            <pc:sldMk cId="3868804655" sldId="2147468082"/>
            <ac:cxnSpMk id="55" creationId="{30E187CB-5C82-4B49-B289-3DDF027F06B7}"/>
          </ac:cxnSpMkLst>
        </pc:cxnChg>
        <pc:cxnChg chg="add del mod">
          <ac:chgData name="Lior Kamrat" userId="51e61f55-8b80-4e86-b936-84c85cd9db4c" providerId="ADAL" clId="{BF6A7D38-564F-4AA5-8EDA-BC5DFDDD37A6}" dt="2021-10-23T14:08:42.679" v="1060" actId="478"/>
          <ac:cxnSpMkLst>
            <pc:docMk/>
            <pc:sldMk cId="3868804655" sldId="2147468082"/>
            <ac:cxnSpMk id="56" creationId="{61A265B1-10C6-4FD5-9399-57011A3813C8}"/>
          </ac:cxnSpMkLst>
        </pc:cxnChg>
        <pc:cxnChg chg="add del mod">
          <ac:chgData name="Lior Kamrat" userId="51e61f55-8b80-4e86-b936-84c85cd9db4c" providerId="ADAL" clId="{BF6A7D38-564F-4AA5-8EDA-BC5DFDDD37A6}" dt="2021-10-23T14:08:45.528" v="1064" actId="478"/>
          <ac:cxnSpMkLst>
            <pc:docMk/>
            <pc:sldMk cId="3868804655" sldId="2147468082"/>
            <ac:cxnSpMk id="57" creationId="{C4FB4692-6866-4B2C-A8BF-7666C568ACF2}"/>
          </ac:cxnSpMkLst>
        </pc:cxnChg>
        <pc:cxnChg chg="add del mod">
          <ac:chgData name="Lior Kamrat" userId="51e61f55-8b80-4e86-b936-84c85cd9db4c" providerId="ADAL" clId="{BF6A7D38-564F-4AA5-8EDA-BC5DFDDD37A6}" dt="2021-10-23T14:08:44.675" v="1063" actId="478"/>
          <ac:cxnSpMkLst>
            <pc:docMk/>
            <pc:sldMk cId="3868804655" sldId="2147468082"/>
            <ac:cxnSpMk id="58" creationId="{3A11D51D-B5F0-43A3-A5C3-343CB9F012BE}"/>
          </ac:cxnSpMkLst>
        </pc:cxnChg>
        <pc:cxnChg chg="add del mod">
          <ac:chgData name="Lior Kamrat" userId="51e61f55-8b80-4e86-b936-84c85cd9db4c" providerId="ADAL" clId="{BF6A7D38-564F-4AA5-8EDA-BC5DFDDD37A6}" dt="2021-10-23T14:08:43.463" v="1061" actId="478"/>
          <ac:cxnSpMkLst>
            <pc:docMk/>
            <pc:sldMk cId="3868804655" sldId="2147468082"/>
            <ac:cxnSpMk id="59" creationId="{517A0AC4-9A90-4E73-BAD4-89C1D3078E2E}"/>
          </ac:cxnSpMkLst>
        </pc:cxnChg>
        <pc:cxnChg chg="add mod">
          <ac:chgData name="Lior Kamrat" userId="51e61f55-8b80-4e86-b936-84c85cd9db4c" providerId="ADAL" clId="{BF6A7D38-564F-4AA5-8EDA-BC5DFDDD37A6}" dt="2021-10-23T14:54:58.161" v="1922" actId="164"/>
          <ac:cxnSpMkLst>
            <pc:docMk/>
            <pc:sldMk cId="3868804655" sldId="2147468082"/>
            <ac:cxnSpMk id="61" creationId="{04901C28-6856-4559-AB73-8F10844CB452}"/>
          </ac:cxnSpMkLst>
        </pc:cxnChg>
        <pc:cxnChg chg="add mod">
          <ac:chgData name="Lior Kamrat" userId="51e61f55-8b80-4e86-b936-84c85cd9db4c" providerId="ADAL" clId="{BF6A7D38-564F-4AA5-8EDA-BC5DFDDD37A6}" dt="2021-10-23T14:54:58.161" v="1922" actId="164"/>
          <ac:cxnSpMkLst>
            <pc:docMk/>
            <pc:sldMk cId="3868804655" sldId="2147468082"/>
            <ac:cxnSpMk id="64" creationId="{4264520A-E21F-4B0F-A56E-70878DC278C0}"/>
          </ac:cxnSpMkLst>
        </pc:cxnChg>
        <pc:cxnChg chg="add mod">
          <ac:chgData name="Lior Kamrat" userId="51e61f55-8b80-4e86-b936-84c85cd9db4c" providerId="ADAL" clId="{BF6A7D38-564F-4AA5-8EDA-BC5DFDDD37A6}" dt="2021-10-23T14:54:58.161" v="1922" actId="164"/>
          <ac:cxnSpMkLst>
            <pc:docMk/>
            <pc:sldMk cId="3868804655" sldId="2147468082"/>
            <ac:cxnSpMk id="67" creationId="{DEE91716-86CF-4916-9B67-D7593A53F709}"/>
          </ac:cxnSpMkLst>
        </pc:cxnChg>
        <pc:cxnChg chg="add mod">
          <ac:chgData name="Lior Kamrat" userId="51e61f55-8b80-4e86-b936-84c85cd9db4c" providerId="ADAL" clId="{BF6A7D38-564F-4AA5-8EDA-BC5DFDDD37A6}" dt="2021-10-23T14:54:58.161" v="1922" actId="164"/>
          <ac:cxnSpMkLst>
            <pc:docMk/>
            <pc:sldMk cId="3868804655" sldId="2147468082"/>
            <ac:cxnSpMk id="70" creationId="{C9848ED9-AE9B-479B-B948-29C79F3E8946}"/>
          </ac:cxnSpMkLst>
        </pc:cxnChg>
        <pc:cxnChg chg="add mod">
          <ac:chgData name="Lior Kamrat" userId="51e61f55-8b80-4e86-b936-84c85cd9db4c" providerId="ADAL" clId="{BF6A7D38-564F-4AA5-8EDA-BC5DFDDD37A6}" dt="2021-10-23T14:54:58.161" v="1922" actId="164"/>
          <ac:cxnSpMkLst>
            <pc:docMk/>
            <pc:sldMk cId="3868804655" sldId="2147468082"/>
            <ac:cxnSpMk id="73" creationId="{167BECF7-9AC8-4D56-93DA-12B86FF6801A}"/>
          </ac:cxnSpMkLst>
        </pc:cxnChg>
        <pc:cxnChg chg="add mod">
          <ac:chgData name="Lior Kamrat" userId="51e61f55-8b80-4e86-b936-84c85cd9db4c" providerId="ADAL" clId="{BF6A7D38-564F-4AA5-8EDA-BC5DFDDD37A6}" dt="2021-10-23T14:54:58.161" v="1922" actId="164"/>
          <ac:cxnSpMkLst>
            <pc:docMk/>
            <pc:sldMk cId="3868804655" sldId="2147468082"/>
            <ac:cxnSpMk id="80" creationId="{29927FE7-3DB6-4984-8702-67401B02CE05}"/>
          </ac:cxnSpMkLst>
        </pc:cxnChg>
        <pc:cxnChg chg="add mod">
          <ac:chgData name="Lior Kamrat" userId="51e61f55-8b80-4e86-b936-84c85cd9db4c" providerId="ADAL" clId="{BF6A7D38-564F-4AA5-8EDA-BC5DFDDD37A6}" dt="2021-10-23T14:54:58.161" v="1922" actId="164"/>
          <ac:cxnSpMkLst>
            <pc:docMk/>
            <pc:sldMk cId="3868804655" sldId="2147468082"/>
            <ac:cxnSpMk id="83" creationId="{7744CD14-7939-47BC-8104-821D9893A0AA}"/>
          </ac:cxnSpMkLst>
        </pc:cxnChg>
        <pc:cxnChg chg="add mod">
          <ac:chgData name="Lior Kamrat" userId="51e61f55-8b80-4e86-b936-84c85cd9db4c" providerId="ADAL" clId="{BF6A7D38-564F-4AA5-8EDA-BC5DFDDD37A6}" dt="2021-10-23T14:54:58.161" v="1922" actId="164"/>
          <ac:cxnSpMkLst>
            <pc:docMk/>
            <pc:sldMk cId="3868804655" sldId="2147468082"/>
            <ac:cxnSpMk id="86" creationId="{64046B53-F70E-445E-B462-F68B95D6F6D3}"/>
          </ac:cxnSpMkLst>
        </pc:cxnChg>
        <pc:cxnChg chg="add mod">
          <ac:chgData name="Lior Kamrat" userId="51e61f55-8b80-4e86-b936-84c85cd9db4c" providerId="ADAL" clId="{BF6A7D38-564F-4AA5-8EDA-BC5DFDDD37A6}" dt="2021-10-23T14:54:58.161" v="1922" actId="164"/>
          <ac:cxnSpMkLst>
            <pc:docMk/>
            <pc:sldMk cId="3868804655" sldId="2147468082"/>
            <ac:cxnSpMk id="89" creationId="{D24B9D94-4231-44F9-A2A0-06520187D13B}"/>
          </ac:cxnSpMkLst>
        </pc:cxnChg>
        <pc:cxnChg chg="add mod">
          <ac:chgData name="Lior Kamrat" userId="51e61f55-8b80-4e86-b936-84c85cd9db4c" providerId="ADAL" clId="{BF6A7D38-564F-4AA5-8EDA-BC5DFDDD37A6}" dt="2021-10-23T14:54:58.161" v="1922" actId="164"/>
          <ac:cxnSpMkLst>
            <pc:docMk/>
            <pc:sldMk cId="3868804655" sldId="2147468082"/>
            <ac:cxnSpMk id="96" creationId="{0FFF5C86-7411-4AF0-86B7-C5C21F3B2B73}"/>
          </ac:cxnSpMkLst>
        </pc:cxnChg>
        <pc:cxnChg chg="del mod">
          <ac:chgData name="Lior Kamrat" userId="51e61f55-8b80-4e86-b936-84c85cd9db4c" providerId="ADAL" clId="{BF6A7D38-564F-4AA5-8EDA-BC5DFDDD37A6}" dt="2021-10-23T14:00:51.496" v="880" actId="478"/>
          <ac:cxnSpMkLst>
            <pc:docMk/>
            <pc:sldMk cId="3868804655" sldId="2147468082"/>
            <ac:cxnSpMk id="119" creationId="{34A39DD5-84D0-41A9-9073-9EECA89B3631}"/>
          </ac:cxnSpMkLst>
        </pc:cxnChg>
        <pc:cxnChg chg="del mod">
          <ac:chgData name="Lior Kamrat" userId="51e61f55-8b80-4e86-b936-84c85cd9db4c" providerId="ADAL" clId="{BF6A7D38-564F-4AA5-8EDA-BC5DFDDD37A6}" dt="2021-10-23T14:00:51.496" v="880" actId="478"/>
          <ac:cxnSpMkLst>
            <pc:docMk/>
            <pc:sldMk cId="3868804655" sldId="2147468082"/>
            <ac:cxnSpMk id="120" creationId="{79BDAA36-565F-4B02-8D0E-5AD252B833CE}"/>
          </ac:cxnSpMkLst>
        </pc:cxnChg>
        <pc:cxnChg chg="del mod">
          <ac:chgData name="Lior Kamrat" userId="51e61f55-8b80-4e86-b936-84c85cd9db4c" providerId="ADAL" clId="{BF6A7D38-564F-4AA5-8EDA-BC5DFDDD37A6}" dt="2021-10-23T14:00:51.496" v="880" actId="478"/>
          <ac:cxnSpMkLst>
            <pc:docMk/>
            <pc:sldMk cId="3868804655" sldId="2147468082"/>
            <ac:cxnSpMk id="121" creationId="{46AA602B-A0B9-4678-BB4C-7A571D7153F0}"/>
          </ac:cxnSpMkLst>
        </pc:cxnChg>
        <pc:cxnChg chg="del mod">
          <ac:chgData name="Lior Kamrat" userId="51e61f55-8b80-4e86-b936-84c85cd9db4c" providerId="ADAL" clId="{BF6A7D38-564F-4AA5-8EDA-BC5DFDDD37A6}" dt="2021-10-23T14:00:51.496" v="880" actId="478"/>
          <ac:cxnSpMkLst>
            <pc:docMk/>
            <pc:sldMk cId="3868804655" sldId="2147468082"/>
            <ac:cxnSpMk id="122" creationId="{5D363885-694A-4BBF-A442-2825E68711A6}"/>
          </ac:cxnSpMkLst>
        </pc:cxnChg>
        <pc:cxnChg chg="del mod">
          <ac:chgData name="Lior Kamrat" userId="51e61f55-8b80-4e86-b936-84c85cd9db4c" providerId="ADAL" clId="{BF6A7D38-564F-4AA5-8EDA-BC5DFDDD37A6}" dt="2021-10-23T14:00:51.496" v="880" actId="478"/>
          <ac:cxnSpMkLst>
            <pc:docMk/>
            <pc:sldMk cId="3868804655" sldId="2147468082"/>
            <ac:cxnSpMk id="123" creationId="{4777B4A9-6990-426B-8997-43A4F6FF872A}"/>
          </ac:cxnSpMkLst>
        </pc:cxnChg>
        <pc:cxnChg chg="del mod">
          <ac:chgData name="Lior Kamrat" userId="51e61f55-8b80-4e86-b936-84c85cd9db4c" providerId="ADAL" clId="{BF6A7D38-564F-4AA5-8EDA-BC5DFDDD37A6}" dt="2021-10-23T14:00:51.496" v="880" actId="478"/>
          <ac:cxnSpMkLst>
            <pc:docMk/>
            <pc:sldMk cId="3868804655" sldId="2147468082"/>
            <ac:cxnSpMk id="125" creationId="{BC24060A-E949-4514-B042-C7B75055E748}"/>
          </ac:cxnSpMkLst>
        </pc:cxnChg>
        <pc:cxnChg chg="add mod">
          <ac:chgData name="Lior Kamrat" userId="51e61f55-8b80-4e86-b936-84c85cd9db4c" providerId="ADAL" clId="{BF6A7D38-564F-4AA5-8EDA-BC5DFDDD37A6}" dt="2021-10-23T14:54:58.161" v="1922" actId="164"/>
          <ac:cxnSpMkLst>
            <pc:docMk/>
            <pc:sldMk cId="3868804655" sldId="2147468082"/>
            <ac:cxnSpMk id="130" creationId="{622D3182-57AC-478F-BCF5-76067C1AB18A}"/>
          </ac:cxnSpMkLst>
        </pc:cxnChg>
        <pc:cxnChg chg="del mod">
          <ac:chgData name="Lior Kamrat" userId="51e61f55-8b80-4e86-b936-84c85cd9db4c" providerId="ADAL" clId="{BF6A7D38-564F-4AA5-8EDA-BC5DFDDD37A6}" dt="2021-10-23T14:00:51.496" v="880" actId="478"/>
          <ac:cxnSpMkLst>
            <pc:docMk/>
            <pc:sldMk cId="3868804655" sldId="2147468082"/>
            <ac:cxnSpMk id="132" creationId="{419139C1-7EAC-4D08-9CE7-D56DAC9A397C}"/>
          </ac:cxnSpMkLst>
        </pc:cxnChg>
        <pc:cxnChg chg="add mod">
          <ac:chgData name="Lior Kamrat" userId="51e61f55-8b80-4e86-b936-84c85cd9db4c" providerId="ADAL" clId="{BF6A7D38-564F-4AA5-8EDA-BC5DFDDD37A6}" dt="2021-10-23T14:54:58.161" v="1922" actId="164"/>
          <ac:cxnSpMkLst>
            <pc:docMk/>
            <pc:sldMk cId="3868804655" sldId="2147468082"/>
            <ac:cxnSpMk id="134" creationId="{2ACFD5BE-39E5-487A-968F-52CB31F8123F}"/>
          </ac:cxnSpMkLst>
        </pc:cxnChg>
        <pc:cxnChg chg="del mod">
          <ac:chgData name="Lior Kamrat" userId="51e61f55-8b80-4e86-b936-84c85cd9db4c" providerId="ADAL" clId="{BF6A7D38-564F-4AA5-8EDA-BC5DFDDD37A6}" dt="2021-10-23T14:00:51.496" v="880" actId="478"/>
          <ac:cxnSpMkLst>
            <pc:docMk/>
            <pc:sldMk cId="3868804655" sldId="2147468082"/>
            <ac:cxnSpMk id="138" creationId="{7D7CA7E0-301C-4014-8B00-2D351D626009}"/>
          </ac:cxnSpMkLst>
        </pc:cxnChg>
        <pc:cxnChg chg="add mod">
          <ac:chgData name="Lior Kamrat" userId="51e61f55-8b80-4e86-b936-84c85cd9db4c" providerId="ADAL" clId="{BF6A7D38-564F-4AA5-8EDA-BC5DFDDD37A6}" dt="2021-10-23T14:54:58.161" v="1922" actId="164"/>
          <ac:cxnSpMkLst>
            <pc:docMk/>
            <pc:sldMk cId="3868804655" sldId="2147468082"/>
            <ac:cxnSpMk id="139" creationId="{A600C49A-D144-417F-84F6-6BDBD1E4CA72}"/>
          </ac:cxnSpMkLst>
        </pc:cxnChg>
        <pc:cxnChg chg="del mod">
          <ac:chgData name="Lior Kamrat" userId="51e61f55-8b80-4e86-b936-84c85cd9db4c" providerId="ADAL" clId="{BF6A7D38-564F-4AA5-8EDA-BC5DFDDD37A6}" dt="2021-10-23T14:00:51.496" v="880" actId="478"/>
          <ac:cxnSpMkLst>
            <pc:docMk/>
            <pc:sldMk cId="3868804655" sldId="2147468082"/>
            <ac:cxnSpMk id="141" creationId="{6D598D89-A43B-4D02-914F-CD312484F90E}"/>
          </ac:cxnSpMkLst>
        </pc:cxnChg>
        <pc:cxnChg chg="del mod">
          <ac:chgData name="Lior Kamrat" userId="51e61f55-8b80-4e86-b936-84c85cd9db4c" providerId="ADAL" clId="{BF6A7D38-564F-4AA5-8EDA-BC5DFDDD37A6}" dt="2021-10-23T14:00:51.496" v="880" actId="478"/>
          <ac:cxnSpMkLst>
            <pc:docMk/>
            <pc:sldMk cId="3868804655" sldId="2147468082"/>
            <ac:cxnSpMk id="146" creationId="{382915EF-C22B-4255-BB78-F96D23981ED2}"/>
          </ac:cxnSpMkLst>
        </pc:cxnChg>
        <pc:cxnChg chg="del mod">
          <ac:chgData name="Lior Kamrat" userId="51e61f55-8b80-4e86-b936-84c85cd9db4c" providerId="ADAL" clId="{BF6A7D38-564F-4AA5-8EDA-BC5DFDDD37A6}" dt="2021-10-23T14:00:51.496" v="880" actId="478"/>
          <ac:cxnSpMkLst>
            <pc:docMk/>
            <pc:sldMk cId="3868804655" sldId="2147468082"/>
            <ac:cxnSpMk id="147" creationId="{768BDDB6-B5A2-4123-A19A-FC8B8711228B}"/>
          </ac:cxnSpMkLst>
        </pc:cxnChg>
        <pc:cxnChg chg="add del mod">
          <ac:chgData name="Lior Kamrat" userId="51e61f55-8b80-4e86-b936-84c85cd9db4c" providerId="ADAL" clId="{BF6A7D38-564F-4AA5-8EDA-BC5DFDDD37A6}" dt="2021-10-23T14:39:12.622" v="1608" actId="478"/>
          <ac:cxnSpMkLst>
            <pc:docMk/>
            <pc:sldMk cId="3868804655" sldId="2147468082"/>
            <ac:cxnSpMk id="148" creationId="{D188D9C2-3455-4035-83BE-1758B744068D}"/>
          </ac:cxnSpMkLst>
        </pc:cxnChg>
        <pc:cxnChg chg="add mod">
          <ac:chgData name="Lior Kamrat" userId="51e61f55-8b80-4e86-b936-84c85cd9db4c" providerId="ADAL" clId="{BF6A7D38-564F-4AA5-8EDA-BC5DFDDD37A6}" dt="2021-10-23T14:54:58.161" v="1922" actId="164"/>
          <ac:cxnSpMkLst>
            <pc:docMk/>
            <pc:sldMk cId="3868804655" sldId="2147468082"/>
            <ac:cxnSpMk id="149" creationId="{350316F2-696C-4285-B0BB-9CE0F5C76E71}"/>
          </ac:cxnSpMkLst>
        </pc:cxnChg>
        <pc:cxnChg chg="del mod">
          <ac:chgData name="Lior Kamrat" userId="51e61f55-8b80-4e86-b936-84c85cd9db4c" providerId="ADAL" clId="{BF6A7D38-564F-4AA5-8EDA-BC5DFDDD37A6}" dt="2021-10-23T14:01:09.602" v="883" actId="478"/>
          <ac:cxnSpMkLst>
            <pc:docMk/>
            <pc:sldMk cId="3868804655" sldId="2147468082"/>
            <ac:cxnSpMk id="152" creationId="{093EA1A4-8354-4D2B-9A32-C0A7F8BC7E42}"/>
          </ac:cxnSpMkLst>
        </pc:cxnChg>
        <pc:cxnChg chg="del mod">
          <ac:chgData name="Lior Kamrat" userId="51e61f55-8b80-4e86-b936-84c85cd9db4c" providerId="ADAL" clId="{BF6A7D38-564F-4AA5-8EDA-BC5DFDDD37A6}" dt="2021-10-23T14:01:06.286" v="882" actId="478"/>
          <ac:cxnSpMkLst>
            <pc:docMk/>
            <pc:sldMk cId="3868804655" sldId="2147468082"/>
            <ac:cxnSpMk id="155" creationId="{82FBB59A-B883-43CB-8A7A-68E1169EAA28}"/>
          </ac:cxnSpMkLst>
        </pc:cxnChg>
        <pc:cxnChg chg="add mod">
          <ac:chgData name="Lior Kamrat" userId="51e61f55-8b80-4e86-b936-84c85cd9db4c" providerId="ADAL" clId="{BF6A7D38-564F-4AA5-8EDA-BC5DFDDD37A6}" dt="2021-10-23T14:54:58.161" v="1922" actId="164"/>
          <ac:cxnSpMkLst>
            <pc:docMk/>
            <pc:sldMk cId="3868804655" sldId="2147468082"/>
            <ac:cxnSpMk id="159" creationId="{E881245C-7A49-49D2-A5FE-415FFEC34BD1}"/>
          </ac:cxnSpMkLst>
        </pc:cxnChg>
        <pc:cxnChg chg="add mod">
          <ac:chgData name="Lior Kamrat" userId="51e61f55-8b80-4e86-b936-84c85cd9db4c" providerId="ADAL" clId="{BF6A7D38-564F-4AA5-8EDA-BC5DFDDD37A6}" dt="2021-10-23T14:54:58.161" v="1922" actId="164"/>
          <ac:cxnSpMkLst>
            <pc:docMk/>
            <pc:sldMk cId="3868804655" sldId="2147468082"/>
            <ac:cxnSpMk id="161" creationId="{E4CAE0E4-917E-431D-80D8-4F54F9886491}"/>
          </ac:cxnSpMkLst>
        </pc:cxnChg>
        <pc:cxnChg chg="add mod">
          <ac:chgData name="Lior Kamrat" userId="51e61f55-8b80-4e86-b936-84c85cd9db4c" providerId="ADAL" clId="{BF6A7D38-564F-4AA5-8EDA-BC5DFDDD37A6}" dt="2021-10-23T14:54:58.161" v="1922" actId="164"/>
          <ac:cxnSpMkLst>
            <pc:docMk/>
            <pc:sldMk cId="3868804655" sldId="2147468082"/>
            <ac:cxnSpMk id="163" creationId="{0C9362D9-6EBF-4985-A28E-9B3D2B0DB473}"/>
          </ac:cxnSpMkLst>
        </pc:cxnChg>
        <pc:cxnChg chg="add mod">
          <ac:chgData name="Lior Kamrat" userId="51e61f55-8b80-4e86-b936-84c85cd9db4c" providerId="ADAL" clId="{BF6A7D38-564F-4AA5-8EDA-BC5DFDDD37A6}" dt="2021-10-23T14:54:58.161" v="1922" actId="164"/>
          <ac:cxnSpMkLst>
            <pc:docMk/>
            <pc:sldMk cId="3868804655" sldId="2147468082"/>
            <ac:cxnSpMk id="190" creationId="{66D95358-AFEF-4979-A4BA-A502A34015EC}"/>
          </ac:cxnSpMkLst>
        </pc:cxnChg>
        <pc:cxnChg chg="add mod">
          <ac:chgData name="Lior Kamrat" userId="51e61f55-8b80-4e86-b936-84c85cd9db4c" providerId="ADAL" clId="{BF6A7D38-564F-4AA5-8EDA-BC5DFDDD37A6}" dt="2021-10-23T14:54:58.161" v="1922" actId="164"/>
          <ac:cxnSpMkLst>
            <pc:docMk/>
            <pc:sldMk cId="3868804655" sldId="2147468082"/>
            <ac:cxnSpMk id="195" creationId="{C6D57D6A-69A0-49EF-A67C-DB0323CD92C6}"/>
          </ac:cxnSpMkLst>
        </pc:cxnChg>
      </pc:sldChg>
      <pc:sldChg chg="modSp add mod modShow">
        <pc:chgData name="Lior Kamrat" userId="51e61f55-8b80-4e86-b936-84c85cd9db4c" providerId="ADAL" clId="{BF6A7D38-564F-4AA5-8EDA-BC5DFDDD37A6}" dt="2021-12-02T18:52:21.106" v="2425" actId="729"/>
        <pc:sldMkLst>
          <pc:docMk/>
          <pc:sldMk cId="2929487554" sldId="2147468083"/>
        </pc:sldMkLst>
        <pc:spChg chg="mod">
          <ac:chgData name="Lior Kamrat" userId="51e61f55-8b80-4e86-b936-84c85cd9db4c" providerId="ADAL" clId="{BF6A7D38-564F-4AA5-8EDA-BC5DFDDD37A6}" dt="2021-10-23T14:56:10.862" v="1940" actId="114"/>
          <ac:spMkLst>
            <pc:docMk/>
            <pc:sldMk cId="2929487554" sldId="2147468083"/>
            <ac:spMk id="49" creationId="{3113D740-3A58-4DC1-8F5F-41073E0FFB08}"/>
          </ac:spMkLst>
        </pc:spChg>
        <pc:spChg chg="mod">
          <ac:chgData name="Lior Kamrat" userId="51e61f55-8b80-4e86-b936-84c85cd9db4c" providerId="ADAL" clId="{BF6A7D38-564F-4AA5-8EDA-BC5DFDDD37A6}" dt="2021-10-23T14:56:25.766" v="1950" actId="20577"/>
          <ac:spMkLst>
            <pc:docMk/>
            <pc:sldMk cId="2929487554" sldId="2147468083"/>
            <ac:spMk id="175" creationId="{85BABB2F-0E3A-4911-A9DE-728162666BD5}"/>
          </ac:spMkLst>
        </pc:spChg>
      </pc:sldChg>
      <pc:sldChg chg="addSp delSp modSp add mod">
        <pc:chgData name="Lior Kamrat" userId="51e61f55-8b80-4e86-b936-84c85cd9db4c" providerId="ADAL" clId="{BF6A7D38-564F-4AA5-8EDA-BC5DFDDD37A6}" dt="2021-10-23T15:01:57.721" v="2081" actId="1076"/>
        <pc:sldMkLst>
          <pc:docMk/>
          <pc:sldMk cId="2330740084" sldId="2147468084"/>
        </pc:sldMkLst>
        <pc:spChg chg="mod topLvl">
          <ac:chgData name="Lior Kamrat" userId="51e61f55-8b80-4e86-b936-84c85cd9db4c" providerId="ADAL" clId="{BF6A7D38-564F-4AA5-8EDA-BC5DFDDD37A6}" dt="2021-10-23T14:56:54.754" v="1962" actId="165"/>
          <ac:spMkLst>
            <pc:docMk/>
            <pc:sldMk cId="2330740084" sldId="2147468084"/>
            <ac:spMk id="49" creationId="{3113D740-3A58-4DC1-8F5F-41073E0FFB08}"/>
          </ac:spMkLst>
        </pc:spChg>
        <pc:spChg chg="mod topLvl">
          <ac:chgData name="Lior Kamrat" userId="51e61f55-8b80-4e86-b936-84c85cd9db4c" providerId="ADAL" clId="{BF6A7D38-564F-4AA5-8EDA-BC5DFDDD37A6}" dt="2021-10-23T15:00:35.909" v="2059"/>
          <ac:spMkLst>
            <pc:docMk/>
            <pc:sldMk cId="2330740084" sldId="2147468084"/>
            <ac:spMk id="50" creationId="{D20873B3-4433-4CDF-98C3-9F43FE2A26BE}"/>
          </ac:spMkLst>
        </pc:spChg>
        <pc:spChg chg="del mod">
          <ac:chgData name="Lior Kamrat" userId="51e61f55-8b80-4e86-b936-84c85cd9db4c" providerId="ADAL" clId="{BF6A7D38-564F-4AA5-8EDA-BC5DFDDD37A6}" dt="2021-10-23T14:57:25.019" v="1982" actId="478"/>
          <ac:spMkLst>
            <pc:docMk/>
            <pc:sldMk cId="2330740084" sldId="2147468084"/>
            <ac:spMk id="51" creationId="{C64560EC-7D98-4E9C-BD40-9029BC503671}"/>
          </ac:spMkLst>
        </pc:spChg>
        <pc:spChg chg="del mod">
          <ac:chgData name="Lior Kamrat" userId="51e61f55-8b80-4e86-b936-84c85cd9db4c" providerId="ADAL" clId="{BF6A7D38-564F-4AA5-8EDA-BC5DFDDD37A6}" dt="2021-10-23T14:57:21.642" v="1980" actId="478"/>
          <ac:spMkLst>
            <pc:docMk/>
            <pc:sldMk cId="2330740084" sldId="2147468084"/>
            <ac:spMk id="52" creationId="{9D85D686-33CF-4F4F-BC04-16DED4E1362C}"/>
          </ac:spMkLst>
        </pc:spChg>
        <pc:spChg chg="mod topLvl">
          <ac:chgData name="Lior Kamrat" userId="51e61f55-8b80-4e86-b936-84c85cd9db4c" providerId="ADAL" clId="{BF6A7D38-564F-4AA5-8EDA-BC5DFDDD37A6}" dt="2021-10-23T15:00:35.909" v="2059"/>
          <ac:spMkLst>
            <pc:docMk/>
            <pc:sldMk cId="2330740084" sldId="2147468084"/>
            <ac:spMk id="53" creationId="{8DED63AE-F742-4996-B716-2544AE0FDA89}"/>
          </ac:spMkLst>
        </pc:spChg>
        <pc:spChg chg="mod topLvl">
          <ac:chgData name="Lior Kamrat" userId="51e61f55-8b80-4e86-b936-84c85cd9db4c" providerId="ADAL" clId="{BF6A7D38-564F-4AA5-8EDA-BC5DFDDD37A6}" dt="2021-10-23T15:00:35.909" v="2059"/>
          <ac:spMkLst>
            <pc:docMk/>
            <pc:sldMk cId="2330740084" sldId="2147468084"/>
            <ac:spMk id="54" creationId="{B992AF92-8787-4543-BDD1-ACF997213D61}"/>
          </ac:spMkLst>
        </pc:spChg>
        <pc:spChg chg="mod topLvl">
          <ac:chgData name="Lior Kamrat" userId="51e61f55-8b80-4e86-b936-84c85cd9db4c" providerId="ADAL" clId="{BF6A7D38-564F-4AA5-8EDA-BC5DFDDD37A6}" dt="2021-10-23T15:00:35.909" v="2059"/>
          <ac:spMkLst>
            <pc:docMk/>
            <pc:sldMk cId="2330740084" sldId="2147468084"/>
            <ac:spMk id="76" creationId="{01C40D13-6E74-49FD-89C5-4F0639D12D86}"/>
          </ac:spMkLst>
        </pc:spChg>
        <pc:spChg chg="add mod ord">
          <ac:chgData name="Lior Kamrat" userId="51e61f55-8b80-4e86-b936-84c85cd9db4c" providerId="ADAL" clId="{BF6A7D38-564F-4AA5-8EDA-BC5DFDDD37A6}" dt="2021-10-23T15:01:15.003" v="2067" actId="1076"/>
          <ac:spMkLst>
            <pc:docMk/>
            <pc:sldMk cId="2330740084" sldId="2147468084"/>
            <ac:spMk id="77" creationId="{5CDB7F11-90DF-4E88-AFA8-05A9B17B714B}"/>
          </ac:spMkLst>
        </pc:spChg>
        <pc:spChg chg="add mod">
          <ac:chgData name="Lior Kamrat" userId="51e61f55-8b80-4e86-b936-84c85cd9db4c" providerId="ADAL" clId="{BF6A7D38-564F-4AA5-8EDA-BC5DFDDD37A6}" dt="2021-10-23T15:01:57.721" v="2081" actId="1076"/>
          <ac:spMkLst>
            <pc:docMk/>
            <pc:sldMk cId="2330740084" sldId="2147468084"/>
            <ac:spMk id="78" creationId="{6590D567-4162-48D0-AEC2-7ADA48C09F5C}"/>
          </ac:spMkLst>
        </pc:spChg>
        <pc:spChg chg="del mod topLvl">
          <ac:chgData name="Lior Kamrat" userId="51e61f55-8b80-4e86-b936-84c85cd9db4c" providerId="ADAL" clId="{BF6A7D38-564F-4AA5-8EDA-BC5DFDDD37A6}" dt="2021-10-23T14:57:27.775" v="1984" actId="478"/>
          <ac:spMkLst>
            <pc:docMk/>
            <pc:sldMk cId="2330740084" sldId="2147468084"/>
            <ac:spMk id="99" creationId="{0B5ACE08-AF48-4B11-A3D4-89F79852596B}"/>
          </ac:spMkLst>
        </pc:spChg>
        <pc:spChg chg="del mod topLvl">
          <ac:chgData name="Lior Kamrat" userId="51e61f55-8b80-4e86-b936-84c85cd9db4c" providerId="ADAL" clId="{BF6A7D38-564F-4AA5-8EDA-BC5DFDDD37A6}" dt="2021-10-23T14:57:13.668" v="1973" actId="478"/>
          <ac:spMkLst>
            <pc:docMk/>
            <pc:sldMk cId="2330740084" sldId="2147468084"/>
            <ac:spMk id="106" creationId="{B964DE45-B7C7-40D6-93E3-B2DE04D0C87C}"/>
          </ac:spMkLst>
        </pc:spChg>
        <pc:spChg chg="mod topLvl">
          <ac:chgData name="Lior Kamrat" userId="51e61f55-8b80-4e86-b936-84c85cd9db4c" providerId="ADAL" clId="{BF6A7D38-564F-4AA5-8EDA-BC5DFDDD37A6}" dt="2021-10-23T15:00:35.909" v="2059"/>
          <ac:spMkLst>
            <pc:docMk/>
            <pc:sldMk cId="2330740084" sldId="2147468084"/>
            <ac:spMk id="114" creationId="{06C213AE-4838-4B96-95B8-6CCEAB77DE47}"/>
          </ac:spMkLst>
        </pc:spChg>
        <pc:spChg chg="mod topLvl">
          <ac:chgData name="Lior Kamrat" userId="51e61f55-8b80-4e86-b936-84c85cd9db4c" providerId="ADAL" clId="{BF6A7D38-564F-4AA5-8EDA-BC5DFDDD37A6}" dt="2021-10-23T15:00:35.909" v="2059"/>
          <ac:spMkLst>
            <pc:docMk/>
            <pc:sldMk cId="2330740084" sldId="2147468084"/>
            <ac:spMk id="117" creationId="{FF03B532-C2D0-49CA-BB5E-4FA69994FB7C}"/>
          </ac:spMkLst>
        </pc:spChg>
        <pc:spChg chg="mod topLvl">
          <ac:chgData name="Lior Kamrat" userId="51e61f55-8b80-4e86-b936-84c85cd9db4c" providerId="ADAL" clId="{BF6A7D38-564F-4AA5-8EDA-BC5DFDDD37A6}" dt="2021-10-23T15:00:35.909" v="2059"/>
          <ac:spMkLst>
            <pc:docMk/>
            <pc:sldMk cId="2330740084" sldId="2147468084"/>
            <ac:spMk id="126" creationId="{3C95D7C5-1221-478A-A37C-350A4DD7FDAD}"/>
          </ac:spMkLst>
        </pc:spChg>
        <pc:spChg chg="mod topLvl">
          <ac:chgData name="Lior Kamrat" userId="51e61f55-8b80-4e86-b936-84c85cd9db4c" providerId="ADAL" clId="{BF6A7D38-564F-4AA5-8EDA-BC5DFDDD37A6}" dt="2021-10-23T15:00:35.909" v="2059"/>
          <ac:spMkLst>
            <pc:docMk/>
            <pc:sldMk cId="2330740084" sldId="2147468084"/>
            <ac:spMk id="127" creationId="{FD793243-5902-4C35-837D-BEF26DE2EEAB}"/>
          </ac:spMkLst>
        </pc:spChg>
        <pc:spChg chg="del mod topLvl">
          <ac:chgData name="Lior Kamrat" userId="51e61f55-8b80-4e86-b936-84c85cd9db4c" providerId="ADAL" clId="{BF6A7D38-564F-4AA5-8EDA-BC5DFDDD37A6}" dt="2021-10-23T14:57:10.083" v="1970" actId="478"/>
          <ac:spMkLst>
            <pc:docMk/>
            <pc:sldMk cId="2330740084" sldId="2147468084"/>
            <ac:spMk id="137" creationId="{509AEB9B-8C51-4BC0-B0A6-B2E87B55C2E3}"/>
          </ac:spMkLst>
        </pc:spChg>
        <pc:spChg chg="mod topLvl">
          <ac:chgData name="Lior Kamrat" userId="51e61f55-8b80-4e86-b936-84c85cd9db4c" providerId="ADAL" clId="{BF6A7D38-564F-4AA5-8EDA-BC5DFDDD37A6}" dt="2021-10-23T15:00:35.909" v="2059"/>
          <ac:spMkLst>
            <pc:docMk/>
            <pc:sldMk cId="2330740084" sldId="2147468084"/>
            <ac:spMk id="145" creationId="{818D2E3A-3D9C-4951-B712-661D9FDBDE2D}"/>
          </ac:spMkLst>
        </pc:spChg>
        <pc:spChg chg="mod topLvl">
          <ac:chgData name="Lior Kamrat" userId="51e61f55-8b80-4e86-b936-84c85cd9db4c" providerId="ADAL" clId="{BF6A7D38-564F-4AA5-8EDA-BC5DFDDD37A6}" dt="2021-10-23T14:56:54.754" v="1962" actId="165"/>
          <ac:spMkLst>
            <pc:docMk/>
            <pc:sldMk cId="2330740084" sldId="2147468084"/>
            <ac:spMk id="151" creationId="{A8FE7FEF-2C6D-4061-8DF5-9C0C91292437}"/>
          </ac:spMkLst>
        </pc:spChg>
        <pc:spChg chg="mod topLvl">
          <ac:chgData name="Lior Kamrat" userId="51e61f55-8b80-4e86-b936-84c85cd9db4c" providerId="ADAL" clId="{BF6A7D38-564F-4AA5-8EDA-BC5DFDDD37A6}" dt="2021-10-23T15:00:35.909" v="2059"/>
          <ac:spMkLst>
            <pc:docMk/>
            <pc:sldMk cId="2330740084" sldId="2147468084"/>
            <ac:spMk id="156" creationId="{04173177-A842-4902-AD61-D31F36A91AFF}"/>
          </ac:spMkLst>
        </pc:spChg>
        <pc:spChg chg="del mod topLvl">
          <ac:chgData name="Lior Kamrat" userId="51e61f55-8b80-4e86-b936-84c85cd9db4c" providerId="ADAL" clId="{BF6A7D38-564F-4AA5-8EDA-BC5DFDDD37A6}" dt="2021-10-23T14:58:07.173" v="1993" actId="478"/>
          <ac:spMkLst>
            <pc:docMk/>
            <pc:sldMk cId="2330740084" sldId="2147468084"/>
            <ac:spMk id="157" creationId="{4693846D-3C45-4909-8FD3-DBDD1BFA85C8}"/>
          </ac:spMkLst>
        </pc:spChg>
        <pc:spChg chg="mod topLvl">
          <ac:chgData name="Lior Kamrat" userId="51e61f55-8b80-4e86-b936-84c85cd9db4c" providerId="ADAL" clId="{BF6A7D38-564F-4AA5-8EDA-BC5DFDDD37A6}" dt="2021-10-23T15:00:35.909" v="2059"/>
          <ac:spMkLst>
            <pc:docMk/>
            <pc:sldMk cId="2330740084" sldId="2147468084"/>
            <ac:spMk id="158" creationId="{187E9A04-1C75-42EA-A341-226EDE6F0C6B}"/>
          </ac:spMkLst>
        </pc:spChg>
        <pc:spChg chg="mod">
          <ac:chgData name="Lior Kamrat" userId="51e61f55-8b80-4e86-b936-84c85cd9db4c" providerId="ADAL" clId="{BF6A7D38-564F-4AA5-8EDA-BC5DFDDD37A6}" dt="2021-10-23T14:56:47.225" v="1961" actId="20577"/>
          <ac:spMkLst>
            <pc:docMk/>
            <pc:sldMk cId="2330740084" sldId="2147468084"/>
            <ac:spMk id="175" creationId="{85BABB2F-0E3A-4911-A9DE-728162666BD5}"/>
          </ac:spMkLst>
        </pc:spChg>
        <pc:spChg chg="del mod topLvl">
          <ac:chgData name="Lior Kamrat" userId="51e61f55-8b80-4e86-b936-84c85cd9db4c" providerId="ADAL" clId="{BF6A7D38-564F-4AA5-8EDA-BC5DFDDD37A6}" dt="2021-10-23T14:57:41.600" v="1989" actId="478"/>
          <ac:spMkLst>
            <pc:docMk/>
            <pc:sldMk cId="2330740084" sldId="2147468084"/>
            <ac:spMk id="183" creationId="{E38C9784-30BE-4BCE-98D0-057D1E765A34}"/>
          </ac:spMkLst>
        </pc:spChg>
        <pc:spChg chg="del mod topLvl">
          <ac:chgData name="Lior Kamrat" userId="51e61f55-8b80-4e86-b936-84c85cd9db4c" providerId="ADAL" clId="{BF6A7D38-564F-4AA5-8EDA-BC5DFDDD37A6}" dt="2021-10-23T14:57:37.512" v="1987" actId="478"/>
          <ac:spMkLst>
            <pc:docMk/>
            <pc:sldMk cId="2330740084" sldId="2147468084"/>
            <ac:spMk id="185" creationId="{1EAFAAD5-A16E-4951-9082-666F72F26C2A}"/>
          </ac:spMkLst>
        </pc:spChg>
        <pc:grpChg chg="add mod">
          <ac:chgData name="Lior Kamrat" userId="51e61f55-8b80-4e86-b936-84c85cd9db4c" providerId="ADAL" clId="{BF6A7D38-564F-4AA5-8EDA-BC5DFDDD37A6}" dt="2021-10-23T15:00:35.909" v="2059"/>
          <ac:grpSpMkLst>
            <pc:docMk/>
            <pc:sldMk cId="2330740084" sldId="2147468084"/>
            <ac:grpSpMk id="6" creationId="{9E14D63D-1956-4A69-8923-A1419F31054F}"/>
          </ac:grpSpMkLst>
        </pc:grpChg>
        <pc:grpChg chg="add del mod topLvl">
          <ac:chgData name="Lior Kamrat" userId="51e61f55-8b80-4e86-b936-84c85cd9db4c" providerId="ADAL" clId="{BF6A7D38-564F-4AA5-8EDA-BC5DFDDD37A6}" dt="2021-10-23T14:58:41.862" v="2035" actId="165"/>
          <ac:grpSpMkLst>
            <pc:docMk/>
            <pc:sldMk cId="2330740084" sldId="2147468084"/>
            <ac:grpSpMk id="9" creationId="{C184130C-CC51-4BBB-B5A6-64A0966D66FF}"/>
          </ac:grpSpMkLst>
        </pc:grpChg>
        <pc:grpChg chg="mod topLvl">
          <ac:chgData name="Lior Kamrat" userId="51e61f55-8b80-4e86-b936-84c85cd9db4c" providerId="ADAL" clId="{BF6A7D38-564F-4AA5-8EDA-BC5DFDDD37A6}" dt="2021-10-23T14:56:54.754" v="1962" actId="165"/>
          <ac:grpSpMkLst>
            <pc:docMk/>
            <pc:sldMk cId="2330740084" sldId="2147468084"/>
            <ac:grpSpMk id="189" creationId="{393D2FA8-C31F-42AD-863E-DA2E53C7699A}"/>
          </ac:grpSpMkLst>
        </pc:grpChg>
        <pc:grpChg chg="del">
          <ac:chgData name="Lior Kamrat" userId="51e61f55-8b80-4e86-b936-84c85cd9db4c" providerId="ADAL" clId="{BF6A7D38-564F-4AA5-8EDA-BC5DFDDD37A6}" dt="2021-10-23T14:56:54.754" v="1962" actId="165"/>
          <ac:grpSpMkLst>
            <pc:docMk/>
            <pc:sldMk cId="2330740084" sldId="2147468084"/>
            <ac:grpSpMk id="198" creationId="{FE4EDE2B-45D7-4941-B05E-A5463CE5A79D}"/>
          </ac:grpSpMkLst>
        </pc:grpChg>
        <pc:picChg chg="mod">
          <ac:chgData name="Lior Kamrat" userId="51e61f55-8b80-4e86-b936-84c85cd9db4c" providerId="ADAL" clId="{BF6A7D38-564F-4AA5-8EDA-BC5DFDDD37A6}" dt="2021-10-23T14:56:54.754" v="1962" actId="165"/>
          <ac:picMkLst>
            <pc:docMk/>
            <pc:sldMk cId="2330740084" sldId="2147468084"/>
            <ac:picMk id="38" creationId="{C126EDDD-8D34-4BB8-A270-A4CEA2675882}"/>
          </ac:picMkLst>
        </pc:picChg>
        <pc:picChg chg="mod">
          <ac:chgData name="Lior Kamrat" userId="51e61f55-8b80-4e86-b936-84c85cd9db4c" providerId="ADAL" clId="{BF6A7D38-564F-4AA5-8EDA-BC5DFDDD37A6}" dt="2021-10-23T14:56:54.754" v="1962" actId="165"/>
          <ac:picMkLst>
            <pc:docMk/>
            <pc:sldMk cId="2330740084" sldId="2147468084"/>
            <ac:picMk id="41" creationId="{C41FD949-06DD-4E12-9674-844014BE2D1C}"/>
          </ac:picMkLst>
        </pc:picChg>
        <pc:picChg chg="mod topLvl">
          <ac:chgData name="Lior Kamrat" userId="51e61f55-8b80-4e86-b936-84c85cd9db4c" providerId="ADAL" clId="{BF6A7D38-564F-4AA5-8EDA-BC5DFDDD37A6}" dt="2021-10-23T15:00:35.909" v="2059"/>
          <ac:picMkLst>
            <pc:docMk/>
            <pc:sldMk cId="2330740084" sldId="2147468084"/>
            <ac:picMk id="62" creationId="{BAEDF78C-C737-4A56-B794-ECC8E1BD3F40}"/>
          </ac:picMkLst>
        </pc:picChg>
        <pc:picChg chg="add mod">
          <ac:chgData name="Lior Kamrat" userId="51e61f55-8b80-4e86-b936-84c85cd9db4c" providerId="ADAL" clId="{BF6A7D38-564F-4AA5-8EDA-BC5DFDDD37A6}" dt="2021-10-23T15:00:35.909" v="2059"/>
          <ac:picMkLst>
            <pc:docMk/>
            <pc:sldMk cId="2330740084" sldId="2147468084"/>
            <ac:picMk id="63" creationId="{F5FBD52B-A62A-489E-9373-E4286D6561D9}"/>
          </ac:picMkLst>
        </pc:picChg>
        <pc:picChg chg="mod topLvl">
          <ac:chgData name="Lior Kamrat" userId="51e61f55-8b80-4e86-b936-84c85cd9db4c" providerId="ADAL" clId="{BF6A7D38-564F-4AA5-8EDA-BC5DFDDD37A6}" dt="2021-10-23T15:00:35.909" v="2059"/>
          <ac:picMkLst>
            <pc:docMk/>
            <pc:sldMk cId="2330740084" sldId="2147468084"/>
            <ac:picMk id="72" creationId="{21B75D9B-1866-431A-8942-8440B8CADB7D}"/>
          </ac:picMkLst>
        </pc:picChg>
        <pc:picChg chg="mod topLvl">
          <ac:chgData name="Lior Kamrat" userId="51e61f55-8b80-4e86-b936-84c85cd9db4c" providerId="ADAL" clId="{BF6A7D38-564F-4AA5-8EDA-BC5DFDDD37A6}" dt="2021-10-23T15:00:35.909" v="2059"/>
          <ac:picMkLst>
            <pc:docMk/>
            <pc:sldMk cId="2330740084" sldId="2147468084"/>
            <ac:picMk id="79" creationId="{8CF9B6B4-014C-4AA2-97D1-49B3CEEF1FE2}"/>
          </ac:picMkLst>
        </pc:picChg>
        <pc:picChg chg="add mod">
          <ac:chgData name="Lior Kamrat" userId="51e61f55-8b80-4e86-b936-84c85cd9db4c" providerId="ADAL" clId="{BF6A7D38-564F-4AA5-8EDA-BC5DFDDD37A6}" dt="2021-10-23T15:01:54.154" v="2080" actId="1076"/>
          <ac:picMkLst>
            <pc:docMk/>
            <pc:sldMk cId="2330740084" sldId="2147468084"/>
            <ac:picMk id="81" creationId="{FFBDC8F7-BC86-4BC3-B3DA-37A8D426C09A}"/>
          </ac:picMkLst>
        </pc:picChg>
        <pc:picChg chg="del mod topLvl">
          <ac:chgData name="Lior Kamrat" userId="51e61f55-8b80-4e86-b936-84c85cd9db4c" providerId="ADAL" clId="{BF6A7D38-564F-4AA5-8EDA-BC5DFDDD37A6}" dt="2021-10-23T14:57:28.382" v="1985" actId="478"/>
          <ac:picMkLst>
            <pc:docMk/>
            <pc:sldMk cId="2330740084" sldId="2147468084"/>
            <ac:picMk id="105" creationId="{395E268C-5215-4FDF-8F13-3FBD4C53E7D6}"/>
          </ac:picMkLst>
        </pc:picChg>
        <pc:picChg chg="del mod topLvl">
          <ac:chgData name="Lior Kamrat" userId="51e61f55-8b80-4e86-b936-84c85cd9db4c" providerId="ADAL" clId="{BF6A7D38-564F-4AA5-8EDA-BC5DFDDD37A6}" dt="2021-10-23T14:57:19.227" v="1978" actId="478"/>
          <ac:picMkLst>
            <pc:docMk/>
            <pc:sldMk cId="2330740084" sldId="2147468084"/>
            <ac:picMk id="110" creationId="{EEE0A55C-C419-46A6-9DCC-8BCAAA2A3984}"/>
          </ac:picMkLst>
        </pc:picChg>
        <pc:picChg chg="mod topLvl">
          <ac:chgData name="Lior Kamrat" userId="51e61f55-8b80-4e86-b936-84c85cd9db4c" providerId="ADAL" clId="{BF6A7D38-564F-4AA5-8EDA-BC5DFDDD37A6}" dt="2021-10-23T14:56:54.754" v="1962" actId="165"/>
          <ac:picMkLst>
            <pc:docMk/>
            <pc:sldMk cId="2330740084" sldId="2147468084"/>
            <ac:picMk id="116" creationId="{D02C2359-61AE-4BC3-A649-F0CF691DDB6B}"/>
          </ac:picMkLst>
        </pc:picChg>
        <pc:picChg chg="mod topLvl">
          <ac:chgData name="Lior Kamrat" userId="51e61f55-8b80-4e86-b936-84c85cd9db4c" providerId="ADAL" clId="{BF6A7D38-564F-4AA5-8EDA-BC5DFDDD37A6}" dt="2021-10-23T15:00:35.909" v="2059"/>
          <ac:picMkLst>
            <pc:docMk/>
            <pc:sldMk cId="2330740084" sldId="2147468084"/>
            <ac:picMk id="129" creationId="{0518915F-056E-42EA-AC8A-52B46AF63073}"/>
          </ac:picMkLst>
        </pc:picChg>
        <pc:picChg chg="del mod topLvl">
          <ac:chgData name="Lior Kamrat" userId="51e61f55-8b80-4e86-b936-84c85cd9db4c" providerId="ADAL" clId="{BF6A7D38-564F-4AA5-8EDA-BC5DFDDD37A6}" dt="2021-10-23T14:57:11.041" v="1971" actId="478"/>
          <ac:picMkLst>
            <pc:docMk/>
            <pc:sldMk cId="2330740084" sldId="2147468084"/>
            <ac:picMk id="142" creationId="{3DC74F03-8EE3-450E-B6C6-8D63B8A0AA09}"/>
          </ac:picMkLst>
        </pc:picChg>
        <pc:picChg chg="mod topLvl">
          <ac:chgData name="Lior Kamrat" userId="51e61f55-8b80-4e86-b936-84c85cd9db4c" providerId="ADAL" clId="{BF6A7D38-564F-4AA5-8EDA-BC5DFDDD37A6}" dt="2021-10-23T15:00:35.909" v="2059"/>
          <ac:picMkLst>
            <pc:docMk/>
            <pc:sldMk cId="2330740084" sldId="2147468084"/>
            <ac:picMk id="143" creationId="{F714E928-39A7-48A0-9E17-99B6A71DFC33}"/>
          </ac:picMkLst>
        </pc:picChg>
        <pc:picChg chg="mod topLvl">
          <ac:chgData name="Lior Kamrat" userId="51e61f55-8b80-4e86-b936-84c85cd9db4c" providerId="ADAL" clId="{BF6A7D38-564F-4AA5-8EDA-BC5DFDDD37A6}" dt="2021-10-23T15:00:35.909" v="2059"/>
          <ac:picMkLst>
            <pc:docMk/>
            <pc:sldMk cId="2330740084" sldId="2147468084"/>
            <ac:picMk id="144" creationId="{EEC5EE22-B384-4277-B404-99CE5E067898}"/>
          </ac:picMkLst>
        </pc:picChg>
        <pc:picChg chg="del mod topLvl">
          <ac:chgData name="Lior Kamrat" userId="51e61f55-8b80-4e86-b936-84c85cd9db4c" providerId="ADAL" clId="{BF6A7D38-564F-4AA5-8EDA-BC5DFDDD37A6}" dt="2021-10-23T14:58:08.441" v="1994" actId="478"/>
          <ac:picMkLst>
            <pc:docMk/>
            <pc:sldMk cId="2330740084" sldId="2147468084"/>
            <ac:picMk id="168" creationId="{34A1D926-1BB1-44AF-A980-8CC36519DDBD}"/>
          </ac:picMkLst>
        </pc:picChg>
        <pc:picChg chg="mod topLvl">
          <ac:chgData name="Lior Kamrat" userId="51e61f55-8b80-4e86-b936-84c85cd9db4c" providerId="ADAL" clId="{BF6A7D38-564F-4AA5-8EDA-BC5DFDDD37A6}" dt="2021-10-23T15:00:35.909" v="2059"/>
          <ac:picMkLst>
            <pc:docMk/>
            <pc:sldMk cId="2330740084" sldId="2147468084"/>
            <ac:picMk id="176" creationId="{D5FB3A6B-30ED-4B55-938B-60BDE47799F8}"/>
          </ac:picMkLst>
        </pc:picChg>
        <pc:picChg chg="del mod topLvl">
          <ac:chgData name="Lior Kamrat" userId="51e61f55-8b80-4e86-b936-84c85cd9db4c" providerId="ADAL" clId="{BF6A7D38-564F-4AA5-8EDA-BC5DFDDD37A6}" dt="2021-10-23T14:57:38.018" v="1988" actId="478"/>
          <ac:picMkLst>
            <pc:docMk/>
            <pc:sldMk cId="2330740084" sldId="2147468084"/>
            <ac:picMk id="186" creationId="{5227379E-5A3B-4807-B18C-8902081AB966}"/>
          </ac:picMkLst>
        </pc:picChg>
        <pc:cxnChg chg="del mod topLvl">
          <ac:chgData name="Lior Kamrat" userId="51e61f55-8b80-4e86-b936-84c85cd9db4c" providerId="ADAL" clId="{BF6A7D38-564F-4AA5-8EDA-BC5DFDDD37A6}" dt="2021-10-23T14:57:52.935" v="1992" actId="478"/>
          <ac:cxnSpMkLst>
            <pc:docMk/>
            <pc:sldMk cId="2330740084" sldId="2147468084"/>
            <ac:cxnSpMk id="61" creationId="{04901C28-6856-4559-AB73-8F10844CB452}"/>
          </ac:cxnSpMkLst>
        </pc:cxnChg>
        <pc:cxnChg chg="del mod topLvl">
          <ac:chgData name="Lior Kamrat" userId="51e61f55-8b80-4e86-b936-84c85cd9db4c" providerId="ADAL" clId="{BF6A7D38-564F-4AA5-8EDA-BC5DFDDD37A6}" dt="2021-10-23T14:57:26.234" v="1983" actId="478"/>
          <ac:cxnSpMkLst>
            <pc:docMk/>
            <pc:sldMk cId="2330740084" sldId="2147468084"/>
            <ac:cxnSpMk id="64" creationId="{4264520A-E21F-4B0F-A56E-70878DC278C0}"/>
          </ac:cxnSpMkLst>
        </pc:cxnChg>
        <pc:cxnChg chg="del mod topLvl">
          <ac:chgData name="Lior Kamrat" userId="51e61f55-8b80-4e86-b936-84c85cd9db4c" providerId="ADAL" clId="{BF6A7D38-564F-4AA5-8EDA-BC5DFDDD37A6}" dt="2021-10-23T14:57:22.888" v="1981" actId="478"/>
          <ac:cxnSpMkLst>
            <pc:docMk/>
            <pc:sldMk cId="2330740084" sldId="2147468084"/>
            <ac:cxnSpMk id="67" creationId="{DEE91716-86CF-4916-9B67-D7593A53F709}"/>
          </ac:cxnSpMkLst>
        </pc:cxnChg>
        <pc:cxnChg chg="add mod">
          <ac:chgData name="Lior Kamrat" userId="51e61f55-8b80-4e86-b936-84c85cd9db4c" providerId="ADAL" clId="{BF6A7D38-564F-4AA5-8EDA-BC5DFDDD37A6}" dt="2021-10-23T15:00:21.871" v="2055" actId="1037"/>
          <ac:cxnSpMkLst>
            <pc:docMk/>
            <pc:sldMk cId="2330740084" sldId="2147468084"/>
            <ac:cxnSpMk id="68" creationId="{4E341C49-9730-47BA-9308-F8069B86EB76}"/>
          </ac:cxnSpMkLst>
        </pc:cxnChg>
        <pc:cxnChg chg="del mod topLvl">
          <ac:chgData name="Lior Kamrat" userId="51e61f55-8b80-4e86-b936-84c85cd9db4c" providerId="ADAL" clId="{BF6A7D38-564F-4AA5-8EDA-BC5DFDDD37A6}" dt="2021-10-23T14:57:51.853" v="1991" actId="478"/>
          <ac:cxnSpMkLst>
            <pc:docMk/>
            <pc:sldMk cId="2330740084" sldId="2147468084"/>
            <ac:cxnSpMk id="70" creationId="{C9848ED9-AE9B-479B-B948-29C79F3E8946}"/>
          </ac:cxnSpMkLst>
        </pc:cxnChg>
        <pc:cxnChg chg="add mod">
          <ac:chgData name="Lior Kamrat" userId="51e61f55-8b80-4e86-b936-84c85cd9db4c" providerId="ADAL" clId="{BF6A7D38-564F-4AA5-8EDA-BC5DFDDD37A6}" dt="2021-10-23T15:00:35.909" v="2059"/>
          <ac:cxnSpMkLst>
            <pc:docMk/>
            <pc:sldMk cId="2330740084" sldId="2147468084"/>
            <ac:cxnSpMk id="71" creationId="{C1F32127-2A5B-48D0-94CB-E7BAF4A8A5CE}"/>
          </ac:cxnSpMkLst>
        </pc:cxnChg>
        <pc:cxnChg chg="del mod topLvl">
          <ac:chgData name="Lior Kamrat" userId="51e61f55-8b80-4e86-b936-84c85cd9db4c" providerId="ADAL" clId="{BF6A7D38-564F-4AA5-8EDA-BC5DFDDD37A6}" dt="2021-10-23T14:57:50.935" v="1990" actId="478"/>
          <ac:cxnSpMkLst>
            <pc:docMk/>
            <pc:sldMk cId="2330740084" sldId="2147468084"/>
            <ac:cxnSpMk id="73" creationId="{167BECF7-9AC8-4D56-93DA-12B86FF6801A}"/>
          </ac:cxnSpMkLst>
        </pc:cxnChg>
        <pc:cxnChg chg="add mod">
          <ac:chgData name="Lior Kamrat" userId="51e61f55-8b80-4e86-b936-84c85cd9db4c" providerId="ADAL" clId="{BF6A7D38-564F-4AA5-8EDA-BC5DFDDD37A6}" dt="2021-10-23T15:00:42.418" v="2062" actId="14100"/>
          <ac:cxnSpMkLst>
            <pc:docMk/>
            <pc:sldMk cId="2330740084" sldId="2147468084"/>
            <ac:cxnSpMk id="74" creationId="{BF7137E4-7370-40B9-A76D-C0C7387B7EE7}"/>
          </ac:cxnSpMkLst>
        </pc:cxnChg>
        <pc:cxnChg chg="mod topLvl">
          <ac:chgData name="Lior Kamrat" userId="51e61f55-8b80-4e86-b936-84c85cd9db4c" providerId="ADAL" clId="{BF6A7D38-564F-4AA5-8EDA-BC5DFDDD37A6}" dt="2021-10-23T15:00:35.909" v="2059"/>
          <ac:cxnSpMkLst>
            <pc:docMk/>
            <pc:sldMk cId="2330740084" sldId="2147468084"/>
            <ac:cxnSpMk id="80" creationId="{29927FE7-3DB6-4984-8702-67401B02CE05}"/>
          </ac:cxnSpMkLst>
        </pc:cxnChg>
        <pc:cxnChg chg="del mod topLvl">
          <ac:chgData name="Lior Kamrat" userId="51e61f55-8b80-4e86-b936-84c85cd9db4c" providerId="ADAL" clId="{BF6A7D38-564F-4AA5-8EDA-BC5DFDDD37A6}" dt="2021-10-23T14:57:29.236" v="1986" actId="478"/>
          <ac:cxnSpMkLst>
            <pc:docMk/>
            <pc:sldMk cId="2330740084" sldId="2147468084"/>
            <ac:cxnSpMk id="83" creationId="{7744CD14-7939-47BC-8104-821D9893A0AA}"/>
          </ac:cxnSpMkLst>
        </pc:cxnChg>
        <pc:cxnChg chg="del mod topLvl">
          <ac:chgData name="Lior Kamrat" userId="51e61f55-8b80-4e86-b936-84c85cd9db4c" providerId="ADAL" clId="{BF6A7D38-564F-4AA5-8EDA-BC5DFDDD37A6}" dt="2021-10-23T14:57:20.174" v="1979" actId="478"/>
          <ac:cxnSpMkLst>
            <pc:docMk/>
            <pc:sldMk cId="2330740084" sldId="2147468084"/>
            <ac:cxnSpMk id="86" creationId="{64046B53-F70E-445E-B462-F68B95D6F6D3}"/>
          </ac:cxnSpMkLst>
        </pc:cxnChg>
        <pc:cxnChg chg="mod topLvl">
          <ac:chgData name="Lior Kamrat" userId="51e61f55-8b80-4e86-b936-84c85cd9db4c" providerId="ADAL" clId="{BF6A7D38-564F-4AA5-8EDA-BC5DFDDD37A6}" dt="2021-10-23T15:00:35.909" v="2059"/>
          <ac:cxnSpMkLst>
            <pc:docMk/>
            <pc:sldMk cId="2330740084" sldId="2147468084"/>
            <ac:cxnSpMk id="89" creationId="{D24B9D94-4231-44F9-A2A0-06520187D13B}"/>
          </ac:cxnSpMkLst>
        </pc:cxnChg>
        <pc:cxnChg chg="mod topLvl">
          <ac:chgData name="Lior Kamrat" userId="51e61f55-8b80-4e86-b936-84c85cd9db4c" providerId="ADAL" clId="{BF6A7D38-564F-4AA5-8EDA-BC5DFDDD37A6}" dt="2021-10-23T15:00:35.909" v="2059"/>
          <ac:cxnSpMkLst>
            <pc:docMk/>
            <pc:sldMk cId="2330740084" sldId="2147468084"/>
            <ac:cxnSpMk id="96" creationId="{0FFF5C86-7411-4AF0-86B7-C5C21F3B2B73}"/>
          </ac:cxnSpMkLst>
        </pc:cxnChg>
        <pc:cxnChg chg="mod topLvl">
          <ac:chgData name="Lior Kamrat" userId="51e61f55-8b80-4e86-b936-84c85cd9db4c" providerId="ADAL" clId="{BF6A7D38-564F-4AA5-8EDA-BC5DFDDD37A6}" dt="2021-10-23T15:00:35.909" v="2059"/>
          <ac:cxnSpMkLst>
            <pc:docMk/>
            <pc:sldMk cId="2330740084" sldId="2147468084"/>
            <ac:cxnSpMk id="130" creationId="{622D3182-57AC-478F-BCF5-76067C1AB18A}"/>
          </ac:cxnSpMkLst>
        </pc:cxnChg>
        <pc:cxnChg chg="mod topLvl">
          <ac:chgData name="Lior Kamrat" userId="51e61f55-8b80-4e86-b936-84c85cd9db4c" providerId="ADAL" clId="{BF6A7D38-564F-4AA5-8EDA-BC5DFDDD37A6}" dt="2021-10-23T15:00:35.909" v="2059"/>
          <ac:cxnSpMkLst>
            <pc:docMk/>
            <pc:sldMk cId="2330740084" sldId="2147468084"/>
            <ac:cxnSpMk id="134" creationId="{2ACFD5BE-39E5-487A-968F-52CB31F8123F}"/>
          </ac:cxnSpMkLst>
        </pc:cxnChg>
        <pc:cxnChg chg="del mod topLvl">
          <ac:chgData name="Lior Kamrat" userId="51e61f55-8b80-4e86-b936-84c85cd9db4c" providerId="ADAL" clId="{BF6A7D38-564F-4AA5-8EDA-BC5DFDDD37A6}" dt="2021-10-23T14:57:12.613" v="1972" actId="478"/>
          <ac:cxnSpMkLst>
            <pc:docMk/>
            <pc:sldMk cId="2330740084" sldId="2147468084"/>
            <ac:cxnSpMk id="139" creationId="{A600C49A-D144-417F-84F6-6BDBD1E4CA72}"/>
          </ac:cxnSpMkLst>
        </pc:cxnChg>
        <pc:cxnChg chg="mod topLvl">
          <ac:chgData name="Lior Kamrat" userId="51e61f55-8b80-4e86-b936-84c85cd9db4c" providerId="ADAL" clId="{BF6A7D38-564F-4AA5-8EDA-BC5DFDDD37A6}" dt="2021-10-23T15:00:35.909" v="2059"/>
          <ac:cxnSpMkLst>
            <pc:docMk/>
            <pc:sldMk cId="2330740084" sldId="2147468084"/>
            <ac:cxnSpMk id="149" creationId="{350316F2-696C-4285-B0BB-9CE0F5C76E71}"/>
          </ac:cxnSpMkLst>
        </pc:cxnChg>
        <pc:cxnChg chg="del mod topLvl">
          <ac:chgData name="Lior Kamrat" userId="51e61f55-8b80-4e86-b936-84c85cd9db4c" providerId="ADAL" clId="{BF6A7D38-564F-4AA5-8EDA-BC5DFDDD37A6}" dt="2021-10-23T14:58:09.796" v="1995" actId="478"/>
          <ac:cxnSpMkLst>
            <pc:docMk/>
            <pc:sldMk cId="2330740084" sldId="2147468084"/>
            <ac:cxnSpMk id="159" creationId="{E881245C-7A49-49D2-A5FE-415FFEC34BD1}"/>
          </ac:cxnSpMkLst>
        </pc:cxnChg>
        <pc:cxnChg chg="mod topLvl">
          <ac:chgData name="Lior Kamrat" userId="51e61f55-8b80-4e86-b936-84c85cd9db4c" providerId="ADAL" clId="{BF6A7D38-564F-4AA5-8EDA-BC5DFDDD37A6}" dt="2021-10-23T15:00:35.909" v="2059"/>
          <ac:cxnSpMkLst>
            <pc:docMk/>
            <pc:sldMk cId="2330740084" sldId="2147468084"/>
            <ac:cxnSpMk id="161" creationId="{E4CAE0E4-917E-431D-80D8-4F54F9886491}"/>
          </ac:cxnSpMkLst>
        </pc:cxnChg>
        <pc:cxnChg chg="mod topLvl">
          <ac:chgData name="Lior Kamrat" userId="51e61f55-8b80-4e86-b936-84c85cd9db4c" providerId="ADAL" clId="{BF6A7D38-564F-4AA5-8EDA-BC5DFDDD37A6}" dt="2021-10-23T15:00:35.909" v="2059"/>
          <ac:cxnSpMkLst>
            <pc:docMk/>
            <pc:sldMk cId="2330740084" sldId="2147468084"/>
            <ac:cxnSpMk id="163" creationId="{0C9362D9-6EBF-4985-A28E-9B3D2B0DB473}"/>
          </ac:cxnSpMkLst>
        </pc:cxnChg>
        <pc:cxnChg chg="mod topLvl">
          <ac:chgData name="Lior Kamrat" userId="51e61f55-8b80-4e86-b936-84c85cd9db4c" providerId="ADAL" clId="{BF6A7D38-564F-4AA5-8EDA-BC5DFDDD37A6}" dt="2021-10-23T14:56:54.754" v="1962" actId="165"/>
          <ac:cxnSpMkLst>
            <pc:docMk/>
            <pc:sldMk cId="2330740084" sldId="2147468084"/>
            <ac:cxnSpMk id="190" creationId="{66D95358-AFEF-4979-A4BA-A502A34015EC}"/>
          </ac:cxnSpMkLst>
        </pc:cxnChg>
        <pc:cxnChg chg="mod topLvl">
          <ac:chgData name="Lior Kamrat" userId="51e61f55-8b80-4e86-b936-84c85cd9db4c" providerId="ADAL" clId="{BF6A7D38-564F-4AA5-8EDA-BC5DFDDD37A6}" dt="2021-10-23T14:56:54.754" v="1962" actId="165"/>
          <ac:cxnSpMkLst>
            <pc:docMk/>
            <pc:sldMk cId="2330740084" sldId="2147468084"/>
            <ac:cxnSpMk id="195" creationId="{C6D57D6A-69A0-49EF-A67C-DB0323CD92C6}"/>
          </ac:cxnSpMkLst>
        </pc:cxnChg>
      </pc:sldChg>
      <pc:sldChg chg="addSp delSp modSp add mod">
        <pc:chgData name="Lior Kamrat" userId="51e61f55-8b80-4e86-b936-84c85cd9db4c" providerId="ADAL" clId="{BF6A7D38-564F-4AA5-8EDA-BC5DFDDD37A6}" dt="2021-10-23T15:03:58.057" v="2119" actId="1076"/>
        <pc:sldMkLst>
          <pc:docMk/>
          <pc:sldMk cId="862217582" sldId="2147468085"/>
        </pc:sldMkLst>
        <pc:spChg chg="mod">
          <ac:chgData name="Lior Kamrat" userId="51e61f55-8b80-4e86-b936-84c85cd9db4c" providerId="ADAL" clId="{BF6A7D38-564F-4AA5-8EDA-BC5DFDDD37A6}" dt="2021-10-23T15:03:24.365" v="2110" actId="114"/>
          <ac:spMkLst>
            <pc:docMk/>
            <pc:sldMk cId="862217582" sldId="2147468085"/>
            <ac:spMk id="49" creationId="{3113D740-3A58-4DC1-8F5F-41073E0FFB08}"/>
          </ac:spMkLst>
        </pc:spChg>
        <pc:spChg chg="mod">
          <ac:chgData name="Lior Kamrat" userId="51e61f55-8b80-4e86-b936-84c85cd9db4c" providerId="ADAL" clId="{BF6A7D38-564F-4AA5-8EDA-BC5DFDDD37A6}" dt="2021-10-23T15:03:30.119" v="2112" actId="20577"/>
          <ac:spMkLst>
            <pc:docMk/>
            <pc:sldMk cId="862217582" sldId="2147468085"/>
            <ac:spMk id="50" creationId="{D20873B3-4433-4CDF-98C3-9F43FE2A26BE}"/>
          </ac:spMkLst>
        </pc:spChg>
        <pc:spChg chg="mod">
          <ac:chgData name="Lior Kamrat" userId="51e61f55-8b80-4e86-b936-84c85cd9db4c" providerId="ADAL" clId="{BF6A7D38-564F-4AA5-8EDA-BC5DFDDD37A6}" dt="2021-10-23T15:03:35.438" v="2116" actId="20577"/>
          <ac:spMkLst>
            <pc:docMk/>
            <pc:sldMk cId="862217582" sldId="2147468085"/>
            <ac:spMk id="53" creationId="{8DED63AE-F742-4996-B716-2544AE0FDA89}"/>
          </ac:spMkLst>
        </pc:spChg>
        <pc:spChg chg="mod">
          <ac:chgData name="Lior Kamrat" userId="51e61f55-8b80-4e86-b936-84c85cd9db4c" providerId="ADAL" clId="{BF6A7D38-564F-4AA5-8EDA-BC5DFDDD37A6}" dt="2021-10-23T15:03:33.119" v="2114" actId="20577"/>
          <ac:spMkLst>
            <pc:docMk/>
            <pc:sldMk cId="862217582" sldId="2147468085"/>
            <ac:spMk id="54" creationId="{B992AF92-8787-4543-BDD1-ACF997213D61}"/>
          </ac:spMkLst>
        </pc:spChg>
        <pc:spChg chg="mod">
          <ac:chgData name="Lior Kamrat" userId="51e61f55-8b80-4e86-b936-84c85cd9db4c" providerId="ADAL" clId="{BF6A7D38-564F-4AA5-8EDA-BC5DFDDD37A6}" dt="2021-10-23T15:03:40.859" v="2117"/>
          <ac:spMkLst>
            <pc:docMk/>
            <pc:sldMk cId="862217582" sldId="2147468085"/>
            <ac:spMk id="151" creationId="{A8FE7FEF-2C6D-4061-8DF5-9C0C91292437}"/>
          </ac:spMkLst>
        </pc:spChg>
        <pc:spChg chg="mod">
          <ac:chgData name="Lior Kamrat" userId="51e61f55-8b80-4e86-b936-84c85cd9db4c" providerId="ADAL" clId="{BF6A7D38-564F-4AA5-8EDA-BC5DFDDD37A6}" dt="2021-10-23T15:02:36.726" v="2092" actId="20577"/>
          <ac:spMkLst>
            <pc:docMk/>
            <pc:sldMk cId="862217582" sldId="2147468085"/>
            <ac:spMk id="175" creationId="{85BABB2F-0E3A-4911-A9DE-728162666BD5}"/>
          </ac:spMkLst>
        </pc:spChg>
        <pc:grpChg chg="del">
          <ac:chgData name="Lior Kamrat" userId="51e61f55-8b80-4e86-b936-84c85cd9db4c" providerId="ADAL" clId="{BF6A7D38-564F-4AA5-8EDA-BC5DFDDD37A6}" dt="2021-10-23T15:03:20.657" v="2108" actId="478"/>
          <ac:grpSpMkLst>
            <pc:docMk/>
            <pc:sldMk cId="862217582" sldId="2147468085"/>
            <ac:grpSpMk id="189" creationId="{393D2FA8-C31F-42AD-863E-DA2E53C7699A}"/>
          </ac:grpSpMkLst>
        </pc:grpChg>
        <pc:picChg chg="add mod">
          <ac:chgData name="Lior Kamrat" userId="51e61f55-8b80-4e86-b936-84c85cd9db4c" providerId="ADAL" clId="{BF6A7D38-564F-4AA5-8EDA-BC5DFDDD37A6}" dt="2021-10-23T15:03:58.057" v="2119" actId="1076"/>
          <ac:picMkLst>
            <pc:docMk/>
            <pc:sldMk cId="862217582" sldId="2147468085"/>
            <ac:picMk id="45" creationId="{F524BD54-9859-411F-95CD-3C285D8A58F5}"/>
          </ac:picMkLst>
        </pc:picChg>
      </pc:sldChg>
      <pc:sldChg chg="addSp delSp modSp add del mod modShow">
        <pc:chgData name="Lior Kamrat" userId="51e61f55-8b80-4e86-b936-84c85cd9db4c" providerId="ADAL" clId="{BF6A7D38-564F-4AA5-8EDA-BC5DFDDD37A6}" dt="2021-12-02T18:52:28.258" v="2426" actId="47"/>
        <pc:sldMkLst>
          <pc:docMk/>
          <pc:sldMk cId="485659507" sldId="2147468086"/>
        </pc:sldMkLst>
        <pc:spChg chg="mod">
          <ac:chgData name="Lior Kamrat" userId="51e61f55-8b80-4e86-b936-84c85cd9db4c" providerId="ADAL" clId="{BF6A7D38-564F-4AA5-8EDA-BC5DFDDD37A6}" dt="2021-10-28T16:03:52.780" v="2159" actId="165"/>
          <ac:spMkLst>
            <pc:docMk/>
            <pc:sldMk cId="485659507" sldId="2147468086"/>
            <ac:spMk id="102" creationId="{806D249B-19BC-49A1-B62A-E28B5A8AF91C}"/>
          </ac:spMkLst>
        </pc:spChg>
        <pc:spChg chg="mod">
          <ac:chgData name="Lior Kamrat" userId="51e61f55-8b80-4e86-b936-84c85cd9db4c" providerId="ADAL" clId="{BF6A7D38-564F-4AA5-8EDA-BC5DFDDD37A6}" dt="2021-10-28T16:03:52.780" v="2159" actId="165"/>
          <ac:spMkLst>
            <pc:docMk/>
            <pc:sldMk cId="485659507" sldId="2147468086"/>
            <ac:spMk id="111" creationId="{2C767762-2172-4CB1-B7F6-860500808FD2}"/>
          </ac:spMkLst>
        </pc:spChg>
        <pc:spChg chg="mod">
          <ac:chgData name="Lior Kamrat" userId="51e61f55-8b80-4e86-b936-84c85cd9db4c" providerId="ADAL" clId="{BF6A7D38-564F-4AA5-8EDA-BC5DFDDD37A6}" dt="2021-10-28T16:03:52.780" v="2159" actId="165"/>
          <ac:spMkLst>
            <pc:docMk/>
            <pc:sldMk cId="485659507" sldId="2147468086"/>
            <ac:spMk id="113" creationId="{89C42868-7412-4915-B1A1-848EAB4109BA}"/>
          </ac:spMkLst>
        </pc:spChg>
        <pc:spChg chg="mod">
          <ac:chgData name="Lior Kamrat" userId="51e61f55-8b80-4e86-b936-84c85cd9db4c" providerId="ADAL" clId="{BF6A7D38-564F-4AA5-8EDA-BC5DFDDD37A6}" dt="2021-10-28T16:03:52.780" v="2159" actId="165"/>
          <ac:spMkLst>
            <pc:docMk/>
            <pc:sldMk cId="485659507" sldId="2147468086"/>
            <ac:spMk id="117" creationId="{491FDF10-FB4B-4194-9157-3E0A782C80B0}"/>
          </ac:spMkLst>
        </pc:spChg>
        <pc:spChg chg="mod">
          <ac:chgData name="Lior Kamrat" userId="51e61f55-8b80-4e86-b936-84c85cd9db4c" providerId="ADAL" clId="{BF6A7D38-564F-4AA5-8EDA-BC5DFDDD37A6}" dt="2021-10-28T16:03:52.780" v="2159" actId="165"/>
          <ac:spMkLst>
            <pc:docMk/>
            <pc:sldMk cId="485659507" sldId="2147468086"/>
            <ac:spMk id="120" creationId="{31704B3B-5CC4-4276-8A15-738AA7CC6061}"/>
          </ac:spMkLst>
        </pc:spChg>
        <pc:spChg chg="mod">
          <ac:chgData name="Lior Kamrat" userId="51e61f55-8b80-4e86-b936-84c85cd9db4c" providerId="ADAL" clId="{BF6A7D38-564F-4AA5-8EDA-BC5DFDDD37A6}" dt="2021-10-28T16:03:52.780" v="2159" actId="165"/>
          <ac:spMkLst>
            <pc:docMk/>
            <pc:sldMk cId="485659507" sldId="2147468086"/>
            <ac:spMk id="123" creationId="{DE250382-7C40-4591-B708-E83DDA84DFF3}"/>
          </ac:spMkLst>
        </pc:spChg>
        <pc:spChg chg="mod">
          <ac:chgData name="Lior Kamrat" userId="51e61f55-8b80-4e86-b936-84c85cd9db4c" providerId="ADAL" clId="{BF6A7D38-564F-4AA5-8EDA-BC5DFDDD37A6}" dt="2021-10-28T16:03:52.780" v="2159" actId="165"/>
          <ac:spMkLst>
            <pc:docMk/>
            <pc:sldMk cId="485659507" sldId="2147468086"/>
            <ac:spMk id="126" creationId="{800676F5-4CBB-49D9-AFC3-00A3BA3D030A}"/>
          </ac:spMkLst>
        </pc:spChg>
        <pc:spChg chg="mod">
          <ac:chgData name="Lior Kamrat" userId="51e61f55-8b80-4e86-b936-84c85cd9db4c" providerId="ADAL" clId="{BF6A7D38-564F-4AA5-8EDA-BC5DFDDD37A6}" dt="2021-10-28T16:03:52.780" v="2159" actId="165"/>
          <ac:spMkLst>
            <pc:docMk/>
            <pc:sldMk cId="485659507" sldId="2147468086"/>
            <ac:spMk id="129" creationId="{F36A4222-7875-42A8-AF2C-A8520601CB0F}"/>
          </ac:spMkLst>
        </pc:spChg>
        <pc:spChg chg="mod">
          <ac:chgData name="Lior Kamrat" userId="51e61f55-8b80-4e86-b936-84c85cd9db4c" providerId="ADAL" clId="{BF6A7D38-564F-4AA5-8EDA-BC5DFDDD37A6}" dt="2021-10-28T16:03:52.780" v="2159" actId="165"/>
          <ac:spMkLst>
            <pc:docMk/>
            <pc:sldMk cId="485659507" sldId="2147468086"/>
            <ac:spMk id="131" creationId="{9FBF8A53-86E6-475F-98EF-8AF9CA551BDE}"/>
          </ac:spMkLst>
        </pc:spChg>
        <pc:spChg chg="mod">
          <ac:chgData name="Lior Kamrat" userId="51e61f55-8b80-4e86-b936-84c85cd9db4c" providerId="ADAL" clId="{BF6A7D38-564F-4AA5-8EDA-BC5DFDDD37A6}" dt="2021-10-28T16:03:52.780" v="2159" actId="165"/>
          <ac:spMkLst>
            <pc:docMk/>
            <pc:sldMk cId="485659507" sldId="2147468086"/>
            <ac:spMk id="132" creationId="{0715A9EE-549D-4417-A54F-2535F1BF6A4B}"/>
          </ac:spMkLst>
        </pc:spChg>
        <pc:spChg chg="mod">
          <ac:chgData name="Lior Kamrat" userId="51e61f55-8b80-4e86-b936-84c85cd9db4c" providerId="ADAL" clId="{BF6A7D38-564F-4AA5-8EDA-BC5DFDDD37A6}" dt="2021-10-28T16:03:52.780" v="2159" actId="165"/>
          <ac:spMkLst>
            <pc:docMk/>
            <pc:sldMk cId="485659507" sldId="2147468086"/>
            <ac:spMk id="135" creationId="{8F90A91D-CC06-44C0-9A36-55F2BB3D7EB6}"/>
          </ac:spMkLst>
        </pc:spChg>
        <pc:spChg chg="mod">
          <ac:chgData name="Lior Kamrat" userId="51e61f55-8b80-4e86-b936-84c85cd9db4c" providerId="ADAL" clId="{BF6A7D38-564F-4AA5-8EDA-BC5DFDDD37A6}" dt="2021-10-28T16:03:52.780" v="2159" actId="165"/>
          <ac:spMkLst>
            <pc:docMk/>
            <pc:sldMk cId="485659507" sldId="2147468086"/>
            <ac:spMk id="137" creationId="{66E1A725-A098-46B6-8242-49E36A0EEA2F}"/>
          </ac:spMkLst>
        </pc:spChg>
        <pc:spChg chg="mod">
          <ac:chgData name="Lior Kamrat" userId="51e61f55-8b80-4e86-b936-84c85cd9db4c" providerId="ADAL" clId="{BF6A7D38-564F-4AA5-8EDA-BC5DFDDD37A6}" dt="2021-10-28T16:03:52.780" v="2159" actId="165"/>
          <ac:spMkLst>
            <pc:docMk/>
            <pc:sldMk cId="485659507" sldId="2147468086"/>
            <ac:spMk id="144" creationId="{9D5624B0-A3BA-4637-BA18-E2567E391C5C}"/>
          </ac:spMkLst>
        </pc:spChg>
        <pc:spChg chg="mod">
          <ac:chgData name="Lior Kamrat" userId="51e61f55-8b80-4e86-b936-84c85cd9db4c" providerId="ADAL" clId="{BF6A7D38-564F-4AA5-8EDA-BC5DFDDD37A6}" dt="2021-10-28T16:03:52.780" v="2159" actId="165"/>
          <ac:spMkLst>
            <pc:docMk/>
            <pc:sldMk cId="485659507" sldId="2147468086"/>
            <ac:spMk id="145" creationId="{C94E5C77-935F-46BD-BC30-9E302ADD9393}"/>
          </ac:spMkLst>
        </pc:spChg>
        <pc:spChg chg="mod">
          <ac:chgData name="Lior Kamrat" userId="51e61f55-8b80-4e86-b936-84c85cd9db4c" providerId="ADAL" clId="{BF6A7D38-564F-4AA5-8EDA-BC5DFDDD37A6}" dt="2021-10-28T16:03:52.780" v="2159" actId="165"/>
          <ac:spMkLst>
            <pc:docMk/>
            <pc:sldMk cId="485659507" sldId="2147468086"/>
            <ac:spMk id="149" creationId="{454190F1-2B56-4CFF-927E-837018573A9B}"/>
          </ac:spMkLst>
        </pc:spChg>
        <pc:spChg chg="mod">
          <ac:chgData name="Lior Kamrat" userId="51e61f55-8b80-4e86-b936-84c85cd9db4c" providerId="ADAL" clId="{BF6A7D38-564F-4AA5-8EDA-BC5DFDDD37A6}" dt="2021-10-28T16:03:52.780" v="2159" actId="165"/>
          <ac:spMkLst>
            <pc:docMk/>
            <pc:sldMk cId="485659507" sldId="2147468086"/>
            <ac:spMk id="152" creationId="{C76C4A05-7880-43DA-933B-4BBB3D45C48E}"/>
          </ac:spMkLst>
        </pc:spChg>
        <pc:spChg chg="mod">
          <ac:chgData name="Lior Kamrat" userId="51e61f55-8b80-4e86-b936-84c85cd9db4c" providerId="ADAL" clId="{BF6A7D38-564F-4AA5-8EDA-BC5DFDDD37A6}" dt="2021-10-28T16:03:52.780" v="2159" actId="165"/>
          <ac:spMkLst>
            <pc:docMk/>
            <pc:sldMk cId="485659507" sldId="2147468086"/>
            <ac:spMk id="153" creationId="{BF36A0C9-A6FD-4EA3-8F8F-6A0D31931C4F}"/>
          </ac:spMkLst>
        </pc:spChg>
        <pc:spChg chg="mod">
          <ac:chgData name="Lior Kamrat" userId="51e61f55-8b80-4e86-b936-84c85cd9db4c" providerId="ADAL" clId="{BF6A7D38-564F-4AA5-8EDA-BC5DFDDD37A6}" dt="2021-10-28T16:03:52.780" v="2159" actId="165"/>
          <ac:spMkLst>
            <pc:docMk/>
            <pc:sldMk cId="485659507" sldId="2147468086"/>
            <ac:spMk id="156" creationId="{3254CE10-5ED5-4472-86F5-0D5A52EBE2D9}"/>
          </ac:spMkLst>
        </pc:spChg>
        <pc:spChg chg="mod">
          <ac:chgData name="Lior Kamrat" userId="51e61f55-8b80-4e86-b936-84c85cd9db4c" providerId="ADAL" clId="{BF6A7D38-564F-4AA5-8EDA-BC5DFDDD37A6}" dt="2021-10-28T16:03:52.780" v="2159" actId="165"/>
          <ac:spMkLst>
            <pc:docMk/>
            <pc:sldMk cId="485659507" sldId="2147468086"/>
            <ac:spMk id="158" creationId="{92BE673B-CDA6-484D-8B34-44EECEA4A9F8}"/>
          </ac:spMkLst>
        </pc:spChg>
        <pc:spChg chg="mod">
          <ac:chgData name="Lior Kamrat" userId="51e61f55-8b80-4e86-b936-84c85cd9db4c" providerId="ADAL" clId="{BF6A7D38-564F-4AA5-8EDA-BC5DFDDD37A6}" dt="2021-10-28T16:03:52.780" v="2159" actId="165"/>
          <ac:spMkLst>
            <pc:docMk/>
            <pc:sldMk cId="485659507" sldId="2147468086"/>
            <ac:spMk id="161" creationId="{C701452E-B5D7-4941-971E-14FE9CADEA81}"/>
          </ac:spMkLst>
        </pc:spChg>
        <pc:spChg chg="mod">
          <ac:chgData name="Lior Kamrat" userId="51e61f55-8b80-4e86-b936-84c85cd9db4c" providerId="ADAL" clId="{BF6A7D38-564F-4AA5-8EDA-BC5DFDDD37A6}" dt="2021-10-28T16:03:52.780" v="2159" actId="165"/>
          <ac:spMkLst>
            <pc:docMk/>
            <pc:sldMk cId="485659507" sldId="2147468086"/>
            <ac:spMk id="163" creationId="{CD6EB54A-7092-4F8A-9437-BF8B186CDC4D}"/>
          </ac:spMkLst>
        </pc:spChg>
        <pc:spChg chg="mod">
          <ac:chgData name="Lior Kamrat" userId="51e61f55-8b80-4e86-b936-84c85cd9db4c" providerId="ADAL" clId="{BF6A7D38-564F-4AA5-8EDA-BC5DFDDD37A6}" dt="2021-10-28T16:03:52.780" v="2159" actId="165"/>
          <ac:spMkLst>
            <pc:docMk/>
            <pc:sldMk cId="485659507" sldId="2147468086"/>
            <ac:spMk id="167" creationId="{AE7E4AD6-4D90-4E26-8CBC-87F60237C145}"/>
          </ac:spMkLst>
        </pc:spChg>
        <pc:spChg chg="mod">
          <ac:chgData name="Lior Kamrat" userId="51e61f55-8b80-4e86-b936-84c85cd9db4c" providerId="ADAL" clId="{BF6A7D38-564F-4AA5-8EDA-BC5DFDDD37A6}" dt="2021-10-28T16:03:52.780" v="2159" actId="165"/>
          <ac:spMkLst>
            <pc:docMk/>
            <pc:sldMk cId="485659507" sldId="2147468086"/>
            <ac:spMk id="171" creationId="{2E246A03-9666-4653-BDE0-5DCB4CFE5A3D}"/>
          </ac:spMkLst>
        </pc:spChg>
        <pc:spChg chg="mod">
          <ac:chgData name="Lior Kamrat" userId="51e61f55-8b80-4e86-b936-84c85cd9db4c" providerId="ADAL" clId="{BF6A7D38-564F-4AA5-8EDA-BC5DFDDD37A6}" dt="2021-10-28T16:03:52.780" v="2159" actId="165"/>
          <ac:spMkLst>
            <pc:docMk/>
            <pc:sldMk cId="485659507" sldId="2147468086"/>
            <ac:spMk id="173" creationId="{FA4DE24F-1EAB-4466-8A27-3495EBAB2634}"/>
          </ac:spMkLst>
        </pc:spChg>
        <pc:spChg chg="mod">
          <ac:chgData name="Lior Kamrat" userId="51e61f55-8b80-4e86-b936-84c85cd9db4c" providerId="ADAL" clId="{BF6A7D38-564F-4AA5-8EDA-BC5DFDDD37A6}" dt="2021-10-28T16:03:52.780" v="2159" actId="165"/>
          <ac:spMkLst>
            <pc:docMk/>
            <pc:sldMk cId="485659507" sldId="2147468086"/>
            <ac:spMk id="174" creationId="{17891EDC-3A7A-4824-B021-6DE4FBF1F540}"/>
          </ac:spMkLst>
        </pc:spChg>
        <pc:spChg chg="mod">
          <ac:chgData name="Lior Kamrat" userId="51e61f55-8b80-4e86-b936-84c85cd9db4c" providerId="ADAL" clId="{BF6A7D38-564F-4AA5-8EDA-BC5DFDDD37A6}" dt="2021-10-28T16:03:52.780" v="2159" actId="165"/>
          <ac:spMkLst>
            <pc:docMk/>
            <pc:sldMk cId="485659507" sldId="2147468086"/>
            <ac:spMk id="178" creationId="{5CC79698-D8A5-4FE8-94DE-6DEABF87114E}"/>
          </ac:spMkLst>
        </pc:spChg>
        <pc:spChg chg="mod">
          <ac:chgData name="Lior Kamrat" userId="51e61f55-8b80-4e86-b936-84c85cd9db4c" providerId="ADAL" clId="{BF6A7D38-564F-4AA5-8EDA-BC5DFDDD37A6}" dt="2021-10-28T16:03:52.780" v="2159" actId="165"/>
          <ac:spMkLst>
            <pc:docMk/>
            <pc:sldMk cId="485659507" sldId="2147468086"/>
            <ac:spMk id="179" creationId="{81CC91D0-655C-4947-9A88-670C668E1683}"/>
          </ac:spMkLst>
        </pc:spChg>
        <pc:spChg chg="mod topLvl">
          <ac:chgData name="Lior Kamrat" userId="51e61f55-8b80-4e86-b936-84c85cd9db4c" providerId="ADAL" clId="{BF6A7D38-564F-4AA5-8EDA-BC5DFDDD37A6}" dt="2021-10-28T16:03:52.780" v="2159" actId="165"/>
          <ac:spMkLst>
            <pc:docMk/>
            <pc:sldMk cId="485659507" sldId="2147468086"/>
            <ac:spMk id="184" creationId="{E8DD4E38-A4F5-4F3E-854E-4175ED16B7C5}"/>
          </ac:spMkLst>
        </pc:spChg>
        <pc:spChg chg="mod">
          <ac:chgData name="Lior Kamrat" userId="51e61f55-8b80-4e86-b936-84c85cd9db4c" providerId="ADAL" clId="{BF6A7D38-564F-4AA5-8EDA-BC5DFDDD37A6}" dt="2021-10-28T16:03:52.780" v="2159" actId="165"/>
          <ac:spMkLst>
            <pc:docMk/>
            <pc:sldMk cId="485659507" sldId="2147468086"/>
            <ac:spMk id="185" creationId="{707DF7E5-1A7C-4898-9B42-5D642611283D}"/>
          </ac:spMkLst>
        </pc:spChg>
        <pc:spChg chg="mod topLvl">
          <ac:chgData name="Lior Kamrat" userId="51e61f55-8b80-4e86-b936-84c85cd9db4c" providerId="ADAL" clId="{BF6A7D38-564F-4AA5-8EDA-BC5DFDDD37A6}" dt="2021-10-28T16:03:52.780" v="2159" actId="165"/>
          <ac:spMkLst>
            <pc:docMk/>
            <pc:sldMk cId="485659507" sldId="2147468086"/>
            <ac:spMk id="187" creationId="{85777C69-C86F-46CC-BEC7-3CFB3F952667}"/>
          </ac:spMkLst>
        </pc:spChg>
        <pc:spChg chg="mod topLvl">
          <ac:chgData name="Lior Kamrat" userId="51e61f55-8b80-4e86-b936-84c85cd9db4c" providerId="ADAL" clId="{BF6A7D38-564F-4AA5-8EDA-BC5DFDDD37A6}" dt="2021-10-28T16:03:52.780" v="2159" actId="165"/>
          <ac:spMkLst>
            <pc:docMk/>
            <pc:sldMk cId="485659507" sldId="2147468086"/>
            <ac:spMk id="188" creationId="{DACD8B65-EC68-4F22-8B59-8AA0AC99E6FA}"/>
          </ac:spMkLst>
        </pc:spChg>
        <pc:spChg chg="mod">
          <ac:chgData name="Lior Kamrat" userId="51e61f55-8b80-4e86-b936-84c85cd9db4c" providerId="ADAL" clId="{BF6A7D38-564F-4AA5-8EDA-BC5DFDDD37A6}" dt="2021-10-28T16:03:52.780" v="2159" actId="165"/>
          <ac:spMkLst>
            <pc:docMk/>
            <pc:sldMk cId="485659507" sldId="2147468086"/>
            <ac:spMk id="242" creationId="{F43097BB-F881-477E-9061-D26800E3481B}"/>
          </ac:spMkLst>
        </pc:spChg>
        <pc:spChg chg="mod">
          <ac:chgData name="Lior Kamrat" userId="51e61f55-8b80-4e86-b936-84c85cd9db4c" providerId="ADAL" clId="{BF6A7D38-564F-4AA5-8EDA-BC5DFDDD37A6}" dt="2021-10-28T16:03:52.780" v="2159" actId="165"/>
          <ac:spMkLst>
            <pc:docMk/>
            <pc:sldMk cId="485659507" sldId="2147468086"/>
            <ac:spMk id="243" creationId="{00131DF7-7821-46F8-85A8-B010C9CFE7E2}"/>
          </ac:spMkLst>
        </pc:spChg>
        <pc:spChg chg="mod">
          <ac:chgData name="Lior Kamrat" userId="51e61f55-8b80-4e86-b936-84c85cd9db4c" providerId="ADAL" clId="{BF6A7D38-564F-4AA5-8EDA-BC5DFDDD37A6}" dt="2021-10-28T16:03:52.780" v="2159" actId="165"/>
          <ac:spMkLst>
            <pc:docMk/>
            <pc:sldMk cId="485659507" sldId="2147468086"/>
            <ac:spMk id="246" creationId="{46204324-6A8D-4B80-9FA8-24C54DE0494D}"/>
          </ac:spMkLst>
        </pc:spChg>
        <pc:spChg chg="mod">
          <ac:chgData name="Lior Kamrat" userId="51e61f55-8b80-4e86-b936-84c85cd9db4c" providerId="ADAL" clId="{BF6A7D38-564F-4AA5-8EDA-BC5DFDDD37A6}" dt="2021-10-28T16:03:52.780" v="2159" actId="165"/>
          <ac:spMkLst>
            <pc:docMk/>
            <pc:sldMk cId="485659507" sldId="2147468086"/>
            <ac:spMk id="248" creationId="{29B63BC7-5581-4078-B91A-7EF55F59404A}"/>
          </ac:spMkLst>
        </pc:spChg>
        <pc:spChg chg="mod">
          <ac:chgData name="Lior Kamrat" userId="51e61f55-8b80-4e86-b936-84c85cd9db4c" providerId="ADAL" clId="{BF6A7D38-564F-4AA5-8EDA-BC5DFDDD37A6}" dt="2021-10-28T16:03:52.780" v="2159" actId="165"/>
          <ac:spMkLst>
            <pc:docMk/>
            <pc:sldMk cId="485659507" sldId="2147468086"/>
            <ac:spMk id="250" creationId="{01EAAD99-C520-4B94-9BB1-37E6D803C93E}"/>
          </ac:spMkLst>
        </pc:spChg>
        <pc:spChg chg="mod">
          <ac:chgData name="Lior Kamrat" userId="51e61f55-8b80-4e86-b936-84c85cd9db4c" providerId="ADAL" clId="{BF6A7D38-564F-4AA5-8EDA-BC5DFDDD37A6}" dt="2021-10-28T16:03:52.780" v="2159" actId="165"/>
          <ac:spMkLst>
            <pc:docMk/>
            <pc:sldMk cId="485659507" sldId="2147468086"/>
            <ac:spMk id="252" creationId="{17DF0B03-B5A6-4783-B30A-30317A89A4A8}"/>
          </ac:spMkLst>
        </pc:spChg>
        <pc:spChg chg="mod">
          <ac:chgData name="Lior Kamrat" userId="51e61f55-8b80-4e86-b936-84c85cd9db4c" providerId="ADAL" clId="{BF6A7D38-564F-4AA5-8EDA-BC5DFDDD37A6}" dt="2021-10-28T16:03:52.780" v="2159" actId="165"/>
          <ac:spMkLst>
            <pc:docMk/>
            <pc:sldMk cId="485659507" sldId="2147468086"/>
            <ac:spMk id="254" creationId="{8B1FCF4A-8DF1-4263-816E-0D4D45AB973B}"/>
          </ac:spMkLst>
        </pc:spChg>
        <pc:spChg chg="mod">
          <ac:chgData name="Lior Kamrat" userId="51e61f55-8b80-4e86-b936-84c85cd9db4c" providerId="ADAL" clId="{BF6A7D38-564F-4AA5-8EDA-BC5DFDDD37A6}" dt="2021-10-28T16:03:52.780" v="2159" actId="165"/>
          <ac:spMkLst>
            <pc:docMk/>
            <pc:sldMk cId="485659507" sldId="2147468086"/>
            <ac:spMk id="256" creationId="{07C77D7C-3C9A-4D2B-97CC-7CBC338F62B5}"/>
          </ac:spMkLst>
        </pc:spChg>
        <pc:spChg chg="mod">
          <ac:chgData name="Lior Kamrat" userId="51e61f55-8b80-4e86-b936-84c85cd9db4c" providerId="ADAL" clId="{BF6A7D38-564F-4AA5-8EDA-BC5DFDDD37A6}" dt="2021-10-28T16:03:52.780" v="2159" actId="165"/>
          <ac:spMkLst>
            <pc:docMk/>
            <pc:sldMk cId="485659507" sldId="2147468086"/>
            <ac:spMk id="258" creationId="{626C8A3B-E6D4-42A5-9B46-9AE7BC0E9880}"/>
          </ac:spMkLst>
        </pc:spChg>
        <pc:spChg chg="mod">
          <ac:chgData name="Lior Kamrat" userId="51e61f55-8b80-4e86-b936-84c85cd9db4c" providerId="ADAL" clId="{BF6A7D38-564F-4AA5-8EDA-BC5DFDDD37A6}" dt="2021-10-28T16:03:52.780" v="2159" actId="165"/>
          <ac:spMkLst>
            <pc:docMk/>
            <pc:sldMk cId="485659507" sldId="2147468086"/>
            <ac:spMk id="260" creationId="{C1C79948-5A88-4D6B-AEC7-20425641C421}"/>
          </ac:spMkLst>
        </pc:spChg>
        <pc:grpChg chg="mod">
          <ac:chgData name="Lior Kamrat" userId="51e61f55-8b80-4e86-b936-84c85cd9db4c" providerId="ADAL" clId="{BF6A7D38-564F-4AA5-8EDA-BC5DFDDD37A6}" dt="2021-10-28T16:03:52.780" v="2159" actId="165"/>
          <ac:grpSpMkLst>
            <pc:docMk/>
            <pc:sldMk cId="485659507" sldId="2147468086"/>
            <ac:grpSpMk id="4" creationId="{A96698C8-9589-4056-A95E-713618015290}"/>
          </ac:grpSpMkLst>
        </pc:grpChg>
        <pc:grpChg chg="mod">
          <ac:chgData name="Lior Kamrat" userId="51e61f55-8b80-4e86-b936-84c85cd9db4c" providerId="ADAL" clId="{BF6A7D38-564F-4AA5-8EDA-BC5DFDDD37A6}" dt="2021-10-28T16:03:52.780" v="2159" actId="165"/>
          <ac:grpSpMkLst>
            <pc:docMk/>
            <pc:sldMk cId="485659507" sldId="2147468086"/>
            <ac:grpSpMk id="7" creationId="{2D768069-BC8C-4003-B782-D4B7F8D65461}"/>
          </ac:grpSpMkLst>
        </pc:grpChg>
        <pc:grpChg chg="mod">
          <ac:chgData name="Lior Kamrat" userId="51e61f55-8b80-4e86-b936-84c85cd9db4c" providerId="ADAL" clId="{BF6A7D38-564F-4AA5-8EDA-BC5DFDDD37A6}" dt="2021-10-28T16:03:52.780" v="2159" actId="165"/>
          <ac:grpSpMkLst>
            <pc:docMk/>
            <pc:sldMk cId="485659507" sldId="2147468086"/>
            <ac:grpSpMk id="14" creationId="{CF56CBE5-7D78-4352-9AB5-8FE73C61F905}"/>
          </ac:grpSpMkLst>
        </pc:grpChg>
        <pc:grpChg chg="mod">
          <ac:chgData name="Lior Kamrat" userId="51e61f55-8b80-4e86-b936-84c85cd9db4c" providerId="ADAL" clId="{BF6A7D38-564F-4AA5-8EDA-BC5DFDDD37A6}" dt="2021-10-28T16:03:52.780" v="2159" actId="165"/>
          <ac:grpSpMkLst>
            <pc:docMk/>
            <pc:sldMk cId="485659507" sldId="2147468086"/>
            <ac:grpSpMk id="24" creationId="{03BF814A-7727-4F01-B390-71A2C34B1260}"/>
          </ac:grpSpMkLst>
        </pc:grpChg>
        <pc:grpChg chg="mod">
          <ac:chgData name="Lior Kamrat" userId="51e61f55-8b80-4e86-b936-84c85cd9db4c" providerId="ADAL" clId="{BF6A7D38-564F-4AA5-8EDA-BC5DFDDD37A6}" dt="2021-10-28T16:03:52.780" v="2159" actId="165"/>
          <ac:grpSpMkLst>
            <pc:docMk/>
            <pc:sldMk cId="485659507" sldId="2147468086"/>
            <ac:grpSpMk id="37" creationId="{1A3639B0-5F5C-42BF-B82A-05BD5F6FB521}"/>
          </ac:grpSpMkLst>
        </pc:grpChg>
        <pc:grpChg chg="mod">
          <ac:chgData name="Lior Kamrat" userId="51e61f55-8b80-4e86-b936-84c85cd9db4c" providerId="ADAL" clId="{BF6A7D38-564F-4AA5-8EDA-BC5DFDDD37A6}" dt="2021-10-28T16:03:52.780" v="2159" actId="165"/>
          <ac:grpSpMkLst>
            <pc:docMk/>
            <pc:sldMk cId="485659507" sldId="2147468086"/>
            <ac:grpSpMk id="38" creationId="{8779C0EA-B8BD-4CC0-B229-091B5C4193D2}"/>
          </ac:grpSpMkLst>
        </pc:grpChg>
        <pc:grpChg chg="mod">
          <ac:chgData name="Lior Kamrat" userId="51e61f55-8b80-4e86-b936-84c85cd9db4c" providerId="ADAL" clId="{BF6A7D38-564F-4AA5-8EDA-BC5DFDDD37A6}" dt="2021-10-28T16:03:52.780" v="2159" actId="165"/>
          <ac:grpSpMkLst>
            <pc:docMk/>
            <pc:sldMk cId="485659507" sldId="2147468086"/>
            <ac:grpSpMk id="41" creationId="{0A938EED-1906-4166-B396-83FCF025D89B}"/>
          </ac:grpSpMkLst>
        </pc:grpChg>
        <pc:grpChg chg="mod">
          <ac:chgData name="Lior Kamrat" userId="51e61f55-8b80-4e86-b936-84c85cd9db4c" providerId="ADAL" clId="{BF6A7D38-564F-4AA5-8EDA-BC5DFDDD37A6}" dt="2021-10-28T16:03:52.780" v="2159" actId="165"/>
          <ac:grpSpMkLst>
            <pc:docMk/>
            <pc:sldMk cId="485659507" sldId="2147468086"/>
            <ac:grpSpMk id="42" creationId="{4E1FB3B6-54BA-4B07-A99A-0760C550F8C2}"/>
          </ac:grpSpMkLst>
        </pc:grpChg>
        <pc:grpChg chg="mod topLvl">
          <ac:chgData name="Lior Kamrat" userId="51e61f55-8b80-4e86-b936-84c85cd9db4c" providerId="ADAL" clId="{BF6A7D38-564F-4AA5-8EDA-BC5DFDDD37A6}" dt="2021-10-28T16:03:52.780" v="2159" actId="165"/>
          <ac:grpSpMkLst>
            <pc:docMk/>
            <pc:sldMk cId="485659507" sldId="2147468086"/>
            <ac:grpSpMk id="43" creationId="{DE6761C4-DC34-4EBB-A477-10CF838E330C}"/>
          </ac:grpSpMkLst>
        </pc:grpChg>
        <pc:grpChg chg="del">
          <ac:chgData name="Lior Kamrat" userId="51e61f55-8b80-4e86-b936-84c85cd9db4c" providerId="ADAL" clId="{BF6A7D38-564F-4AA5-8EDA-BC5DFDDD37A6}" dt="2021-10-28T16:03:52.780" v="2159" actId="165"/>
          <ac:grpSpMkLst>
            <pc:docMk/>
            <pc:sldMk cId="485659507" sldId="2147468086"/>
            <ac:grpSpMk id="55" creationId="{F2AC8197-AAF9-479B-B13F-2E2BDBF645D4}"/>
          </ac:grpSpMkLst>
        </pc:grpChg>
        <pc:grpChg chg="mod">
          <ac:chgData name="Lior Kamrat" userId="51e61f55-8b80-4e86-b936-84c85cd9db4c" providerId="ADAL" clId="{BF6A7D38-564F-4AA5-8EDA-BC5DFDDD37A6}" dt="2021-10-28T16:03:52.780" v="2159" actId="165"/>
          <ac:grpSpMkLst>
            <pc:docMk/>
            <pc:sldMk cId="485659507" sldId="2147468086"/>
            <ac:grpSpMk id="68" creationId="{5DB94E52-9FC2-4ED4-9989-B27C965EBFBE}"/>
          </ac:grpSpMkLst>
        </pc:grpChg>
        <pc:grpChg chg="mod">
          <ac:chgData name="Lior Kamrat" userId="51e61f55-8b80-4e86-b936-84c85cd9db4c" providerId="ADAL" clId="{BF6A7D38-564F-4AA5-8EDA-BC5DFDDD37A6}" dt="2021-10-28T16:03:52.780" v="2159" actId="165"/>
          <ac:grpSpMkLst>
            <pc:docMk/>
            <pc:sldMk cId="485659507" sldId="2147468086"/>
            <ac:grpSpMk id="125" creationId="{8081221D-F592-4D92-A53C-1C72D7C673F4}"/>
          </ac:grpSpMkLst>
        </pc:grpChg>
        <pc:grpChg chg="mod">
          <ac:chgData name="Lior Kamrat" userId="51e61f55-8b80-4e86-b936-84c85cd9db4c" providerId="ADAL" clId="{BF6A7D38-564F-4AA5-8EDA-BC5DFDDD37A6}" dt="2021-10-28T16:03:52.780" v="2159" actId="165"/>
          <ac:grpSpMkLst>
            <pc:docMk/>
            <pc:sldMk cId="485659507" sldId="2147468086"/>
            <ac:grpSpMk id="130" creationId="{3B097E81-78BF-4557-9893-B38908780C89}"/>
          </ac:grpSpMkLst>
        </pc:grpChg>
        <pc:grpChg chg="mod">
          <ac:chgData name="Lior Kamrat" userId="51e61f55-8b80-4e86-b936-84c85cd9db4c" providerId="ADAL" clId="{BF6A7D38-564F-4AA5-8EDA-BC5DFDDD37A6}" dt="2021-10-28T16:03:52.780" v="2159" actId="165"/>
          <ac:grpSpMkLst>
            <pc:docMk/>
            <pc:sldMk cId="485659507" sldId="2147468086"/>
            <ac:grpSpMk id="134" creationId="{332069AF-8551-46D0-A5C7-2B240611AD53}"/>
          </ac:grpSpMkLst>
        </pc:grpChg>
        <pc:grpChg chg="mod">
          <ac:chgData name="Lior Kamrat" userId="51e61f55-8b80-4e86-b936-84c85cd9db4c" providerId="ADAL" clId="{BF6A7D38-564F-4AA5-8EDA-BC5DFDDD37A6}" dt="2021-10-28T16:03:52.780" v="2159" actId="165"/>
          <ac:grpSpMkLst>
            <pc:docMk/>
            <pc:sldMk cId="485659507" sldId="2147468086"/>
            <ac:grpSpMk id="245" creationId="{D07C9B1E-0EF4-4D8E-9FD6-F74BAE0900B4}"/>
          </ac:grpSpMkLst>
        </pc:grpChg>
        <pc:grpChg chg="mod">
          <ac:chgData name="Lior Kamrat" userId="51e61f55-8b80-4e86-b936-84c85cd9db4c" providerId="ADAL" clId="{BF6A7D38-564F-4AA5-8EDA-BC5DFDDD37A6}" dt="2021-10-28T16:03:52.780" v="2159" actId="165"/>
          <ac:grpSpMkLst>
            <pc:docMk/>
            <pc:sldMk cId="485659507" sldId="2147468086"/>
            <ac:grpSpMk id="249" creationId="{699ECC68-DE65-479C-A791-7BBB29214438}"/>
          </ac:grpSpMkLst>
        </pc:grpChg>
        <pc:grpChg chg="mod">
          <ac:chgData name="Lior Kamrat" userId="51e61f55-8b80-4e86-b936-84c85cd9db4c" providerId="ADAL" clId="{BF6A7D38-564F-4AA5-8EDA-BC5DFDDD37A6}" dt="2021-10-28T16:03:52.780" v="2159" actId="165"/>
          <ac:grpSpMkLst>
            <pc:docMk/>
            <pc:sldMk cId="485659507" sldId="2147468086"/>
            <ac:grpSpMk id="253" creationId="{4BA4622F-73B5-4988-A4C0-2B8AAAFD1DD4}"/>
          </ac:grpSpMkLst>
        </pc:grpChg>
        <pc:grpChg chg="mod">
          <ac:chgData name="Lior Kamrat" userId="51e61f55-8b80-4e86-b936-84c85cd9db4c" providerId="ADAL" clId="{BF6A7D38-564F-4AA5-8EDA-BC5DFDDD37A6}" dt="2021-10-28T16:03:52.780" v="2159" actId="165"/>
          <ac:grpSpMkLst>
            <pc:docMk/>
            <pc:sldMk cId="485659507" sldId="2147468086"/>
            <ac:grpSpMk id="257" creationId="{2E0B65C7-046C-41F7-81B1-5AC30D9FE8BC}"/>
          </ac:grpSpMkLst>
        </pc:grpChg>
        <pc:grpChg chg="mod">
          <ac:chgData name="Lior Kamrat" userId="51e61f55-8b80-4e86-b936-84c85cd9db4c" providerId="ADAL" clId="{BF6A7D38-564F-4AA5-8EDA-BC5DFDDD37A6}" dt="2021-10-28T16:03:52.780" v="2159" actId="165"/>
          <ac:grpSpMkLst>
            <pc:docMk/>
            <pc:sldMk cId="485659507" sldId="2147468086"/>
            <ac:grpSpMk id="1059" creationId="{CACC2381-FECE-43F1-8CDF-FCDFFA4D19C6}"/>
          </ac:grpSpMkLst>
        </pc:grpChg>
        <pc:grpChg chg="mod">
          <ac:chgData name="Lior Kamrat" userId="51e61f55-8b80-4e86-b936-84c85cd9db4c" providerId="ADAL" clId="{BF6A7D38-564F-4AA5-8EDA-BC5DFDDD37A6}" dt="2021-10-28T16:03:52.780" v="2159" actId="165"/>
          <ac:grpSpMkLst>
            <pc:docMk/>
            <pc:sldMk cId="485659507" sldId="2147468086"/>
            <ac:grpSpMk id="1060" creationId="{D4C30723-07FA-41C2-9040-9AA19F5B6FD9}"/>
          </ac:grpSpMkLst>
        </pc:grpChg>
        <pc:picChg chg="mod">
          <ac:chgData name="Lior Kamrat" userId="51e61f55-8b80-4e86-b936-84c85cd9db4c" providerId="ADAL" clId="{BF6A7D38-564F-4AA5-8EDA-BC5DFDDD37A6}" dt="2021-10-28T16:03:52.780" v="2159" actId="165"/>
          <ac:picMkLst>
            <pc:docMk/>
            <pc:sldMk cId="485659507" sldId="2147468086"/>
            <ac:picMk id="3" creationId="{F7644E54-A4AA-41B9-A34A-9F2926787BAB}"/>
          </ac:picMkLst>
        </pc:picChg>
        <pc:picChg chg="mod">
          <ac:chgData name="Lior Kamrat" userId="51e61f55-8b80-4e86-b936-84c85cd9db4c" providerId="ADAL" clId="{BF6A7D38-564F-4AA5-8EDA-BC5DFDDD37A6}" dt="2021-10-28T16:03:52.780" v="2159" actId="165"/>
          <ac:picMkLst>
            <pc:docMk/>
            <pc:sldMk cId="485659507" sldId="2147468086"/>
            <ac:picMk id="6" creationId="{C5A4E97F-C82E-44D4-9BE1-E2BABC075ED7}"/>
          </ac:picMkLst>
        </pc:picChg>
        <pc:picChg chg="mod">
          <ac:chgData name="Lior Kamrat" userId="51e61f55-8b80-4e86-b936-84c85cd9db4c" providerId="ADAL" clId="{BF6A7D38-564F-4AA5-8EDA-BC5DFDDD37A6}" dt="2021-10-28T16:03:52.780" v="2159" actId="165"/>
          <ac:picMkLst>
            <pc:docMk/>
            <pc:sldMk cId="485659507" sldId="2147468086"/>
            <ac:picMk id="10" creationId="{A8453351-BCEF-4262-91B8-96D6EFBEB114}"/>
          </ac:picMkLst>
        </pc:picChg>
        <pc:picChg chg="mod">
          <ac:chgData name="Lior Kamrat" userId="51e61f55-8b80-4e86-b936-84c85cd9db4c" providerId="ADAL" clId="{BF6A7D38-564F-4AA5-8EDA-BC5DFDDD37A6}" dt="2021-10-28T16:03:52.780" v="2159" actId="165"/>
          <ac:picMkLst>
            <pc:docMk/>
            <pc:sldMk cId="485659507" sldId="2147468086"/>
            <ac:picMk id="17" creationId="{72733D15-01F3-4819-B91C-21E7896003F2}"/>
          </ac:picMkLst>
        </pc:picChg>
        <pc:picChg chg="mod">
          <ac:chgData name="Lior Kamrat" userId="51e61f55-8b80-4e86-b936-84c85cd9db4c" providerId="ADAL" clId="{BF6A7D38-564F-4AA5-8EDA-BC5DFDDD37A6}" dt="2021-10-28T16:03:52.780" v="2159" actId="165"/>
          <ac:picMkLst>
            <pc:docMk/>
            <pc:sldMk cId="485659507" sldId="2147468086"/>
            <ac:picMk id="40" creationId="{113AF046-8B6A-4F53-971E-E459EF55F527}"/>
          </ac:picMkLst>
        </pc:picChg>
        <pc:picChg chg="mod topLvl">
          <ac:chgData name="Lior Kamrat" userId="51e61f55-8b80-4e86-b936-84c85cd9db4c" providerId="ADAL" clId="{BF6A7D38-564F-4AA5-8EDA-BC5DFDDD37A6}" dt="2021-10-28T16:03:52.780" v="2159" actId="165"/>
          <ac:picMkLst>
            <pc:docMk/>
            <pc:sldMk cId="485659507" sldId="2147468086"/>
            <ac:picMk id="44" creationId="{1A863372-E3A6-4F45-AD3B-ED57977000F8}"/>
          </ac:picMkLst>
        </pc:picChg>
        <pc:picChg chg="mod">
          <ac:chgData name="Lior Kamrat" userId="51e61f55-8b80-4e86-b936-84c85cd9db4c" providerId="ADAL" clId="{BF6A7D38-564F-4AA5-8EDA-BC5DFDDD37A6}" dt="2021-10-28T16:03:52.780" v="2159" actId="165"/>
          <ac:picMkLst>
            <pc:docMk/>
            <pc:sldMk cId="485659507" sldId="2147468086"/>
            <ac:picMk id="104" creationId="{AB13DC23-2EE9-4A2E-B3EE-FF94269CF327}"/>
          </ac:picMkLst>
        </pc:picChg>
        <pc:picChg chg="add del mod">
          <ac:chgData name="Lior Kamrat" userId="51e61f55-8b80-4e86-b936-84c85cd9db4c" providerId="ADAL" clId="{BF6A7D38-564F-4AA5-8EDA-BC5DFDDD37A6}" dt="2021-10-28T16:13:31.332" v="2163" actId="478"/>
          <ac:picMkLst>
            <pc:docMk/>
            <pc:sldMk cId="485659507" sldId="2147468086"/>
            <ac:picMk id="109" creationId="{659EFDF1-F3D4-4728-88F8-B658E73C92F0}"/>
          </ac:picMkLst>
        </pc:picChg>
        <pc:picChg chg="mod">
          <ac:chgData name="Lior Kamrat" userId="51e61f55-8b80-4e86-b936-84c85cd9db4c" providerId="ADAL" clId="{BF6A7D38-564F-4AA5-8EDA-BC5DFDDD37A6}" dt="2021-10-28T16:03:52.780" v="2159" actId="165"/>
          <ac:picMkLst>
            <pc:docMk/>
            <pc:sldMk cId="485659507" sldId="2147468086"/>
            <ac:picMk id="128" creationId="{42902FC6-DF82-4C41-AD67-7793E3EF7DBF}"/>
          </ac:picMkLst>
        </pc:picChg>
        <pc:picChg chg="mod">
          <ac:chgData name="Lior Kamrat" userId="51e61f55-8b80-4e86-b936-84c85cd9db4c" providerId="ADAL" clId="{BF6A7D38-564F-4AA5-8EDA-BC5DFDDD37A6}" dt="2021-10-28T16:03:52.780" v="2159" actId="165"/>
          <ac:picMkLst>
            <pc:docMk/>
            <pc:sldMk cId="485659507" sldId="2147468086"/>
            <ac:picMk id="133" creationId="{00048FC2-43B2-4E9E-8427-77AFA54195C5}"/>
          </ac:picMkLst>
        </pc:picChg>
        <pc:picChg chg="mod">
          <ac:chgData name="Lior Kamrat" userId="51e61f55-8b80-4e86-b936-84c85cd9db4c" providerId="ADAL" clId="{BF6A7D38-564F-4AA5-8EDA-BC5DFDDD37A6}" dt="2021-10-28T16:03:52.780" v="2159" actId="165"/>
          <ac:picMkLst>
            <pc:docMk/>
            <pc:sldMk cId="485659507" sldId="2147468086"/>
            <ac:picMk id="136" creationId="{80FF86CD-E669-4594-9551-DC2CE16093E5}"/>
          </ac:picMkLst>
        </pc:picChg>
        <pc:picChg chg="mod">
          <ac:chgData name="Lior Kamrat" userId="51e61f55-8b80-4e86-b936-84c85cd9db4c" providerId="ADAL" clId="{BF6A7D38-564F-4AA5-8EDA-BC5DFDDD37A6}" dt="2021-10-28T16:03:52.780" v="2159" actId="165"/>
          <ac:picMkLst>
            <pc:docMk/>
            <pc:sldMk cId="485659507" sldId="2147468086"/>
            <ac:picMk id="138" creationId="{89A5C811-C22E-48DC-91DC-0BBF515829E7}"/>
          </ac:picMkLst>
        </pc:picChg>
        <pc:picChg chg="mod">
          <ac:chgData name="Lior Kamrat" userId="51e61f55-8b80-4e86-b936-84c85cd9db4c" providerId="ADAL" clId="{BF6A7D38-564F-4AA5-8EDA-BC5DFDDD37A6}" dt="2021-10-28T16:03:52.780" v="2159" actId="165"/>
          <ac:picMkLst>
            <pc:docMk/>
            <pc:sldMk cId="485659507" sldId="2147468086"/>
            <ac:picMk id="143" creationId="{0E1F4721-8660-4544-9E03-43FCFCD693B4}"/>
          </ac:picMkLst>
        </pc:picChg>
        <pc:picChg chg="mod">
          <ac:chgData name="Lior Kamrat" userId="51e61f55-8b80-4e86-b936-84c85cd9db4c" providerId="ADAL" clId="{BF6A7D38-564F-4AA5-8EDA-BC5DFDDD37A6}" dt="2021-10-28T16:03:52.780" v="2159" actId="165"/>
          <ac:picMkLst>
            <pc:docMk/>
            <pc:sldMk cId="485659507" sldId="2147468086"/>
            <ac:picMk id="146" creationId="{E4FDE052-91B0-4B7D-8EA1-63CFD629765B}"/>
          </ac:picMkLst>
        </pc:picChg>
        <pc:picChg chg="mod">
          <ac:chgData name="Lior Kamrat" userId="51e61f55-8b80-4e86-b936-84c85cd9db4c" providerId="ADAL" clId="{BF6A7D38-564F-4AA5-8EDA-BC5DFDDD37A6}" dt="2021-10-28T16:03:52.780" v="2159" actId="165"/>
          <ac:picMkLst>
            <pc:docMk/>
            <pc:sldMk cId="485659507" sldId="2147468086"/>
            <ac:picMk id="150" creationId="{55DBE1EA-E0AA-49DE-9D14-30315521CD68}"/>
          </ac:picMkLst>
        </pc:picChg>
        <pc:picChg chg="mod">
          <ac:chgData name="Lior Kamrat" userId="51e61f55-8b80-4e86-b936-84c85cd9db4c" providerId="ADAL" clId="{BF6A7D38-564F-4AA5-8EDA-BC5DFDDD37A6}" dt="2021-10-28T16:03:52.780" v="2159" actId="165"/>
          <ac:picMkLst>
            <pc:docMk/>
            <pc:sldMk cId="485659507" sldId="2147468086"/>
            <ac:picMk id="154" creationId="{7A899759-CDA2-483F-891F-D0477956F781}"/>
          </ac:picMkLst>
        </pc:picChg>
        <pc:picChg chg="mod">
          <ac:chgData name="Lior Kamrat" userId="51e61f55-8b80-4e86-b936-84c85cd9db4c" providerId="ADAL" clId="{BF6A7D38-564F-4AA5-8EDA-BC5DFDDD37A6}" dt="2021-10-28T16:03:52.780" v="2159" actId="165"/>
          <ac:picMkLst>
            <pc:docMk/>
            <pc:sldMk cId="485659507" sldId="2147468086"/>
            <ac:picMk id="155" creationId="{20CA83A0-819A-4260-A79A-B318CB9758C4}"/>
          </ac:picMkLst>
        </pc:picChg>
        <pc:picChg chg="mod">
          <ac:chgData name="Lior Kamrat" userId="51e61f55-8b80-4e86-b936-84c85cd9db4c" providerId="ADAL" clId="{BF6A7D38-564F-4AA5-8EDA-BC5DFDDD37A6}" dt="2021-10-28T16:03:52.780" v="2159" actId="165"/>
          <ac:picMkLst>
            <pc:docMk/>
            <pc:sldMk cId="485659507" sldId="2147468086"/>
            <ac:picMk id="159" creationId="{5E6574D6-7639-4A75-9A6D-B27BECA474A0}"/>
          </ac:picMkLst>
        </pc:picChg>
        <pc:picChg chg="mod">
          <ac:chgData name="Lior Kamrat" userId="51e61f55-8b80-4e86-b936-84c85cd9db4c" providerId="ADAL" clId="{BF6A7D38-564F-4AA5-8EDA-BC5DFDDD37A6}" dt="2021-10-28T16:03:52.780" v="2159" actId="165"/>
          <ac:picMkLst>
            <pc:docMk/>
            <pc:sldMk cId="485659507" sldId="2147468086"/>
            <ac:picMk id="168" creationId="{B736AAA1-3A79-4830-BFBE-76C4635BE006}"/>
          </ac:picMkLst>
        </pc:picChg>
        <pc:picChg chg="mod">
          <ac:chgData name="Lior Kamrat" userId="51e61f55-8b80-4e86-b936-84c85cd9db4c" providerId="ADAL" clId="{BF6A7D38-564F-4AA5-8EDA-BC5DFDDD37A6}" dt="2021-10-28T16:03:52.780" v="2159" actId="165"/>
          <ac:picMkLst>
            <pc:docMk/>
            <pc:sldMk cId="485659507" sldId="2147468086"/>
            <ac:picMk id="172" creationId="{C09827A8-A163-42CD-97E4-E8962406F479}"/>
          </ac:picMkLst>
        </pc:picChg>
        <pc:picChg chg="mod">
          <ac:chgData name="Lior Kamrat" userId="51e61f55-8b80-4e86-b936-84c85cd9db4c" providerId="ADAL" clId="{BF6A7D38-564F-4AA5-8EDA-BC5DFDDD37A6}" dt="2021-10-28T16:03:52.780" v="2159" actId="165"/>
          <ac:picMkLst>
            <pc:docMk/>
            <pc:sldMk cId="485659507" sldId="2147468086"/>
            <ac:picMk id="177" creationId="{D3E25B75-47B9-4C81-AA94-2170F7592460}"/>
          </ac:picMkLst>
        </pc:picChg>
        <pc:picChg chg="mod topLvl">
          <ac:chgData name="Lior Kamrat" userId="51e61f55-8b80-4e86-b936-84c85cd9db4c" providerId="ADAL" clId="{BF6A7D38-564F-4AA5-8EDA-BC5DFDDD37A6}" dt="2021-10-28T16:03:52.780" v="2159" actId="165"/>
          <ac:picMkLst>
            <pc:docMk/>
            <pc:sldMk cId="485659507" sldId="2147468086"/>
            <ac:picMk id="180" creationId="{90B2C534-D553-4802-B21F-E67D7F11FFFD}"/>
          </ac:picMkLst>
        </pc:picChg>
        <pc:picChg chg="mod">
          <ac:chgData name="Lior Kamrat" userId="51e61f55-8b80-4e86-b936-84c85cd9db4c" providerId="ADAL" clId="{BF6A7D38-564F-4AA5-8EDA-BC5DFDDD37A6}" dt="2021-10-28T16:03:52.780" v="2159" actId="165"/>
          <ac:picMkLst>
            <pc:docMk/>
            <pc:sldMk cId="485659507" sldId="2147468086"/>
            <ac:picMk id="186" creationId="{16ABCA5B-3377-464C-93EC-1A081A9D41B7}"/>
          </ac:picMkLst>
        </pc:picChg>
        <pc:picChg chg="mod">
          <ac:chgData name="Lior Kamrat" userId="51e61f55-8b80-4e86-b936-84c85cd9db4c" providerId="ADAL" clId="{BF6A7D38-564F-4AA5-8EDA-BC5DFDDD37A6}" dt="2021-10-28T16:03:52.780" v="2159" actId="165"/>
          <ac:picMkLst>
            <pc:docMk/>
            <pc:sldMk cId="485659507" sldId="2147468086"/>
            <ac:picMk id="209" creationId="{5C2DDC27-8F38-4D25-ABC7-A54437D4C801}"/>
          </ac:picMkLst>
        </pc:picChg>
        <pc:picChg chg="mod">
          <ac:chgData name="Lior Kamrat" userId="51e61f55-8b80-4e86-b936-84c85cd9db4c" providerId="ADAL" clId="{BF6A7D38-564F-4AA5-8EDA-BC5DFDDD37A6}" dt="2021-10-28T16:03:52.780" v="2159" actId="165"/>
          <ac:picMkLst>
            <pc:docMk/>
            <pc:sldMk cId="485659507" sldId="2147468086"/>
            <ac:picMk id="1026" creationId="{E1A46367-2983-46EC-B80E-E10A1ACA27B2}"/>
          </ac:picMkLst>
        </pc:picChg>
        <pc:picChg chg="mod">
          <ac:chgData name="Lior Kamrat" userId="51e61f55-8b80-4e86-b936-84c85cd9db4c" providerId="ADAL" clId="{BF6A7D38-564F-4AA5-8EDA-BC5DFDDD37A6}" dt="2021-10-28T16:03:52.780" v="2159" actId="165"/>
          <ac:picMkLst>
            <pc:docMk/>
            <pc:sldMk cId="485659507" sldId="2147468086"/>
            <ac:picMk id="1028" creationId="{1D3D25F9-354C-4351-A0FC-0DDCFB75E523}"/>
          </ac:picMkLst>
        </pc:picChg>
        <pc:picChg chg="mod topLvl">
          <ac:chgData name="Lior Kamrat" userId="51e61f55-8b80-4e86-b936-84c85cd9db4c" providerId="ADAL" clId="{BF6A7D38-564F-4AA5-8EDA-BC5DFDDD37A6}" dt="2021-10-28T16:03:52.780" v="2159" actId="165"/>
          <ac:picMkLst>
            <pc:docMk/>
            <pc:sldMk cId="485659507" sldId="2147468086"/>
            <ac:picMk id="1030" creationId="{5E49546E-F3E6-4219-B9FD-62B8DC26C229}"/>
          </ac:picMkLst>
        </pc:picChg>
        <pc:picChg chg="mod">
          <ac:chgData name="Lior Kamrat" userId="51e61f55-8b80-4e86-b936-84c85cd9db4c" providerId="ADAL" clId="{BF6A7D38-564F-4AA5-8EDA-BC5DFDDD37A6}" dt="2021-10-28T16:03:52.780" v="2159" actId="165"/>
          <ac:picMkLst>
            <pc:docMk/>
            <pc:sldMk cId="485659507" sldId="2147468086"/>
            <ac:picMk id="1050" creationId="{0F8F44B8-4A93-4A43-87AD-9466BCCD156D}"/>
          </ac:picMkLst>
        </pc:picChg>
        <pc:picChg chg="mod">
          <ac:chgData name="Lior Kamrat" userId="51e61f55-8b80-4e86-b936-84c85cd9db4c" providerId="ADAL" clId="{BF6A7D38-564F-4AA5-8EDA-BC5DFDDD37A6}" dt="2021-10-28T16:03:52.780" v="2159" actId="165"/>
          <ac:picMkLst>
            <pc:docMk/>
            <pc:sldMk cId="485659507" sldId="2147468086"/>
            <ac:picMk id="1052" creationId="{7446B9CB-DD77-433B-A3EF-571C0BEFB069}"/>
          </ac:picMkLst>
        </pc:picChg>
        <pc:picChg chg="mod">
          <ac:chgData name="Lior Kamrat" userId="51e61f55-8b80-4e86-b936-84c85cd9db4c" providerId="ADAL" clId="{BF6A7D38-564F-4AA5-8EDA-BC5DFDDD37A6}" dt="2021-10-28T16:03:52.780" v="2159" actId="165"/>
          <ac:picMkLst>
            <pc:docMk/>
            <pc:sldMk cId="485659507" sldId="2147468086"/>
            <ac:picMk id="1054" creationId="{60DFE7C3-1B7F-475A-BB35-4D5061401AA0}"/>
          </ac:picMkLst>
        </pc:picChg>
        <pc:picChg chg="mod">
          <ac:chgData name="Lior Kamrat" userId="51e61f55-8b80-4e86-b936-84c85cd9db4c" providerId="ADAL" clId="{BF6A7D38-564F-4AA5-8EDA-BC5DFDDD37A6}" dt="2021-10-28T16:03:52.780" v="2159" actId="165"/>
          <ac:picMkLst>
            <pc:docMk/>
            <pc:sldMk cId="485659507" sldId="2147468086"/>
            <ac:picMk id="1056" creationId="{302C5675-4580-4820-9275-44F7E24B6CDA}"/>
          </ac:picMkLst>
        </pc:picChg>
        <pc:picChg chg="mod">
          <ac:chgData name="Lior Kamrat" userId="51e61f55-8b80-4e86-b936-84c85cd9db4c" providerId="ADAL" clId="{BF6A7D38-564F-4AA5-8EDA-BC5DFDDD37A6}" dt="2021-10-28T16:03:52.780" v="2159" actId="165"/>
          <ac:picMkLst>
            <pc:docMk/>
            <pc:sldMk cId="485659507" sldId="2147468086"/>
            <ac:picMk id="1058" creationId="{9013620C-A6CD-48A4-B0B6-1CFA5AFDE86C}"/>
          </ac:picMkLst>
        </pc:picChg>
        <pc:cxnChg chg="mod">
          <ac:chgData name="Lior Kamrat" userId="51e61f55-8b80-4e86-b936-84c85cd9db4c" providerId="ADAL" clId="{BF6A7D38-564F-4AA5-8EDA-BC5DFDDD37A6}" dt="2021-10-28T16:03:52.780" v="2159" actId="165"/>
          <ac:cxnSpMkLst>
            <pc:docMk/>
            <pc:sldMk cId="485659507" sldId="2147468086"/>
            <ac:cxnSpMk id="9" creationId="{E1AD771F-0E7D-4955-9C42-D1B98BABA9EF}"/>
          </ac:cxnSpMkLst>
        </pc:cxnChg>
        <pc:cxnChg chg="mod">
          <ac:chgData name="Lior Kamrat" userId="51e61f55-8b80-4e86-b936-84c85cd9db4c" providerId="ADAL" clId="{BF6A7D38-564F-4AA5-8EDA-BC5DFDDD37A6}" dt="2021-10-28T16:03:52.780" v="2159" actId="165"/>
          <ac:cxnSpMkLst>
            <pc:docMk/>
            <pc:sldMk cId="485659507" sldId="2147468086"/>
            <ac:cxnSpMk id="32" creationId="{3AE35111-4EF5-40C4-BB3C-2D7EA3E166AC}"/>
          </ac:cxnSpMkLst>
        </pc:cxnChg>
        <pc:cxnChg chg="mod">
          <ac:chgData name="Lior Kamrat" userId="51e61f55-8b80-4e86-b936-84c85cd9db4c" providerId="ADAL" clId="{BF6A7D38-564F-4AA5-8EDA-BC5DFDDD37A6}" dt="2021-10-28T16:03:52.780" v="2159" actId="165"/>
          <ac:cxnSpMkLst>
            <pc:docMk/>
            <pc:sldMk cId="485659507" sldId="2147468086"/>
            <ac:cxnSpMk id="139" creationId="{11164EDD-FDC6-46FD-B952-B60C837F97C2}"/>
          </ac:cxnSpMkLst>
        </pc:cxnChg>
        <pc:cxnChg chg="mod">
          <ac:chgData name="Lior Kamrat" userId="51e61f55-8b80-4e86-b936-84c85cd9db4c" providerId="ADAL" clId="{BF6A7D38-564F-4AA5-8EDA-BC5DFDDD37A6}" dt="2021-10-28T16:03:52.780" v="2159" actId="165"/>
          <ac:cxnSpMkLst>
            <pc:docMk/>
            <pc:sldMk cId="485659507" sldId="2147468086"/>
            <ac:cxnSpMk id="140" creationId="{8C50B767-271B-4A96-8442-B134C57D47BF}"/>
          </ac:cxnSpMkLst>
        </pc:cxnChg>
        <pc:cxnChg chg="mod">
          <ac:chgData name="Lior Kamrat" userId="51e61f55-8b80-4e86-b936-84c85cd9db4c" providerId="ADAL" clId="{BF6A7D38-564F-4AA5-8EDA-BC5DFDDD37A6}" dt="2021-10-28T16:03:52.780" v="2159" actId="165"/>
          <ac:cxnSpMkLst>
            <pc:docMk/>
            <pc:sldMk cId="485659507" sldId="2147468086"/>
            <ac:cxnSpMk id="141" creationId="{DC08137E-2CC9-4998-8DC6-FD5B1B2B8ED1}"/>
          </ac:cxnSpMkLst>
        </pc:cxnChg>
        <pc:cxnChg chg="mod">
          <ac:chgData name="Lior Kamrat" userId="51e61f55-8b80-4e86-b936-84c85cd9db4c" providerId="ADAL" clId="{BF6A7D38-564F-4AA5-8EDA-BC5DFDDD37A6}" dt="2021-10-28T16:03:52.780" v="2159" actId="165"/>
          <ac:cxnSpMkLst>
            <pc:docMk/>
            <pc:sldMk cId="485659507" sldId="2147468086"/>
            <ac:cxnSpMk id="142" creationId="{F3EE8B2A-1B7A-499E-B020-B50740E453B6}"/>
          </ac:cxnSpMkLst>
        </pc:cxnChg>
        <pc:cxnChg chg="mod">
          <ac:chgData name="Lior Kamrat" userId="51e61f55-8b80-4e86-b936-84c85cd9db4c" providerId="ADAL" clId="{BF6A7D38-564F-4AA5-8EDA-BC5DFDDD37A6}" dt="2021-10-28T16:03:52.780" v="2159" actId="165"/>
          <ac:cxnSpMkLst>
            <pc:docMk/>
            <pc:sldMk cId="485659507" sldId="2147468086"/>
            <ac:cxnSpMk id="147" creationId="{8575DA8F-E022-43F3-A38D-38C386921AF2}"/>
          </ac:cxnSpMkLst>
        </pc:cxnChg>
        <pc:cxnChg chg="mod">
          <ac:chgData name="Lior Kamrat" userId="51e61f55-8b80-4e86-b936-84c85cd9db4c" providerId="ADAL" clId="{BF6A7D38-564F-4AA5-8EDA-BC5DFDDD37A6}" dt="2021-10-28T16:03:52.780" v="2159" actId="165"/>
          <ac:cxnSpMkLst>
            <pc:docMk/>
            <pc:sldMk cId="485659507" sldId="2147468086"/>
            <ac:cxnSpMk id="160" creationId="{5823037E-DFFA-4F3C-8BE0-32266A14D8AC}"/>
          </ac:cxnSpMkLst>
        </pc:cxnChg>
        <pc:cxnChg chg="mod">
          <ac:chgData name="Lior Kamrat" userId="51e61f55-8b80-4e86-b936-84c85cd9db4c" providerId="ADAL" clId="{BF6A7D38-564F-4AA5-8EDA-BC5DFDDD37A6}" dt="2021-10-28T16:03:52.780" v="2159" actId="165"/>
          <ac:cxnSpMkLst>
            <pc:docMk/>
            <pc:sldMk cId="485659507" sldId="2147468086"/>
            <ac:cxnSpMk id="164" creationId="{38B074C9-539F-4368-B415-995C2E12D69F}"/>
          </ac:cxnSpMkLst>
        </pc:cxnChg>
        <pc:cxnChg chg="mod">
          <ac:chgData name="Lior Kamrat" userId="51e61f55-8b80-4e86-b936-84c85cd9db4c" providerId="ADAL" clId="{BF6A7D38-564F-4AA5-8EDA-BC5DFDDD37A6}" dt="2021-10-28T16:03:52.780" v="2159" actId="165"/>
          <ac:cxnSpMkLst>
            <pc:docMk/>
            <pc:sldMk cId="485659507" sldId="2147468086"/>
            <ac:cxnSpMk id="170" creationId="{44E4C8C1-B609-429F-99F8-7620B96FFBB2}"/>
          </ac:cxnSpMkLst>
        </pc:cxnChg>
        <pc:cxnChg chg="mod topLvl">
          <ac:chgData name="Lior Kamrat" userId="51e61f55-8b80-4e86-b936-84c85cd9db4c" providerId="ADAL" clId="{BF6A7D38-564F-4AA5-8EDA-BC5DFDDD37A6}" dt="2021-10-28T16:03:52.780" v="2159" actId="165"/>
          <ac:cxnSpMkLst>
            <pc:docMk/>
            <pc:sldMk cId="485659507" sldId="2147468086"/>
            <ac:cxnSpMk id="189" creationId="{B30AAC30-C9A2-46B4-BA80-895FA867016E}"/>
          </ac:cxnSpMkLst>
        </pc:cxnChg>
        <pc:cxnChg chg="mod topLvl">
          <ac:chgData name="Lior Kamrat" userId="51e61f55-8b80-4e86-b936-84c85cd9db4c" providerId="ADAL" clId="{BF6A7D38-564F-4AA5-8EDA-BC5DFDDD37A6}" dt="2021-10-28T16:03:52.780" v="2159" actId="165"/>
          <ac:cxnSpMkLst>
            <pc:docMk/>
            <pc:sldMk cId="485659507" sldId="2147468086"/>
            <ac:cxnSpMk id="191" creationId="{52F968FC-F77A-4CB0-8D3F-90C05ABA6AE7}"/>
          </ac:cxnSpMkLst>
        </pc:cxnChg>
        <pc:cxnChg chg="mod topLvl">
          <ac:chgData name="Lior Kamrat" userId="51e61f55-8b80-4e86-b936-84c85cd9db4c" providerId="ADAL" clId="{BF6A7D38-564F-4AA5-8EDA-BC5DFDDD37A6}" dt="2021-10-28T16:03:52.780" v="2159" actId="165"/>
          <ac:cxnSpMkLst>
            <pc:docMk/>
            <pc:sldMk cId="485659507" sldId="2147468086"/>
            <ac:cxnSpMk id="195" creationId="{C434CF28-83C5-44EA-AEA3-3D721205A2FD}"/>
          </ac:cxnSpMkLst>
        </pc:cxnChg>
      </pc:sldChg>
      <pc:sldChg chg="delSp modSp add mod">
        <pc:chgData name="Lior Kamrat" userId="51e61f55-8b80-4e86-b936-84c85cd9db4c" providerId="ADAL" clId="{BF6A7D38-564F-4AA5-8EDA-BC5DFDDD37A6}" dt="2021-10-25T23:31:49.777" v="2158" actId="6549"/>
        <pc:sldMkLst>
          <pc:docMk/>
          <pc:sldMk cId="345016088" sldId="2147468087"/>
        </pc:sldMkLst>
        <pc:spChg chg="mod">
          <ac:chgData name="Lior Kamrat" userId="51e61f55-8b80-4e86-b936-84c85cd9db4c" providerId="ADAL" clId="{BF6A7D38-564F-4AA5-8EDA-BC5DFDDD37A6}" dt="2021-10-25T23:31:41.989" v="2156" actId="478"/>
          <ac:spMkLst>
            <pc:docMk/>
            <pc:sldMk cId="345016088" sldId="2147468087"/>
            <ac:spMk id="49" creationId="{3113D740-3A58-4DC1-8F5F-41073E0FFB08}"/>
          </ac:spMkLst>
        </pc:spChg>
        <pc:spChg chg="mod">
          <ac:chgData name="Lior Kamrat" userId="51e61f55-8b80-4e86-b936-84c85cd9db4c" providerId="ADAL" clId="{BF6A7D38-564F-4AA5-8EDA-BC5DFDDD37A6}" dt="2021-10-25T23:31:41.989" v="2156" actId="478"/>
          <ac:spMkLst>
            <pc:docMk/>
            <pc:sldMk cId="345016088" sldId="2147468087"/>
            <ac:spMk id="50" creationId="{D20873B3-4433-4CDF-98C3-9F43FE2A26BE}"/>
          </ac:spMkLst>
        </pc:spChg>
        <pc:spChg chg="mod">
          <ac:chgData name="Lior Kamrat" userId="51e61f55-8b80-4e86-b936-84c85cd9db4c" providerId="ADAL" clId="{BF6A7D38-564F-4AA5-8EDA-BC5DFDDD37A6}" dt="2021-10-25T23:31:41.989" v="2156" actId="478"/>
          <ac:spMkLst>
            <pc:docMk/>
            <pc:sldMk cId="345016088" sldId="2147468087"/>
            <ac:spMk id="51" creationId="{C64560EC-7D98-4E9C-BD40-9029BC503671}"/>
          </ac:spMkLst>
        </pc:spChg>
        <pc:spChg chg="mod">
          <ac:chgData name="Lior Kamrat" userId="51e61f55-8b80-4e86-b936-84c85cd9db4c" providerId="ADAL" clId="{BF6A7D38-564F-4AA5-8EDA-BC5DFDDD37A6}" dt="2021-10-25T23:31:41.989" v="2156" actId="478"/>
          <ac:spMkLst>
            <pc:docMk/>
            <pc:sldMk cId="345016088" sldId="2147468087"/>
            <ac:spMk id="52" creationId="{9D85D686-33CF-4F4F-BC04-16DED4E1362C}"/>
          </ac:spMkLst>
        </pc:spChg>
        <pc:spChg chg="mod">
          <ac:chgData name="Lior Kamrat" userId="51e61f55-8b80-4e86-b936-84c85cd9db4c" providerId="ADAL" clId="{BF6A7D38-564F-4AA5-8EDA-BC5DFDDD37A6}" dt="2021-10-25T23:31:41.989" v="2156" actId="478"/>
          <ac:spMkLst>
            <pc:docMk/>
            <pc:sldMk cId="345016088" sldId="2147468087"/>
            <ac:spMk id="53" creationId="{8DED63AE-F742-4996-B716-2544AE0FDA89}"/>
          </ac:spMkLst>
        </pc:spChg>
        <pc:spChg chg="mod">
          <ac:chgData name="Lior Kamrat" userId="51e61f55-8b80-4e86-b936-84c85cd9db4c" providerId="ADAL" clId="{BF6A7D38-564F-4AA5-8EDA-BC5DFDDD37A6}" dt="2021-10-25T23:31:41.989" v="2156" actId="478"/>
          <ac:spMkLst>
            <pc:docMk/>
            <pc:sldMk cId="345016088" sldId="2147468087"/>
            <ac:spMk id="54" creationId="{B992AF92-8787-4543-BDD1-ACF997213D61}"/>
          </ac:spMkLst>
        </pc:spChg>
        <pc:spChg chg="mod">
          <ac:chgData name="Lior Kamrat" userId="51e61f55-8b80-4e86-b936-84c85cd9db4c" providerId="ADAL" clId="{BF6A7D38-564F-4AA5-8EDA-BC5DFDDD37A6}" dt="2021-10-25T23:31:41.989" v="2156" actId="478"/>
          <ac:spMkLst>
            <pc:docMk/>
            <pc:sldMk cId="345016088" sldId="2147468087"/>
            <ac:spMk id="76" creationId="{01C40D13-6E74-49FD-89C5-4F0639D12D86}"/>
          </ac:spMkLst>
        </pc:spChg>
        <pc:spChg chg="mod">
          <ac:chgData name="Lior Kamrat" userId="51e61f55-8b80-4e86-b936-84c85cd9db4c" providerId="ADAL" clId="{BF6A7D38-564F-4AA5-8EDA-BC5DFDDD37A6}" dt="2021-10-25T23:31:41.989" v="2156" actId="478"/>
          <ac:spMkLst>
            <pc:docMk/>
            <pc:sldMk cId="345016088" sldId="2147468087"/>
            <ac:spMk id="99" creationId="{0B5ACE08-AF48-4B11-A3D4-89F79852596B}"/>
          </ac:spMkLst>
        </pc:spChg>
        <pc:spChg chg="mod">
          <ac:chgData name="Lior Kamrat" userId="51e61f55-8b80-4e86-b936-84c85cd9db4c" providerId="ADAL" clId="{BF6A7D38-564F-4AA5-8EDA-BC5DFDDD37A6}" dt="2021-10-25T23:31:41.989" v="2156" actId="478"/>
          <ac:spMkLst>
            <pc:docMk/>
            <pc:sldMk cId="345016088" sldId="2147468087"/>
            <ac:spMk id="106" creationId="{B964DE45-B7C7-40D6-93E3-B2DE04D0C87C}"/>
          </ac:spMkLst>
        </pc:spChg>
        <pc:spChg chg="mod">
          <ac:chgData name="Lior Kamrat" userId="51e61f55-8b80-4e86-b936-84c85cd9db4c" providerId="ADAL" clId="{BF6A7D38-564F-4AA5-8EDA-BC5DFDDD37A6}" dt="2021-10-25T23:31:41.989" v="2156" actId="478"/>
          <ac:spMkLst>
            <pc:docMk/>
            <pc:sldMk cId="345016088" sldId="2147468087"/>
            <ac:spMk id="114" creationId="{06C213AE-4838-4B96-95B8-6CCEAB77DE47}"/>
          </ac:spMkLst>
        </pc:spChg>
        <pc:spChg chg="mod">
          <ac:chgData name="Lior Kamrat" userId="51e61f55-8b80-4e86-b936-84c85cd9db4c" providerId="ADAL" clId="{BF6A7D38-564F-4AA5-8EDA-BC5DFDDD37A6}" dt="2021-10-25T23:31:41.989" v="2156" actId="478"/>
          <ac:spMkLst>
            <pc:docMk/>
            <pc:sldMk cId="345016088" sldId="2147468087"/>
            <ac:spMk id="117" creationId="{FF03B532-C2D0-49CA-BB5E-4FA69994FB7C}"/>
          </ac:spMkLst>
        </pc:spChg>
        <pc:spChg chg="mod">
          <ac:chgData name="Lior Kamrat" userId="51e61f55-8b80-4e86-b936-84c85cd9db4c" providerId="ADAL" clId="{BF6A7D38-564F-4AA5-8EDA-BC5DFDDD37A6}" dt="2021-10-25T23:31:41.989" v="2156" actId="478"/>
          <ac:spMkLst>
            <pc:docMk/>
            <pc:sldMk cId="345016088" sldId="2147468087"/>
            <ac:spMk id="126" creationId="{3C95D7C5-1221-478A-A37C-350A4DD7FDAD}"/>
          </ac:spMkLst>
        </pc:spChg>
        <pc:spChg chg="mod">
          <ac:chgData name="Lior Kamrat" userId="51e61f55-8b80-4e86-b936-84c85cd9db4c" providerId="ADAL" clId="{BF6A7D38-564F-4AA5-8EDA-BC5DFDDD37A6}" dt="2021-10-25T23:31:41.989" v="2156" actId="478"/>
          <ac:spMkLst>
            <pc:docMk/>
            <pc:sldMk cId="345016088" sldId="2147468087"/>
            <ac:spMk id="127" creationId="{FD793243-5902-4C35-837D-BEF26DE2EEAB}"/>
          </ac:spMkLst>
        </pc:spChg>
        <pc:spChg chg="mod">
          <ac:chgData name="Lior Kamrat" userId="51e61f55-8b80-4e86-b936-84c85cd9db4c" providerId="ADAL" clId="{BF6A7D38-564F-4AA5-8EDA-BC5DFDDD37A6}" dt="2021-10-25T23:31:41.989" v="2156" actId="478"/>
          <ac:spMkLst>
            <pc:docMk/>
            <pc:sldMk cId="345016088" sldId="2147468087"/>
            <ac:spMk id="137" creationId="{509AEB9B-8C51-4BC0-B0A6-B2E87B55C2E3}"/>
          </ac:spMkLst>
        </pc:spChg>
        <pc:spChg chg="mod">
          <ac:chgData name="Lior Kamrat" userId="51e61f55-8b80-4e86-b936-84c85cd9db4c" providerId="ADAL" clId="{BF6A7D38-564F-4AA5-8EDA-BC5DFDDD37A6}" dt="2021-10-25T23:31:41.989" v="2156" actId="478"/>
          <ac:spMkLst>
            <pc:docMk/>
            <pc:sldMk cId="345016088" sldId="2147468087"/>
            <ac:spMk id="145" creationId="{818D2E3A-3D9C-4951-B712-661D9FDBDE2D}"/>
          </ac:spMkLst>
        </pc:spChg>
        <pc:spChg chg="mod">
          <ac:chgData name="Lior Kamrat" userId="51e61f55-8b80-4e86-b936-84c85cd9db4c" providerId="ADAL" clId="{BF6A7D38-564F-4AA5-8EDA-BC5DFDDD37A6}" dt="2021-10-25T23:31:49.777" v="2158" actId="6549"/>
          <ac:spMkLst>
            <pc:docMk/>
            <pc:sldMk cId="345016088" sldId="2147468087"/>
            <ac:spMk id="151" creationId="{A8FE7FEF-2C6D-4061-8DF5-9C0C91292437}"/>
          </ac:spMkLst>
        </pc:spChg>
        <pc:spChg chg="mod">
          <ac:chgData name="Lior Kamrat" userId="51e61f55-8b80-4e86-b936-84c85cd9db4c" providerId="ADAL" clId="{BF6A7D38-564F-4AA5-8EDA-BC5DFDDD37A6}" dt="2021-10-25T23:31:41.989" v="2156" actId="478"/>
          <ac:spMkLst>
            <pc:docMk/>
            <pc:sldMk cId="345016088" sldId="2147468087"/>
            <ac:spMk id="156" creationId="{04173177-A842-4902-AD61-D31F36A91AFF}"/>
          </ac:spMkLst>
        </pc:spChg>
        <pc:spChg chg="mod">
          <ac:chgData name="Lior Kamrat" userId="51e61f55-8b80-4e86-b936-84c85cd9db4c" providerId="ADAL" clId="{BF6A7D38-564F-4AA5-8EDA-BC5DFDDD37A6}" dt="2021-10-25T23:31:41.989" v="2156" actId="478"/>
          <ac:spMkLst>
            <pc:docMk/>
            <pc:sldMk cId="345016088" sldId="2147468087"/>
            <ac:spMk id="157" creationId="{4693846D-3C45-4909-8FD3-DBDD1BFA85C8}"/>
          </ac:spMkLst>
        </pc:spChg>
        <pc:spChg chg="mod">
          <ac:chgData name="Lior Kamrat" userId="51e61f55-8b80-4e86-b936-84c85cd9db4c" providerId="ADAL" clId="{BF6A7D38-564F-4AA5-8EDA-BC5DFDDD37A6}" dt="2021-10-25T23:31:41.989" v="2156" actId="478"/>
          <ac:spMkLst>
            <pc:docMk/>
            <pc:sldMk cId="345016088" sldId="2147468087"/>
            <ac:spMk id="158" creationId="{187E9A04-1C75-42EA-A341-226EDE6F0C6B}"/>
          </ac:spMkLst>
        </pc:spChg>
        <pc:spChg chg="mod">
          <ac:chgData name="Lior Kamrat" userId="51e61f55-8b80-4e86-b936-84c85cd9db4c" providerId="ADAL" clId="{BF6A7D38-564F-4AA5-8EDA-BC5DFDDD37A6}" dt="2021-10-25T23:31:25.699" v="2155" actId="20577"/>
          <ac:spMkLst>
            <pc:docMk/>
            <pc:sldMk cId="345016088" sldId="2147468087"/>
            <ac:spMk id="175" creationId="{85BABB2F-0E3A-4911-A9DE-728162666BD5}"/>
          </ac:spMkLst>
        </pc:spChg>
        <pc:spChg chg="mod">
          <ac:chgData name="Lior Kamrat" userId="51e61f55-8b80-4e86-b936-84c85cd9db4c" providerId="ADAL" clId="{BF6A7D38-564F-4AA5-8EDA-BC5DFDDD37A6}" dt="2021-10-25T23:31:41.989" v="2156" actId="478"/>
          <ac:spMkLst>
            <pc:docMk/>
            <pc:sldMk cId="345016088" sldId="2147468087"/>
            <ac:spMk id="183" creationId="{E38C9784-30BE-4BCE-98D0-057D1E765A34}"/>
          </ac:spMkLst>
        </pc:spChg>
        <pc:spChg chg="mod">
          <ac:chgData name="Lior Kamrat" userId="51e61f55-8b80-4e86-b936-84c85cd9db4c" providerId="ADAL" clId="{BF6A7D38-564F-4AA5-8EDA-BC5DFDDD37A6}" dt="2021-10-25T23:31:41.989" v="2156" actId="478"/>
          <ac:spMkLst>
            <pc:docMk/>
            <pc:sldMk cId="345016088" sldId="2147468087"/>
            <ac:spMk id="185" creationId="{1EAFAAD5-A16E-4951-9082-666F72F26C2A}"/>
          </ac:spMkLst>
        </pc:spChg>
        <pc:grpChg chg="mod">
          <ac:chgData name="Lior Kamrat" userId="51e61f55-8b80-4e86-b936-84c85cd9db4c" providerId="ADAL" clId="{BF6A7D38-564F-4AA5-8EDA-BC5DFDDD37A6}" dt="2021-10-25T23:31:41.989" v="2156" actId="478"/>
          <ac:grpSpMkLst>
            <pc:docMk/>
            <pc:sldMk cId="345016088" sldId="2147468087"/>
            <ac:grpSpMk id="9" creationId="{C184130C-CC51-4BBB-B5A6-64A0966D66FF}"/>
          </ac:grpSpMkLst>
        </pc:grpChg>
        <pc:grpChg chg="del mod">
          <ac:chgData name="Lior Kamrat" userId="51e61f55-8b80-4e86-b936-84c85cd9db4c" providerId="ADAL" clId="{BF6A7D38-564F-4AA5-8EDA-BC5DFDDD37A6}" dt="2021-10-25T23:31:41.989" v="2156" actId="478"/>
          <ac:grpSpMkLst>
            <pc:docMk/>
            <pc:sldMk cId="345016088" sldId="2147468087"/>
            <ac:grpSpMk id="189" creationId="{393D2FA8-C31F-42AD-863E-DA2E53C7699A}"/>
          </ac:grpSpMkLst>
        </pc:grpChg>
        <pc:grpChg chg="mod">
          <ac:chgData name="Lior Kamrat" userId="51e61f55-8b80-4e86-b936-84c85cd9db4c" providerId="ADAL" clId="{BF6A7D38-564F-4AA5-8EDA-BC5DFDDD37A6}" dt="2021-10-25T23:31:41.989" v="2156" actId="478"/>
          <ac:grpSpMkLst>
            <pc:docMk/>
            <pc:sldMk cId="345016088" sldId="2147468087"/>
            <ac:grpSpMk id="198" creationId="{FE4EDE2B-45D7-4941-B05E-A5463CE5A79D}"/>
          </ac:grpSpMkLst>
        </pc:grpChg>
        <pc:picChg chg="mod">
          <ac:chgData name="Lior Kamrat" userId="51e61f55-8b80-4e86-b936-84c85cd9db4c" providerId="ADAL" clId="{BF6A7D38-564F-4AA5-8EDA-BC5DFDDD37A6}" dt="2021-10-25T23:31:45.749" v="2157" actId="1076"/>
          <ac:picMkLst>
            <pc:docMk/>
            <pc:sldMk cId="345016088" sldId="2147468087"/>
            <ac:picMk id="38" creationId="{C126EDDD-8D34-4BB8-A270-A4CEA2675882}"/>
          </ac:picMkLst>
        </pc:picChg>
        <pc:picChg chg="del">
          <ac:chgData name="Lior Kamrat" userId="51e61f55-8b80-4e86-b936-84c85cd9db4c" providerId="ADAL" clId="{BF6A7D38-564F-4AA5-8EDA-BC5DFDDD37A6}" dt="2021-10-25T23:31:41.989" v="2156" actId="478"/>
          <ac:picMkLst>
            <pc:docMk/>
            <pc:sldMk cId="345016088" sldId="2147468087"/>
            <ac:picMk id="41" creationId="{C41FD949-06DD-4E12-9674-844014BE2D1C}"/>
          </ac:picMkLst>
        </pc:picChg>
        <pc:picChg chg="mod">
          <ac:chgData name="Lior Kamrat" userId="51e61f55-8b80-4e86-b936-84c85cd9db4c" providerId="ADAL" clId="{BF6A7D38-564F-4AA5-8EDA-BC5DFDDD37A6}" dt="2021-10-25T23:31:41.989" v="2156" actId="478"/>
          <ac:picMkLst>
            <pc:docMk/>
            <pc:sldMk cId="345016088" sldId="2147468087"/>
            <ac:picMk id="62" creationId="{BAEDF78C-C737-4A56-B794-ECC8E1BD3F40}"/>
          </ac:picMkLst>
        </pc:picChg>
        <pc:picChg chg="mod">
          <ac:chgData name="Lior Kamrat" userId="51e61f55-8b80-4e86-b936-84c85cd9db4c" providerId="ADAL" clId="{BF6A7D38-564F-4AA5-8EDA-BC5DFDDD37A6}" dt="2021-10-25T23:31:41.989" v="2156" actId="478"/>
          <ac:picMkLst>
            <pc:docMk/>
            <pc:sldMk cId="345016088" sldId="2147468087"/>
            <ac:picMk id="72" creationId="{21B75D9B-1866-431A-8942-8440B8CADB7D}"/>
          </ac:picMkLst>
        </pc:picChg>
        <pc:picChg chg="mod">
          <ac:chgData name="Lior Kamrat" userId="51e61f55-8b80-4e86-b936-84c85cd9db4c" providerId="ADAL" clId="{BF6A7D38-564F-4AA5-8EDA-BC5DFDDD37A6}" dt="2021-10-25T23:31:41.989" v="2156" actId="478"/>
          <ac:picMkLst>
            <pc:docMk/>
            <pc:sldMk cId="345016088" sldId="2147468087"/>
            <ac:picMk id="79" creationId="{8CF9B6B4-014C-4AA2-97D1-49B3CEEF1FE2}"/>
          </ac:picMkLst>
        </pc:picChg>
        <pc:picChg chg="mod">
          <ac:chgData name="Lior Kamrat" userId="51e61f55-8b80-4e86-b936-84c85cd9db4c" providerId="ADAL" clId="{BF6A7D38-564F-4AA5-8EDA-BC5DFDDD37A6}" dt="2021-10-25T23:31:41.989" v="2156" actId="478"/>
          <ac:picMkLst>
            <pc:docMk/>
            <pc:sldMk cId="345016088" sldId="2147468087"/>
            <ac:picMk id="105" creationId="{395E268C-5215-4FDF-8F13-3FBD4C53E7D6}"/>
          </ac:picMkLst>
        </pc:picChg>
        <pc:picChg chg="mod">
          <ac:chgData name="Lior Kamrat" userId="51e61f55-8b80-4e86-b936-84c85cd9db4c" providerId="ADAL" clId="{BF6A7D38-564F-4AA5-8EDA-BC5DFDDD37A6}" dt="2021-10-25T23:31:41.989" v="2156" actId="478"/>
          <ac:picMkLst>
            <pc:docMk/>
            <pc:sldMk cId="345016088" sldId="2147468087"/>
            <ac:picMk id="110" creationId="{EEE0A55C-C419-46A6-9DCC-8BCAAA2A3984}"/>
          </ac:picMkLst>
        </pc:picChg>
        <pc:picChg chg="mod">
          <ac:chgData name="Lior Kamrat" userId="51e61f55-8b80-4e86-b936-84c85cd9db4c" providerId="ADAL" clId="{BF6A7D38-564F-4AA5-8EDA-BC5DFDDD37A6}" dt="2021-10-25T23:31:41.989" v="2156" actId="478"/>
          <ac:picMkLst>
            <pc:docMk/>
            <pc:sldMk cId="345016088" sldId="2147468087"/>
            <ac:picMk id="116" creationId="{D02C2359-61AE-4BC3-A649-F0CF691DDB6B}"/>
          </ac:picMkLst>
        </pc:picChg>
        <pc:picChg chg="mod">
          <ac:chgData name="Lior Kamrat" userId="51e61f55-8b80-4e86-b936-84c85cd9db4c" providerId="ADAL" clId="{BF6A7D38-564F-4AA5-8EDA-BC5DFDDD37A6}" dt="2021-10-25T23:31:41.989" v="2156" actId="478"/>
          <ac:picMkLst>
            <pc:docMk/>
            <pc:sldMk cId="345016088" sldId="2147468087"/>
            <ac:picMk id="129" creationId="{0518915F-056E-42EA-AC8A-52B46AF63073}"/>
          </ac:picMkLst>
        </pc:picChg>
        <pc:picChg chg="mod">
          <ac:chgData name="Lior Kamrat" userId="51e61f55-8b80-4e86-b936-84c85cd9db4c" providerId="ADAL" clId="{BF6A7D38-564F-4AA5-8EDA-BC5DFDDD37A6}" dt="2021-10-25T23:31:41.989" v="2156" actId="478"/>
          <ac:picMkLst>
            <pc:docMk/>
            <pc:sldMk cId="345016088" sldId="2147468087"/>
            <ac:picMk id="142" creationId="{3DC74F03-8EE3-450E-B6C6-8D63B8A0AA09}"/>
          </ac:picMkLst>
        </pc:picChg>
        <pc:picChg chg="mod">
          <ac:chgData name="Lior Kamrat" userId="51e61f55-8b80-4e86-b936-84c85cd9db4c" providerId="ADAL" clId="{BF6A7D38-564F-4AA5-8EDA-BC5DFDDD37A6}" dt="2021-10-25T23:31:41.989" v="2156" actId="478"/>
          <ac:picMkLst>
            <pc:docMk/>
            <pc:sldMk cId="345016088" sldId="2147468087"/>
            <ac:picMk id="143" creationId="{F714E928-39A7-48A0-9E17-99B6A71DFC33}"/>
          </ac:picMkLst>
        </pc:picChg>
        <pc:picChg chg="mod">
          <ac:chgData name="Lior Kamrat" userId="51e61f55-8b80-4e86-b936-84c85cd9db4c" providerId="ADAL" clId="{BF6A7D38-564F-4AA5-8EDA-BC5DFDDD37A6}" dt="2021-10-25T23:31:41.989" v="2156" actId="478"/>
          <ac:picMkLst>
            <pc:docMk/>
            <pc:sldMk cId="345016088" sldId="2147468087"/>
            <ac:picMk id="144" creationId="{EEC5EE22-B384-4277-B404-99CE5E067898}"/>
          </ac:picMkLst>
        </pc:picChg>
        <pc:picChg chg="mod">
          <ac:chgData name="Lior Kamrat" userId="51e61f55-8b80-4e86-b936-84c85cd9db4c" providerId="ADAL" clId="{BF6A7D38-564F-4AA5-8EDA-BC5DFDDD37A6}" dt="2021-10-25T23:31:41.989" v="2156" actId="478"/>
          <ac:picMkLst>
            <pc:docMk/>
            <pc:sldMk cId="345016088" sldId="2147468087"/>
            <ac:picMk id="168" creationId="{34A1D926-1BB1-44AF-A980-8CC36519DDBD}"/>
          </ac:picMkLst>
        </pc:picChg>
        <pc:picChg chg="mod">
          <ac:chgData name="Lior Kamrat" userId="51e61f55-8b80-4e86-b936-84c85cd9db4c" providerId="ADAL" clId="{BF6A7D38-564F-4AA5-8EDA-BC5DFDDD37A6}" dt="2021-10-25T23:31:41.989" v="2156" actId="478"/>
          <ac:picMkLst>
            <pc:docMk/>
            <pc:sldMk cId="345016088" sldId="2147468087"/>
            <ac:picMk id="176" creationId="{D5FB3A6B-30ED-4B55-938B-60BDE47799F8}"/>
          </ac:picMkLst>
        </pc:picChg>
        <pc:picChg chg="mod">
          <ac:chgData name="Lior Kamrat" userId="51e61f55-8b80-4e86-b936-84c85cd9db4c" providerId="ADAL" clId="{BF6A7D38-564F-4AA5-8EDA-BC5DFDDD37A6}" dt="2021-10-25T23:31:41.989" v="2156" actId="478"/>
          <ac:picMkLst>
            <pc:docMk/>
            <pc:sldMk cId="345016088" sldId="2147468087"/>
            <ac:picMk id="186" creationId="{5227379E-5A3B-4807-B18C-8902081AB966}"/>
          </ac:picMkLst>
        </pc:picChg>
        <pc:cxnChg chg="mod">
          <ac:chgData name="Lior Kamrat" userId="51e61f55-8b80-4e86-b936-84c85cd9db4c" providerId="ADAL" clId="{BF6A7D38-564F-4AA5-8EDA-BC5DFDDD37A6}" dt="2021-10-25T23:31:41.989" v="2156" actId="478"/>
          <ac:cxnSpMkLst>
            <pc:docMk/>
            <pc:sldMk cId="345016088" sldId="2147468087"/>
            <ac:cxnSpMk id="61" creationId="{04901C28-6856-4559-AB73-8F10844CB452}"/>
          </ac:cxnSpMkLst>
        </pc:cxnChg>
        <pc:cxnChg chg="mod">
          <ac:chgData name="Lior Kamrat" userId="51e61f55-8b80-4e86-b936-84c85cd9db4c" providerId="ADAL" clId="{BF6A7D38-564F-4AA5-8EDA-BC5DFDDD37A6}" dt="2021-10-25T23:31:41.989" v="2156" actId="478"/>
          <ac:cxnSpMkLst>
            <pc:docMk/>
            <pc:sldMk cId="345016088" sldId="2147468087"/>
            <ac:cxnSpMk id="64" creationId="{4264520A-E21F-4B0F-A56E-70878DC278C0}"/>
          </ac:cxnSpMkLst>
        </pc:cxnChg>
        <pc:cxnChg chg="mod">
          <ac:chgData name="Lior Kamrat" userId="51e61f55-8b80-4e86-b936-84c85cd9db4c" providerId="ADAL" clId="{BF6A7D38-564F-4AA5-8EDA-BC5DFDDD37A6}" dt="2021-10-25T23:31:41.989" v="2156" actId="478"/>
          <ac:cxnSpMkLst>
            <pc:docMk/>
            <pc:sldMk cId="345016088" sldId="2147468087"/>
            <ac:cxnSpMk id="67" creationId="{DEE91716-86CF-4916-9B67-D7593A53F709}"/>
          </ac:cxnSpMkLst>
        </pc:cxnChg>
        <pc:cxnChg chg="mod">
          <ac:chgData name="Lior Kamrat" userId="51e61f55-8b80-4e86-b936-84c85cd9db4c" providerId="ADAL" clId="{BF6A7D38-564F-4AA5-8EDA-BC5DFDDD37A6}" dt="2021-10-25T23:31:41.989" v="2156" actId="478"/>
          <ac:cxnSpMkLst>
            <pc:docMk/>
            <pc:sldMk cId="345016088" sldId="2147468087"/>
            <ac:cxnSpMk id="70" creationId="{C9848ED9-AE9B-479B-B948-29C79F3E8946}"/>
          </ac:cxnSpMkLst>
        </pc:cxnChg>
        <pc:cxnChg chg="mod">
          <ac:chgData name="Lior Kamrat" userId="51e61f55-8b80-4e86-b936-84c85cd9db4c" providerId="ADAL" clId="{BF6A7D38-564F-4AA5-8EDA-BC5DFDDD37A6}" dt="2021-10-25T23:31:41.989" v="2156" actId="478"/>
          <ac:cxnSpMkLst>
            <pc:docMk/>
            <pc:sldMk cId="345016088" sldId="2147468087"/>
            <ac:cxnSpMk id="73" creationId="{167BECF7-9AC8-4D56-93DA-12B86FF6801A}"/>
          </ac:cxnSpMkLst>
        </pc:cxnChg>
        <pc:cxnChg chg="mod">
          <ac:chgData name="Lior Kamrat" userId="51e61f55-8b80-4e86-b936-84c85cd9db4c" providerId="ADAL" clId="{BF6A7D38-564F-4AA5-8EDA-BC5DFDDD37A6}" dt="2021-10-25T23:31:41.989" v="2156" actId="478"/>
          <ac:cxnSpMkLst>
            <pc:docMk/>
            <pc:sldMk cId="345016088" sldId="2147468087"/>
            <ac:cxnSpMk id="80" creationId="{29927FE7-3DB6-4984-8702-67401B02CE05}"/>
          </ac:cxnSpMkLst>
        </pc:cxnChg>
        <pc:cxnChg chg="mod">
          <ac:chgData name="Lior Kamrat" userId="51e61f55-8b80-4e86-b936-84c85cd9db4c" providerId="ADAL" clId="{BF6A7D38-564F-4AA5-8EDA-BC5DFDDD37A6}" dt="2021-10-25T23:31:41.989" v="2156" actId="478"/>
          <ac:cxnSpMkLst>
            <pc:docMk/>
            <pc:sldMk cId="345016088" sldId="2147468087"/>
            <ac:cxnSpMk id="83" creationId="{7744CD14-7939-47BC-8104-821D9893A0AA}"/>
          </ac:cxnSpMkLst>
        </pc:cxnChg>
        <pc:cxnChg chg="mod">
          <ac:chgData name="Lior Kamrat" userId="51e61f55-8b80-4e86-b936-84c85cd9db4c" providerId="ADAL" clId="{BF6A7D38-564F-4AA5-8EDA-BC5DFDDD37A6}" dt="2021-10-25T23:31:41.989" v="2156" actId="478"/>
          <ac:cxnSpMkLst>
            <pc:docMk/>
            <pc:sldMk cId="345016088" sldId="2147468087"/>
            <ac:cxnSpMk id="86" creationId="{64046B53-F70E-445E-B462-F68B95D6F6D3}"/>
          </ac:cxnSpMkLst>
        </pc:cxnChg>
        <pc:cxnChg chg="mod">
          <ac:chgData name="Lior Kamrat" userId="51e61f55-8b80-4e86-b936-84c85cd9db4c" providerId="ADAL" clId="{BF6A7D38-564F-4AA5-8EDA-BC5DFDDD37A6}" dt="2021-10-25T23:31:41.989" v="2156" actId="478"/>
          <ac:cxnSpMkLst>
            <pc:docMk/>
            <pc:sldMk cId="345016088" sldId="2147468087"/>
            <ac:cxnSpMk id="89" creationId="{D24B9D94-4231-44F9-A2A0-06520187D13B}"/>
          </ac:cxnSpMkLst>
        </pc:cxnChg>
        <pc:cxnChg chg="mod">
          <ac:chgData name="Lior Kamrat" userId="51e61f55-8b80-4e86-b936-84c85cd9db4c" providerId="ADAL" clId="{BF6A7D38-564F-4AA5-8EDA-BC5DFDDD37A6}" dt="2021-10-25T23:31:41.989" v="2156" actId="478"/>
          <ac:cxnSpMkLst>
            <pc:docMk/>
            <pc:sldMk cId="345016088" sldId="2147468087"/>
            <ac:cxnSpMk id="96" creationId="{0FFF5C86-7411-4AF0-86B7-C5C21F3B2B73}"/>
          </ac:cxnSpMkLst>
        </pc:cxnChg>
        <pc:cxnChg chg="mod">
          <ac:chgData name="Lior Kamrat" userId="51e61f55-8b80-4e86-b936-84c85cd9db4c" providerId="ADAL" clId="{BF6A7D38-564F-4AA5-8EDA-BC5DFDDD37A6}" dt="2021-10-25T23:31:41.989" v="2156" actId="478"/>
          <ac:cxnSpMkLst>
            <pc:docMk/>
            <pc:sldMk cId="345016088" sldId="2147468087"/>
            <ac:cxnSpMk id="130" creationId="{622D3182-57AC-478F-BCF5-76067C1AB18A}"/>
          </ac:cxnSpMkLst>
        </pc:cxnChg>
        <pc:cxnChg chg="mod">
          <ac:chgData name="Lior Kamrat" userId="51e61f55-8b80-4e86-b936-84c85cd9db4c" providerId="ADAL" clId="{BF6A7D38-564F-4AA5-8EDA-BC5DFDDD37A6}" dt="2021-10-25T23:31:41.989" v="2156" actId="478"/>
          <ac:cxnSpMkLst>
            <pc:docMk/>
            <pc:sldMk cId="345016088" sldId="2147468087"/>
            <ac:cxnSpMk id="134" creationId="{2ACFD5BE-39E5-487A-968F-52CB31F8123F}"/>
          </ac:cxnSpMkLst>
        </pc:cxnChg>
        <pc:cxnChg chg="mod">
          <ac:chgData name="Lior Kamrat" userId="51e61f55-8b80-4e86-b936-84c85cd9db4c" providerId="ADAL" clId="{BF6A7D38-564F-4AA5-8EDA-BC5DFDDD37A6}" dt="2021-10-25T23:31:41.989" v="2156" actId="478"/>
          <ac:cxnSpMkLst>
            <pc:docMk/>
            <pc:sldMk cId="345016088" sldId="2147468087"/>
            <ac:cxnSpMk id="139" creationId="{A600C49A-D144-417F-84F6-6BDBD1E4CA72}"/>
          </ac:cxnSpMkLst>
        </pc:cxnChg>
        <pc:cxnChg chg="mod">
          <ac:chgData name="Lior Kamrat" userId="51e61f55-8b80-4e86-b936-84c85cd9db4c" providerId="ADAL" clId="{BF6A7D38-564F-4AA5-8EDA-BC5DFDDD37A6}" dt="2021-10-25T23:31:41.989" v="2156" actId="478"/>
          <ac:cxnSpMkLst>
            <pc:docMk/>
            <pc:sldMk cId="345016088" sldId="2147468087"/>
            <ac:cxnSpMk id="149" creationId="{350316F2-696C-4285-B0BB-9CE0F5C76E71}"/>
          </ac:cxnSpMkLst>
        </pc:cxnChg>
        <pc:cxnChg chg="mod">
          <ac:chgData name="Lior Kamrat" userId="51e61f55-8b80-4e86-b936-84c85cd9db4c" providerId="ADAL" clId="{BF6A7D38-564F-4AA5-8EDA-BC5DFDDD37A6}" dt="2021-10-25T23:31:41.989" v="2156" actId="478"/>
          <ac:cxnSpMkLst>
            <pc:docMk/>
            <pc:sldMk cId="345016088" sldId="2147468087"/>
            <ac:cxnSpMk id="159" creationId="{E881245C-7A49-49D2-A5FE-415FFEC34BD1}"/>
          </ac:cxnSpMkLst>
        </pc:cxnChg>
        <pc:cxnChg chg="mod">
          <ac:chgData name="Lior Kamrat" userId="51e61f55-8b80-4e86-b936-84c85cd9db4c" providerId="ADAL" clId="{BF6A7D38-564F-4AA5-8EDA-BC5DFDDD37A6}" dt="2021-10-25T23:31:41.989" v="2156" actId="478"/>
          <ac:cxnSpMkLst>
            <pc:docMk/>
            <pc:sldMk cId="345016088" sldId="2147468087"/>
            <ac:cxnSpMk id="161" creationId="{E4CAE0E4-917E-431D-80D8-4F54F9886491}"/>
          </ac:cxnSpMkLst>
        </pc:cxnChg>
        <pc:cxnChg chg="mod">
          <ac:chgData name="Lior Kamrat" userId="51e61f55-8b80-4e86-b936-84c85cd9db4c" providerId="ADAL" clId="{BF6A7D38-564F-4AA5-8EDA-BC5DFDDD37A6}" dt="2021-10-25T23:31:41.989" v="2156" actId="478"/>
          <ac:cxnSpMkLst>
            <pc:docMk/>
            <pc:sldMk cId="345016088" sldId="2147468087"/>
            <ac:cxnSpMk id="163" creationId="{0C9362D9-6EBF-4985-A28E-9B3D2B0DB473}"/>
          </ac:cxnSpMkLst>
        </pc:cxnChg>
        <pc:cxnChg chg="mod">
          <ac:chgData name="Lior Kamrat" userId="51e61f55-8b80-4e86-b936-84c85cd9db4c" providerId="ADAL" clId="{BF6A7D38-564F-4AA5-8EDA-BC5DFDDD37A6}" dt="2021-10-25T23:31:41.989" v="2156" actId="478"/>
          <ac:cxnSpMkLst>
            <pc:docMk/>
            <pc:sldMk cId="345016088" sldId="2147468087"/>
            <ac:cxnSpMk id="190" creationId="{66D95358-AFEF-4979-A4BA-A502A34015EC}"/>
          </ac:cxnSpMkLst>
        </pc:cxnChg>
        <pc:cxnChg chg="mod">
          <ac:chgData name="Lior Kamrat" userId="51e61f55-8b80-4e86-b936-84c85cd9db4c" providerId="ADAL" clId="{BF6A7D38-564F-4AA5-8EDA-BC5DFDDD37A6}" dt="2021-10-25T23:31:41.989" v="2156" actId="478"/>
          <ac:cxnSpMkLst>
            <pc:docMk/>
            <pc:sldMk cId="345016088" sldId="2147468087"/>
            <ac:cxnSpMk id="195" creationId="{C6D57D6A-69A0-49EF-A67C-DB0323CD92C6}"/>
          </ac:cxnSpMkLst>
        </pc:cxnChg>
      </pc:sldChg>
      <pc:sldChg chg="addSp delSp modSp add mod">
        <pc:chgData name="Lior Kamrat" userId="51e61f55-8b80-4e86-b936-84c85cd9db4c" providerId="ADAL" clId="{BF6A7D38-564F-4AA5-8EDA-BC5DFDDD37A6}" dt="2021-11-17T21:39:57.088" v="2380" actId="1076"/>
        <pc:sldMkLst>
          <pc:docMk/>
          <pc:sldMk cId="4089236575" sldId="2147468088"/>
        </pc:sldMkLst>
        <pc:spChg chg="mod topLvl">
          <ac:chgData name="Lior Kamrat" userId="51e61f55-8b80-4e86-b936-84c85cd9db4c" providerId="ADAL" clId="{BF6A7D38-564F-4AA5-8EDA-BC5DFDDD37A6}" dt="2021-11-17T21:38:54.337" v="2377" actId="164"/>
          <ac:spMkLst>
            <pc:docMk/>
            <pc:sldMk cId="4089236575" sldId="2147468088"/>
            <ac:spMk id="102" creationId="{806D249B-19BC-49A1-B62A-E28B5A8AF91C}"/>
          </ac:spMkLst>
        </pc:spChg>
        <pc:spChg chg="mod">
          <ac:chgData name="Lior Kamrat" userId="51e61f55-8b80-4e86-b936-84c85cd9db4c" providerId="ADAL" clId="{BF6A7D38-564F-4AA5-8EDA-BC5DFDDD37A6}" dt="2021-11-17T20:35:28.901" v="2245"/>
          <ac:spMkLst>
            <pc:docMk/>
            <pc:sldMk cId="4089236575" sldId="2147468088"/>
            <ac:spMk id="109" creationId="{EDA08A72-4532-49AE-B77E-2E71A570B1A3}"/>
          </ac:spMkLst>
        </pc:spChg>
        <pc:spChg chg="mod topLvl">
          <ac:chgData name="Lior Kamrat" userId="51e61f55-8b80-4e86-b936-84c85cd9db4c" providerId="ADAL" clId="{BF6A7D38-564F-4AA5-8EDA-BC5DFDDD37A6}" dt="2021-11-17T21:38:54.337" v="2377" actId="164"/>
          <ac:spMkLst>
            <pc:docMk/>
            <pc:sldMk cId="4089236575" sldId="2147468088"/>
            <ac:spMk id="111" creationId="{2C767762-2172-4CB1-B7F6-860500808FD2}"/>
          </ac:spMkLst>
        </pc:spChg>
        <pc:spChg chg="mod topLvl">
          <ac:chgData name="Lior Kamrat" userId="51e61f55-8b80-4e86-b936-84c85cd9db4c" providerId="ADAL" clId="{BF6A7D38-564F-4AA5-8EDA-BC5DFDDD37A6}" dt="2021-11-17T21:38:54.337" v="2377" actId="164"/>
          <ac:spMkLst>
            <pc:docMk/>
            <pc:sldMk cId="4089236575" sldId="2147468088"/>
            <ac:spMk id="113" creationId="{89C42868-7412-4915-B1A1-848EAB4109BA}"/>
          </ac:spMkLst>
        </pc:spChg>
        <pc:spChg chg="mod">
          <ac:chgData name="Lior Kamrat" userId="51e61f55-8b80-4e86-b936-84c85cd9db4c" providerId="ADAL" clId="{BF6A7D38-564F-4AA5-8EDA-BC5DFDDD37A6}" dt="2021-11-17T21:38:46.281" v="2376" actId="164"/>
          <ac:spMkLst>
            <pc:docMk/>
            <pc:sldMk cId="4089236575" sldId="2147468088"/>
            <ac:spMk id="114" creationId="{FFCCA1A2-40DA-4FE0-BC32-DB4D6D6AD23E}"/>
          </ac:spMkLst>
        </pc:spChg>
        <pc:spChg chg="mod topLvl">
          <ac:chgData name="Lior Kamrat" userId="51e61f55-8b80-4e86-b936-84c85cd9db4c" providerId="ADAL" clId="{BF6A7D38-564F-4AA5-8EDA-BC5DFDDD37A6}" dt="2021-11-17T21:38:54.337" v="2377" actId="164"/>
          <ac:spMkLst>
            <pc:docMk/>
            <pc:sldMk cId="4089236575" sldId="2147468088"/>
            <ac:spMk id="117" creationId="{491FDF10-FB4B-4194-9157-3E0A782C80B0}"/>
          </ac:spMkLst>
        </pc:spChg>
        <pc:spChg chg="mod topLvl">
          <ac:chgData name="Lior Kamrat" userId="51e61f55-8b80-4e86-b936-84c85cd9db4c" providerId="ADAL" clId="{BF6A7D38-564F-4AA5-8EDA-BC5DFDDD37A6}" dt="2021-11-17T21:38:54.337" v="2377" actId="164"/>
          <ac:spMkLst>
            <pc:docMk/>
            <pc:sldMk cId="4089236575" sldId="2147468088"/>
            <ac:spMk id="120" creationId="{31704B3B-5CC4-4276-8A15-738AA7CC6061}"/>
          </ac:spMkLst>
        </pc:spChg>
        <pc:spChg chg="mod topLvl">
          <ac:chgData name="Lior Kamrat" userId="51e61f55-8b80-4e86-b936-84c85cd9db4c" providerId="ADAL" clId="{BF6A7D38-564F-4AA5-8EDA-BC5DFDDD37A6}" dt="2021-11-17T21:38:54.337" v="2377" actId="164"/>
          <ac:spMkLst>
            <pc:docMk/>
            <pc:sldMk cId="4089236575" sldId="2147468088"/>
            <ac:spMk id="123" creationId="{DE250382-7C40-4591-B708-E83DDA84DFF3}"/>
          </ac:spMkLst>
        </pc:spChg>
        <pc:spChg chg="mod">
          <ac:chgData name="Lior Kamrat" userId="51e61f55-8b80-4e86-b936-84c85cd9db4c" providerId="ADAL" clId="{BF6A7D38-564F-4AA5-8EDA-BC5DFDDD37A6}" dt="2021-11-17T21:38:46.281" v="2376" actId="164"/>
          <ac:spMkLst>
            <pc:docMk/>
            <pc:sldMk cId="4089236575" sldId="2147468088"/>
            <ac:spMk id="126" creationId="{800676F5-4CBB-49D9-AFC3-00A3BA3D030A}"/>
          </ac:spMkLst>
        </pc:spChg>
        <pc:spChg chg="mod">
          <ac:chgData name="Lior Kamrat" userId="51e61f55-8b80-4e86-b936-84c85cd9db4c" providerId="ADAL" clId="{BF6A7D38-564F-4AA5-8EDA-BC5DFDDD37A6}" dt="2021-11-17T21:38:46.281" v="2376" actId="164"/>
          <ac:spMkLst>
            <pc:docMk/>
            <pc:sldMk cId="4089236575" sldId="2147468088"/>
            <ac:spMk id="129" creationId="{F36A4222-7875-42A8-AF2C-A8520601CB0F}"/>
          </ac:spMkLst>
        </pc:spChg>
        <pc:spChg chg="mod">
          <ac:chgData name="Lior Kamrat" userId="51e61f55-8b80-4e86-b936-84c85cd9db4c" providerId="ADAL" clId="{BF6A7D38-564F-4AA5-8EDA-BC5DFDDD37A6}" dt="2021-11-17T21:38:46.281" v="2376" actId="164"/>
          <ac:spMkLst>
            <pc:docMk/>
            <pc:sldMk cId="4089236575" sldId="2147468088"/>
            <ac:spMk id="131" creationId="{9FBF8A53-86E6-475F-98EF-8AF9CA551BDE}"/>
          </ac:spMkLst>
        </pc:spChg>
        <pc:spChg chg="mod">
          <ac:chgData name="Lior Kamrat" userId="51e61f55-8b80-4e86-b936-84c85cd9db4c" providerId="ADAL" clId="{BF6A7D38-564F-4AA5-8EDA-BC5DFDDD37A6}" dt="2021-11-17T21:38:46.281" v="2376" actId="164"/>
          <ac:spMkLst>
            <pc:docMk/>
            <pc:sldMk cId="4089236575" sldId="2147468088"/>
            <ac:spMk id="132" creationId="{0715A9EE-549D-4417-A54F-2535F1BF6A4B}"/>
          </ac:spMkLst>
        </pc:spChg>
        <pc:spChg chg="mod">
          <ac:chgData name="Lior Kamrat" userId="51e61f55-8b80-4e86-b936-84c85cd9db4c" providerId="ADAL" clId="{BF6A7D38-564F-4AA5-8EDA-BC5DFDDD37A6}" dt="2021-11-17T21:38:46.281" v="2376" actId="164"/>
          <ac:spMkLst>
            <pc:docMk/>
            <pc:sldMk cId="4089236575" sldId="2147468088"/>
            <ac:spMk id="135" creationId="{8F90A91D-CC06-44C0-9A36-55F2BB3D7EB6}"/>
          </ac:spMkLst>
        </pc:spChg>
        <pc:spChg chg="mod">
          <ac:chgData name="Lior Kamrat" userId="51e61f55-8b80-4e86-b936-84c85cd9db4c" providerId="ADAL" clId="{BF6A7D38-564F-4AA5-8EDA-BC5DFDDD37A6}" dt="2021-11-17T21:38:46.281" v="2376" actId="164"/>
          <ac:spMkLst>
            <pc:docMk/>
            <pc:sldMk cId="4089236575" sldId="2147468088"/>
            <ac:spMk id="137" creationId="{66E1A725-A098-46B6-8242-49E36A0EEA2F}"/>
          </ac:spMkLst>
        </pc:spChg>
        <pc:spChg chg="mod">
          <ac:chgData name="Lior Kamrat" userId="51e61f55-8b80-4e86-b936-84c85cd9db4c" providerId="ADAL" clId="{BF6A7D38-564F-4AA5-8EDA-BC5DFDDD37A6}" dt="2021-11-17T21:38:46.281" v="2376" actId="164"/>
          <ac:spMkLst>
            <pc:docMk/>
            <pc:sldMk cId="4089236575" sldId="2147468088"/>
            <ac:spMk id="144" creationId="{9D5624B0-A3BA-4637-BA18-E2567E391C5C}"/>
          </ac:spMkLst>
        </pc:spChg>
        <pc:spChg chg="mod">
          <ac:chgData name="Lior Kamrat" userId="51e61f55-8b80-4e86-b936-84c85cd9db4c" providerId="ADAL" clId="{BF6A7D38-564F-4AA5-8EDA-BC5DFDDD37A6}" dt="2021-11-17T21:38:46.281" v="2376" actId="164"/>
          <ac:spMkLst>
            <pc:docMk/>
            <pc:sldMk cId="4089236575" sldId="2147468088"/>
            <ac:spMk id="145" creationId="{C94E5C77-935F-46BD-BC30-9E302ADD9393}"/>
          </ac:spMkLst>
        </pc:spChg>
        <pc:spChg chg="mod">
          <ac:chgData name="Lior Kamrat" userId="51e61f55-8b80-4e86-b936-84c85cd9db4c" providerId="ADAL" clId="{BF6A7D38-564F-4AA5-8EDA-BC5DFDDD37A6}" dt="2021-11-17T21:38:46.281" v="2376" actId="164"/>
          <ac:spMkLst>
            <pc:docMk/>
            <pc:sldMk cId="4089236575" sldId="2147468088"/>
            <ac:spMk id="149" creationId="{454190F1-2B56-4CFF-927E-837018573A9B}"/>
          </ac:spMkLst>
        </pc:spChg>
        <pc:spChg chg="mod">
          <ac:chgData name="Lior Kamrat" userId="51e61f55-8b80-4e86-b936-84c85cd9db4c" providerId="ADAL" clId="{BF6A7D38-564F-4AA5-8EDA-BC5DFDDD37A6}" dt="2021-11-17T21:38:46.281" v="2376" actId="164"/>
          <ac:spMkLst>
            <pc:docMk/>
            <pc:sldMk cId="4089236575" sldId="2147468088"/>
            <ac:spMk id="152" creationId="{C76C4A05-7880-43DA-933B-4BBB3D45C48E}"/>
          </ac:spMkLst>
        </pc:spChg>
        <pc:spChg chg="mod">
          <ac:chgData name="Lior Kamrat" userId="51e61f55-8b80-4e86-b936-84c85cd9db4c" providerId="ADAL" clId="{BF6A7D38-564F-4AA5-8EDA-BC5DFDDD37A6}" dt="2021-11-17T21:38:46.281" v="2376" actId="164"/>
          <ac:spMkLst>
            <pc:docMk/>
            <pc:sldMk cId="4089236575" sldId="2147468088"/>
            <ac:spMk id="153" creationId="{BF36A0C9-A6FD-4EA3-8F8F-6A0D31931C4F}"/>
          </ac:spMkLst>
        </pc:spChg>
        <pc:spChg chg="mod">
          <ac:chgData name="Lior Kamrat" userId="51e61f55-8b80-4e86-b936-84c85cd9db4c" providerId="ADAL" clId="{BF6A7D38-564F-4AA5-8EDA-BC5DFDDD37A6}" dt="2021-11-17T21:38:46.281" v="2376" actId="164"/>
          <ac:spMkLst>
            <pc:docMk/>
            <pc:sldMk cId="4089236575" sldId="2147468088"/>
            <ac:spMk id="156" creationId="{3254CE10-5ED5-4472-86F5-0D5A52EBE2D9}"/>
          </ac:spMkLst>
        </pc:spChg>
        <pc:spChg chg="mod">
          <ac:chgData name="Lior Kamrat" userId="51e61f55-8b80-4e86-b936-84c85cd9db4c" providerId="ADAL" clId="{BF6A7D38-564F-4AA5-8EDA-BC5DFDDD37A6}" dt="2021-11-17T21:38:46.281" v="2376" actId="164"/>
          <ac:spMkLst>
            <pc:docMk/>
            <pc:sldMk cId="4089236575" sldId="2147468088"/>
            <ac:spMk id="158" creationId="{92BE673B-CDA6-484D-8B34-44EECEA4A9F8}"/>
          </ac:spMkLst>
        </pc:spChg>
        <pc:spChg chg="mod">
          <ac:chgData name="Lior Kamrat" userId="51e61f55-8b80-4e86-b936-84c85cd9db4c" providerId="ADAL" clId="{BF6A7D38-564F-4AA5-8EDA-BC5DFDDD37A6}" dt="2021-11-17T21:38:46.281" v="2376" actId="164"/>
          <ac:spMkLst>
            <pc:docMk/>
            <pc:sldMk cId="4089236575" sldId="2147468088"/>
            <ac:spMk id="161" creationId="{C701452E-B5D7-4941-971E-14FE9CADEA81}"/>
          </ac:spMkLst>
        </pc:spChg>
        <pc:spChg chg="mod">
          <ac:chgData name="Lior Kamrat" userId="51e61f55-8b80-4e86-b936-84c85cd9db4c" providerId="ADAL" clId="{BF6A7D38-564F-4AA5-8EDA-BC5DFDDD37A6}" dt="2021-11-17T21:38:46.281" v="2376" actId="164"/>
          <ac:spMkLst>
            <pc:docMk/>
            <pc:sldMk cId="4089236575" sldId="2147468088"/>
            <ac:spMk id="163" creationId="{CD6EB54A-7092-4F8A-9437-BF8B186CDC4D}"/>
          </ac:spMkLst>
        </pc:spChg>
        <pc:spChg chg="mod">
          <ac:chgData name="Lior Kamrat" userId="51e61f55-8b80-4e86-b936-84c85cd9db4c" providerId="ADAL" clId="{BF6A7D38-564F-4AA5-8EDA-BC5DFDDD37A6}" dt="2021-11-17T21:38:46.281" v="2376" actId="164"/>
          <ac:spMkLst>
            <pc:docMk/>
            <pc:sldMk cId="4089236575" sldId="2147468088"/>
            <ac:spMk id="167" creationId="{AE7E4AD6-4D90-4E26-8CBC-87F60237C145}"/>
          </ac:spMkLst>
        </pc:spChg>
        <pc:spChg chg="mod">
          <ac:chgData name="Lior Kamrat" userId="51e61f55-8b80-4e86-b936-84c85cd9db4c" providerId="ADAL" clId="{BF6A7D38-564F-4AA5-8EDA-BC5DFDDD37A6}" dt="2021-11-17T21:38:46.281" v="2376" actId="164"/>
          <ac:spMkLst>
            <pc:docMk/>
            <pc:sldMk cId="4089236575" sldId="2147468088"/>
            <ac:spMk id="171" creationId="{2E246A03-9666-4653-BDE0-5DCB4CFE5A3D}"/>
          </ac:spMkLst>
        </pc:spChg>
        <pc:spChg chg="mod">
          <ac:chgData name="Lior Kamrat" userId="51e61f55-8b80-4e86-b936-84c85cd9db4c" providerId="ADAL" clId="{BF6A7D38-564F-4AA5-8EDA-BC5DFDDD37A6}" dt="2021-11-17T21:38:46.281" v="2376" actId="164"/>
          <ac:spMkLst>
            <pc:docMk/>
            <pc:sldMk cId="4089236575" sldId="2147468088"/>
            <ac:spMk id="173" creationId="{FA4DE24F-1EAB-4466-8A27-3495EBAB2634}"/>
          </ac:spMkLst>
        </pc:spChg>
        <pc:spChg chg="mod">
          <ac:chgData name="Lior Kamrat" userId="51e61f55-8b80-4e86-b936-84c85cd9db4c" providerId="ADAL" clId="{BF6A7D38-564F-4AA5-8EDA-BC5DFDDD37A6}" dt="2021-11-17T21:38:46.281" v="2376" actId="164"/>
          <ac:spMkLst>
            <pc:docMk/>
            <pc:sldMk cId="4089236575" sldId="2147468088"/>
            <ac:spMk id="174" creationId="{17891EDC-3A7A-4824-B021-6DE4FBF1F540}"/>
          </ac:spMkLst>
        </pc:spChg>
        <pc:spChg chg="mod topLvl">
          <ac:chgData name="Lior Kamrat" userId="51e61f55-8b80-4e86-b936-84c85cd9db4c" providerId="ADAL" clId="{BF6A7D38-564F-4AA5-8EDA-BC5DFDDD37A6}" dt="2021-11-17T21:39:47.087" v="2379" actId="164"/>
          <ac:spMkLst>
            <pc:docMk/>
            <pc:sldMk cId="4089236575" sldId="2147468088"/>
            <ac:spMk id="178" creationId="{5CC79698-D8A5-4FE8-94DE-6DEABF87114E}"/>
          </ac:spMkLst>
        </pc:spChg>
        <pc:spChg chg="mod topLvl">
          <ac:chgData name="Lior Kamrat" userId="51e61f55-8b80-4e86-b936-84c85cd9db4c" providerId="ADAL" clId="{BF6A7D38-564F-4AA5-8EDA-BC5DFDDD37A6}" dt="2021-11-17T21:39:47.087" v="2379" actId="164"/>
          <ac:spMkLst>
            <pc:docMk/>
            <pc:sldMk cId="4089236575" sldId="2147468088"/>
            <ac:spMk id="179" creationId="{81CC91D0-655C-4947-9A88-670C668E1683}"/>
          </ac:spMkLst>
        </pc:spChg>
        <pc:spChg chg="mod">
          <ac:chgData name="Lior Kamrat" userId="51e61f55-8b80-4e86-b936-84c85cd9db4c" providerId="ADAL" clId="{BF6A7D38-564F-4AA5-8EDA-BC5DFDDD37A6}" dt="2021-11-17T21:39:47.087" v="2379" actId="164"/>
          <ac:spMkLst>
            <pc:docMk/>
            <pc:sldMk cId="4089236575" sldId="2147468088"/>
            <ac:spMk id="184" creationId="{E8DD4E38-A4F5-4F3E-854E-4175ED16B7C5}"/>
          </ac:spMkLst>
        </pc:spChg>
        <pc:spChg chg="mod topLvl">
          <ac:chgData name="Lior Kamrat" userId="51e61f55-8b80-4e86-b936-84c85cd9db4c" providerId="ADAL" clId="{BF6A7D38-564F-4AA5-8EDA-BC5DFDDD37A6}" dt="2021-11-17T21:38:54.337" v="2377" actId="164"/>
          <ac:spMkLst>
            <pc:docMk/>
            <pc:sldMk cId="4089236575" sldId="2147468088"/>
            <ac:spMk id="185" creationId="{707DF7E5-1A7C-4898-9B42-5D642611283D}"/>
          </ac:spMkLst>
        </pc:spChg>
        <pc:spChg chg="mod">
          <ac:chgData name="Lior Kamrat" userId="51e61f55-8b80-4e86-b936-84c85cd9db4c" providerId="ADAL" clId="{BF6A7D38-564F-4AA5-8EDA-BC5DFDDD37A6}" dt="2021-11-17T21:39:47.087" v="2379" actId="164"/>
          <ac:spMkLst>
            <pc:docMk/>
            <pc:sldMk cId="4089236575" sldId="2147468088"/>
            <ac:spMk id="187" creationId="{85777C69-C86F-46CC-BEC7-3CFB3F952667}"/>
          </ac:spMkLst>
        </pc:spChg>
        <pc:spChg chg="mod">
          <ac:chgData name="Lior Kamrat" userId="51e61f55-8b80-4e86-b936-84c85cd9db4c" providerId="ADAL" clId="{BF6A7D38-564F-4AA5-8EDA-BC5DFDDD37A6}" dt="2021-11-17T21:39:47.087" v="2379" actId="164"/>
          <ac:spMkLst>
            <pc:docMk/>
            <pc:sldMk cId="4089236575" sldId="2147468088"/>
            <ac:spMk id="188" creationId="{DACD8B65-EC68-4F22-8B59-8AA0AC99E6FA}"/>
          </ac:spMkLst>
        </pc:spChg>
        <pc:spChg chg="mod">
          <ac:chgData name="Lior Kamrat" userId="51e61f55-8b80-4e86-b936-84c85cd9db4c" providerId="ADAL" clId="{BF6A7D38-564F-4AA5-8EDA-BC5DFDDD37A6}" dt="2021-11-17T21:38:46.281" v="2376" actId="164"/>
          <ac:spMkLst>
            <pc:docMk/>
            <pc:sldMk cId="4089236575" sldId="2147468088"/>
            <ac:spMk id="242" creationId="{F43097BB-F881-477E-9061-D26800E3481B}"/>
          </ac:spMkLst>
        </pc:spChg>
        <pc:spChg chg="mod">
          <ac:chgData name="Lior Kamrat" userId="51e61f55-8b80-4e86-b936-84c85cd9db4c" providerId="ADAL" clId="{BF6A7D38-564F-4AA5-8EDA-BC5DFDDD37A6}" dt="2021-11-17T21:38:46.281" v="2376" actId="164"/>
          <ac:spMkLst>
            <pc:docMk/>
            <pc:sldMk cId="4089236575" sldId="2147468088"/>
            <ac:spMk id="243" creationId="{00131DF7-7821-46F8-85A8-B010C9CFE7E2}"/>
          </ac:spMkLst>
        </pc:spChg>
        <pc:spChg chg="mod">
          <ac:chgData name="Lior Kamrat" userId="51e61f55-8b80-4e86-b936-84c85cd9db4c" providerId="ADAL" clId="{BF6A7D38-564F-4AA5-8EDA-BC5DFDDD37A6}" dt="2021-11-17T21:38:46.281" v="2376" actId="164"/>
          <ac:spMkLst>
            <pc:docMk/>
            <pc:sldMk cId="4089236575" sldId="2147468088"/>
            <ac:spMk id="246" creationId="{46204324-6A8D-4B80-9FA8-24C54DE0494D}"/>
          </ac:spMkLst>
        </pc:spChg>
        <pc:spChg chg="mod">
          <ac:chgData name="Lior Kamrat" userId="51e61f55-8b80-4e86-b936-84c85cd9db4c" providerId="ADAL" clId="{BF6A7D38-564F-4AA5-8EDA-BC5DFDDD37A6}" dt="2021-11-17T21:38:46.281" v="2376" actId="164"/>
          <ac:spMkLst>
            <pc:docMk/>
            <pc:sldMk cId="4089236575" sldId="2147468088"/>
            <ac:spMk id="248" creationId="{29B63BC7-5581-4078-B91A-7EF55F59404A}"/>
          </ac:spMkLst>
        </pc:spChg>
        <pc:spChg chg="mod">
          <ac:chgData name="Lior Kamrat" userId="51e61f55-8b80-4e86-b936-84c85cd9db4c" providerId="ADAL" clId="{BF6A7D38-564F-4AA5-8EDA-BC5DFDDD37A6}" dt="2021-11-17T21:38:46.281" v="2376" actId="164"/>
          <ac:spMkLst>
            <pc:docMk/>
            <pc:sldMk cId="4089236575" sldId="2147468088"/>
            <ac:spMk id="250" creationId="{01EAAD99-C520-4B94-9BB1-37E6D803C93E}"/>
          </ac:spMkLst>
        </pc:spChg>
        <pc:spChg chg="mod">
          <ac:chgData name="Lior Kamrat" userId="51e61f55-8b80-4e86-b936-84c85cd9db4c" providerId="ADAL" clId="{BF6A7D38-564F-4AA5-8EDA-BC5DFDDD37A6}" dt="2021-11-17T21:38:46.281" v="2376" actId="164"/>
          <ac:spMkLst>
            <pc:docMk/>
            <pc:sldMk cId="4089236575" sldId="2147468088"/>
            <ac:spMk id="252" creationId="{17DF0B03-B5A6-4783-B30A-30317A89A4A8}"/>
          </ac:spMkLst>
        </pc:spChg>
        <pc:spChg chg="mod">
          <ac:chgData name="Lior Kamrat" userId="51e61f55-8b80-4e86-b936-84c85cd9db4c" providerId="ADAL" clId="{BF6A7D38-564F-4AA5-8EDA-BC5DFDDD37A6}" dt="2021-11-17T21:38:46.281" v="2376" actId="164"/>
          <ac:spMkLst>
            <pc:docMk/>
            <pc:sldMk cId="4089236575" sldId="2147468088"/>
            <ac:spMk id="254" creationId="{8B1FCF4A-8DF1-4263-816E-0D4D45AB973B}"/>
          </ac:spMkLst>
        </pc:spChg>
        <pc:spChg chg="mod">
          <ac:chgData name="Lior Kamrat" userId="51e61f55-8b80-4e86-b936-84c85cd9db4c" providerId="ADAL" clId="{BF6A7D38-564F-4AA5-8EDA-BC5DFDDD37A6}" dt="2021-11-17T21:38:46.281" v="2376" actId="164"/>
          <ac:spMkLst>
            <pc:docMk/>
            <pc:sldMk cId="4089236575" sldId="2147468088"/>
            <ac:spMk id="256" creationId="{07C77D7C-3C9A-4D2B-97CC-7CBC338F62B5}"/>
          </ac:spMkLst>
        </pc:spChg>
        <pc:spChg chg="mod">
          <ac:chgData name="Lior Kamrat" userId="51e61f55-8b80-4e86-b936-84c85cd9db4c" providerId="ADAL" clId="{BF6A7D38-564F-4AA5-8EDA-BC5DFDDD37A6}" dt="2021-11-17T21:38:46.281" v="2376" actId="164"/>
          <ac:spMkLst>
            <pc:docMk/>
            <pc:sldMk cId="4089236575" sldId="2147468088"/>
            <ac:spMk id="258" creationId="{626C8A3B-E6D4-42A5-9B46-9AE7BC0E9880}"/>
          </ac:spMkLst>
        </pc:spChg>
        <pc:spChg chg="mod">
          <ac:chgData name="Lior Kamrat" userId="51e61f55-8b80-4e86-b936-84c85cd9db4c" providerId="ADAL" clId="{BF6A7D38-564F-4AA5-8EDA-BC5DFDDD37A6}" dt="2021-11-17T21:38:46.281" v="2376" actId="164"/>
          <ac:spMkLst>
            <pc:docMk/>
            <pc:sldMk cId="4089236575" sldId="2147468088"/>
            <ac:spMk id="260" creationId="{C1C79948-5A88-4D6B-AEC7-20425641C421}"/>
          </ac:spMkLst>
        </pc:spChg>
        <pc:grpChg chg="add mod">
          <ac:chgData name="Lior Kamrat" userId="51e61f55-8b80-4e86-b936-84c85cd9db4c" providerId="ADAL" clId="{BF6A7D38-564F-4AA5-8EDA-BC5DFDDD37A6}" dt="2021-11-17T21:38:54.337" v="2377" actId="164"/>
          <ac:grpSpMkLst>
            <pc:docMk/>
            <pc:sldMk cId="4089236575" sldId="2147468088"/>
            <ac:grpSpMk id="2" creationId="{04D4D20E-CEE6-4D0F-BF48-AD0A6253B073}"/>
          </ac:grpSpMkLst>
        </pc:grpChg>
        <pc:grpChg chg="mod topLvl">
          <ac:chgData name="Lior Kamrat" userId="51e61f55-8b80-4e86-b936-84c85cd9db4c" providerId="ADAL" clId="{BF6A7D38-564F-4AA5-8EDA-BC5DFDDD37A6}" dt="2021-11-17T21:38:54.337" v="2377" actId="164"/>
          <ac:grpSpMkLst>
            <pc:docMk/>
            <pc:sldMk cId="4089236575" sldId="2147468088"/>
            <ac:grpSpMk id="4" creationId="{A96698C8-9589-4056-A95E-713618015290}"/>
          </ac:grpSpMkLst>
        </pc:grpChg>
        <pc:grpChg chg="mod topLvl">
          <ac:chgData name="Lior Kamrat" userId="51e61f55-8b80-4e86-b936-84c85cd9db4c" providerId="ADAL" clId="{BF6A7D38-564F-4AA5-8EDA-BC5DFDDD37A6}" dt="2021-11-17T21:38:54.337" v="2377" actId="164"/>
          <ac:grpSpMkLst>
            <pc:docMk/>
            <pc:sldMk cId="4089236575" sldId="2147468088"/>
            <ac:grpSpMk id="7" creationId="{2D768069-BC8C-4003-B782-D4B7F8D65461}"/>
          </ac:grpSpMkLst>
        </pc:grpChg>
        <pc:grpChg chg="add mod">
          <ac:chgData name="Lior Kamrat" userId="51e61f55-8b80-4e86-b936-84c85cd9db4c" providerId="ADAL" clId="{BF6A7D38-564F-4AA5-8EDA-BC5DFDDD37A6}" dt="2021-11-17T21:38:46.281" v="2376" actId="164"/>
          <ac:grpSpMkLst>
            <pc:docMk/>
            <pc:sldMk cId="4089236575" sldId="2147468088"/>
            <ac:grpSpMk id="13" creationId="{6BF43160-46B1-4CEC-B477-260B1450C95A}"/>
          </ac:grpSpMkLst>
        </pc:grpChg>
        <pc:grpChg chg="mod">
          <ac:chgData name="Lior Kamrat" userId="51e61f55-8b80-4e86-b936-84c85cd9db4c" providerId="ADAL" clId="{BF6A7D38-564F-4AA5-8EDA-BC5DFDDD37A6}" dt="2021-11-17T21:38:46.281" v="2376" actId="164"/>
          <ac:grpSpMkLst>
            <pc:docMk/>
            <pc:sldMk cId="4089236575" sldId="2147468088"/>
            <ac:grpSpMk id="14" creationId="{CF56CBE5-7D78-4352-9AB5-8FE73C61F905}"/>
          </ac:grpSpMkLst>
        </pc:grpChg>
        <pc:grpChg chg="add mod">
          <ac:chgData name="Lior Kamrat" userId="51e61f55-8b80-4e86-b936-84c85cd9db4c" providerId="ADAL" clId="{BF6A7D38-564F-4AA5-8EDA-BC5DFDDD37A6}" dt="2021-11-17T21:39:47.087" v="2379" actId="164"/>
          <ac:grpSpMkLst>
            <pc:docMk/>
            <pc:sldMk cId="4089236575" sldId="2147468088"/>
            <ac:grpSpMk id="15" creationId="{944E1043-0BC9-4DFC-8A87-723E7EAA2A92}"/>
          </ac:grpSpMkLst>
        </pc:grpChg>
        <pc:grpChg chg="add mod">
          <ac:chgData name="Lior Kamrat" userId="51e61f55-8b80-4e86-b936-84c85cd9db4c" providerId="ADAL" clId="{BF6A7D38-564F-4AA5-8EDA-BC5DFDDD37A6}" dt="2021-11-17T21:39:57.088" v="2380" actId="1076"/>
          <ac:grpSpMkLst>
            <pc:docMk/>
            <pc:sldMk cId="4089236575" sldId="2147468088"/>
            <ac:grpSpMk id="16" creationId="{B53A362B-43D1-4E83-B7AE-39A144AB3549}"/>
          </ac:grpSpMkLst>
        </pc:grpChg>
        <pc:grpChg chg="mod topLvl">
          <ac:chgData name="Lior Kamrat" userId="51e61f55-8b80-4e86-b936-84c85cd9db4c" providerId="ADAL" clId="{BF6A7D38-564F-4AA5-8EDA-BC5DFDDD37A6}" dt="2021-11-17T21:38:54.337" v="2377" actId="164"/>
          <ac:grpSpMkLst>
            <pc:docMk/>
            <pc:sldMk cId="4089236575" sldId="2147468088"/>
            <ac:grpSpMk id="24" creationId="{03BF814A-7727-4F01-B390-71A2C34B1260}"/>
          </ac:grpSpMkLst>
        </pc:grpChg>
        <pc:grpChg chg="mod topLvl">
          <ac:chgData name="Lior Kamrat" userId="51e61f55-8b80-4e86-b936-84c85cd9db4c" providerId="ADAL" clId="{BF6A7D38-564F-4AA5-8EDA-BC5DFDDD37A6}" dt="2021-11-17T21:38:54.337" v="2377" actId="164"/>
          <ac:grpSpMkLst>
            <pc:docMk/>
            <pc:sldMk cId="4089236575" sldId="2147468088"/>
            <ac:grpSpMk id="37" creationId="{1A3639B0-5F5C-42BF-B82A-05BD5F6FB521}"/>
          </ac:grpSpMkLst>
        </pc:grpChg>
        <pc:grpChg chg="del mod topLvl">
          <ac:chgData name="Lior Kamrat" userId="51e61f55-8b80-4e86-b936-84c85cd9db4c" providerId="ADAL" clId="{BF6A7D38-564F-4AA5-8EDA-BC5DFDDD37A6}" dt="2021-11-17T20:34:03.650" v="2171" actId="165"/>
          <ac:grpSpMkLst>
            <pc:docMk/>
            <pc:sldMk cId="4089236575" sldId="2147468088"/>
            <ac:grpSpMk id="38" creationId="{8779C0EA-B8BD-4CC0-B229-091B5C4193D2}"/>
          </ac:grpSpMkLst>
        </pc:grpChg>
        <pc:grpChg chg="mod topLvl">
          <ac:chgData name="Lior Kamrat" userId="51e61f55-8b80-4e86-b936-84c85cd9db4c" providerId="ADAL" clId="{BF6A7D38-564F-4AA5-8EDA-BC5DFDDD37A6}" dt="2021-11-17T21:38:54.337" v="2377" actId="164"/>
          <ac:grpSpMkLst>
            <pc:docMk/>
            <pc:sldMk cId="4089236575" sldId="2147468088"/>
            <ac:grpSpMk id="41" creationId="{0A938EED-1906-4166-B396-83FCF025D89B}"/>
          </ac:grpSpMkLst>
        </pc:grpChg>
        <pc:grpChg chg="del mod topLvl">
          <ac:chgData name="Lior Kamrat" userId="51e61f55-8b80-4e86-b936-84c85cd9db4c" providerId="ADAL" clId="{BF6A7D38-564F-4AA5-8EDA-BC5DFDDD37A6}" dt="2021-11-17T20:33:58.110" v="2170" actId="165"/>
          <ac:grpSpMkLst>
            <pc:docMk/>
            <pc:sldMk cId="4089236575" sldId="2147468088"/>
            <ac:grpSpMk id="42" creationId="{4E1FB3B6-54BA-4B07-A99A-0760C550F8C2}"/>
          </ac:grpSpMkLst>
        </pc:grpChg>
        <pc:grpChg chg="del">
          <ac:chgData name="Lior Kamrat" userId="51e61f55-8b80-4e86-b936-84c85cd9db4c" providerId="ADAL" clId="{BF6A7D38-564F-4AA5-8EDA-BC5DFDDD37A6}" dt="2021-11-17T20:33:52.985" v="2169" actId="165"/>
          <ac:grpSpMkLst>
            <pc:docMk/>
            <pc:sldMk cId="4089236575" sldId="2147468088"/>
            <ac:grpSpMk id="43" creationId="{DE6761C4-DC34-4EBB-A477-10CF838E330C}"/>
          </ac:grpSpMkLst>
        </pc:grpChg>
        <pc:grpChg chg="mod">
          <ac:chgData name="Lior Kamrat" userId="51e61f55-8b80-4e86-b936-84c85cd9db4c" providerId="ADAL" clId="{BF6A7D38-564F-4AA5-8EDA-BC5DFDDD37A6}" dt="2021-11-17T21:38:46.281" v="2376" actId="164"/>
          <ac:grpSpMkLst>
            <pc:docMk/>
            <pc:sldMk cId="4089236575" sldId="2147468088"/>
            <ac:grpSpMk id="68" creationId="{5DB94E52-9FC2-4ED4-9989-B27C965EBFBE}"/>
          </ac:grpSpMkLst>
        </pc:grpChg>
        <pc:grpChg chg="add del mod">
          <ac:chgData name="Lior Kamrat" userId="51e61f55-8b80-4e86-b936-84c85cd9db4c" providerId="ADAL" clId="{BF6A7D38-564F-4AA5-8EDA-BC5DFDDD37A6}" dt="2021-11-17T20:35:41.695" v="2247" actId="478"/>
          <ac:grpSpMkLst>
            <pc:docMk/>
            <pc:sldMk cId="4089236575" sldId="2147468088"/>
            <ac:grpSpMk id="108" creationId="{31F4A822-DFDB-45D7-A39A-6B65C76AC099}"/>
          </ac:grpSpMkLst>
        </pc:grpChg>
        <pc:grpChg chg="add mod">
          <ac:chgData name="Lior Kamrat" userId="51e61f55-8b80-4e86-b936-84c85cd9db4c" providerId="ADAL" clId="{BF6A7D38-564F-4AA5-8EDA-BC5DFDDD37A6}" dt="2021-11-17T21:38:54.337" v="2377" actId="164"/>
          <ac:grpSpMkLst>
            <pc:docMk/>
            <pc:sldMk cId="4089236575" sldId="2147468088"/>
            <ac:grpSpMk id="112" creationId="{7DC8856C-11D3-4C32-AF14-26CDE136E535}"/>
          </ac:grpSpMkLst>
        </pc:grpChg>
        <pc:grpChg chg="mod topLvl">
          <ac:chgData name="Lior Kamrat" userId="51e61f55-8b80-4e86-b936-84c85cd9db4c" providerId="ADAL" clId="{BF6A7D38-564F-4AA5-8EDA-BC5DFDDD37A6}" dt="2021-11-17T21:38:54.337" v="2377" actId="164"/>
          <ac:grpSpMkLst>
            <pc:docMk/>
            <pc:sldMk cId="4089236575" sldId="2147468088"/>
            <ac:grpSpMk id="125" creationId="{8081221D-F592-4D92-A53C-1C72D7C673F4}"/>
          </ac:grpSpMkLst>
        </pc:grpChg>
        <pc:grpChg chg="mod topLvl">
          <ac:chgData name="Lior Kamrat" userId="51e61f55-8b80-4e86-b936-84c85cd9db4c" providerId="ADAL" clId="{BF6A7D38-564F-4AA5-8EDA-BC5DFDDD37A6}" dt="2021-11-17T21:38:54.337" v="2377" actId="164"/>
          <ac:grpSpMkLst>
            <pc:docMk/>
            <pc:sldMk cId="4089236575" sldId="2147468088"/>
            <ac:grpSpMk id="130" creationId="{3B097E81-78BF-4557-9893-B38908780C89}"/>
          </ac:grpSpMkLst>
        </pc:grpChg>
        <pc:grpChg chg="mod topLvl">
          <ac:chgData name="Lior Kamrat" userId="51e61f55-8b80-4e86-b936-84c85cd9db4c" providerId="ADAL" clId="{BF6A7D38-564F-4AA5-8EDA-BC5DFDDD37A6}" dt="2021-11-17T21:38:54.337" v="2377" actId="164"/>
          <ac:grpSpMkLst>
            <pc:docMk/>
            <pc:sldMk cId="4089236575" sldId="2147468088"/>
            <ac:grpSpMk id="134" creationId="{332069AF-8551-46D0-A5C7-2B240611AD53}"/>
          </ac:grpSpMkLst>
        </pc:grpChg>
        <pc:grpChg chg="mod">
          <ac:chgData name="Lior Kamrat" userId="51e61f55-8b80-4e86-b936-84c85cd9db4c" providerId="ADAL" clId="{BF6A7D38-564F-4AA5-8EDA-BC5DFDDD37A6}" dt="2021-11-17T21:38:46.281" v="2376" actId="164"/>
          <ac:grpSpMkLst>
            <pc:docMk/>
            <pc:sldMk cId="4089236575" sldId="2147468088"/>
            <ac:grpSpMk id="245" creationId="{D07C9B1E-0EF4-4D8E-9FD6-F74BAE0900B4}"/>
          </ac:grpSpMkLst>
        </pc:grpChg>
        <pc:grpChg chg="mod">
          <ac:chgData name="Lior Kamrat" userId="51e61f55-8b80-4e86-b936-84c85cd9db4c" providerId="ADAL" clId="{BF6A7D38-564F-4AA5-8EDA-BC5DFDDD37A6}" dt="2021-11-17T21:38:46.281" v="2376" actId="164"/>
          <ac:grpSpMkLst>
            <pc:docMk/>
            <pc:sldMk cId="4089236575" sldId="2147468088"/>
            <ac:grpSpMk id="249" creationId="{699ECC68-DE65-479C-A791-7BBB29214438}"/>
          </ac:grpSpMkLst>
        </pc:grpChg>
        <pc:grpChg chg="mod">
          <ac:chgData name="Lior Kamrat" userId="51e61f55-8b80-4e86-b936-84c85cd9db4c" providerId="ADAL" clId="{BF6A7D38-564F-4AA5-8EDA-BC5DFDDD37A6}" dt="2021-11-17T21:38:46.281" v="2376" actId="164"/>
          <ac:grpSpMkLst>
            <pc:docMk/>
            <pc:sldMk cId="4089236575" sldId="2147468088"/>
            <ac:grpSpMk id="253" creationId="{4BA4622F-73B5-4988-A4C0-2B8AAAFD1DD4}"/>
          </ac:grpSpMkLst>
        </pc:grpChg>
        <pc:grpChg chg="mod">
          <ac:chgData name="Lior Kamrat" userId="51e61f55-8b80-4e86-b936-84c85cd9db4c" providerId="ADAL" clId="{BF6A7D38-564F-4AA5-8EDA-BC5DFDDD37A6}" dt="2021-11-17T21:38:46.281" v="2376" actId="164"/>
          <ac:grpSpMkLst>
            <pc:docMk/>
            <pc:sldMk cId="4089236575" sldId="2147468088"/>
            <ac:grpSpMk id="257" creationId="{2E0B65C7-046C-41F7-81B1-5AC30D9FE8BC}"/>
          </ac:grpSpMkLst>
        </pc:grpChg>
        <pc:grpChg chg="mod">
          <ac:chgData name="Lior Kamrat" userId="51e61f55-8b80-4e86-b936-84c85cd9db4c" providerId="ADAL" clId="{BF6A7D38-564F-4AA5-8EDA-BC5DFDDD37A6}" dt="2021-11-17T21:38:46.281" v="2376" actId="164"/>
          <ac:grpSpMkLst>
            <pc:docMk/>
            <pc:sldMk cId="4089236575" sldId="2147468088"/>
            <ac:grpSpMk id="1059" creationId="{CACC2381-FECE-43F1-8CDF-FCDFFA4D19C6}"/>
          </ac:grpSpMkLst>
        </pc:grpChg>
        <pc:grpChg chg="mod topLvl">
          <ac:chgData name="Lior Kamrat" userId="51e61f55-8b80-4e86-b936-84c85cd9db4c" providerId="ADAL" clId="{BF6A7D38-564F-4AA5-8EDA-BC5DFDDD37A6}" dt="2021-11-17T21:38:54.337" v="2377" actId="164"/>
          <ac:grpSpMkLst>
            <pc:docMk/>
            <pc:sldMk cId="4089236575" sldId="2147468088"/>
            <ac:grpSpMk id="1060" creationId="{D4C30723-07FA-41C2-9040-9AA19F5B6FD9}"/>
          </ac:grpSpMkLst>
        </pc:grpChg>
        <pc:picChg chg="mod">
          <ac:chgData name="Lior Kamrat" userId="51e61f55-8b80-4e86-b936-84c85cd9db4c" providerId="ADAL" clId="{BF6A7D38-564F-4AA5-8EDA-BC5DFDDD37A6}" dt="2021-11-17T21:38:46.281" v="2376" actId="164"/>
          <ac:picMkLst>
            <pc:docMk/>
            <pc:sldMk cId="4089236575" sldId="2147468088"/>
            <ac:picMk id="3" creationId="{F7644E54-A4AA-41B9-A34A-9F2926787BAB}"/>
          </ac:picMkLst>
        </pc:picChg>
        <pc:picChg chg="mod topLvl">
          <ac:chgData name="Lior Kamrat" userId="51e61f55-8b80-4e86-b936-84c85cd9db4c" providerId="ADAL" clId="{BF6A7D38-564F-4AA5-8EDA-BC5DFDDD37A6}" dt="2021-11-17T21:38:54.337" v="2377" actId="164"/>
          <ac:picMkLst>
            <pc:docMk/>
            <pc:sldMk cId="4089236575" sldId="2147468088"/>
            <ac:picMk id="6" creationId="{C5A4E97F-C82E-44D4-9BE1-E2BABC075ED7}"/>
          </ac:picMkLst>
        </pc:picChg>
        <pc:picChg chg="mod topLvl">
          <ac:chgData name="Lior Kamrat" userId="51e61f55-8b80-4e86-b936-84c85cd9db4c" providerId="ADAL" clId="{BF6A7D38-564F-4AA5-8EDA-BC5DFDDD37A6}" dt="2021-11-17T21:38:46.281" v="2376" actId="164"/>
          <ac:picMkLst>
            <pc:docMk/>
            <pc:sldMk cId="4089236575" sldId="2147468088"/>
            <ac:picMk id="10" creationId="{A8453351-BCEF-4262-91B8-96D6EFBEB114}"/>
          </ac:picMkLst>
        </pc:picChg>
        <pc:picChg chg="mod topLvl">
          <ac:chgData name="Lior Kamrat" userId="51e61f55-8b80-4e86-b936-84c85cd9db4c" providerId="ADAL" clId="{BF6A7D38-564F-4AA5-8EDA-BC5DFDDD37A6}" dt="2021-11-17T21:38:54.337" v="2377" actId="164"/>
          <ac:picMkLst>
            <pc:docMk/>
            <pc:sldMk cId="4089236575" sldId="2147468088"/>
            <ac:picMk id="17" creationId="{72733D15-01F3-4819-B91C-21E7896003F2}"/>
          </ac:picMkLst>
        </pc:picChg>
        <pc:picChg chg="mod">
          <ac:chgData name="Lior Kamrat" userId="51e61f55-8b80-4e86-b936-84c85cd9db4c" providerId="ADAL" clId="{BF6A7D38-564F-4AA5-8EDA-BC5DFDDD37A6}" dt="2021-11-17T21:38:46.281" v="2376" actId="164"/>
          <ac:picMkLst>
            <pc:docMk/>
            <pc:sldMk cId="4089236575" sldId="2147468088"/>
            <ac:picMk id="40" creationId="{113AF046-8B6A-4F53-971E-E459EF55F527}"/>
          </ac:picMkLst>
        </pc:picChg>
        <pc:picChg chg="mod">
          <ac:chgData name="Lior Kamrat" userId="51e61f55-8b80-4e86-b936-84c85cd9db4c" providerId="ADAL" clId="{BF6A7D38-564F-4AA5-8EDA-BC5DFDDD37A6}" dt="2021-11-17T21:39:47.087" v="2379" actId="164"/>
          <ac:picMkLst>
            <pc:docMk/>
            <pc:sldMk cId="4089236575" sldId="2147468088"/>
            <ac:picMk id="44" creationId="{1A863372-E3A6-4F45-AD3B-ED57977000F8}"/>
          </ac:picMkLst>
        </pc:picChg>
        <pc:picChg chg="mod topLvl">
          <ac:chgData name="Lior Kamrat" userId="51e61f55-8b80-4e86-b936-84c85cd9db4c" providerId="ADAL" clId="{BF6A7D38-564F-4AA5-8EDA-BC5DFDDD37A6}" dt="2021-11-17T21:38:54.337" v="2377" actId="164"/>
          <ac:picMkLst>
            <pc:docMk/>
            <pc:sldMk cId="4089236575" sldId="2147468088"/>
            <ac:picMk id="104" creationId="{AB13DC23-2EE9-4A2E-B3EE-FF94269CF327}"/>
          </ac:picMkLst>
        </pc:picChg>
        <pc:picChg chg="mod">
          <ac:chgData name="Lior Kamrat" userId="51e61f55-8b80-4e86-b936-84c85cd9db4c" providerId="ADAL" clId="{BF6A7D38-564F-4AA5-8EDA-BC5DFDDD37A6}" dt="2021-11-17T20:35:28.901" v="2245"/>
          <ac:picMkLst>
            <pc:docMk/>
            <pc:sldMk cId="4089236575" sldId="2147468088"/>
            <ac:picMk id="110" creationId="{E41457AB-28DF-413D-BD3E-AE22CB713665}"/>
          </ac:picMkLst>
        </pc:picChg>
        <pc:picChg chg="mod">
          <ac:chgData name="Lior Kamrat" userId="51e61f55-8b80-4e86-b936-84c85cd9db4c" providerId="ADAL" clId="{BF6A7D38-564F-4AA5-8EDA-BC5DFDDD37A6}" dt="2021-11-17T21:38:46.281" v="2376" actId="164"/>
          <ac:picMkLst>
            <pc:docMk/>
            <pc:sldMk cId="4089236575" sldId="2147468088"/>
            <ac:picMk id="115" creationId="{DF56B233-CC50-42F0-A66A-F5310C38FB5E}"/>
          </ac:picMkLst>
        </pc:picChg>
        <pc:picChg chg="add mod">
          <ac:chgData name="Lior Kamrat" userId="51e61f55-8b80-4e86-b936-84c85cd9db4c" providerId="ADAL" clId="{BF6A7D38-564F-4AA5-8EDA-BC5DFDDD37A6}" dt="2021-11-17T21:38:46.281" v="2376" actId="164"/>
          <ac:picMkLst>
            <pc:docMk/>
            <pc:sldMk cId="4089236575" sldId="2147468088"/>
            <ac:picMk id="116" creationId="{3372FFE3-9A24-4143-9181-0AEF2F4A8E57}"/>
          </ac:picMkLst>
        </pc:picChg>
        <pc:picChg chg="mod">
          <ac:chgData name="Lior Kamrat" userId="51e61f55-8b80-4e86-b936-84c85cd9db4c" providerId="ADAL" clId="{BF6A7D38-564F-4AA5-8EDA-BC5DFDDD37A6}" dt="2021-11-17T21:38:46.281" v="2376" actId="164"/>
          <ac:picMkLst>
            <pc:docMk/>
            <pc:sldMk cId="4089236575" sldId="2147468088"/>
            <ac:picMk id="128" creationId="{42902FC6-DF82-4C41-AD67-7793E3EF7DBF}"/>
          </ac:picMkLst>
        </pc:picChg>
        <pc:picChg chg="mod">
          <ac:chgData name="Lior Kamrat" userId="51e61f55-8b80-4e86-b936-84c85cd9db4c" providerId="ADAL" clId="{BF6A7D38-564F-4AA5-8EDA-BC5DFDDD37A6}" dt="2021-11-17T21:38:46.281" v="2376" actId="164"/>
          <ac:picMkLst>
            <pc:docMk/>
            <pc:sldMk cId="4089236575" sldId="2147468088"/>
            <ac:picMk id="133" creationId="{00048FC2-43B2-4E9E-8427-77AFA54195C5}"/>
          </ac:picMkLst>
        </pc:picChg>
        <pc:picChg chg="mod">
          <ac:chgData name="Lior Kamrat" userId="51e61f55-8b80-4e86-b936-84c85cd9db4c" providerId="ADAL" clId="{BF6A7D38-564F-4AA5-8EDA-BC5DFDDD37A6}" dt="2021-11-17T21:38:46.281" v="2376" actId="164"/>
          <ac:picMkLst>
            <pc:docMk/>
            <pc:sldMk cId="4089236575" sldId="2147468088"/>
            <ac:picMk id="136" creationId="{80FF86CD-E669-4594-9551-DC2CE16093E5}"/>
          </ac:picMkLst>
        </pc:picChg>
        <pc:picChg chg="mod">
          <ac:chgData name="Lior Kamrat" userId="51e61f55-8b80-4e86-b936-84c85cd9db4c" providerId="ADAL" clId="{BF6A7D38-564F-4AA5-8EDA-BC5DFDDD37A6}" dt="2021-11-17T21:38:46.281" v="2376" actId="164"/>
          <ac:picMkLst>
            <pc:docMk/>
            <pc:sldMk cId="4089236575" sldId="2147468088"/>
            <ac:picMk id="138" creationId="{89A5C811-C22E-48DC-91DC-0BBF515829E7}"/>
          </ac:picMkLst>
        </pc:picChg>
        <pc:picChg chg="mod">
          <ac:chgData name="Lior Kamrat" userId="51e61f55-8b80-4e86-b936-84c85cd9db4c" providerId="ADAL" clId="{BF6A7D38-564F-4AA5-8EDA-BC5DFDDD37A6}" dt="2021-11-17T21:38:46.281" v="2376" actId="164"/>
          <ac:picMkLst>
            <pc:docMk/>
            <pc:sldMk cId="4089236575" sldId="2147468088"/>
            <ac:picMk id="143" creationId="{0E1F4721-8660-4544-9E03-43FCFCD693B4}"/>
          </ac:picMkLst>
        </pc:picChg>
        <pc:picChg chg="mod topLvl">
          <ac:chgData name="Lior Kamrat" userId="51e61f55-8b80-4e86-b936-84c85cd9db4c" providerId="ADAL" clId="{BF6A7D38-564F-4AA5-8EDA-BC5DFDDD37A6}" dt="2021-11-17T21:38:54.337" v="2377" actId="164"/>
          <ac:picMkLst>
            <pc:docMk/>
            <pc:sldMk cId="4089236575" sldId="2147468088"/>
            <ac:picMk id="146" creationId="{E4FDE052-91B0-4B7D-8EA1-63CFD629765B}"/>
          </ac:picMkLst>
        </pc:picChg>
        <pc:picChg chg="mod">
          <ac:chgData name="Lior Kamrat" userId="51e61f55-8b80-4e86-b936-84c85cd9db4c" providerId="ADAL" clId="{BF6A7D38-564F-4AA5-8EDA-BC5DFDDD37A6}" dt="2021-11-17T21:38:46.281" v="2376" actId="164"/>
          <ac:picMkLst>
            <pc:docMk/>
            <pc:sldMk cId="4089236575" sldId="2147468088"/>
            <ac:picMk id="150" creationId="{55DBE1EA-E0AA-49DE-9D14-30315521CD68}"/>
          </ac:picMkLst>
        </pc:picChg>
        <pc:picChg chg="mod">
          <ac:chgData name="Lior Kamrat" userId="51e61f55-8b80-4e86-b936-84c85cd9db4c" providerId="ADAL" clId="{BF6A7D38-564F-4AA5-8EDA-BC5DFDDD37A6}" dt="2021-11-17T21:38:46.281" v="2376" actId="164"/>
          <ac:picMkLst>
            <pc:docMk/>
            <pc:sldMk cId="4089236575" sldId="2147468088"/>
            <ac:picMk id="154" creationId="{7A899759-CDA2-483F-891F-D0477956F781}"/>
          </ac:picMkLst>
        </pc:picChg>
        <pc:picChg chg="mod">
          <ac:chgData name="Lior Kamrat" userId="51e61f55-8b80-4e86-b936-84c85cd9db4c" providerId="ADAL" clId="{BF6A7D38-564F-4AA5-8EDA-BC5DFDDD37A6}" dt="2021-11-17T21:38:46.281" v="2376" actId="164"/>
          <ac:picMkLst>
            <pc:docMk/>
            <pc:sldMk cId="4089236575" sldId="2147468088"/>
            <ac:picMk id="155" creationId="{20CA83A0-819A-4260-A79A-B318CB9758C4}"/>
          </ac:picMkLst>
        </pc:picChg>
        <pc:picChg chg="mod">
          <ac:chgData name="Lior Kamrat" userId="51e61f55-8b80-4e86-b936-84c85cd9db4c" providerId="ADAL" clId="{BF6A7D38-564F-4AA5-8EDA-BC5DFDDD37A6}" dt="2021-11-17T21:38:46.281" v="2376" actId="164"/>
          <ac:picMkLst>
            <pc:docMk/>
            <pc:sldMk cId="4089236575" sldId="2147468088"/>
            <ac:picMk id="159" creationId="{5E6574D6-7639-4A75-9A6D-B27BECA474A0}"/>
          </ac:picMkLst>
        </pc:picChg>
        <pc:picChg chg="mod">
          <ac:chgData name="Lior Kamrat" userId="51e61f55-8b80-4e86-b936-84c85cd9db4c" providerId="ADAL" clId="{BF6A7D38-564F-4AA5-8EDA-BC5DFDDD37A6}" dt="2021-11-17T21:38:46.281" v="2376" actId="164"/>
          <ac:picMkLst>
            <pc:docMk/>
            <pc:sldMk cId="4089236575" sldId="2147468088"/>
            <ac:picMk id="168" creationId="{B736AAA1-3A79-4830-BFBE-76C4635BE006}"/>
          </ac:picMkLst>
        </pc:picChg>
        <pc:picChg chg="mod">
          <ac:chgData name="Lior Kamrat" userId="51e61f55-8b80-4e86-b936-84c85cd9db4c" providerId="ADAL" clId="{BF6A7D38-564F-4AA5-8EDA-BC5DFDDD37A6}" dt="2021-11-17T21:38:46.281" v="2376" actId="164"/>
          <ac:picMkLst>
            <pc:docMk/>
            <pc:sldMk cId="4089236575" sldId="2147468088"/>
            <ac:picMk id="172" creationId="{C09827A8-A163-42CD-97E4-E8962406F479}"/>
          </ac:picMkLst>
        </pc:picChg>
        <pc:picChg chg="mod">
          <ac:chgData name="Lior Kamrat" userId="51e61f55-8b80-4e86-b936-84c85cd9db4c" providerId="ADAL" clId="{BF6A7D38-564F-4AA5-8EDA-BC5DFDDD37A6}" dt="2021-11-17T21:38:46.281" v="2376" actId="164"/>
          <ac:picMkLst>
            <pc:docMk/>
            <pc:sldMk cId="4089236575" sldId="2147468088"/>
            <ac:picMk id="177" creationId="{D3E25B75-47B9-4C81-AA94-2170F7592460}"/>
          </ac:picMkLst>
        </pc:picChg>
        <pc:picChg chg="mod">
          <ac:chgData name="Lior Kamrat" userId="51e61f55-8b80-4e86-b936-84c85cd9db4c" providerId="ADAL" clId="{BF6A7D38-564F-4AA5-8EDA-BC5DFDDD37A6}" dt="2021-11-17T21:39:47.087" v="2379" actId="164"/>
          <ac:picMkLst>
            <pc:docMk/>
            <pc:sldMk cId="4089236575" sldId="2147468088"/>
            <ac:picMk id="180" creationId="{90B2C534-D553-4802-B21F-E67D7F11FFFD}"/>
          </ac:picMkLst>
        </pc:picChg>
        <pc:picChg chg="mod topLvl">
          <ac:chgData name="Lior Kamrat" userId="51e61f55-8b80-4e86-b936-84c85cd9db4c" providerId="ADAL" clId="{BF6A7D38-564F-4AA5-8EDA-BC5DFDDD37A6}" dt="2021-11-17T21:38:54.337" v="2377" actId="164"/>
          <ac:picMkLst>
            <pc:docMk/>
            <pc:sldMk cId="4089236575" sldId="2147468088"/>
            <ac:picMk id="186" creationId="{16ABCA5B-3377-464C-93EC-1A081A9D41B7}"/>
          </ac:picMkLst>
        </pc:picChg>
        <pc:picChg chg="mod topLvl">
          <ac:chgData name="Lior Kamrat" userId="51e61f55-8b80-4e86-b936-84c85cd9db4c" providerId="ADAL" clId="{BF6A7D38-564F-4AA5-8EDA-BC5DFDDD37A6}" dt="2021-11-17T21:38:54.337" v="2377" actId="164"/>
          <ac:picMkLst>
            <pc:docMk/>
            <pc:sldMk cId="4089236575" sldId="2147468088"/>
            <ac:picMk id="209" creationId="{5C2DDC27-8F38-4D25-ABC7-A54437D4C801}"/>
          </ac:picMkLst>
        </pc:picChg>
        <pc:picChg chg="mod topLvl">
          <ac:chgData name="Lior Kamrat" userId="51e61f55-8b80-4e86-b936-84c85cd9db4c" providerId="ADAL" clId="{BF6A7D38-564F-4AA5-8EDA-BC5DFDDD37A6}" dt="2021-11-17T21:38:54.337" v="2377" actId="164"/>
          <ac:picMkLst>
            <pc:docMk/>
            <pc:sldMk cId="4089236575" sldId="2147468088"/>
            <ac:picMk id="1026" creationId="{E1A46367-2983-46EC-B80E-E10A1ACA27B2}"/>
          </ac:picMkLst>
        </pc:picChg>
        <pc:picChg chg="mod">
          <ac:chgData name="Lior Kamrat" userId="51e61f55-8b80-4e86-b936-84c85cd9db4c" providerId="ADAL" clId="{BF6A7D38-564F-4AA5-8EDA-BC5DFDDD37A6}" dt="2021-11-17T21:38:46.281" v="2376" actId="164"/>
          <ac:picMkLst>
            <pc:docMk/>
            <pc:sldMk cId="4089236575" sldId="2147468088"/>
            <ac:picMk id="1028" creationId="{1D3D25F9-354C-4351-A0FC-0DDCFB75E523}"/>
          </ac:picMkLst>
        </pc:picChg>
        <pc:picChg chg="mod">
          <ac:chgData name="Lior Kamrat" userId="51e61f55-8b80-4e86-b936-84c85cd9db4c" providerId="ADAL" clId="{BF6A7D38-564F-4AA5-8EDA-BC5DFDDD37A6}" dt="2021-11-17T21:39:47.087" v="2379" actId="164"/>
          <ac:picMkLst>
            <pc:docMk/>
            <pc:sldMk cId="4089236575" sldId="2147468088"/>
            <ac:picMk id="1030" creationId="{5E49546E-F3E6-4219-B9FD-62B8DC26C229}"/>
          </ac:picMkLst>
        </pc:picChg>
        <pc:picChg chg="mod">
          <ac:chgData name="Lior Kamrat" userId="51e61f55-8b80-4e86-b936-84c85cd9db4c" providerId="ADAL" clId="{BF6A7D38-564F-4AA5-8EDA-BC5DFDDD37A6}" dt="2021-11-17T21:38:46.281" v="2376" actId="164"/>
          <ac:picMkLst>
            <pc:docMk/>
            <pc:sldMk cId="4089236575" sldId="2147468088"/>
            <ac:picMk id="1050" creationId="{0F8F44B8-4A93-4A43-87AD-9466BCCD156D}"/>
          </ac:picMkLst>
        </pc:picChg>
        <pc:picChg chg="mod">
          <ac:chgData name="Lior Kamrat" userId="51e61f55-8b80-4e86-b936-84c85cd9db4c" providerId="ADAL" clId="{BF6A7D38-564F-4AA5-8EDA-BC5DFDDD37A6}" dt="2021-11-17T21:38:46.281" v="2376" actId="164"/>
          <ac:picMkLst>
            <pc:docMk/>
            <pc:sldMk cId="4089236575" sldId="2147468088"/>
            <ac:picMk id="1052" creationId="{7446B9CB-DD77-433B-A3EF-571C0BEFB069}"/>
          </ac:picMkLst>
        </pc:picChg>
        <pc:picChg chg="mod">
          <ac:chgData name="Lior Kamrat" userId="51e61f55-8b80-4e86-b936-84c85cd9db4c" providerId="ADAL" clId="{BF6A7D38-564F-4AA5-8EDA-BC5DFDDD37A6}" dt="2021-11-17T21:38:46.281" v="2376" actId="164"/>
          <ac:picMkLst>
            <pc:docMk/>
            <pc:sldMk cId="4089236575" sldId="2147468088"/>
            <ac:picMk id="1054" creationId="{60DFE7C3-1B7F-475A-BB35-4D5061401AA0}"/>
          </ac:picMkLst>
        </pc:picChg>
        <pc:picChg chg="mod">
          <ac:chgData name="Lior Kamrat" userId="51e61f55-8b80-4e86-b936-84c85cd9db4c" providerId="ADAL" clId="{BF6A7D38-564F-4AA5-8EDA-BC5DFDDD37A6}" dt="2021-11-17T21:38:46.281" v="2376" actId="164"/>
          <ac:picMkLst>
            <pc:docMk/>
            <pc:sldMk cId="4089236575" sldId="2147468088"/>
            <ac:picMk id="1056" creationId="{302C5675-4580-4820-9275-44F7E24B6CDA}"/>
          </ac:picMkLst>
        </pc:picChg>
        <pc:picChg chg="mod">
          <ac:chgData name="Lior Kamrat" userId="51e61f55-8b80-4e86-b936-84c85cd9db4c" providerId="ADAL" clId="{BF6A7D38-564F-4AA5-8EDA-BC5DFDDD37A6}" dt="2021-11-17T21:38:46.281" v="2376" actId="164"/>
          <ac:picMkLst>
            <pc:docMk/>
            <pc:sldMk cId="4089236575" sldId="2147468088"/>
            <ac:picMk id="1058" creationId="{9013620C-A6CD-48A4-B0B6-1CFA5AFDE86C}"/>
          </ac:picMkLst>
        </pc:picChg>
        <pc:cxnChg chg="del mod topLvl">
          <ac:chgData name="Lior Kamrat" userId="51e61f55-8b80-4e86-b936-84c85cd9db4c" providerId="ADAL" clId="{BF6A7D38-564F-4AA5-8EDA-BC5DFDDD37A6}" dt="2021-11-17T20:58:09.732" v="2319" actId="478"/>
          <ac:cxnSpMkLst>
            <pc:docMk/>
            <pc:sldMk cId="4089236575" sldId="2147468088"/>
            <ac:cxnSpMk id="9" creationId="{E1AD771F-0E7D-4955-9C42-D1B98BABA9EF}"/>
          </ac:cxnSpMkLst>
        </pc:cxnChg>
        <pc:cxnChg chg="mod">
          <ac:chgData name="Lior Kamrat" userId="51e61f55-8b80-4e86-b936-84c85cd9db4c" providerId="ADAL" clId="{BF6A7D38-564F-4AA5-8EDA-BC5DFDDD37A6}" dt="2021-11-17T21:38:46.281" v="2376" actId="164"/>
          <ac:cxnSpMkLst>
            <pc:docMk/>
            <pc:sldMk cId="4089236575" sldId="2147468088"/>
            <ac:cxnSpMk id="32" creationId="{3AE35111-4EF5-40C4-BB3C-2D7EA3E166AC}"/>
          </ac:cxnSpMkLst>
        </pc:cxnChg>
        <pc:cxnChg chg="add mod">
          <ac:chgData name="Lior Kamrat" userId="51e61f55-8b80-4e86-b936-84c85cd9db4c" providerId="ADAL" clId="{BF6A7D38-564F-4AA5-8EDA-BC5DFDDD37A6}" dt="2021-11-17T21:38:54.337" v="2377" actId="164"/>
          <ac:cxnSpMkLst>
            <pc:docMk/>
            <pc:sldMk cId="4089236575" sldId="2147468088"/>
            <ac:cxnSpMk id="118" creationId="{439AC32B-E6E1-4416-AFE2-B8EDB45F85DB}"/>
          </ac:cxnSpMkLst>
        </pc:cxnChg>
        <pc:cxnChg chg="add mod">
          <ac:chgData name="Lior Kamrat" userId="51e61f55-8b80-4e86-b936-84c85cd9db4c" providerId="ADAL" clId="{BF6A7D38-564F-4AA5-8EDA-BC5DFDDD37A6}" dt="2021-11-17T21:38:54.337" v="2377" actId="164"/>
          <ac:cxnSpMkLst>
            <pc:docMk/>
            <pc:sldMk cId="4089236575" sldId="2147468088"/>
            <ac:cxnSpMk id="119" creationId="{3070A949-4C0C-4CC1-8863-D7CB22A03398}"/>
          </ac:cxnSpMkLst>
        </pc:cxnChg>
        <pc:cxnChg chg="mod topLvl">
          <ac:chgData name="Lior Kamrat" userId="51e61f55-8b80-4e86-b936-84c85cd9db4c" providerId="ADAL" clId="{BF6A7D38-564F-4AA5-8EDA-BC5DFDDD37A6}" dt="2021-11-17T21:38:54.337" v="2377" actId="164"/>
          <ac:cxnSpMkLst>
            <pc:docMk/>
            <pc:sldMk cId="4089236575" sldId="2147468088"/>
            <ac:cxnSpMk id="139" creationId="{11164EDD-FDC6-46FD-B952-B60C837F97C2}"/>
          </ac:cxnSpMkLst>
        </pc:cxnChg>
        <pc:cxnChg chg="mod topLvl">
          <ac:chgData name="Lior Kamrat" userId="51e61f55-8b80-4e86-b936-84c85cd9db4c" providerId="ADAL" clId="{BF6A7D38-564F-4AA5-8EDA-BC5DFDDD37A6}" dt="2021-11-17T21:38:54.337" v="2377" actId="164"/>
          <ac:cxnSpMkLst>
            <pc:docMk/>
            <pc:sldMk cId="4089236575" sldId="2147468088"/>
            <ac:cxnSpMk id="140" creationId="{8C50B767-271B-4A96-8442-B134C57D47BF}"/>
          </ac:cxnSpMkLst>
        </pc:cxnChg>
        <pc:cxnChg chg="mod topLvl">
          <ac:chgData name="Lior Kamrat" userId="51e61f55-8b80-4e86-b936-84c85cd9db4c" providerId="ADAL" clId="{BF6A7D38-564F-4AA5-8EDA-BC5DFDDD37A6}" dt="2021-11-17T21:38:54.337" v="2377" actId="164"/>
          <ac:cxnSpMkLst>
            <pc:docMk/>
            <pc:sldMk cId="4089236575" sldId="2147468088"/>
            <ac:cxnSpMk id="141" creationId="{DC08137E-2CC9-4998-8DC6-FD5B1B2B8ED1}"/>
          </ac:cxnSpMkLst>
        </pc:cxnChg>
        <pc:cxnChg chg="mod topLvl">
          <ac:chgData name="Lior Kamrat" userId="51e61f55-8b80-4e86-b936-84c85cd9db4c" providerId="ADAL" clId="{BF6A7D38-564F-4AA5-8EDA-BC5DFDDD37A6}" dt="2021-11-17T21:38:54.337" v="2377" actId="164"/>
          <ac:cxnSpMkLst>
            <pc:docMk/>
            <pc:sldMk cId="4089236575" sldId="2147468088"/>
            <ac:cxnSpMk id="142" creationId="{F3EE8B2A-1B7A-499E-B020-B50740E453B6}"/>
          </ac:cxnSpMkLst>
        </pc:cxnChg>
        <pc:cxnChg chg="mod">
          <ac:chgData name="Lior Kamrat" userId="51e61f55-8b80-4e86-b936-84c85cd9db4c" providerId="ADAL" clId="{BF6A7D38-564F-4AA5-8EDA-BC5DFDDD37A6}" dt="2021-11-17T21:38:46.281" v="2376" actId="164"/>
          <ac:cxnSpMkLst>
            <pc:docMk/>
            <pc:sldMk cId="4089236575" sldId="2147468088"/>
            <ac:cxnSpMk id="147" creationId="{8575DA8F-E022-43F3-A38D-38C386921AF2}"/>
          </ac:cxnSpMkLst>
        </pc:cxnChg>
        <pc:cxnChg chg="mod">
          <ac:chgData name="Lior Kamrat" userId="51e61f55-8b80-4e86-b936-84c85cd9db4c" providerId="ADAL" clId="{BF6A7D38-564F-4AA5-8EDA-BC5DFDDD37A6}" dt="2021-11-17T21:38:46.281" v="2376" actId="164"/>
          <ac:cxnSpMkLst>
            <pc:docMk/>
            <pc:sldMk cId="4089236575" sldId="2147468088"/>
            <ac:cxnSpMk id="160" creationId="{5823037E-DFFA-4F3C-8BE0-32266A14D8AC}"/>
          </ac:cxnSpMkLst>
        </pc:cxnChg>
        <pc:cxnChg chg="mod">
          <ac:chgData name="Lior Kamrat" userId="51e61f55-8b80-4e86-b936-84c85cd9db4c" providerId="ADAL" clId="{BF6A7D38-564F-4AA5-8EDA-BC5DFDDD37A6}" dt="2021-11-17T21:38:46.281" v="2376" actId="164"/>
          <ac:cxnSpMkLst>
            <pc:docMk/>
            <pc:sldMk cId="4089236575" sldId="2147468088"/>
            <ac:cxnSpMk id="164" creationId="{38B074C9-539F-4368-B415-995C2E12D69F}"/>
          </ac:cxnSpMkLst>
        </pc:cxnChg>
        <pc:cxnChg chg="mod">
          <ac:chgData name="Lior Kamrat" userId="51e61f55-8b80-4e86-b936-84c85cd9db4c" providerId="ADAL" clId="{BF6A7D38-564F-4AA5-8EDA-BC5DFDDD37A6}" dt="2021-11-17T21:38:46.281" v="2376" actId="164"/>
          <ac:cxnSpMkLst>
            <pc:docMk/>
            <pc:sldMk cId="4089236575" sldId="2147468088"/>
            <ac:cxnSpMk id="170" creationId="{44E4C8C1-B609-429F-99F8-7620B96FFBB2}"/>
          </ac:cxnSpMkLst>
        </pc:cxnChg>
        <pc:cxnChg chg="mod">
          <ac:chgData name="Lior Kamrat" userId="51e61f55-8b80-4e86-b936-84c85cd9db4c" providerId="ADAL" clId="{BF6A7D38-564F-4AA5-8EDA-BC5DFDDD37A6}" dt="2021-11-17T21:39:47.087" v="2379" actId="164"/>
          <ac:cxnSpMkLst>
            <pc:docMk/>
            <pc:sldMk cId="4089236575" sldId="2147468088"/>
            <ac:cxnSpMk id="189" creationId="{B30AAC30-C9A2-46B4-BA80-895FA867016E}"/>
          </ac:cxnSpMkLst>
        </pc:cxnChg>
        <pc:cxnChg chg="mod">
          <ac:chgData name="Lior Kamrat" userId="51e61f55-8b80-4e86-b936-84c85cd9db4c" providerId="ADAL" clId="{BF6A7D38-564F-4AA5-8EDA-BC5DFDDD37A6}" dt="2021-11-17T21:39:47.087" v="2379" actId="164"/>
          <ac:cxnSpMkLst>
            <pc:docMk/>
            <pc:sldMk cId="4089236575" sldId="2147468088"/>
            <ac:cxnSpMk id="191" creationId="{52F968FC-F77A-4CB0-8D3F-90C05ABA6AE7}"/>
          </ac:cxnSpMkLst>
        </pc:cxnChg>
        <pc:cxnChg chg="mod">
          <ac:chgData name="Lior Kamrat" userId="51e61f55-8b80-4e86-b936-84c85cd9db4c" providerId="ADAL" clId="{BF6A7D38-564F-4AA5-8EDA-BC5DFDDD37A6}" dt="2021-11-17T21:39:47.087" v="2379" actId="164"/>
          <ac:cxnSpMkLst>
            <pc:docMk/>
            <pc:sldMk cId="4089236575" sldId="2147468088"/>
            <ac:cxnSpMk id="195" creationId="{C434CF28-83C5-44EA-AEA3-3D721205A2FD}"/>
          </ac:cxnSpMkLst>
        </pc:cxnChg>
      </pc:sldChg>
      <pc:sldChg chg="addSp delSp modSp add mod">
        <pc:chgData name="Lior Kamrat" userId="51e61f55-8b80-4e86-b936-84c85cd9db4c" providerId="ADAL" clId="{BF6A7D38-564F-4AA5-8EDA-BC5DFDDD37A6}" dt="2021-11-17T21:53:38.381" v="2414" actId="255"/>
        <pc:sldMkLst>
          <pc:docMk/>
          <pc:sldMk cId="2759439188" sldId="2147468089"/>
        </pc:sldMkLst>
        <pc:spChg chg="mod topLvl">
          <ac:chgData name="Lior Kamrat" userId="51e61f55-8b80-4e86-b936-84c85cd9db4c" providerId="ADAL" clId="{BF6A7D38-564F-4AA5-8EDA-BC5DFDDD37A6}" dt="2021-11-17T21:41:53.779" v="2397" actId="164"/>
          <ac:spMkLst>
            <pc:docMk/>
            <pc:sldMk cId="2759439188" sldId="2147468089"/>
            <ac:spMk id="102" creationId="{806D249B-19BC-49A1-B62A-E28B5A8AF91C}"/>
          </ac:spMkLst>
        </pc:spChg>
        <pc:spChg chg="mod topLvl">
          <ac:chgData name="Lior Kamrat" userId="51e61f55-8b80-4e86-b936-84c85cd9db4c" providerId="ADAL" clId="{BF6A7D38-564F-4AA5-8EDA-BC5DFDDD37A6}" dt="2021-11-17T21:41:53.779" v="2397" actId="164"/>
          <ac:spMkLst>
            <pc:docMk/>
            <pc:sldMk cId="2759439188" sldId="2147468089"/>
            <ac:spMk id="111" creationId="{2C767762-2172-4CB1-B7F6-860500808FD2}"/>
          </ac:spMkLst>
        </pc:spChg>
        <pc:spChg chg="mod topLvl">
          <ac:chgData name="Lior Kamrat" userId="51e61f55-8b80-4e86-b936-84c85cd9db4c" providerId="ADAL" clId="{BF6A7D38-564F-4AA5-8EDA-BC5DFDDD37A6}" dt="2021-11-17T21:41:53.779" v="2397" actId="164"/>
          <ac:spMkLst>
            <pc:docMk/>
            <pc:sldMk cId="2759439188" sldId="2147468089"/>
            <ac:spMk id="113" creationId="{89C42868-7412-4915-B1A1-848EAB4109BA}"/>
          </ac:spMkLst>
        </pc:spChg>
        <pc:spChg chg="mod">
          <ac:chgData name="Lior Kamrat" userId="51e61f55-8b80-4e86-b936-84c85cd9db4c" providerId="ADAL" clId="{BF6A7D38-564F-4AA5-8EDA-BC5DFDDD37A6}" dt="2021-11-17T21:41:49.935" v="2396" actId="165"/>
          <ac:spMkLst>
            <pc:docMk/>
            <pc:sldMk cId="2759439188" sldId="2147468089"/>
            <ac:spMk id="114" creationId="{FFCCA1A2-40DA-4FE0-BC32-DB4D6D6AD23E}"/>
          </ac:spMkLst>
        </pc:spChg>
        <pc:spChg chg="mod topLvl">
          <ac:chgData name="Lior Kamrat" userId="51e61f55-8b80-4e86-b936-84c85cd9db4c" providerId="ADAL" clId="{BF6A7D38-564F-4AA5-8EDA-BC5DFDDD37A6}" dt="2021-11-17T21:41:53.779" v="2397" actId="164"/>
          <ac:spMkLst>
            <pc:docMk/>
            <pc:sldMk cId="2759439188" sldId="2147468089"/>
            <ac:spMk id="117" creationId="{491FDF10-FB4B-4194-9157-3E0A782C80B0}"/>
          </ac:spMkLst>
        </pc:spChg>
        <pc:spChg chg="mod topLvl">
          <ac:chgData name="Lior Kamrat" userId="51e61f55-8b80-4e86-b936-84c85cd9db4c" providerId="ADAL" clId="{BF6A7D38-564F-4AA5-8EDA-BC5DFDDD37A6}" dt="2021-11-17T21:41:53.779" v="2397" actId="164"/>
          <ac:spMkLst>
            <pc:docMk/>
            <pc:sldMk cId="2759439188" sldId="2147468089"/>
            <ac:spMk id="120" creationId="{31704B3B-5CC4-4276-8A15-738AA7CC6061}"/>
          </ac:spMkLst>
        </pc:spChg>
        <pc:spChg chg="mod topLvl">
          <ac:chgData name="Lior Kamrat" userId="51e61f55-8b80-4e86-b936-84c85cd9db4c" providerId="ADAL" clId="{BF6A7D38-564F-4AA5-8EDA-BC5DFDDD37A6}" dt="2021-11-17T21:41:53.779" v="2397" actId="164"/>
          <ac:spMkLst>
            <pc:docMk/>
            <pc:sldMk cId="2759439188" sldId="2147468089"/>
            <ac:spMk id="123" creationId="{DE250382-7C40-4591-B708-E83DDA84DFF3}"/>
          </ac:spMkLst>
        </pc:spChg>
        <pc:spChg chg="mod">
          <ac:chgData name="Lior Kamrat" userId="51e61f55-8b80-4e86-b936-84c85cd9db4c" providerId="ADAL" clId="{BF6A7D38-564F-4AA5-8EDA-BC5DFDDD37A6}" dt="2021-11-17T21:41:49.935" v="2396" actId="165"/>
          <ac:spMkLst>
            <pc:docMk/>
            <pc:sldMk cId="2759439188" sldId="2147468089"/>
            <ac:spMk id="126" creationId="{800676F5-4CBB-49D9-AFC3-00A3BA3D030A}"/>
          </ac:spMkLst>
        </pc:spChg>
        <pc:spChg chg="del">
          <ac:chgData name="Lior Kamrat" userId="51e61f55-8b80-4e86-b936-84c85cd9db4c" providerId="ADAL" clId="{BF6A7D38-564F-4AA5-8EDA-BC5DFDDD37A6}" dt="2021-11-17T21:41:10.325" v="2392" actId="478"/>
          <ac:spMkLst>
            <pc:docMk/>
            <pc:sldMk cId="2759439188" sldId="2147468089"/>
            <ac:spMk id="129" creationId="{F36A4222-7875-42A8-AF2C-A8520601CB0F}"/>
          </ac:spMkLst>
        </pc:spChg>
        <pc:spChg chg="del">
          <ac:chgData name="Lior Kamrat" userId="51e61f55-8b80-4e86-b936-84c85cd9db4c" providerId="ADAL" clId="{BF6A7D38-564F-4AA5-8EDA-BC5DFDDD37A6}" dt="2021-11-17T21:41:21.849" v="2393" actId="478"/>
          <ac:spMkLst>
            <pc:docMk/>
            <pc:sldMk cId="2759439188" sldId="2147468089"/>
            <ac:spMk id="131" creationId="{9FBF8A53-86E6-475F-98EF-8AF9CA551BDE}"/>
          </ac:spMkLst>
        </pc:spChg>
        <pc:spChg chg="mod">
          <ac:chgData name="Lior Kamrat" userId="51e61f55-8b80-4e86-b936-84c85cd9db4c" providerId="ADAL" clId="{BF6A7D38-564F-4AA5-8EDA-BC5DFDDD37A6}" dt="2021-11-17T21:41:49.935" v="2396" actId="165"/>
          <ac:spMkLst>
            <pc:docMk/>
            <pc:sldMk cId="2759439188" sldId="2147468089"/>
            <ac:spMk id="132" creationId="{0715A9EE-549D-4417-A54F-2535F1BF6A4B}"/>
          </ac:spMkLst>
        </pc:spChg>
        <pc:spChg chg="del">
          <ac:chgData name="Lior Kamrat" userId="51e61f55-8b80-4e86-b936-84c85cd9db4c" providerId="ADAL" clId="{BF6A7D38-564F-4AA5-8EDA-BC5DFDDD37A6}" dt="2021-11-17T21:41:10.325" v="2392" actId="478"/>
          <ac:spMkLst>
            <pc:docMk/>
            <pc:sldMk cId="2759439188" sldId="2147468089"/>
            <ac:spMk id="135" creationId="{8F90A91D-CC06-44C0-9A36-55F2BB3D7EB6}"/>
          </ac:spMkLst>
        </pc:spChg>
        <pc:spChg chg="mod">
          <ac:chgData name="Lior Kamrat" userId="51e61f55-8b80-4e86-b936-84c85cd9db4c" providerId="ADAL" clId="{BF6A7D38-564F-4AA5-8EDA-BC5DFDDD37A6}" dt="2021-11-17T21:41:49.935" v="2396" actId="165"/>
          <ac:spMkLst>
            <pc:docMk/>
            <pc:sldMk cId="2759439188" sldId="2147468089"/>
            <ac:spMk id="137" creationId="{66E1A725-A098-46B6-8242-49E36A0EEA2F}"/>
          </ac:spMkLst>
        </pc:spChg>
        <pc:spChg chg="del">
          <ac:chgData name="Lior Kamrat" userId="51e61f55-8b80-4e86-b936-84c85cd9db4c" providerId="ADAL" clId="{BF6A7D38-564F-4AA5-8EDA-BC5DFDDD37A6}" dt="2021-11-17T21:41:10.325" v="2392" actId="478"/>
          <ac:spMkLst>
            <pc:docMk/>
            <pc:sldMk cId="2759439188" sldId="2147468089"/>
            <ac:spMk id="144" creationId="{9D5624B0-A3BA-4637-BA18-E2567E391C5C}"/>
          </ac:spMkLst>
        </pc:spChg>
        <pc:spChg chg="del">
          <ac:chgData name="Lior Kamrat" userId="51e61f55-8b80-4e86-b936-84c85cd9db4c" providerId="ADAL" clId="{BF6A7D38-564F-4AA5-8EDA-BC5DFDDD37A6}" dt="2021-11-17T21:41:21.849" v="2393" actId="478"/>
          <ac:spMkLst>
            <pc:docMk/>
            <pc:sldMk cId="2759439188" sldId="2147468089"/>
            <ac:spMk id="145" creationId="{C94E5C77-935F-46BD-BC30-9E302ADD9393}"/>
          </ac:spMkLst>
        </pc:spChg>
        <pc:spChg chg="del">
          <ac:chgData name="Lior Kamrat" userId="51e61f55-8b80-4e86-b936-84c85cd9db4c" providerId="ADAL" clId="{BF6A7D38-564F-4AA5-8EDA-BC5DFDDD37A6}" dt="2021-11-17T21:41:10.325" v="2392" actId="478"/>
          <ac:spMkLst>
            <pc:docMk/>
            <pc:sldMk cId="2759439188" sldId="2147468089"/>
            <ac:spMk id="149" creationId="{454190F1-2B56-4CFF-927E-837018573A9B}"/>
          </ac:spMkLst>
        </pc:spChg>
        <pc:spChg chg="del">
          <ac:chgData name="Lior Kamrat" userId="51e61f55-8b80-4e86-b936-84c85cd9db4c" providerId="ADAL" clId="{BF6A7D38-564F-4AA5-8EDA-BC5DFDDD37A6}" dt="2021-11-17T21:41:10.325" v="2392" actId="478"/>
          <ac:spMkLst>
            <pc:docMk/>
            <pc:sldMk cId="2759439188" sldId="2147468089"/>
            <ac:spMk id="152" creationId="{C76C4A05-7880-43DA-933B-4BBB3D45C48E}"/>
          </ac:spMkLst>
        </pc:spChg>
        <pc:spChg chg="del">
          <ac:chgData name="Lior Kamrat" userId="51e61f55-8b80-4e86-b936-84c85cd9db4c" providerId="ADAL" clId="{BF6A7D38-564F-4AA5-8EDA-BC5DFDDD37A6}" dt="2021-11-17T21:41:21.849" v="2393" actId="478"/>
          <ac:spMkLst>
            <pc:docMk/>
            <pc:sldMk cId="2759439188" sldId="2147468089"/>
            <ac:spMk id="153" creationId="{BF36A0C9-A6FD-4EA3-8F8F-6A0D31931C4F}"/>
          </ac:spMkLst>
        </pc:spChg>
        <pc:spChg chg="del">
          <ac:chgData name="Lior Kamrat" userId="51e61f55-8b80-4e86-b936-84c85cd9db4c" providerId="ADAL" clId="{BF6A7D38-564F-4AA5-8EDA-BC5DFDDD37A6}" dt="2021-11-17T21:41:21.849" v="2393" actId="478"/>
          <ac:spMkLst>
            <pc:docMk/>
            <pc:sldMk cId="2759439188" sldId="2147468089"/>
            <ac:spMk id="156" creationId="{3254CE10-5ED5-4472-86F5-0D5A52EBE2D9}"/>
          </ac:spMkLst>
        </pc:spChg>
        <pc:spChg chg="del">
          <ac:chgData name="Lior Kamrat" userId="51e61f55-8b80-4e86-b936-84c85cd9db4c" providerId="ADAL" clId="{BF6A7D38-564F-4AA5-8EDA-BC5DFDDD37A6}" dt="2021-11-17T21:41:28.826" v="2394" actId="478"/>
          <ac:spMkLst>
            <pc:docMk/>
            <pc:sldMk cId="2759439188" sldId="2147468089"/>
            <ac:spMk id="158" creationId="{92BE673B-CDA6-484D-8B34-44EECEA4A9F8}"/>
          </ac:spMkLst>
        </pc:spChg>
        <pc:spChg chg="del">
          <ac:chgData name="Lior Kamrat" userId="51e61f55-8b80-4e86-b936-84c85cd9db4c" providerId="ADAL" clId="{BF6A7D38-564F-4AA5-8EDA-BC5DFDDD37A6}" dt="2021-11-17T21:41:21.849" v="2393" actId="478"/>
          <ac:spMkLst>
            <pc:docMk/>
            <pc:sldMk cId="2759439188" sldId="2147468089"/>
            <ac:spMk id="161" creationId="{C701452E-B5D7-4941-971E-14FE9CADEA81}"/>
          </ac:spMkLst>
        </pc:spChg>
        <pc:spChg chg="del">
          <ac:chgData name="Lior Kamrat" userId="51e61f55-8b80-4e86-b936-84c85cd9db4c" providerId="ADAL" clId="{BF6A7D38-564F-4AA5-8EDA-BC5DFDDD37A6}" dt="2021-11-17T21:41:10.325" v="2392" actId="478"/>
          <ac:spMkLst>
            <pc:docMk/>
            <pc:sldMk cId="2759439188" sldId="2147468089"/>
            <ac:spMk id="163" creationId="{CD6EB54A-7092-4F8A-9437-BF8B186CDC4D}"/>
          </ac:spMkLst>
        </pc:spChg>
        <pc:spChg chg="del">
          <ac:chgData name="Lior Kamrat" userId="51e61f55-8b80-4e86-b936-84c85cd9db4c" providerId="ADAL" clId="{BF6A7D38-564F-4AA5-8EDA-BC5DFDDD37A6}" dt="2021-11-17T21:41:10.325" v="2392" actId="478"/>
          <ac:spMkLst>
            <pc:docMk/>
            <pc:sldMk cId="2759439188" sldId="2147468089"/>
            <ac:spMk id="167" creationId="{AE7E4AD6-4D90-4E26-8CBC-87F60237C145}"/>
          </ac:spMkLst>
        </pc:spChg>
        <pc:spChg chg="mod">
          <ac:chgData name="Lior Kamrat" userId="51e61f55-8b80-4e86-b936-84c85cd9db4c" providerId="ADAL" clId="{BF6A7D38-564F-4AA5-8EDA-BC5DFDDD37A6}" dt="2021-11-17T21:41:49.935" v="2396" actId="165"/>
          <ac:spMkLst>
            <pc:docMk/>
            <pc:sldMk cId="2759439188" sldId="2147468089"/>
            <ac:spMk id="171" creationId="{2E246A03-9666-4653-BDE0-5DCB4CFE5A3D}"/>
          </ac:spMkLst>
        </pc:spChg>
        <pc:spChg chg="mod">
          <ac:chgData name="Lior Kamrat" userId="51e61f55-8b80-4e86-b936-84c85cd9db4c" providerId="ADAL" clId="{BF6A7D38-564F-4AA5-8EDA-BC5DFDDD37A6}" dt="2021-11-17T21:41:49.935" v="2396" actId="165"/>
          <ac:spMkLst>
            <pc:docMk/>
            <pc:sldMk cId="2759439188" sldId="2147468089"/>
            <ac:spMk id="173" creationId="{FA4DE24F-1EAB-4466-8A27-3495EBAB2634}"/>
          </ac:spMkLst>
        </pc:spChg>
        <pc:spChg chg="mod">
          <ac:chgData name="Lior Kamrat" userId="51e61f55-8b80-4e86-b936-84c85cd9db4c" providerId="ADAL" clId="{BF6A7D38-564F-4AA5-8EDA-BC5DFDDD37A6}" dt="2021-11-17T21:41:49.935" v="2396" actId="165"/>
          <ac:spMkLst>
            <pc:docMk/>
            <pc:sldMk cId="2759439188" sldId="2147468089"/>
            <ac:spMk id="174" creationId="{17891EDC-3A7A-4824-B021-6DE4FBF1F540}"/>
          </ac:spMkLst>
        </pc:spChg>
        <pc:spChg chg="mod topLvl">
          <ac:chgData name="Lior Kamrat" userId="51e61f55-8b80-4e86-b936-84c85cd9db4c" providerId="ADAL" clId="{BF6A7D38-564F-4AA5-8EDA-BC5DFDDD37A6}" dt="2021-11-17T21:42:56.002" v="2402" actId="1076"/>
          <ac:spMkLst>
            <pc:docMk/>
            <pc:sldMk cId="2759439188" sldId="2147468089"/>
            <ac:spMk id="178" creationId="{5CC79698-D8A5-4FE8-94DE-6DEABF87114E}"/>
          </ac:spMkLst>
        </pc:spChg>
        <pc:spChg chg="mod topLvl">
          <ac:chgData name="Lior Kamrat" userId="51e61f55-8b80-4e86-b936-84c85cd9db4c" providerId="ADAL" clId="{BF6A7D38-564F-4AA5-8EDA-BC5DFDDD37A6}" dt="2021-11-17T21:53:38.381" v="2414" actId="255"/>
          <ac:spMkLst>
            <pc:docMk/>
            <pc:sldMk cId="2759439188" sldId="2147468089"/>
            <ac:spMk id="179" creationId="{81CC91D0-655C-4947-9A88-670C668E1683}"/>
          </ac:spMkLst>
        </pc:spChg>
        <pc:spChg chg="mod topLvl">
          <ac:chgData name="Lior Kamrat" userId="51e61f55-8b80-4e86-b936-84c85cd9db4c" providerId="ADAL" clId="{BF6A7D38-564F-4AA5-8EDA-BC5DFDDD37A6}" dt="2021-11-17T21:41:35.520" v="2395" actId="165"/>
          <ac:spMkLst>
            <pc:docMk/>
            <pc:sldMk cId="2759439188" sldId="2147468089"/>
            <ac:spMk id="184" creationId="{E8DD4E38-A4F5-4F3E-854E-4175ED16B7C5}"/>
          </ac:spMkLst>
        </pc:spChg>
        <pc:spChg chg="mod topLvl">
          <ac:chgData name="Lior Kamrat" userId="51e61f55-8b80-4e86-b936-84c85cd9db4c" providerId="ADAL" clId="{BF6A7D38-564F-4AA5-8EDA-BC5DFDDD37A6}" dt="2021-11-17T21:41:49.935" v="2396" actId="165"/>
          <ac:spMkLst>
            <pc:docMk/>
            <pc:sldMk cId="2759439188" sldId="2147468089"/>
            <ac:spMk id="185" creationId="{707DF7E5-1A7C-4898-9B42-5D642611283D}"/>
          </ac:spMkLst>
        </pc:spChg>
        <pc:spChg chg="mod topLvl">
          <ac:chgData name="Lior Kamrat" userId="51e61f55-8b80-4e86-b936-84c85cd9db4c" providerId="ADAL" clId="{BF6A7D38-564F-4AA5-8EDA-BC5DFDDD37A6}" dt="2021-11-17T21:43:05.360" v="2403" actId="6549"/>
          <ac:spMkLst>
            <pc:docMk/>
            <pc:sldMk cId="2759439188" sldId="2147468089"/>
            <ac:spMk id="187" creationId="{85777C69-C86F-46CC-BEC7-3CFB3F952667}"/>
          </ac:spMkLst>
        </pc:spChg>
        <pc:spChg chg="mod topLvl">
          <ac:chgData name="Lior Kamrat" userId="51e61f55-8b80-4e86-b936-84c85cd9db4c" providerId="ADAL" clId="{BF6A7D38-564F-4AA5-8EDA-BC5DFDDD37A6}" dt="2021-11-17T21:43:06.955" v="2404" actId="6549"/>
          <ac:spMkLst>
            <pc:docMk/>
            <pc:sldMk cId="2759439188" sldId="2147468089"/>
            <ac:spMk id="188" creationId="{DACD8B65-EC68-4F22-8B59-8AA0AC99E6FA}"/>
          </ac:spMkLst>
        </pc:spChg>
        <pc:spChg chg="mod">
          <ac:chgData name="Lior Kamrat" userId="51e61f55-8b80-4e86-b936-84c85cd9db4c" providerId="ADAL" clId="{BF6A7D38-564F-4AA5-8EDA-BC5DFDDD37A6}" dt="2021-11-17T21:40:52.115" v="2391" actId="14100"/>
          <ac:spMkLst>
            <pc:docMk/>
            <pc:sldMk cId="2759439188" sldId="2147468089"/>
            <ac:spMk id="204" creationId="{3CF7B349-3EA9-45F5-B060-011F37C5EBAF}"/>
          </ac:spMkLst>
        </pc:spChg>
        <pc:spChg chg="mod">
          <ac:chgData name="Lior Kamrat" userId="51e61f55-8b80-4e86-b936-84c85cd9db4c" providerId="ADAL" clId="{BF6A7D38-564F-4AA5-8EDA-BC5DFDDD37A6}" dt="2021-11-17T21:41:49.935" v="2396" actId="165"/>
          <ac:spMkLst>
            <pc:docMk/>
            <pc:sldMk cId="2759439188" sldId="2147468089"/>
            <ac:spMk id="242" creationId="{F43097BB-F881-477E-9061-D26800E3481B}"/>
          </ac:spMkLst>
        </pc:spChg>
        <pc:spChg chg="mod">
          <ac:chgData name="Lior Kamrat" userId="51e61f55-8b80-4e86-b936-84c85cd9db4c" providerId="ADAL" clId="{BF6A7D38-564F-4AA5-8EDA-BC5DFDDD37A6}" dt="2021-11-17T21:41:49.935" v="2396" actId="165"/>
          <ac:spMkLst>
            <pc:docMk/>
            <pc:sldMk cId="2759439188" sldId="2147468089"/>
            <ac:spMk id="243" creationId="{00131DF7-7821-46F8-85A8-B010C9CFE7E2}"/>
          </ac:spMkLst>
        </pc:spChg>
        <pc:spChg chg="mod">
          <ac:chgData name="Lior Kamrat" userId="51e61f55-8b80-4e86-b936-84c85cd9db4c" providerId="ADAL" clId="{BF6A7D38-564F-4AA5-8EDA-BC5DFDDD37A6}" dt="2021-11-17T21:41:49.935" v="2396" actId="165"/>
          <ac:spMkLst>
            <pc:docMk/>
            <pc:sldMk cId="2759439188" sldId="2147468089"/>
            <ac:spMk id="246" creationId="{46204324-6A8D-4B80-9FA8-24C54DE0494D}"/>
          </ac:spMkLst>
        </pc:spChg>
        <pc:spChg chg="mod">
          <ac:chgData name="Lior Kamrat" userId="51e61f55-8b80-4e86-b936-84c85cd9db4c" providerId="ADAL" clId="{BF6A7D38-564F-4AA5-8EDA-BC5DFDDD37A6}" dt="2021-11-17T21:41:49.935" v="2396" actId="165"/>
          <ac:spMkLst>
            <pc:docMk/>
            <pc:sldMk cId="2759439188" sldId="2147468089"/>
            <ac:spMk id="248" creationId="{29B63BC7-5581-4078-B91A-7EF55F59404A}"/>
          </ac:spMkLst>
        </pc:spChg>
        <pc:spChg chg="mod">
          <ac:chgData name="Lior Kamrat" userId="51e61f55-8b80-4e86-b936-84c85cd9db4c" providerId="ADAL" clId="{BF6A7D38-564F-4AA5-8EDA-BC5DFDDD37A6}" dt="2021-11-17T21:41:49.935" v="2396" actId="165"/>
          <ac:spMkLst>
            <pc:docMk/>
            <pc:sldMk cId="2759439188" sldId="2147468089"/>
            <ac:spMk id="250" creationId="{01EAAD99-C520-4B94-9BB1-37E6D803C93E}"/>
          </ac:spMkLst>
        </pc:spChg>
        <pc:spChg chg="mod">
          <ac:chgData name="Lior Kamrat" userId="51e61f55-8b80-4e86-b936-84c85cd9db4c" providerId="ADAL" clId="{BF6A7D38-564F-4AA5-8EDA-BC5DFDDD37A6}" dt="2021-11-17T21:41:49.935" v="2396" actId="165"/>
          <ac:spMkLst>
            <pc:docMk/>
            <pc:sldMk cId="2759439188" sldId="2147468089"/>
            <ac:spMk id="252" creationId="{17DF0B03-B5A6-4783-B30A-30317A89A4A8}"/>
          </ac:spMkLst>
        </pc:spChg>
        <pc:spChg chg="mod">
          <ac:chgData name="Lior Kamrat" userId="51e61f55-8b80-4e86-b936-84c85cd9db4c" providerId="ADAL" clId="{BF6A7D38-564F-4AA5-8EDA-BC5DFDDD37A6}" dt="2021-11-17T21:41:49.935" v="2396" actId="165"/>
          <ac:spMkLst>
            <pc:docMk/>
            <pc:sldMk cId="2759439188" sldId="2147468089"/>
            <ac:spMk id="254" creationId="{8B1FCF4A-8DF1-4263-816E-0D4D45AB973B}"/>
          </ac:spMkLst>
        </pc:spChg>
        <pc:spChg chg="mod">
          <ac:chgData name="Lior Kamrat" userId="51e61f55-8b80-4e86-b936-84c85cd9db4c" providerId="ADAL" clId="{BF6A7D38-564F-4AA5-8EDA-BC5DFDDD37A6}" dt="2021-11-17T21:41:49.935" v="2396" actId="165"/>
          <ac:spMkLst>
            <pc:docMk/>
            <pc:sldMk cId="2759439188" sldId="2147468089"/>
            <ac:spMk id="256" creationId="{07C77D7C-3C9A-4D2B-97CC-7CBC338F62B5}"/>
          </ac:spMkLst>
        </pc:spChg>
        <pc:spChg chg="mod">
          <ac:chgData name="Lior Kamrat" userId="51e61f55-8b80-4e86-b936-84c85cd9db4c" providerId="ADAL" clId="{BF6A7D38-564F-4AA5-8EDA-BC5DFDDD37A6}" dt="2021-11-17T21:41:49.935" v="2396" actId="165"/>
          <ac:spMkLst>
            <pc:docMk/>
            <pc:sldMk cId="2759439188" sldId="2147468089"/>
            <ac:spMk id="258" creationId="{626C8A3B-E6D4-42A5-9B46-9AE7BC0E9880}"/>
          </ac:spMkLst>
        </pc:spChg>
        <pc:spChg chg="mod">
          <ac:chgData name="Lior Kamrat" userId="51e61f55-8b80-4e86-b936-84c85cd9db4c" providerId="ADAL" clId="{BF6A7D38-564F-4AA5-8EDA-BC5DFDDD37A6}" dt="2021-11-17T21:41:49.935" v="2396" actId="165"/>
          <ac:spMkLst>
            <pc:docMk/>
            <pc:sldMk cId="2759439188" sldId="2147468089"/>
            <ac:spMk id="260" creationId="{C1C79948-5A88-4D6B-AEC7-20425641C421}"/>
          </ac:spMkLst>
        </pc:spChg>
        <pc:grpChg chg="mod topLvl">
          <ac:chgData name="Lior Kamrat" userId="51e61f55-8b80-4e86-b936-84c85cd9db4c" providerId="ADAL" clId="{BF6A7D38-564F-4AA5-8EDA-BC5DFDDD37A6}" dt="2021-11-17T21:41:53.779" v="2397" actId="164"/>
          <ac:grpSpMkLst>
            <pc:docMk/>
            <pc:sldMk cId="2759439188" sldId="2147468089"/>
            <ac:grpSpMk id="2" creationId="{04D4D20E-CEE6-4D0F-BF48-AD0A6253B073}"/>
          </ac:grpSpMkLst>
        </pc:grpChg>
        <pc:grpChg chg="mod topLvl">
          <ac:chgData name="Lior Kamrat" userId="51e61f55-8b80-4e86-b936-84c85cd9db4c" providerId="ADAL" clId="{BF6A7D38-564F-4AA5-8EDA-BC5DFDDD37A6}" dt="2021-11-17T21:41:53.779" v="2397" actId="164"/>
          <ac:grpSpMkLst>
            <pc:docMk/>
            <pc:sldMk cId="2759439188" sldId="2147468089"/>
            <ac:grpSpMk id="4" creationId="{A96698C8-9589-4056-A95E-713618015290}"/>
          </ac:grpSpMkLst>
        </pc:grpChg>
        <pc:grpChg chg="add mod">
          <ac:chgData name="Lior Kamrat" userId="51e61f55-8b80-4e86-b936-84c85cd9db4c" providerId="ADAL" clId="{BF6A7D38-564F-4AA5-8EDA-BC5DFDDD37A6}" dt="2021-11-17T21:42:21.051" v="2398" actId="1076"/>
          <ac:grpSpMkLst>
            <pc:docMk/>
            <pc:sldMk cId="2759439188" sldId="2147468089"/>
            <ac:grpSpMk id="5" creationId="{515F5263-8843-462A-8A4A-3F9760414951}"/>
          </ac:grpSpMkLst>
        </pc:grpChg>
        <pc:grpChg chg="mod topLvl">
          <ac:chgData name="Lior Kamrat" userId="51e61f55-8b80-4e86-b936-84c85cd9db4c" providerId="ADAL" clId="{BF6A7D38-564F-4AA5-8EDA-BC5DFDDD37A6}" dt="2021-11-17T21:41:53.779" v="2397" actId="164"/>
          <ac:grpSpMkLst>
            <pc:docMk/>
            <pc:sldMk cId="2759439188" sldId="2147468089"/>
            <ac:grpSpMk id="7" creationId="{2D768069-BC8C-4003-B782-D4B7F8D65461}"/>
          </ac:grpSpMkLst>
        </pc:grpChg>
        <pc:grpChg chg="del">
          <ac:chgData name="Lior Kamrat" userId="51e61f55-8b80-4e86-b936-84c85cd9db4c" providerId="ADAL" clId="{BF6A7D38-564F-4AA5-8EDA-BC5DFDDD37A6}" dt="2021-11-17T21:41:10.325" v="2392" actId="478"/>
          <ac:grpSpMkLst>
            <pc:docMk/>
            <pc:sldMk cId="2759439188" sldId="2147468089"/>
            <ac:grpSpMk id="14" creationId="{CF56CBE5-7D78-4352-9AB5-8FE73C61F905}"/>
          </ac:grpSpMkLst>
        </pc:grpChg>
        <pc:grpChg chg="del mod topLvl">
          <ac:chgData name="Lior Kamrat" userId="51e61f55-8b80-4e86-b936-84c85cd9db4c" providerId="ADAL" clId="{BF6A7D38-564F-4AA5-8EDA-BC5DFDDD37A6}" dt="2021-11-17T21:41:49.935" v="2396" actId="165"/>
          <ac:grpSpMkLst>
            <pc:docMk/>
            <pc:sldMk cId="2759439188" sldId="2147468089"/>
            <ac:grpSpMk id="15" creationId="{944E1043-0BC9-4DFC-8A87-723E7EAA2A92}"/>
          </ac:grpSpMkLst>
        </pc:grpChg>
        <pc:grpChg chg="del">
          <ac:chgData name="Lior Kamrat" userId="51e61f55-8b80-4e86-b936-84c85cd9db4c" providerId="ADAL" clId="{BF6A7D38-564F-4AA5-8EDA-BC5DFDDD37A6}" dt="2021-11-17T21:41:35.520" v="2395" actId="165"/>
          <ac:grpSpMkLst>
            <pc:docMk/>
            <pc:sldMk cId="2759439188" sldId="2147468089"/>
            <ac:grpSpMk id="16" creationId="{B53A362B-43D1-4E83-B7AE-39A144AB3549}"/>
          </ac:grpSpMkLst>
        </pc:grpChg>
        <pc:grpChg chg="del">
          <ac:chgData name="Lior Kamrat" userId="51e61f55-8b80-4e86-b936-84c85cd9db4c" providerId="ADAL" clId="{BF6A7D38-564F-4AA5-8EDA-BC5DFDDD37A6}" dt="2021-11-17T21:41:21.849" v="2393" actId="478"/>
          <ac:grpSpMkLst>
            <pc:docMk/>
            <pc:sldMk cId="2759439188" sldId="2147468089"/>
            <ac:grpSpMk id="24" creationId="{03BF814A-7727-4F01-B390-71A2C34B1260}"/>
          </ac:grpSpMkLst>
        </pc:grpChg>
        <pc:grpChg chg="del">
          <ac:chgData name="Lior Kamrat" userId="51e61f55-8b80-4e86-b936-84c85cd9db4c" providerId="ADAL" clId="{BF6A7D38-564F-4AA5-8EDA-BC5DFDDD37A6}" dt="2021-11-17T21:41:28.826" v="2394" actId="478"/>
          <ac:grpSpMkLst>
            <pc:docMk/>
            <pc:sldMk cId="2759439188" sldId="2147468089"/>
            <ac:grpSpMk id="37" creationId="{1A3639B0-5F5C-42BF-B82A-05BD5F6FB521}"/>
          </ac:grpSpMkLst>
        </pc:grpChg>
        <pc:grpChg chg="mod topLvl">
          <ac:chgData name="Lior Kamrat" userId="51e61f55-8b80-4e86-b936-84c85cd9db4c" providerId="ADAL" clId="{BF6A7D38-564F-4AA5-8EDA-BC5DFDDD37A6}" dt="2021-11-17T21:41:49.935" v="2396" actId="165"/>
          <ac:grpSpMkLst>
            <pc:docMk/>
            <pc:sldMk cId="2759439188" sldId="2147468089"/>
            <ac:grpSpMk id="41" creationId="{0A938EED-1906-4166-B396-83FCF025D89B}"/>
          </ac:grpSpMkLst>
        </pc:grpChg>
        <pc:grpChg chg="del">
          <ac:chgData name="Lior Kamrat" userId="51e61f55-8b80-4e86-b936-84c85cd9db4c" providerId="ADAL" clId="{BF6A7D38-564F-4AA5-8EDA-BC5DFDDD37A6}" dt="2021-11-17T21:41:10.325" v="2392" actId="478"/>
          <ac:grpSpMkLst>
            <pc:docMk/>
            <pc:sldMk cId="2759439188" sldId="2147468089"/>
            <ac:grpSpMk id="68" creationId="{5DB94E52-9FC2-4ED4-9989-B27C965EBFBE}"/>
          </ac:grpSpMkLst>
        </pc:grpChg>
        <pc:grpChg chg="mod topLvl">
          <ac:chgData name="Lior Kamrat" userId="51e61f55-8b80-4e86-b936-84c85cd9db4c" providerId="ADAL" clId="{BF6A7D38-564F-4AA5-8EDA-BC5DFDDD37A6}" dt="2021-11-17T21:41:53.779" v="2397" actId="164"/>
          <ac:grpSpMkLst>
            <pc:docMk/>
            <pc:sldMk cId="2759439188" sldId="2147468089"/>
            <ac:grpSpMk id="112" creationId="{7DC8856C-11D3-4C32-AF14-26CDE136E535}"/>
          </ac:grpSpMkLst>
        </pc:grpChg>
        <pc:grpChg chg="mod topLvl">
          <ac:chgData name="Lior Kamrat" userId="51e61f55-8b80-4e86-b936-84c85cd9db4c" providerId="ADAL" clId="{BF6A7D38-564F-4AA5-8EDA-BC5DFDDD37A6}" dt="2021-11-17T21:41:53.779" v="2397" actId="164"/>
          <ac:grpSpMkLst>
            <pc:docMk/>
            <pc:sldMk cId="2759439188" sldId="2147468089"/>
            <ac:grpSpMk id="125" creationId="{8081221D-F592-4D92-A53C-1C72D7C673F4}"/>
          </ac:grpSpMkLst>
        </pc:grpChg>
        <pc:grpChg chg="mod topLvl">
          <ac:chgData name="Lior Kamrat" userId="51e61f55-8b80-4e86-b936-84c85cd9db4c" providerId="ADAL" clId="{BF6A7D38-564F-4AA5-8EDA-BC5DFDDD37A6}" dt="2021-11-17T21:41:53.779" v="2397" actId="164"/>
          <ac:grpSpMkLst>
            <pc:docMk/>
            <pc:sldMk cId="2759439188" sldId="2147468089"/>
            <ac:grpSpMk id="130" creationId="{3B097E81-78BF-4557-9893-B38908780C89}"/>
          </ac:grpSpMkLst>
        </pc:grpChg>
        <pc:grpChg chg="mod topLvl">
          <ac:chgData name="Lior Kamrat" userId="51e61f55-8b80-4e86-b936-84c85cd9db4c" providerId="ADAL" clId="{BF6A7D38-564F-4AA5-8EDA-BC5DFDDD37A6}" dt="2021-11-17T21:41:53.779" v="2397" actId="164"/>
          <ac:grpSpMkLst>
            <pc:docMk/>
            <pc:sldMk cId="2759439188" sldId="2147468089"/>
            <ac:grpSpMk id="134" creationId="{332069AF-8551-46D0-A5C7-2B240611AD53}"/>
          </ac:grpSpMkLst>
        </pc:grpChg>
        <pc:grpChg chg="mod">
          <ac:chgData name="Lior Kamrat" userId="51e61f55-8b80-4e86-b936-84c85cd9db4c" providerId="ADAL" clId="{BF6A7D38-564F-4AA5-8EDA-BC5DFDDD37A6}" dt="2021-11-17T21:41:49.935" v="2396" actId="165"/>
          <ac:grpSpMkLst>
            <pc:docMk/>
            <pc:sldMk cId="2759439188" sldId="2147468089"/>
            <ac:grpSpMk id="245" creationId="{D07C9B1E-0EF4-4D8E-9FD6-F74BAE0900B4}"/>
          </ac:grpSpMkLst>
        </pc:grpChg>
        <pc:grpChg chg="mod">
          <ac:chgData name="Lior Kamrat" userId="51e61f55-8b80-4e86-b936-84c85cd9db4c" providerId="ADAL" clId="{BF6A7D38-564F-4AA5-8EDA-BC5DFDDD37A6}" dt="2021-11-17T21:41:49.935" v="2396" actId="165"/>
          <ac:grpSpMkLst>
            <pc:docMk/>
            <pc:sldMk cId="2759439188" sldId="2147468089"/>
            <ac:grpSpMk id="249" creationId="{699ECC68-DE65-479C-A791-7BBB29214438}"/>
          </ac:grpSpMkLst>
        </pc:grpChg>
        <pc:grpChg chg="mod">
          <ac:chgData name="Lior Kamrat" userId="51e61f55-8b80-4e86-b936-84c85cd9db4c" providerId="ADAL" clId="{BF6A7D38-564F-4AA5-8EDA-BC5DFDDD37A6}" dt="2021-11-17T21:41:49.935" v="2396" actId="165"/>
          <ac:grpSpMkLst>
            <pc:docMk/>
            <pc:sldMk cId="2759439188" sldId="2147468089"/>
            <ac:grpSpMk id="253" creationId="{4BA4622F-73B5-4988-A4C0-2B8AAAFD1DD4}"/>
          </ac:grpSpMkLst>
        </pc:grpChg>
        <pc:grpChg chg="mod">
          <ac:chgData name="Lior Kamrat" userId="51e61f55-8b80-4e86-b936-84c85cd9db4c" providerId="ADAL" clId="{BF6A7D38-564F-4AA5-8EDA-BC5DFDDD37A6}" dt="2021-11-17T21:41:49.935" v="2396" actId="165"/>
          <ac:grpSpMkLst>
            <pc:docMk/>
            <pc:sldMk cId="2759439188" sldId="2147468089"/>
            <ac:grpSpMk id="257" creationId="{2E0B65C7-046C-41F7-81B1-5AC30D9FE8BC}"/>
          </ac:grpSpMkLst>
        </pc:grpChg>
        <pc:grpChg chg="mod">
          <ac:chgData name="Lior Kamrat" userId="51e61f55-8b80-4e86-b936-84c85cd9db4c" providerId="ADAL" clId="{BF6A7D38-564F-4AA5-8EDA-BC5DFDDD37A6}" dt="2021-11-17T21:41:49.935" v="2396" actId="165"/>
          <ac:grpSpMkLst>
            <pc:docMk/>
            <pc:sldMk cId="2759439188" sldId="2147468089"/>
            <ac:grpSpMk id="1059" creationId="{CACC2381-FECE-43F1-8CDF-FCDFFA4D19C6}"/>
          </ac:grpSpMkLst>
        </pc:grpChg>
        <pc:grpChg chg="mod topLvl">
          <ac:chgData name="Lior Kamrat" userId="51e61f55-8b80-4e86-b936-84c85cd9db4c" providerId="ADAL" clId="{BF6A7D38-564F-4AA5-8EDA-BC5DFDDD37A6}" dt="2021-11-17T21:41:49.935" v="2396" actId="165"/>
          <ac:grpSpMkLst>
            <pc:docMk/>
            <pc:sldMk cId="2759439188" sldId="2147468089"/>
            <ac:grpSpMk id="1060" creationId="{D4C30723-07FA-41C2-9040-9AA19F5B6FD9}"/>
          </ac:grpSpMkLst>
        </pc:grpChg>
        <pc:picChg chg="del">
          <ac:chgData name="Lior Kamrat" userId="51e61f55-8b80-4e86-b936-84c85cd9db4c" providerId="ADAL" clId="{BF6A7D38-564F-4AA5-8EDA-BC5DFDDD37A6}" dt="2021-11-17T21:41:21.849" v="2393" actId="478"/>
          <ac:picMkLst>
            <pc:docMk/>
            <pc:sldMk cId="2759439188" sldId="2147468089"/>
            <ac:picMk id="3" creationId="{F7644E54-A4AA-41B9-A34A-9F2926787BAB}"/>
          </ac:picMkLst>
        </pc:picChg>
        <pc:picChg chg="mod topLvl">
          <ac:chgData name="Lior Kamrat" userId="51e61f55-8b80-4e86-b936-84c85cd9db4c" providerId="ADAL" clId="{BF6A7D38-564F-4AA5-8EDA-BC5DFDDD37A6}" dt="2021-11-17T21:41:53.779" v="2397" actId="164"/>
          <ac:picMkLst>
            <pc:docMk/>
            <pc:sldMk cId="2759439188" sldId="2147468089"/>
            <ac:picMk id="6" creationId="{C5A4E97F-C82E-44D4-9BE1-E2BABC075ED7}"/>
          </ac:picMkLst>
        </pc:picChg>
        <pc:picChg chg="mod">
          <ac:chgData name="Lior Kamrat" userId="51e61f55-8b80-4e86-b936-84c85cd9db4c" providerId="ADAL" clId="{BF6A7D38-564F-4AA5-8EDA-BC5DFDDD37A6}" dt="2021-11-17T21:41:49.935" v="2396" actId="165"/>
          <ac:picMkLst>
            <pc:docMk/>
            <pc:sldMk cId="2759439188" sldId="2147468089"/>
            <ac:picMk id="10" creationId="{A8453351-BCEF-4262-91B8-96D6EFBEB114}"/>
          </ac:picMkLst>
        </pc:picChg>
        <pc:picChg chg="mod topLvl">
          <ac:chgData name="Lior Kamrat" userId="51e61f55-8b80-4e86-b936-84c85cd9db4c" providerId="ADAL" clId="{BF6A7D38-564F-4AA5-8EDA-BC5DFDDD37A6}" dt="2021-11-17T21:41:53.779" v="2397" actId="164"/>
          <ac:picMkLst>
            <pc:docMk/>
            <pc:sldMk cId="2759439188" sldId="2147468089"/>
            <ac:picMk id="17" creationId="{72733D15-01F3-4819-B91C-21E7896003F2}"/>
          </ac:picMkLst>
        </pc:picChg>
        <pc:picChg chg="mod">
          <ac:chgData name="Lior Kamrat" userId="51e61f55-8b80-4e86-b936-84c85cd9db4c" providerId="ADAL" clId="{BF6A7D38-564F-4AA5-8EDA-BC5DFDDD37A6}" dt="2021-11-17T21:41:49.935" v="2396" actId="165"/>
          <ac:picMkLst>
            <pc:docMk/>
            <pc:sldMk cId="2759439188" sldId="2147468089"/>
            <ac:picMk id="40" creationId="{113AF046-8B6A-4F53-971E-E459EF55F527}"/>
          </ac:picMkLst>
        </pc:picChg>
        <pc:picChg chg="mod topLvl">
          <ac:chgData name="Lior Kamrat" userId="51e61f55-8b80-4e86-b936-84c85cd9db4c" providerId="ADAL" clId="{BF6A7D38-564F-4AA5-8EDA-BC5DFDDD37A6}" dt="2021-11-17T21:41:35.520" v="2395" actId="165"/>
          <ac:picMkLst>
            <pc:docMk/>
            <pc:sldMk cId="2759439188" sldId="2147468089"/>
            <ac:picMk id="44" creationId="{1A863372-E3A6-4F45-AD3B-ED57977000F8}"/>
          </ac:picMkLst>
        </pc:picChg>
        <pc:picChg chg="mod topLvl">
          <ac:chgData name="Lior Kamrat" userId="51e61f55-8b80-4e86-b936-84c85cd9db4c" providerId="ADAL" clId="{BF6A7D38-564F-4AA5-8EDA-BC5DFDDD37A6}" dt="2021-11-17T21:41:53.779" v="2397" actId="164"/>
          <ac:picMkLst>
            <pc:docMk/>
            <pc:sldMk cId="2759439188" sldId="2147468089"/>
            <ac:picMk id="104" creationId="{AB13DC23-2EE9-4A2E-B3EE-FF94269CF327}"/>
          </ac:picMkLst>
        </pc:picChg>
        <pc:picChg chg="mod">
          <ac:chgData name="Lior Kamrat" userId="51e61f55-8b80-4e86-b936-84c85cd9db4c" providerId="ADAL" clId="{BF6A7D38-564F-4AA5-8EDA-BC5DFDDD37A6}" dt="2021-11-17T21:41:49.935" v="2396" actId="165"/>
          <ac:picMkLst>
            <pc:docMk/>
            <pc:sldMk cId="2759439188" sldId="2147468089"/>
            <ac:picMk id="115" creationId="{DF56B233-CC50-42F0-A66A-F5310C38FB5E}"/>
          </ac:picMkLst>
        </pc:picChg>
        <pc:picChg chg="mod">
          <ac:chgData name="Lior Kamrat" userId="51e61f55-8b80-4e86-b936-84c85cd9db4c" providerId="ADAL" clId="{BF6A7D38-564F-4AA5-8EDA-BC5DFDDD37A6}" dt="2021-11-17T21:41:49.935" v="2396" actId="165"/>
          <ac:picMkLst>
            <pc:docMk/>
            <pc:sldMk cId="2759439188" sldId="2147468089"/>
            <ac:picMk id="116" creationId="{3372FFE3-9A24-4143-9181-0AEF2F4A8E57}"/>
          </ac:picMkLst>
        </pc:picChg>
        <pc:picChg chg="mod">
          <ac:chgData name="Lior Kamrat" userId="51e61f55-8b80-4e86-b936-84c85cd9db4c" providerId="ADAL" clId="{BF6A7D38-564F-4AA5-8EDA-BC5DFDDD37A6}" dt="2021-11-17T21:41:49.935" v="2396" actId="165"/>
          <ac:picMkLst>
            <pc:docMk/>
            <pc:sldMk cId="2759439188" sldId="2147468089"/>
            <ac:picMk id="128" creationId="{42902FC6-DF82-4C41-AD67-7793E3EF7DBF}"/>
          </ac:picMkLst>
        </pc:picChg>
        <pc:picChg chg="mod">
          <ac:chgData name="Lior Kamrat" userId="51e61f55-8b80-4e86-b936-84c85cd9db4c" providerId="ADAL" clId="{BF6A7D38-564F-4AA5-8EDA-BC5DFDDD37A6}" dt="2021-11-17T21:41:49.935" v="2396" actId="165"/>
          <ac:picMkLst>
            <pc:docMk/>
            <pc:sldMk cId="2759439188" sldId="2147468089"/>
            <ac:picMk id="133" creationId="{00048FC2-43B2-4E9E-8427-77AFA54195C5}"/>
          </ac:picMkLst>
        </pc:picChg>
        <pc:picChg chg="del">
          <ac:chgData name="Lior Kamrat" userId="51e61f55-8b80-4e86-b936-84c85cd9db4c" providerId="ADAL" clId="{BF6A7D38-564F-4AA5-8EDA-BC5DFDDD37A6}" dt="2021-11-17T21:41:10.325" v="2392" actId="478"/>
          <ac:picMkLst>
            <pc:docMk/>
            <pc:sldMk cId="2759439188" sldId="2147468089"/>
            <ac:picMk id="136" creationId="{80FF86CD-E669-4594-9551-DC2CE16093E5}"/>
          </ac:picMkLst>
        </pc:picChg>
        <pc:picChg chg="mod">
          <ac:chgData name="Lior Kamrat" userId="51e61f55-8b80-4e86-b936-84c85cd9db4c" providerId="ADAL" clId="{BF6A7D38-564F-4AA5-8EDA-BC5DFDDD37A6}" dt="2021-11-17T21:41:49.935" v="2396" actId="165"/>
          <ac:picMkLst>
            <pc:docMk/>
            <pc:sldMk cId="2759439188" sldId="2147468089"/>
            <ac:picMk id="138" creationId="{89A5C811-C22E-48DC-91DC-0BBF515829E7}"/>
          </ac:picMkLst>
        </pc:picChg>
        <pc:picChg chg="del">
          <ac:chgData name="Lior Kamrat" userId="51e61f55-8b80-4e86-b936-84c85cd9db4c" providerId="ADAL" clId="{BF6A7D38-564F-4AA5-8EDA-BC5DFDDD37A6}" dt="2021-11-17T21:41:10.325" v="2392" actId="478"/>
          <ac:picMkLst>
            <pc:docMk/>
            <pc:sldMk cId="2759439188" sldId="2147468089"/>
            <ac:picMk id="143" creationId="{0E1F4721-8660-4544-9E03-43FCFCD693B4}"/>
          </ac:picMkLst>
        </pc:picChg>
        <pc:picChg chg="mod topLvl">
          <ac:chgData name="Lior Kamrat" userId="51e61f55-8b80-4e86-b936-84c85cd9db4c" providerId="ADAL" clId="{BF6A7D38-564F-4AA5-8EDA-BC5DFDDD37A6}" dt="2021-11-17T21:41:53.779" v="2397" actId="164"/>
          <ac:picMkLst>
            <pc:docMk/>
            <pc:sldMk cId="2759439188" sldId="2147468089"/>
            <ac:picMk id="146" creationId="{E4FDE052-91B0-4B7D-8EA1-63CFD629765B}"/>
          </ac:picMkLst>
        </pc:picChg>
        <pc:picChg chg="del">
          <ac:chgData name="Lior Kamrat" userId="51e61f55-8b80-4e86-b936-84c85cd9db4c" providerId="ADAL" clId="{BF6A7D38-564F-4AA5-8EDA-BC5DFDDD37A6}" dt="2021-11-17T21:41:10.325" v="2392" actId="478"/>
          <ac:picMkLst>
            <pc:docMk/>
            <pc:sldMk cId="2759439188" sldId="2147468089"/>
            <ac:picMk id="150" creationId="{55DBE1EA-E0AA-49DE-9D14-30315521CD68}"/>
          </ac:picMkLst>
        </pc:picChg>
        <pc:picChg chg="del">
          <ac:chgData name="Lior Kamrat" userId="51e61f55-8b80-4e86-b936-84c85cd9db4c" providerId="ADAL" clId="{BF6A7D38-564F-4AA5-8EDA-BC5DFDDD37A6}" dt="2021-11-17T21:41:21.849" v="2393" actId="478"/>
          <ac:picMkLst>
            <pc:docMk/>
            <pc:sldMk cId="2759439188" sldId="2147468089"/>
            <ac:picMk id="154" creationId="{7A899759-CDA2-483F-891F-D0477956F781}"/>
          </ac:picMkLst>
        </pc:picChg>
        <pc:picChg chg="del">
          <ac:chgData name="Lior Kamrat" userId="51e61f55-8b80-4e86-b936-84c85cd9db4c" providerId="ADAL" clId="{BF6A7D38-564F-4AA5-8EDA-BC5DFDDD37A6}" dt="2021-11-17T21:41:10.325" v="2392" actId="478"/>
          <ac:picMkLst>
            <pc:docMk/>
            <pc:sldMk cId="2759439188" sldId="2147468089"/>
            <ac:picMk id="155" creationId="{20CA83A0-819A-4260-A79A-B318CB9758C4}"/>
          </ac:picMkLst>
        </pc:picChg>
        <pc:picChg chg="del">
          <ac:chgData name="Lior Kamrat" userId="51e61f55-8b80-4e86-b936-84c85cd9db4c" providerId="ADAL" clId="{BF6A7D38-564F-4AA5-8EDA-BC5DFDDD37A6}" dt="2021-11-17T21:41:21.849" v="2393" actId="478"/>
          <ac:picMkLst>
            <pc:docMk/>
            <pc:sldMk cId="2759439188" sldId="2147468089"/>
            <ac:picMk id="159" creationId="{5E6574D6-7639-4A75-9A6D-B27BECA474A0}"/>
          </ac:picMkLst>
        </pc:picChg>
        <pc:picChg chg="del">
          <ac:chgData name="Lior Kamrat" userId="51e61f55-8b80-4e86-b936-84c85cd9db4c" providerId="ADAL" clId="{BF6A7D38-564F-4AA5-8EDA-BC5DFDDD37A6}" dt="2021-11-17T21:41:21.849" v="2393" actId="478"/>
          <ac:picMkLst>
            <pc:docMk/>
            <pc:sldMk cId="2759439188" sldId="2147468089"/>
            <ac:picMk id="168" creationId="{B736AAA1-3A79-4830-BFBE-76C4635BE006}"/>
          </ac:picMkLst>
        </pc:picChg>
        <pc:picChg chg="mod">
          <ac:chgData name="Lior Kamrat" userId="51e61f55-8b80-4e86-b936-84c85cd9db4c" providerId="ADAL" clId="{BF6A7D38-564F-4AA5-8EDA-BC5DFDDD37A6}" dt="2021-11-17T21:41:49.935" v="2396" actId="165"/>
          <ac:picMkLst>
            <pc:docMk/>
            <pc:sldMk cId="2759439188" sldId="2147468089"/>
            <ac:picMk id="172" creationId="{C09827A8-A163-42CD-97E4-E8962406F479}"/>
          </ac:picMkLst>
        </pc:picChg>
        <pc:picChg chg="mod">
          <ac:chgData name="Lior Kamrat" userId="51e61f55-8b80-4e86-b936-84c85cd9db4c" providerId="ADAL" clId="{BF6A7D38-564F-4AA5-8EDA-BC5DFDDD37A6}" dt="2021-11-17T21:41:49.935" v="2396" actId="165"/>
          <ac:picMkLst>
            <pc:docMk/>
            <pc:sldMk cId="2759439188" sldId="2147468089"/>
            <ac:picMk id="177" creationId="{D3E25B75-47B9-4C81-AA94-2170F7592460}"/>
          </ac:picMkLst>
        </pc:picChg>
        <pc:picChg chg="mod topLvl">
          <ac:chgData name="Lior Kamrat" userId="51e61f55-8b80-4e86-b936-84c85cd9db4c" providerId="ADAL" clId="{BF6A7D38-564F-4AA5-8EDA-BC5DFDDD37A6}" dt="2021-11-17T21:41:35.520" v="2395" actId="165"/>
          <ac:picMkLst>
            <pc:docMk/>
            <pc:sldMk cId="2759439188" sldId="2147468089"/>
            <ac:picMk id="180" creationId="{90B2C534-D553-4802-B21F-E67D7F11FFFD}"/>
          </ac:picMkLst>
        </pc:picChg>
        <pc:picChg chg="mod topLvl">
          <ac:chgData name="Lior Kamrat" userId="51e61f55-8b80-4e86-b936-84c85cd9db4c" providerId="ADAL" clId="{BF6A7D38-564F-4AA5-8EDA-BC5DFDDD37A6}" dt="2021-11-17T21:41:49.935" v="2396" actId="165"/>
          <ac:picMkLst>
            <pc:docMk/>
            <pc:sldMk cId="2759439188" sldId="2147468089"/>
            <ac:picMk id="186" creationId="{16ABCA5B-3377-464C-93EC-1A081A9D41B7}"/>
          </ac:picMkLst>
        </pc:picChg>
        <pc:picChg chg="mod topLvl">
          <ac:chgData name="Lior Kamrat" userId="51e61f55-8b80-4e86-b936-84c85cd9db4c" providerId="ADAL" clId="{BF6A7D38-564F-4AA5-8EDA-BC5DFDDD37A6}" dt="2021-11-17T21:41:49.935" v="2396" actId="165"/>
          <ac:picMkLst>
            <pc:docMk/>
            <pc:sldMk cId="2759439188" sldId="2147468089"/>
            <ac:picMk id="209" creationId="{5C2DDC27-8F38-4D25-ABC7-A54437D4C801}"/>
          </ac:picMkLst>
        </pc:picChg>
        <pc:picChg chg="mod topLvl">
          <ac:chgData name="Lior Kamrat" userId="51e61f55-8b80-4e86-b936-84c85cd9db4c" providerId="ADAL" clId="{BF6A7D38-564F-4AA5-8EDA-BC5DFDDD37A6}" dt="2021-11-17T21:41:53.779" v="2397" actId="164"/>
          <ac:picMkLst>
            <pc:docMk/>
            <pc:sldMk cId="2759439188" sldId="2147468089"/>
            <ac:picMk id="1026" creationId="{E1A46367-2983-46EC-B80E-E10A1ACA27B2}"/>
          </ac:picMkLst>
        </pc:picChg>
        <pc:picChg chg="del">
          <ac:chgData name="Lior Kamrat" userId="51e61f55-8b80-4e86-b936-84c85cd9db4c" providerId="ADAL" clId="{BF6A7D38-564F-4AA5-8EDA-BC5DFDDD37A6}" dt="2021-11-17T21:41:10.325" v="2392" actId="478"/>
          <ac:picMkLst>
            <pc:docMk/>
            <pc:sldMk cId="2759439188" sldId="2147468089"/>
            <ac:picMk id="1028" creationId="{1D3D25F9-354C-4351-A0FC-0DDCFB75E523}"/>
          </ac:picMkLst>
        </pc:picChg>
        <pc:picChg chg="mod topLvl">
          <ac:chgData name="Lior Kamrat" userId="51e61f55-8b80-4e86-b936-84c85cd9db4c" providerId="ADAL" clId="{BF6A7D38-564F-4AA5-8EDA-BC5DFDDD37A6}" dt="2021-11-17T21:41:35.520" v="2395" actId="165"/>
          <ac:picMkLst>
            <pc:docMk/>
            <pc:sldMk cId="2759439188" sldId="2147468089"/>
            <ac:picMk id="1030" creationId="{5E49546E-F3E6-4219-B9FD-62B8DC26C229}"/>
          </ac:picMkLst>
        </pc:picChg>
        <pc:picChg chg="mod">
          <ac:chgData name="Lior Kamrat" userId="51e61f55-8b80-4e86-b936-84c85cd9db4c" providerId="ADAL" clId="{BF6A7D38-564F-4AA5-8EDA-BC5DFDDD37A6}" dt="2021-11-17T21:41:49.935" v="2396" actId="165"/>
          <ac:picMkLst>
            <pc:docMk/>
            <pc:sldMk cId="2759439188" sldId="2147468089"/>
            <ac:picMk id="1050" creationId="{0F8F44B8-4A93-4A43-87AD-9466BCCD156D}"/>
          </ac:picMkLst>
        </pc:picChg>
        <pc:picChg chg="mod">
          <ac:chgData name="Lior Kamrat" userId="51e61f55-8b80-4e86-b936-84c85cd9db4c" providerId="ADAL" clId="{BF6A7D38-564F-4AA5-8EDA-BC5DFDDD37A6}" dt="2021-11-17T21:41:49.935" v="2396" actId="165"/>
          <ac:picMkLst>
            <pc:docMk/>
            <pc:sldMk cId="2759439188" sldId="2147468089"/>
            <ac:picMk id="1052" creationId="{7446B9CB-DD77-433B-A3EF-571C0BEFB069}"/>
          </ac:picMkLst>
        </pc:picChg>
        <pc:picChg chg="mod">
          <ac:chgData name="Lior Kamrat" userId="51e61f55-8b80-4e86-b936-84c85cd9db4c" providerId="ADAL" clId="{BF6A7D38-564F-4AA5-8EDA-BC5DFDDD37A6}" dt="2021-11-17T21:41:49.935" v="2396" actId="165"/>
          <ac:picMkLst>
            <pc:docMk/>
            <pc:sldMk cId="2759439188" sldId="2147468089"/>
            <ac:picMk id="1054" creationId="{60DFE7C3-1B7F-475A-BB35-4D5061401AA0}"/>
          </ac:picMkLst>
        </pc:picChg>
        <pc:picChg chg="mod">
          <ac:chgData name="Lior Kamrat" userId="51e61f55-8b80-4e86-b936-84c85cd9db4c" providerId="ADAL" clId="{BF6A7D38-564F-4AA5-8EDA-BC5DFDDD37A6}" dt="2021-11-17T21:41:49.935" v="2396" actId="165"/>
          <ac:picMkLst>
            <pc:docMk/>
            <pc:sldMk cId="2759439188" sldId="2147468089"/>
            <ac:picMk id="1056" creationId="{302C5675-4580-4820-9275-44F7E24B6CDA}"/>
          </ac:picMkLst>
        </pc:picChg>
        <pc:picChg chg="mod">
          <ac:chgData name="Lior Kamrat" userId="51e61f55-8b80-4e86-b936-84c85cd9db4c" providerId="ADAL" clId="{BF6A7D38-564F-4AA5-8EDA-BC5DFDDD37A6}" dt="2021-11-17T21:41:49.935" v="2396" actId="165"/>
          <ac:picMkLst>
            <pc:docMk/>
            <pc:sldMk cId="2759439188" sldId="2147468089"/>
            <ac:picMk id="1058" creationId="{9013620C-A6CD-48A4-B0B6-1CFA5AFDE86C}"/>
          </ac:picMkLst>
        </pc:picChg>
        <pc:cxnChg chg="del mod">
          <ac:chgData name="Lior Kamrat" userId="51e61f55-8b80-4e86-b936-84c85cd9db4c" providerId="ADAL" clId="{BF6A7D38-564F-4AA5-8EDA-BC5DFDDD37A6}" dt="2021-11-17T21:41:21.849" v="2393" actId="478"/>
          <ac:cxnSpMkLst>
            <pc:docMk/>
            <pc:sldMk cId="2759439188" sldId="2147468089"/>
            <ac:cxnSpMk id="32" creationId="{3AE35111-4EF5-40C4-BB3C-2D7EA3E166AC}"/>
          </ac:cxnSpMkLst>
        </pc:cxnChg>
        <pc:cxnChg chg="mod topLvl">
          <ac:chgData name="Lior Kamrat" userId="51e61f55-8b80-4e86-b936-84c85cd9db4c" providerId="ADAL" clId="{BF6A7D38-564F-4AA5-8EDA-BC5DFDDD37A6}" dt="2021-11-17T21:41:53.779" v="2397" actId="164"/>
          <ac:cxnSpMkLst>
            <pc:docMk/>
            <pc:sldMk cId="2759439188" sldId="2147468089"/>
            <ac:cxnSpMk id="118" creationId="{439AC32B-E6E1-4416-AFE2-B8EDB45F85DB}"/>
          </ac:cxnSpMkLst>
        </pc:cxnChg>
        <pc:cxnChg chg="mod topLvl">
          <ac:chgData name="Lior Kamrat" userId="51e61f55-8b80-4e86-b936-84c85cd9db4c" providerId="ADAL" clId="{BF6A7D38-564F-4AA5-8EDA-BC5DFDDD37A6}" dt="2021-11-17T21:41:53.779" v="2397" actId="164"/>
          <ac:cxnSpMkLst>
            <pc:docMk/>
            <pc:sldMk cId="2759439188" sldId="2147468089"/>
            <ac:cxnSpMk id="119" creationId="{3070A949-4C0C-4CC1-8863-D7CB22A03398}"/>
          </ac:cxnSpMkLst>
        </pc:cxnChg>
        <pc:cxnChg chg="mod topLvl">
          <ac:chgData name="Lior Kamrat" userId="51e61f55-8b80-4e86-b936-84c85cd9db4c" providerId="ADAL" clId="{BF6A7D38-564F-4AA5-8EDA-BC5DFDDD37A6}" dt="2021-11-17T21:41:53.779" v="2397" actId="164"/>
          <ac:cxnSpMkLst>
            <pc:docMk/>
            <pc:sldMk cId="2759439188" sldId="2147468089"/>
            <ac:cxnSpMk id="139" creationId="{11164EDD-FDC6-46FD-B952-B60C837F97C2}"/>
          </ac:cxnSpMkLst>
        </pc:cxnChg>
        <pc:cxnChg chg="mod topLvl">
          <ac:chgData name="Lior Kamrat" userId="51e61f55-8b80-4e86-b936-84c85cd9db4c" providerId="ADAL" clId="{BF6A7D38-564F-4AA5-8EDA-BC5DFDDD37A6}" dt="2021-11-17T21:41:53.779" v="2397" actId="164"/>
          <ac:cxnSpMkLst>
            <pc:docMk/>
            <pc:sldMk cId="2759439188" sldId="2147468089"/>
            <ac:cxnSpMk id="140" creationId="{8C50B767-271B-4A96-8442-B134C57D47BF}"/>
          </ac:cxnSpMkLst>
        </pc:cxnChg>
        <pc:cxnChg chg="mod topLvl">
          <ac:chgData name="Lior Kamrat" userId="51e61f55-8b80-4e86-b936-84c85cd9db4c" providerId="ADAL" clId="{BF6A7D38-564F-4AA5-8EDA-BC5DFDDD37A6}" dt="2021-11-17T21:41:53.779" v="2397" actId="164"/>
          <ac:cxnSpMkLst>
            <pc:docMk/>
            <pc:sldMk cId="2759439188" sldId="2147468089"/>
            <ac:cxnSpMk id="141" creationId="{DC08137E-2CC9-4998-8DC6-FD5B1B2B8ED1}"/>
          </ac:cxnSpMkLst>
        </pc:cxnChg>
        <pc:cxnChg chg="mod topLvl">
          <ac:chgData name="Lior Kamrat" userId="51e61f55-8b80-4e86-b936-84c85cd9db4c" providerId="ADAL" clId="{BF6A7D38-564F-4AA5-8EDA-BC5DFDDD37A6}" dt="2021-11-17T21:41:53.779" v="2397" actId="164"/>
          <ac:cxnSpMkLst>
            <pc:docMk/>
            <pc:sldMk cId="2759439188" sldId="2147468089"/>
            <ac:cxnSpMk id="142" creationId="{F3EE8B2A-1B7A-499E-B020-B50740E453B6}"/>
          </ac:cxnSpMkLst>
        </pc:cxnChg>
        <pc:cxnChg chg="del mod">
          <ac:chgData name="Lior Kamrat" userId="51e61f55-8b80-4e86-b936-84c85cd9db4c" providerId="ADAL" clId="{BF6A7D38-564F-4AA5-8EDA-BC5DFDDD37A6}" dt="2021-11-17T21:41:21.849" v="2393" actId="478"/>
          <ac:cxnSpMkLst>
            <pc:docMk/>
            <pc:sldMk cId="2759439188" sldId="2147468089"/>
            <ac:cxnSpMk id="147" creationId="{8575DA8F-E022-43F3-A38D-38C386921AF2}"/>
          </ac:cxnSpMkLst>
        </pc:cxnChg>
        <pc:cxnChg chg="del mod">
          <ac:chgData name="Lior Kamrat" userId="51e61f55-8b80-4e86-b936-84c85cd9db4c" providerId="ADAL" clId="{BF6A7D38-564F-4AA5-8EDA-BC5DFDDD37A6}" dt="2021-11-17T21:41:28.826" v="2394" actId="478"/>
          <ac:cxnSpMkLst>
            <pc:docMk/>
            <pc:sldMk cId="2759439188" sldId="2147468089"/>
            <ac:cxnSpMk id="160" creationId="{5823037E-DFFA-4F3C-8BE0-32266A14D8AC}"/>
          </ac:cxnSpMkLst>
        </pc:cxnChg>
        <pc:cxnChg chg="del mod">
          <ac:chgData name="Lior Kamrat" userId="51e61f55-8b80-4e86-b936-84c85cd9db4c" providerId="ADAL" clId="{BF6A7D38-564F-4AA5-8EDA-BC5DFDDD37A6}" dt="2021-11-17T21:41:28.826" v="2394" actId="478"/>
          <ac:cxnSpMkLst>
            <pc:docMk/>
            <pc:sldMk cId="2759439188" sldId="2147468089"/>
            <ac:cxnSpMk id="164" creationId="{38B074C9-539F-4368-B415-995C2E12D69F}"/>
          </ac:cxnSpMkLst>
        </pc:cxnChg>
        <pc:cxnChg chg="del mod">
          <ac:chgData name="Lior Kamrat" userId="51e61f55-8b80-4e86-b936-84c85cd9db4c" providerId="ADAL" clId="{BF6A7D38-564F-4AA5-8EDA-BC5DFDDD37A6}" dt="2021-11-17T21:41:28.826" v="2394" actId="478"/>
          <ac:cxnSpMkLst>
            <pc:docMk/>
            <pc:sldMk cId="2759439188" sldId="2147468089"/>
            <ac:cxnSpMk id="170" creationId="{44E4C8C1-B609-429F-99F8-7620B96FFBB2}"/>
          </ac:cxnSpMkLst>
        </pc:cxnChg>
        <pc:cxnChg chg="mod topLvl">
          <ac:chgData name="Lior Kamrat" userId="51e61f55-8b80-4e86-b936-84c85cd9db4c" providerId="ADAL" clId="{BF6A7D38-564F-4AA5-8EDA-BC5DFDDD37A6}" dt="2021-11-17T21:41:35.520" v="2395" actId="165"/>
          <ac:cxnSpMkLst>
            <pc:docMk/>
            <pc:sldMk cId="2759439188" sldId="2147468089"/>
            <ac:cxnSpMk id="189" creationId="{B30AAC30-C9A2-46B4-BA80-895FA867016E}"/>
          </ac:cxnSpMkLst>
        </pc:cxnChg>
        <pc:cxnChg chg="mod topLvl">
          <ac:chgData name="Lior Kamrat" userId="51e61f55-8b80-4e86-b936-84c85cd9db4c" providerId="ADAL" clId="{BF6A7D38-564F-4AA5-8EDA-BC5DFDDD37A6}" dt="2021-11-17T21:41:35.520" v="2395" actId="165"/>
          <ac:cxnSpMkLst>
            <pc:docMk/>
            <pc:sldMk cId="2759439188" sldId="2147468089"/>
            <ac:cxnSpMk id="191" creationId="{52F968FC-F77A-4CB0-8D3F-90C05ABA6AE7}"/>
          </ac:cxnSpMkLst>
        </pc:cxnChg>
        <pc:cxnChg chg="mod topLvl">
          <ac:chgData name="Lior Kamrat" userId="51e61f55-8b80-4e86-b936-84c85cd9db4c" providerId="ADAL" clId="{BF6A7D38-564F-4AA5-8EDA-BC5DFDDD37A6}" dt="2021-11-17T21:41:35.520" v="2395" actId="165"/>
          <ac:cxnSpMkLst>
            <pc:docMk/>
            <pc:sldMk cId="2759439188" sldId="2147468089"/>
            <ac:cxnSpMk id="195" creationId="{C434CF28-83C5-44EA-AEA3-3D721205A2FD}"/>
          </ac:cxnSpMkLst>
        </pc:cxnChg>
      </pc:sldChg>
    </pc:docChg>
  </pc:docChgLst>
  <pc:docChgLst>
    <pc:chgData name="Dale Kirby" userId="d524fb3f-77bc-4439-b21e-2d794f8a733d" providerId="ADAL" clId="{BB110503-52DB-441C-850F-2025866EF32B}"/>
    <pc:docChg chg="undo custSel addSld delSld modSld sldOrd">
      <pc:chgData name="Dale Kirby" userId="d524fb3f-77bc-4439-b21e-2d794f8a733d" providerId="ADAL" clId="{BB110503-52DB-441C-850F-2025866EF32B}" dt="2021-05-11T21:09:09.279" v="2396" actId="20577"/>
      <pc:docMkLst>
        <pc:docMk/>
      </pc:docMkLst>
      <pc:sldChg chg="mod ord modShow">
        <pc:chgData name="Dale Kirby" userId="d524fb3f-77bc-4439-b21e-2d794f8a733d" providerId="ADAL" clId="{BB110503-52DB-441C-850F-2025866EF32B}" dt="2021-05-10T14:36:42.373" v="2371" actId="729"/>
        <pc:sldMkLst>
          <pc:docMk/>
          <pc:sldMk cId="1650965727" sldId="2142532931"/>
        </pc:sldMkLst>
      </pc:sldChg>
      <pc:sldChg chg="modSp add del mod">
        <pc:chgData name="Dale Kirby" userId="d524fb3f-77bc-4439-b21e-2d794f8a733d" providerId="ADAL" clId="{BB110503-52DB-441C-850F-2025866EF32B}" dt="2021-03-25T15:20:19.444" v="3" actId="2696"/>
        <pc:sldMkLst>
          <pc:docMk/>
          <pc:sldMk cId="3070503603" sldId="2142532932"/>
        </pc:sldMkLst>
        <pc:grpChg chg="mod">
          <ac:chgData name="Dale Kirby" userId="d524fb3f-77bc-4439-b21e-2d794f8a733d" providerId="ADAL" clId="{BB110503-52DB-441C-850F-2025866EF32B}" dt="2021-03-25T15:11:23.967" v="2" actId="14100"/>
          <ac:grpSpMkLst>
            <pc:docMk/>
            <pc:sldMk cId="3070503603" sldId="2142532932"/>
            <ac:grpSpMk id="1061" creationId="{AB74D388-CB4E-49CB-869C-32F771D4793A}"/>
          </ac:grpSpMkLst>
        </pc:grpChg>
      </pc:sldChg>
      <pc:sldChg chg="addSp delSp modSp new mod ord modClrScheme chgLayout">
        <pc:chgData name="Dale Kirby" userId="d524fb3f-77bc-4439-b21e-2d794f8a733d" providerId="ADAL" clId="{BB110503-52DB-441C-850F-2025866EF32B}" dt="2021-03-25T15:22:56.475" v="179" actId="404"/>
        <pc:sldMkLst>
          <pc:docMk/>
          <pc:sldMk cId="3553957287" sldId="2142532932"/>
        </pc:sldMkLst>
        <pc:spChg chg="add del mod">
          <ac:chgData name="Dale Kirby" userId="d524fb3f-77bc-4439-b21e-2d794f8a733d" providerId="ADAL" clId="{BB110503-52DB-441C-850F-2025866EF32B}" dt="2021-03-25T15:21:26.266" v="37" actId="478"/>
          <ac:spMkLst>
            <pc:docMk/>
            <pc:sldMk cId="3553957287" sldId="2142532932"/>
            <ac:spMk id="2" creationId="{66AEFC5F-BB65-4F23-9E48-D157AE2728BC}"/>
          </ac:spMkLst>
        </pc:spChg>
        <pc:spChg chg="add mod ord">
          <ac:chgData name="Dale Kirby" userId="d524fb3f-77bc-4439-b21e-2d794f8a733d" providerId="ADAL" clId="{BB110503-52DB-441C-850F-2025866EF32B}" dt="2021-03-25T15:21:23.123" v="36" actId="20577"/>
          <ac:spMkLst>
            <pc:docMk/>
            <pc:sldMk cId="3553957287" sldId="2142532932"/>
            <ac:spMk id="3" creationId="{DF8CFCBF-B36B-4CD5-B42D-5C46596438A0}"/>
          </ac:spMkLst>
        </pc:spChg>
        <pc:spChg chg="add mod ord">
          <ac:chgData name="Dale Kirby" userId="d524fb3f-77bc-4439-b21e-2d794f8a733d" providerId="ADAL" clId="{BB110503-52DB-441C-850F-2025866EF32B}" dt="2021-03-25T15:22:41.773" v="172" actId="207"/>
          <ac:spMkLst>
            <pc:docMk/>
            <pc:sldMk cId="3553957287" sldId="2142532932"/>
            <ac:spMk id="4" creationId="{E76094BB-A40C-4C4C-8ADD-67CD8514D96C}"/>
          </ac:spMkLst>
        </pc:spChg>
        <pc:spChg chg="add mod">
          <ac:chgData name="Dale Kirby" userId="d524fb3f-77bc-4439-b21e-2d794f8a733d" providerId="ADAL" clId="{BB110503-52DB-441C-850F-2025866EF32B}" dt="2021-03-25T15:22:56.475" v="179" actId="404"/>
          <ac:spMkLst>
            <pc:docMk/>
            <pc:sldMk cId="3553957287" sldId="2142532932"/>
            <ac:spMk id="5" creationId="{BA36CE40-92B4-468C-A1C9-0113F1AE8A54}"/>
          </ac:spMkLst>
        </pc:spChg>
      </pc:sldChg>
      <pc:sldChg chg="addSp delSp modSp new mod modClrScheme modShow chgLayout">
        <pc:chgData name="Dale Kirby" userId="d524fb3f-77bc-4439-b21e-2d794f8a733d" providerId="ADAL" clId="{BB110503-52DB-441C-850F-2025866EF32B}" dt="2021-05-10T14:33:48.298" v="2369" actId="729"/>
        <pc:sldMkLst>
          <pc:docMk/>
          <pc:sldMk cId="2496932843" sldId="2142532933"/>
        </pc:sldMkLst>
        <pc:spChg chg="add mod">
          <ac:chgData name="Dale Kirby" userId="d524fb3f-77bc-4439-b21e-2d794f8a733d" providerId="ADAL" clId="{BB110503-52DB-441C-850F-2025866EF32B}" dt="2021-03-25T15:23:35.221" v="223" actId="20577"/>
          <ac:spMkLst>
            <pc:docMk/>
            <pc:sldMk cId="2496932843" sldId="2142532933"/>
            <ac:spMk id="2" creationId="{F201C2B5-6A5B-4F7C-910E-819F5D2A9A20}"/>
          </ac:spMkLst>
        </pc:spChg>
        <pc:spChg chg="add del mod">
          <ac:chgData name="Dale Kirby" userId="d524fb3f-77bc-4439-b21e-2d794f8a733d" providerId="ADAL" clId="{BB110503-52DB-441C-850F-2025866EF32B}" dt="2021-03-25T15:26:40.603" v="224" actId="22"/>
          <ac:spMkLst>
            <pc:docMk/>
            <pc:sldMk cId="2496932843" sldId="2142532933"/>
            <ac:spMk id="3" creationId="{417C2F33-00A0-4A50-9BC1-D9A23DF25773}"/>
          </ac:spMkLst>
        </pc:spChg>
        <pc:spChg chg="add mod">
          <ac:chgData name="Dale Kirby" userId="d524fb3f-77bc-4439-b21e-2d794f8a733d" providerId="ADAL" clId="{BB110503-52DB-441C-850F-2025866EF32B}" dt="2021-04-28T18:34:43.325" v="2061" actId="20577"/>
          <ac:spMkLst>
            <pc:docMk/>
            <pc:sldMk cId="2496932843" sldId="2142532933"/>
            <ac:spMk id="4" creationId="{B85BA02F-0EAA-4F47-B704-4383B740A616}"/>
          </ac:spMkLst>
        </pc:spChg>
        <pc:picChg chg="add del mod ord">
          <ac:chgData name="Dale Kirby" userId="d524fb3f-77bc-4439-b21e-2d794f8a733d" providerId="ADAL" clId="{BB110503-52DB-441C-850F-2025866EF32B}" dt="2021-04-28T16:50:43.104" v="1066" actId="478"/>
          <ac:picMkLst>
            <pc:docMk/>
            <pc:sldMk cId="2496932843" sldId="2142532933"/>
            <ac:picMk id="5" creationId="{6177680C-68D7-410E-88E0-A358BF09282D}"/>
          </ac:picMkLst>
        </pc:picChg>
      </pc:sldChg>
      <pc:sldChg chg="addSp modSp new mod modClrScheme chgLayout">
        <pc:chgData name="Dale Kirby" userId="d524fb3f-77bc-4439-b21e-2d794f8a733d" providerId="ADAL" clId="{BB110503-52DB-441C-850F-2025866EF32B}" dt="2021-04-28T16:40:02.933" v="960" actId="20577"/>
        <pc:sldMkLst>
          <pc:docMk/>
          <pc:sldMk cId="92380183" sldId="2142532934"/>
        </pc:sldMkLst>
        <pc:spChg chg="add mod">
          <ac:chgData name="Dale Kirby" userId="d524fb3f-77bc-4439-b21e-2d794f8a733d" providerId="ADAL" clId="{BB110503-52DB-441C-850F-2025866EF32B}" dt="2021-04-27T19:03:04.407" v="885" actId="20577"/>
          <ac:spMkLst>
            <pc:docMk/>
            <pc:sldMk cId="92380183" sldId="2142532934"/>
            <ac:spMk id="2" creationId="{196120D5-4585-4DF9-878D-E512F9017278}"/>
          </ac:spMkLst>
        </pc:spChg>
        <pc:spChg chg="add mod">
          <ac:chgData name="Dale Kirby" userId="d524fb3f-77bc-4439-b21e-2d794f8a733d" providerId="ADAL" clId="{BB110503-52DB-441C-850F-2025866EF32B}" dt="2021-04-28T16:40:02.933" v="960" actId="20577"/>
          <ac:spMkLst>
            <pc:docMk/>
            <pc:sldMk cId="92380183" sldId="2142532934"/>
            <ac:spMk id="3" creationId="{86E8A7CF-A910-4BC7-A1E9-365E11744AB0}"/>
          </ac:spMkLst>
        </pc:spChg>
      </pc:sldChg>
      <pc:sldChg chg="addSp modSp new del mod modShow">
        <pc:chgData name="Dale Kirby" userId="d524fb3f-77bc-4439-b21e-2d794f8a733d" providerId="ADAL" clId="{BB110503-52DB-441C-850F-2025866EF32B}" dt="2021-04-28T16:49:55.929" v="1048" actId="2696"/>
        <pc:sldMkLst>
          <pc:docMk/>
          <pc:sldMk cId="1567793501" sldId="2142532935"/>
        </pc:sldMkLst>
        <pc:spChg chg="add mod">
          <ac:chgData name="Dale Kirby" userId="d524fb3f-77bc-4439-b21e-2d794f8a733d" providerId="ADAL" clId="{BB110503-52DB-441C-850F-2025866EF32B}" dt="2021-03-26T16:07:59.266" v="821" actId="20577"/>
          <ac:spMkLst>
            <pc:docMk/>
            <pc:sldMk cId="1567793501" sldId="2142532935"/>
            <ac:spMk id="2" creationId="{9A8299D1-CFC8-42E0-9D06-E1C64260361C}"/>
          </ac:spMkLst>
        </pc:spChg>
      </pc:sldChg>
      <pc:sldChg chg="modSp mod">
        <pc:chgData name="Dale Kirby" userId="d524fb3f-77bc-4439-b21e-2d794f8a733d" providerId="ADAL" clId="{BB110503-52DB-441C-850F-2025866EF32B}" dt="2021-05-11T21:09:09.279" v="2396" actId="20577"/>
        <pc:sldMkLst>
          <pc:docMk/>
          <pc:sldMk cId="2956675566" sldId="2142532936"/>
        </pc:sldMkLst>
        <pc:spChg chg="mod">
          <ac:chgData name="Dale Kirby" userId="d524fb3f-77bc-4439-b21e-2d794f8a733d" providerId="ADAL" clId="{BB110503-52DB-441C-850F-2025866EF32B}" dt="2021-05-11T21:09:09.279" v="2396" actId="20577"/>
          <ac:spMkLst>
            <pc:docMk/>
            <pc:sldMk cId="2956675566" sldId="2142532936"/>
            <ac:spMk id="92" creationId="{6E56B08F-7DC2-4687-B431-A2199D299B5D}"/>
          </ac:spMkLst>
        </pc:spChg>
        <pc:spChg chg="mod">
          <ac:chgData name="Dale Kirby" userId="d524fb3f-77bc-4439-b21e-2d794f8a733d" providerId="ADAL" clId="{BB110503-52DB-441C-850F-2025866EF32B}" dt="2021-04-28T18:34:07.179" v="2023" actId="20577"/>
          <ac:spMkLst>
            <pc:docMk/>
            <pc:sldMk cId="2956675566" sldId="2142532936"/>
            <ac:spMk id="113" creationId="{526A3D50-6602-47B7-A525-950F462FAC7C}"/>
          </ac:spMkLst>
        </pc:spChg>
      </pc:sldChg>
      <pc:sldChg chg="modSp new mod ord">
        <pc:chgData name="Dale Kirby" userId="d524fb3f-77bc-4439-b21e-2d794f8a733d" providerId="ADAL" clId="{BB110503-52DB-441C-850F-2025866EF32B}" dt="2021-05-03T14:08:28.871" v="2228"/>
        <pc:sldMkLst>
          <pc:docMk/>
          <pc:sldMk cId="538431162" sldId="2142532937"/>
        </pc:sldMkLst>
        <pc:spChg chg="mod">
          <ac:chgData name="Dale Kirby" userId="d524fb3f-77bc-4439-b21e-2d794f8a733d" providerId="ADAL" clId="{BB110503-52DB-441C-850F-2025866EF32B}" dt="2021-04-27T19:03:24.160" v="904" actId="20577"/>
          <ac:spMkLst>
            <pc:docMk/>
            <pc:sldMk cId="538431162" sldId="2142532937"/>
            <ac:spMk id="2" creationId="{763AC45C-6C2C-45FC-AFFB-AE1E3BDD9307}"/>
          </ac:spMkLst>
        </pc:spChg>
        <pc:spChg chg="mod">
          <ac:chgData name="Dale Kirby" userId="d524fb3f-77bc-4439-b21e-2d794f8a733d" providerId="ADAL" clId="{BB110503-52DB-441C-850F-2025866EF32B}" dt="2021-04-28T16:39:14.160" v="920" actId="20577"/>
          <ac:spMkLst>
            <pc:docMk/>
            <pc:sldMk cId="538431162" sldId="2142532937"/>
            <ac:spMk id="3" creationId="{1852B6A7-571A-4AFC-9DE3-4AEE17A1CB3E}"/>
          </ac:spMkLst>
        </pc:spChg>
      </pc:sldChg>
      <pc:sldChg chg="new del">
        <pc:chgData name="Dale Kirby" userId="d524fb3f-77bc-4439-b21e-2d794f8a733d" providerId="ADAL" clId="{BB110503-52DB-441C-850F-2025866EF32B}" dt="2021-04-28T16:41:21.093" v="966" actId="47"/>
        <pc:sldMkLst>
          <pc:docMk/>
          <pc:sldMk cId="2372990395" sldId="2142532938"/>
        </pc:sldMkLst>
      </pc:sldChg>
      <pc:sldChg chg="addSp modSp add del mod ord">
        <pc:chgData name="Dale Kirby" userId="d524fb3f-77bc-4439-b21e-2d794f8a733d" providerId="ADAL" clId="{BB110503-52DB-441C-850F-2025866EF32B}" dt="2021-04-28T16:59:01.364" v="1475" actId="20577"/>
        <pc:sldMkLst>
          <pc:docMk/>
          <pc:sldMk cId="592906594" sldId="2142532939"/>
        </pc:sldMkLst>
        <pc:spChg chg="mod">
          <ac:chgData name="Dale Kirby" userId="d524fb3f-77bc-4439-b21e-2d794f8a733d" providerId="ADAL" clId="{BB110503-52DB-441C-850F-2025866EF32B}" dt="2021-04-28T16:41:28.328" v="976" actId="20577"/>
          <ac:spMkLst>
            <pc:docMk/>
            <pc:sldMk cId="592906594" sldId="2142532939"/>
            <ac:spMk id="2" creationId="{763AC45C-6C2C-45FC-AFFB-AE1E3BDD9307}"/>
          </ac:spMkLst>
        </pc:spChg>
        <pc:spChg chg="mod">
          <ac:chgData name="Dale Kirby" userId="d524fb3f-77bc-4439-b21e-2d794f8a733d" providerId="ADAL" clId="{BB110503-52DB-441C-850F-2025866EF32B}" dt="2021-04-28T16:59:01.364" v="1475" actId="20577"/>
          <ac:spMkLst>
            <pc:docMk/>
            <pc:sldMk cId="592906594" sldId="2142532939"/>
            <ac:spMk id="3" creationId="{1852B6A7-571A-4AFC-9DE3-4AEE17A1CB3E}"/>
          </ac:spMkLst>
        </pc:spChg>
        <pc:picChg chg="add mod">
          <ac:chgData name="Dale Kirby" userId="d524fb3f-77bc-4439-b21e-2d794f8a733d" providerId="ADAL" clId="{BB110503-52DB-441C-850F-2025866EF32B}" dt="2021-04-28T16:58:58.288" v="1473" actId="1076"/>
          <ac:picMkLst>
            <pc:docMk/>
            <pc:sldMk cId="592906594" sldId="2142532939"/>
            <ac:picMk id="5" creationId="{07EA9DF8-E085-4B51-81FF-A1FEB276F716}"/>
          </ac:picMkLst>
        </pc:picChg>
        <pc:picChg chg="add mod">
          <ac:chgData name="Dale Kirby" userId="d524fb3f-77bc-4439-b21e-2d794f8a733d" providerId="ADAL" clId="{BB110503-52DB-441C-850F-2025866EF32B}" dt="2021-04-28T16:58:30.298" v="1447" actId="1076"/>
          <ac:picMkLst>
            <pc:docMk/>
            <pc:sldMk cId="592906594" sldId="2142532939"/>
            <ac:picMk id="7" creationId="{2970C458-9592-41AC-9540-C888254625B2}"/>
          </ac:picMkLst>
        </pc:picChg>
      </pc:sldChg>
      <pc:sldChg chg="addSp">
        <pc:chgData name="Dale Kirby" userId="d524fb3f-77bc-4439-b21e-2d794f8a733d" providerId="ADAL" clId="{BB110503-52DB-441C-850F-2025866EF32B}" dt="2021-04-28T16:47:58.365" v="1036"/>
        <pc:sldMkLst>
          <pc:docMk/>
          <pc:sldMk cId="1642210389" sldId="2142532939"/>
        </pc:sldMkLst>
        <pc:spChg chg="add">
          <ac:chgData name="Dale Kirby" userId="d524fb3f-77bc-4439-b21e-2d794f8a733d" providerId="ADAL" clId="{BB110503-52DB-441C-850F-2025866EF32B}" dt="2021-04-28T16:47:58.365" v="1036"/>
          <ac:spMkLst>
            <pc:docMk/>
            <pc:sldMk cId="1642210389" sldId="2142532939"/>
            <ac:spMk id="4" creationId="{83D4F743-9765-4511-ACCC-8E72F8F8F848}"/>
          </ac:spMkLst>
        </pc:spChg>
      </pc:sldChg>
      <pc:sldChg chg="modSp new mod modShow">
        <pc:chgData name="Dale Kirby" userId="d524fb3f-77bc-4439-b21e-2d794f8a733d" providerId="ADAL" clId="{BB110503-52DB-441C-850F-2025866EF32B}" dt="2021-04-28T17:08:20.246" v="1818" actId="729"/>
        <pc:sldMkLst>
          <pc:docMk/>
          <pc:sldMk cId="2852507895" sldId="2142532940"/>
        </pc:sldMkLst>
        <pc:spChg chg="mod">
          <ac:chgData name="Dale Kirby" userId="d524fb3f-77bc-4439-b21e-2d794f8a733d" providerId="ADAL" clId="{BB110503-52DB-441C-850F-2025866EF32B}" dt="2021-04-28T17:02:23.693" v="1530" actId="20577"/>
          <ac:spMkLst>
            <pc:docMk/>
            <pc:sldMk cId="2852507895" sldId="2142532940"/>
            <ac:spMk id="2" creationId="{88811E86-E410-4EF3-AE51-900C32D312C9}"/>
          </ac:spMkLst>
        </pc:spChg>
        <pc:spChg chg="mod">
          <ac:chgData name="Dale Kirby" userId="d524fb3f-77bc-4439-b21e-2d794f8a733d" providerId="ADAL" clId="{BB110503-52DB-441C-850F-2025866EF32B}" dt="2021-04-28T17:08:17.214" v="1817" actId="20577"/>
          <ac:spMkLst>
            <pc:docMk/>
            <pc:sldMk cId="2852507895" sldId="2142532940"/>
            <ac:spMk id="3" creationId="{EB2E71C5-4540-4386-80D2-83267F66FF7C}"/>
          </ac:spMkLst>
        </pc:spChg>
      </pc:sldChg>
      <pc:sldChg chg="modSp add mod">
        <pc:chgData name="Dale Kirby" userId="d524fb3f-77bc-4439-b21e-2d794f8a733d" providerId="ADAL" clId="{BB110503-52DB-441C-850F-2025866EF32B}" dt="2021-04-28T19:53:21.689" v="2132" actId="5793"/>
        <pc:sldMkLst>
          <pc:docMk/>
          <pc:sldMk cId="2351834198" sldId="2142532941"/>
        </pc:sldMkLst>
        <pc:spChg chg="mod">
          <ac:chgData name="Dale Kirby" userId="d524fb3f-77bc-4439-b21e-2d794f8a733d" providerId="ADAL" clId="{BB110503-52DB-441C-850F-2025866EF32B}" dt="2021-04-28T19:52:52.038" v="2084" actId="20577"/>
          <ac:spMkLst>
            <pc:docMk/>
            <pc:sldMk cId="2351834198" sldId="2142532941"/>
            <ac:spMk id="2" creationId="{F201C2B5-6A5B-4F7C-910E-819F5D2A9A20}"/>
          </ac:spMkLst>
        </pc:spChg>
        <pc:spChg chg="mod">
          <ac:chgData name="Dale Kirby" userId="d524fb3f-77bc-4439-b21e-2d794f8a733d" providerId="ADAL" clId="{BB110503-52DB-441C-850F-2025866EF32B}" dt="2021-04-28T19:53:21.689" v="2132" actId="5793"/>
          <ac:spMkLst>
            <pc:docMk/>
            <pc:sldMk cId="2351834198" sldId="2142532941"/>
            <ac:spMk id="4" creationId="{B85BA02F-0EAA-4F47-B704-4383B740A616}"/>
          </ac:spMkLst>
        </pc:spChg>
      </pc:sldChg>
      <pc:sldChg chg="addSp delSp modSp new mod">
        <pc:chgData name="Dale Kirby" userId="d524fb3f-77bc-4439-b21e-2d794f8a733d" providerId="ADAL" clId="{BB110503-52DB-441C-850F-2025866EF32B}" dt="2021-04-29T13:52:44.863" v="2226" actId="14100"/>
        <pc:sldMkLst>
          <pc:docMk/>
          <pc:sldMk cId="326063890" sldId="2142532942"/>
        </pc:sldMkLst>
        <pc:spChg chg="del">
          <ac:chgData name="Dale Kirby" userId="d524fb3f-77bc-4439-b21e-2d794f8a733d" providerId="ADAL" clId="{BB110503-52DB-441C-850F-2025866EF32B}" dt="2021-04-28T18:26:06.744" v="2015" actId="478"/>
          <ac:spMkLst>
            <pc:docMk/>
            <pc:sldMk cId="326063890" sldId="2142532942"/>
            <ac:spMk id="2" creationId="{BCAE6F00-B273-4031-80DA-D88D64AC0589}"/>
          </ac:spMkLst>
        </pc:spChg>
        <pc:spChg chg="del">
          <ac:chgData name="Dale Kirby" userId="d524fb3f-77bc-4439-b21e-2d794f8a733d" providerId="ADAL" clId="{BB110503-52DB-441C-850F-2025866EF32B}" dt="2021-04-28T18:26:07.773" v="2016" actId="478"/>
          <ac:spMkLst>
            <pc:docMk/>
            <pc:sldMk cId="326063890" sldId="2142532942"/>
            <ac:spMk id="3" creationId="{E6B415D7-5CFA-4A29-82FE-FC048395B21A}"/>
          </ac:spMkLst>
        </pc:spChg>
        <pc:picChg chg="add mod">
          <ac:chgData name="Dale Kirby" userId="d524fb3f-77bc-4439-b21e-2d794f8a733d" providerId="ADAL" clId="{BB110503-52DB-441C-850F-2025866EF32B}" dt="2021-04-29T13:52:44.863" v="2226" actId="14100"/>
          <ac:picMkLst>
            <pc:docMk/>
            <pc:sldMk cId="326063890" sldId="2142532942"/>
            <ac:picMk id="3" creationId="{D4BF3D8B-4A57-414F-8A90-58559FB8690D}"/>
          </ac:picMkLst>
        </pc:picChg>
        <pc:picChg chg="add del mod">
          <ac:chgData name="Dale Kirby" userId="d524fb3f-77bc-4439-b21e-2d794f8a733d" providerId="ADAL" clId="{BB110503-52DB-441C-850F-2025866EF32B}" dt="2021-04-29T13:52:24.558" v="2220" actId="478"/>
          <ac:picMkLst>
            <pc:docMk/>
            <pc:sldMk cId="326063890" sldId="2142532942"/>
            <ac:picMk id="5" creationId="{2FC0096C-3C43-4BF0-905E-E1E4E610E061}"/>
          </ac:picMkLst>
        </pc:picChg>
      </pc:sldChg>
      <pc:sldChg chg="modSp new mod">
        <pc:chgData name="Dale Kirby" userId="d524fb3f-77bc-4439-b21e-2d794f8a733d" providerId="ADAL" clId="{BB110503-52DB-441C-850F-2025866EF32B}" dt="2021-04-28T19:54:54.377" v="2219" actId="20577"/>
        <pc:sldMkLst>
          <pc:docMk/>
          <pc:sldMk cId="643216434" sldId="2142532943"/>
        </pc:sldMkLst>
        <pc:spChg chg="mod">
          <ac:chgData name="Dale Kirby" userId="d524fb3f-77bc-4439-b21e-2d794f8a733d" providerId="ADAL" clId="{BB110503-52DB-441C-850F-2025866EF32B}" dt="2021-04-28T19:54:54.377" v="2219" actId="20577"/>
          <ac:spMkLst>
            <pc:docMk/>
            <pc:sldMk cId="643216434" sldId="2142532943"/>
            <ac:spMk id="2" creationId="{98BCDDA0-C4B3-4026-AB5D-CD5AF91F3612}"/>
          </ac:spMkLst>
        </pc:spChg>
        <pc:spChg chg="mod">
          <ac:chgData name="Dale Kirby" userId="d524fb3f-77bc-4439-b21e-2d794f8a733d" providerId="ADAL" clId="{BB110503-52DB-441C-850F-2025866EF32B}" dt="2021-04-28T19:53:42.236" v="2176" actId="20577"/>
          <ac:spMkLst>
            <pc:docMk/>
            <pc:sldMk cId="643216434" sldId="2142532943"/>
            <ac:spMk id="3" creationId="{4E1D5B64-E077-4380-9B65-D579FC9A67BF}"/>
          </ac:spMkLst>
        </pc:spChg>
      </pc:sldChg>
      <pc:sldChg chg="modSp new mod modShow">
        <pc:chgData name="Dale Kirby" userId="d524fb3f-77bc-4439-b21e-2d794f8a733d" providerId="ADAL" clId="{BB110503-52DB-441C-850F-2025866EF32B}" dt="2021-05-10T14:36:33.147" v="2370" actId="729"/>
        <pc:sldMkLst>
          <pc:docMk/>
          <pc:sldMk cId="383277739" sldId="2142532944"/>
        </pc:sldMkLst>
        <pc:spChg chg="mod">
          <ac:chgData name="Dale Kirby" userId="d524fb3f-77bc-4439-b21e-2d794f8a733d" providerId="ADAL" clId="{BB110503-52DB-441C-850F-2025866EF32B}" dt="2021-05-03T17:31:35.895" v="2239" actId="20577"/>
          <ac:spMkLst>
            <pc:docMk/>
            <pc:sldMk cId="383277739" sldId="2142532944"/>
            <ac:spMk id="2" creationId="{4577FDA8-AA97-484D-A990-38493DC188BE}"/>
          </ac:spMkLst>
        </pc:spChg>
        <pc:spChg chg="mod">
          <ac:chgData name="Dale Kirby" userId="d524fb3f-77bc-4439-b21e-2d794f8a733d" providerId="ADAL" clId="{BB110503-52DB-441C-850F-2025866EF32B}" dt="2021-05-03T17:50:19.315" v="2368" actId="20577"/>
          <ac:spMkLst>
            <pc:docMk/>
            <pc:sldMk cId="383277739" sldId="2142532944"/>
            <ac:spMk id="3" creationId="{4E5593C7-202C-4D8C-97BE-9A358D8C8A43}"/>
          </ac:spMkLst>
        </pc:spChg>
      </pc:sldChg>
    </pc:docChg>
  </pc:docChgLst>
  <pc:docChgLst>
    <pc:chgData name="Lior Kamrat" userId="51e61f55-8b80-4e86-b936-84c85cd9db4c" providerId="ADAL" clId="{8C373F38-7AC0-4815-BAC9-0DFB2A2E6DE6}"/>
    <pc:docChg chg="undo custSel addSld delSld modSld delSection modSection">
      <pc:chgData name="Lior Kamrat" userId="51e61f55-8b80-4e86-b936-84c85cd9db4c" providerId="ADAL" clId="{8C373F38-7AC0-4815-BAC9-0DFB2A2E6DE6}" dt="2022-01-31T13:53:23.141" v="791" actId="47"/>
      <pc:docMkLst>
        <pc:docMk/>
      </pc:docMkLst>
      <pc:sldChg chg="addSp delSp modSp mod">
        <pc:chgData name="Lior Kamrat" userId="51e61f55-8b80-4e86-b936-84c85cd9db4c" providerId="ADAL" clId="{8C373F38-7AC0-4815-BAC9-0DFB2A2E6DE6}" dt="2022-01-29T17:27:28.141" v="786" actId="1076"/>
        <pc:sldMkLst>
          <pc:docMk/>
          <pc:sldMk cId="3553957287" sldId="2142532932"/>
        </pc:sldMkLst>
        <pc:spChg chg="mod">
          <ac:chgData name="Lior Kamrat" userId="51e61f55-8b80-4e86-b936-84c85cd9db4c" providerId="ADAL" clId="{8C373F38-7AC0-4815-BAC9-0DFB2A2E6DE6}" dt="2022-01-29T17:24:15.470" v="762" actId="20577"/>
          <ac:spMkLst>
            <pc:docMk/>
            <pc:sldMk cId="3553957287" sldId="2142532932"/>
            <ac:spMk id="3" creationId="{DF8CFCBF-B36B-4CD5-B42D-5C46596438A0}"/>
          </ac:spMkLst>
        </pc:spChg>
        <pc:spChg chg="mod">
          <ac:chgData name="Lior Kamrat" userId="51e61f55-8b80-4e86-b936-84c85cd9db4c" providerId="ADAL" clId="{8C373F38-7AC0-4815-BAC9-0DFB2A2E6DE6}" dt="2022-01-29T17:24:31.090" v="775" actId="20577"/>
          <ac:spMkLst>
            <pc:docMk/>
            <pc:sldMk cId="3553957287" sldId="2142532932"/>
            <ac:spMk id="4" creationId="{E76094BB-A40C-4C4C-8ADD-67CD8514D96C}"/>
          </ac:spMkLst>
        </pc:spChg>
        <pc:spChg chg="del mod">
          <ac:chgData name="Lior Kamrat" userId="51e61f55-8b80-4e86-b936-84c85cd9db4c" providerId="ADAL" clId="{8C373F38-7AC0-4815-BAC9-0DFB2A2E6DE6}" dt="2022-01-29T00:14:14.143" v="1" actId="478"/>
          <ac:spMkLst>
            <pc:docMk/>
            <pc:sldMk cId="3553957287" sldId="2142532932"/>
            <ac:spMk id="5" creationId="{BA36CE40-92B4-468C-A1C9-0113F1AE8A54}"/>
          </ac:spMkLst>
        </pc:spChg>
        <pc:picChg chg="add mod">
          <ac:chgData name="Lior Kamrat" userId="51e61f55-8b80-4e86-b936-84c85cd9db4c" providerId="ADAL" clId="{8C373F38-7AC0-4815-BAC9-0DFB2A2E6DE6}" dt="2022-01-29T17:27:28.141" v="786" actId="1076"/>
          <ac:picMkLst>
            <pc:docMk/>
            <pc:sldMk cId="3553957287" sldId="2142532932"/>
            <ac:picMk id="6" creationId="{59C45DEB-4477-4985-AE56-E30823184F9B}"/>
          </ac:picMkLst>
        </pc:picChg>
      </pc:sldChg>
      <pc:sldChg chg="del">
        <pc:chgData name="Lior Kamrat" userId="51e61f55-8b80-4e86-b936-84c85cd9db4c" providerId="ADAL" clId="{8C373F38-7AC0-4815-BAC9-0DFB2A2E6DE6}" dt="2022-01-29T17:20:23.203" v="631" actId="47"/>
        <pc:sldMkLst>
          <pc:docMk/>
          <pc:sldMk cId="2496932843" sldId="2142532933"/>
        </pc:sldMkLst>
      </pc:sldChg>
      <pc:sldChg chg="addSp modSp mod">
        <pc:chgData name="Lior Kamrat" userId="51e61f55-8b80-4e86-b936-84c85cd9db4c" providerId="ADAL" clId="{8C373F38-7AC0-4815-BAC9-0DFB2A2E6DE6}" dt="2022-01-29T15:30:29.105" v="529" actId="20577"/>
        <pc:sldMkLst>
          <pc:docMk/>
          <pc:sldMk cId="92380183" sldId="2142532934"/>
        </pc:sldMkLst>
        <pc:spChg chg="mod">
          <ac:chgData name="Lior Kamrat" userId="51e61f55-8b80-4e86-b936-84c85cd9db4c" providerId="ADAL" clId="{8C373F38-7AC0-4815-BAC9-0DFB2A2E6DE6}" dt="2022-01-29T15:30:29.105" v="529" actId="20577"/>
          <ac:spMkLst>
            <pc:docMk/>
            <pc:sldMk cId="92380183" sldId="2142532934"/>
            <ac:spMk id="3" creationId="{86E8A7CF-A910-4BC7-A1E9-365E11744AB0}"/>
          </ac:spMkLst>
        </pc:spChg>
        <pc:picChg chg="add mod">
          <ac:chgData name="Lior Kamrat" userId="51e61f55-8b80-4e86-b936-84c85cd9db4c" providerId="ADAL" clId="{8C373F38-7AC0-4815-BAC9-0DFB2A2E6DE6}" dt="2022-01-29T00:18:48.539" v="2"/>
          <ac:picMkLst>
            <pc:docMk/>
            <pc:sldMk cId="92380183" sldId="2142532934"/>
            <ac:picMk id="4" creationId="{0930268E-1905-4745-B27C-392FA4489D4B}"/>
          </ac:picMkLst>
        </pc:picChg>
      </pc:sldChg>
      <pc:sldChg chg="modSp mod">
        <pc:chgData name="Lior Kamrat" userId="51e61f55-8b80-4e86-b936-84c85cd9db4c" providerId="ADAL" clId="{8C373F38-7AC0-4815-BAC9-0DFB2A2E6DE6}" dt="2022-01-29T03:07:47.638" v="5" actId="6549"/>
        <pc:sldMkLst>
          <pc:docMk/>
          <pc:sldMk cId="538431162" sldId="2142532937"/>
        </pc:sldMkLst>
        <pc:spChg chg="mod">
          <ac:chgData name="Lior Kamrat" userId="51e61f55-8b80-4e86-b936-84c85cd9db4c" providerId="ADAL" clId="{8C373F38-7AC0-4815-BAC9-0DFB2A2E6DE6}" dt="2022-01-29T03:07:47.638" v="5" actId="6549"/>
          <ac:spMkLst>
            <pc:docMk/>
            <pc:sldMk cId="538431162" sldId="2142532937"/>
            <ac:spMk id="3" creationId="{1852B6A7-571A-4AFC-9DE3-4AEE17A1CB3E}"/>
          </ac:spMkLst>
        </pc:spChg>
      </pc:sldChg>
      <pc:sldChg chg="delSp del mod">
        <pc:chgData name="Lior Kamrat" userId="51e61f55-8b80-4e86-b936-84c85cd9db4c" providerId="ADAL" clId="{8C373F38-7AC0-4815-BAC9-0DFB2A2E6DE6}" dt="2022-01-29T17:20:09.720" v="628" actId="47"/>
        <pc:sldMkLst>
          <pc:docMk/>
          <pc:sldMk cId="592906594" sldId="2142532939"/>
        </pc:sldMkLst>
        <pc:picChg chg="del">
          <ac:chgData name="Lior Kamrat" userId="51e61f55-8b80-4e86-b936-84c85cd9db4c" providerId="ADAL" clId="{8C373F38-7AC0-4815-BAC9-0DFB2A2E6DE6}" dt="2022-01-29T17:20:04.971" v="627" actId="478"/>
          <ac:picMkLst>
            <pc:docMk/>
            <pc:sldMk cId="592906594" sldId="2142532939"/>
            <ac:picMk id="7" creationId="{2970C458-9592-41AC-9540-C888254625B2}"/>
          </ac:picMkLst>
        </pc:picChg>
      </pc:sldChg>
      <pc:sldChg chg="del">
        <pc:chgData name="Lior Kamrat" userId="51e61f55-8b80-4e86-b936-84c85cd9db4c" providerId="ADAL" clId="{8C373F38-7AC0-4815-BAC9-0DFB2A2E6DE6}" dt="2022-01-29T17:20:21.443" v="630" actId="47"/>
        <pc:sldMkLst>
          <pc:docMk/>
          <pc:sldMk cId="2852507895" sldId="2142532940"/>
        </pc:sldMkLst>
      </pc:sldChg>
      <pc:sldChg chg="addSp delSp modSp mod">
        <pc:chgData name="Lior Kamrat" userId="51e61f55-8b80-4e86-b936-84c85cd9db4c" providerId="ADAL" clId="{8C373F38-7AC0-4815-BAC9-0DFB2A2E6DE6}" dt="2022-01-29T23:00:37.651" v="789" actId="20577"/>
        <pc:sldMkLst>
          <pc:docMk/>
          <pc:sldMk cId="2351834198" sldId="2142532941"/>
        </pc:sldMkLst>
        <pc:spChg chg="mod">
          <ac:chgData name="Lior Kamrat" userId="51e61f55-8b80-4e86-b936-84c85cd9db4c" providerId="ADAL" clId="{8C373F38-7AC0-4815-BAC9-0DFB2A2E6DE6}" dt="2022-01-29T23:00:37.651" v="789" actId="20577"/>
          <ac:spMkLst>
            <pc:docMk/>
            <pc:sldMk cId="2351834198" sldId="2142532941"/>
            <ac:spMk id="2" creationId="{F201C2B5-6A5B-4F7C-910E-819F5D2A9A20}"/>
          </ac:spMkLst>
        </pc:spChg>
        <pc:spChg chg="del mod">
          <ac:chgData name="Lior Kamrat" userId="51e61f55-8b80-4e86-b936-84c85cd9db4c" providerId="ADAL" clId="{8C373F38-7AC0-4815-BAC9-0DFB2A2E6DE6}" dt="2022-01-29T17:22:41.711" v="698" actId="478"/>
          <ac:spMkLst>
            <pc:docMk/>
            <pc:sldMk cId="2351834198" sldId="2142532941"/>
            <ac:spMk id="4" creationId="{B85BA02F-0EAA-4F47-B704-4383B740A616}"/>
          </ac:spMkLst>
        </pc:spChg>
        <pc:spChg chg="add mod">
          <ac:chgData name="Lior Kamrat" userId="51e61f55-8b80-4e86-b936-84c85cd9db4c" providerId="ADAL" clId="{8C373F38-7AC0-4815-BAC9-0DFB2A2E6DE6}" dt="2022-01-29T17:24:43.946" v="778" actId="1076"/>
          <ac:spMkLst>
            <pc:docMk/>
            <pc:sldMk cId="2351834198" sldId="2142532941"/>
            <ac:spMk id="5" creationId="{4BA9E46A-FB24-422A-94C3-2AA384D2B940}"/>
          </ac:spMkLst>
        </pc:spChg>
        <pc:spChg chg="add del mod">
          <ac:chgData name="Lior Kamrat" userId="51e61f55-8b80-4e86-b936-84c85cd9db4c" providerId="ADAL" clId="{8C373F38-7AC0-4815-BAC9-0DFB2A2E6DE6}" dt="2022-01-29T17:22:47.198" v="699" actId="478"/>
          <ac:spMkLst>
            <pc:docMk/>
            <pc:sldMk cId="2351834198" sldId="2142532941"/>
            <ac:spMk id="7" creationId="{8A9BA277-3FBA-46A6-9E4B-150BD0967CA1}"/>
          </ac:spMkLst>
        </pc:spChg>
        <pc:picChg chg="add mod">
          <ac:chgData name="Lior Kamrat" userId="51e61f55-8b80-4e86-b936-84c85cd9db4c" providerId="ADAL" clId="{8C373F38-7AC0-4815-BAC9-0DFB2A2E6DE6}" dt="2022-01-29T17:24:46.116" v="779" actId="1076"/>
          <ac:picMkLst>
            <pc:docMk/>
            <pc:sldMk cId="2351834198" sldId="2142532941"/>
            <ac:picMk id="8" creationId="{68A181CC-EA27-436B-A799-7E05CEFD1E5B}"/>
          </ac:picMkLst>
        </pc:picChg>
      </pc:sldChg>
      <pc:sldChg chg="del">
        <pc:chgData name="Lior Kamrat" userId="51e61f55-8b80-4e86-b936-84c85cd9db4c" providerId="ADAL" clId="{8C373F38-7AC0-4815-BAC9-0DFB2A2E6DE6}" dt="2022-01-29T17:20:16.821" v="629" actId="47"/>
        <pc:sldMkLst>
          <pc:docMk/>
          <pc:sldMk cId="326063890" sldId="2142532942"/>
        </pc:sldMkLst>
      </pc:sldChg>
      <pc:sldChg chg="addSp delSp modSp mod">
        <pc:chgData name="Lior Kamrat" userId="51e61f55-8b80-4e86-b936-84c85cd9db4c" providerId="ADAL" clId="{8C373F38-7AC0-4815-BAC9-0DFB2A2E6DE6}" dt="2022-01-29T17:26:59.778" v="780" actId="20577"/>
        <pc:sldMkLst>
          <pc:docMk/>
          <pc:sldMk cId="3068318106" sldId="2147469803"/>
        </pc:sldMkLst>
        <pc:spChg chg="mod">
          <ac:chgData name="Lior Kamrat" userId="51e61f55-8b80-4e86-b936-84c85cd9db4c" providerId="ADAL" clId="{8C373F38-7AC0-4815-BAC9-0DFB2A2E6DE6}" dt="2022-01-29T17:26:59.778" v="780" actId="20577"/>
          <ac:spMkLst>
            <pc:docMk/>
            <pc:sldMk cId="3068318106" sldId="2147469803"/>
            <ac:spMk id="2" creationId="{98BCDDA0-C4B3-4026-AB5D-CD5AF91F3612}"/>
          </ac:spMkLst>
        </pc:spChg>
        <pc:spChg chg="mod">
          <ac:chgData name="Lior Kamrat" userId="51e61f55-8b80-4e86-b936-84c85cd9db4c" providerId="ADAL" clId="{8C373F38-7AC0-4815-BAC9-0DFB2A2E6DE6}" dt="2022-01-29T17:15:14.283" v="560" actId="14100"/>
          <ac:spMkLst>
            <pc:docMk/>
            <pc:sldMk cId="3068318106" sldId="2147469803"/>
            <ac:spMk id="6" creationId="{FA8516C2-2E6C-4F56-8C81-1D1B9F64D624}"/>
          </ac:spMkLst>
        </pc:spChg>
        <pc:grpChg chg="del mod topLvl">
          <ac:chgData name="Lior Kamrat" userId="51e61f55-8b80-4e86-b936-84c85cd9db4c" providerId="ADAL" clId="{8C373F38-7AC0-4815-BAC9-0DFB2A2E6DE6}" dt="2022-01-29T17:15:18.144" v="561" actId="165"/>
          <ac:grpSpMkLst>
            <pc:docMk/>
            <pc:sldMk cId="3068318106" sldId="2147469803"/>
            <ac:grpSpMk id="3" creationId="{EBE567D5-6B2E-4BD3-A9DA-53841A4EBC76}"/>
          </ac:grpSpMkLst>
        </pc:grpChg>
        <pc:grpChg chg="add mod">
          <ac:chgData name="Lior Kamrat" userId="51e61f55-8b80-4e86-b936-84c85cd9db4c" providerId="ADAL" clId="{8C373F38-7AC0-4815-BAC9-0DFB2A2E6DE6}" dt="2022-01-29T17:16:07.824" v="575" actId="1076"/>
          <ac:grpSpMkLst>
            <pc:docMk/>
            <pc:sldMk cId="3068318106" sldId="2147469803"/>
            <ac:grpSpMk id="4" creationId="{9BA6198D-AE29-44C9-B69B-35D1E954A2B4}"/>
          </ac:grpSpMkLst>
        </pc:grpChg>
        <pc:grpChg chg="del">
          <ac:chgData name="Lior Kamrat" userId="51e61f55-8b80-4e86-b936-84c85cd9db4c" providerId="ADAL" clId="{8C373F38-7AC0-4815-BAC9-0DFB2A2E6DE6}" dt="2022-01-29T17:15:09.723" v="559" actId="165"/>
          <ac:grpSpMkLst>
            <pc:docMk/>
            <pc:sldMk cId="3068318106" sldId="2147469803"/>
            <ac:grpSpMk id="10" creationId="{13C92C92-EF81-457D-A74A-2E57FD5A99FA}"/>
          </ac:grpSpMkLst>
        </pc:grpChg>
        <pc:picChg chg="mod topLvl">
          <ac:chgData name="Lior Kamrat" userId="51e61f55-8b80-4e86-b936-84c85cd9db4c" providerId="ADAL" clId="{8C373F38-7AC0-4815-BAC9-0DFB2A2E6DE6}" dt="2022-01-29T17:16:02.927" v="574" actId="164"/>
          <ac:picMkLst>
            <pc:docMk/>
            <pc:sldMk cId="3068318106" sldId="2147469803"/>
            <ac:picMk id="5" creationId="{1F161984-2FB6-4139-9A37-DBBF7559BE33}"/>
          </ac:picMkLst>
        </pc:picChg>
        <pc:picChg chg="mod topLvl">
          <ac:chgData name="Lior Kamrat" userId="51e61f55-8b80-4e86-b936-84c85cd9db4c" providerId="ADAL" clId="{8C373F38-7AC0-4815-BAC9-0DFB2A2E6DE6}" dt="2022-01-29T17:16:02.927" v="574" actId="164"/>
          <ac:picMkLst>
            <pc:docMk/>
            <pc:sldMk cId="3068318106" sldId="2147469803"/>
            <ac:picMk id="7" creationId="{1FFA7027-601F-4235-8180-E2561C2F5E98}"/>
          </ac:picMkLst>
        </pc:picChg>
        <pc:picChg chg="mod topLvl">
          <ac:chgData name="Lior Kamrat" userId="51e61f55-8b80-4e86-b936-84c85cd9db4c" providerId="ADAL" clId="{8C373F38-7AC0-4815-BAC9-0DFB2A2E6DE6}" dt="2022-01-29T17:16:02.927" v="574" actId="164"/>
          <ac:picMkLst>
            <pc:docMk/>
            <pc:sldMk cId="3068318106" sldId="2147469803"/>
            <ac:picMk id="8" creationId="{0AB843C1-93F7-46DC-9193-CB63BC801052}"/>
          </ac:picMkLst>
        </pc:picChg>
        <pc:picChg chg="mod topLvl">
          <ac:chgData name="Lior Kamrat" userId="51e61f55-8b80-4e86-b936-84c85cd9db4c" providerId="ADAL" clId="{8C373F38-7AC0-4815-BAC9-0DFB2A2E6DE6}" dt="2022-01-29T17:16:02.927" v="574" actId="164"/>
          <ac:picMkLst>
            <pc:docMk/>
            <pc:sldMk cId="3068318106" sldId="2147469803"/>
            <ac:picMk id="9" creationId="{01ED8BE7-E59F-45F7-8BE3-FA65BCE92599}"/>
          </ac:picMkLst>
        </pc:picChg>
      </pc:sldChg>
      <pc:sldChg chg="modSp add del mod">
        <pc:chgData name="Lior Kamrat" userId="51e61f55-8b80-4e86-b936-84c85cd9db4c" providerId="ADAL" clId="{8C373F38-7AC0-4815-BAC9-0DFB2A2E6DE6}" dt="2022-01-31T13:53:23.141" v="791" actId="47"/>
        <pc:sldMkLst>
          <pc:docMk/>
          <pc:sldMk cId="2289744127" sldId="2147469804"/>
        </pc:sldMkLst>
        <pc:spChg chg="mod">
          <ac:chgData name="Lior Kamrat" userId="51e61f55-8b80-4e86-b936-84c85cd9db4c" providerId="ADAL" clId="{8C373F38-7AC0-4815-BAC9-0DFB2A2E6DE6}" dt="2022-01-29T17:16:35.551" v="583" actId="20577"/>
          <ac:spMkLst>
            <pc:docMk/>
            <pc:sldMk cId="2289744127" sldId="2147469804"/>
            <ac:spMk id="2" creationId="{196120D5-4585-4DF9-878D-E512F9017278}"/>
          </ac:spMkLst>
        </pc:spChg>
        <pc:spChg chg="mod">
          <ac:chgData name="Lior Kamrat" userId="51e61f55-8b80-4e86-b936-84c85cd9db4c" providerId="ADAL" clId="{8C373F38-7AC0-4815-BAC9-0DFB2A2E6DE6}" dt="2022-01-29T17:19:26.558" v="626" actId="404"/>
          <ac:spMkLst>
            <pc:docMk/>
            <pc:sldMk cId="2289744127" sldId="2147469804"/>
            <ac:spMk id="3" creationId="{86E8A7CF-A910-4BC7-A1E9-365E11744AB0}"/>
          </ac:spMkLst>
        </pc:spChg>
      </pc:sldChg>
      <pc:sldChg chg="add">
        <pc:chgData name="Lior Kamrat" userId="51e61f55-8b80-4e86-b936-84c85cd9db4c" providerId="ADAL" clId="{8C373F38-7AC0-4815-BAC9-0DFB2A2E6DE6}" dt="2022-01-31T13:53:20.158" v="790"/>
        <pc:sldMkLst>
          <pc:docMk/>
          <pc:sldMk cId="1786404624" sldId="2147469805"/>
        </pc:sldMkLst>
      </pc:sldChg>
    </pc:docChg>
  </pc:docChgLst>
  <pc:docChgLst>
    <pc:chgData name="Lior Kamrat" userId="51e61f55-8b80-4e86-b936-84c85cd9db4c" providerId="ADAL" clId="{4F06233D-8D6C-4C6F-B2DD-E39A08DD3D5E}"/>
    <pc:docChg chg="undo custSel addSld delSld modSld">
      <pc:chgData name="Lior Kamrat" userId="51e61f55-8b80-4e86-b936-84c85cd9db4c" providerId="ADAL" clId="{4F06233D-8D6C-4C6F-B2DD-E39A08DD3D5E}" dt="2021-05-03T02:55:46.566" v="1170" actId="20577"/>
      <pc:docMkLst>
        <pc:docMk/>
      </pc:docMkLst>
      <pc:sldChg chg="add del">
        <pc:chgData name="Lior Kamrat" userId="51e61f55-8b80-4e86-b936-84c85cd9db4c" providerId="ADAL" clId="{4F06233D-8D6C-4C6F-B2DD-E39A08DD3D5E}" dt="2021-04-12T23:01:09.690" v="828" actId="47"/>
        <pc:sldMkLst>
          <pc:docMk/>
          <pc:sldMk cId="1729541650" sldId="256"/>
        </pc:sldMkLst>
      </pc:sldChg>
      <pc:sldChg chg="modSp mod modNotesTx">
        <pc:chgData name="Lior Kamrat" userId="51e61f55-8b80-4e86-b936-84c85cd9db4c" providerId="ADAL" clId="{4F06233D-8D6C-4C6F-B2DD-E39A08DD3D5E}" dt="2021-04-30T22:22:49.984" v="1134" actId="6549"/>
        <pc:sldMkLst>
          <pc:docMk/>
          <pc:sldMk cId="1650965727" sldId="2142532931"/>
        </pc:sldMkLst>
        <pc:cxnChg chg="mod">
          <ac:chgData name="Lior Kamrat" userId="51e61f55-8b80-4e86-b936-84c85cd9db4c" providerId="ADAL" clId="{4F06233D-8D6C-4C6F-B2DD-E39A08DD3D5E}" dt="2021-04-30T18:59:47.346" v="1133" actId="14100"/>
          <ac:cxnSpMkLst>
            <pc:docMk/>
            <pc:sldMk cId="1650965727" sldId="2142532931"/>
            <ac:cxnSpMk id="228" creationId="{C6F1BC36-32CD-410D-9DA9-552AE7F7E421}"/>
          </ac:cxnSpMkLst>
        </pc:cxnChg>
      </pc:sldChg>
      <pc:sldChg chg="modSp mod">
        <pc:chgData name="Lior Kamrat" userId="51e61f55-8b80-4e86-b936-84c85cd9db4c" providerId="ADAL" clId="{4F06233D-8D6C-4C6F-B2DD-E39A08DD3D5E}" dt="2021-05-02T20:51:20.069" v="1169" actId="20577"/>
        <pc:sldMkLst>
          <pc:docMk/>
          <pc:sldMk cId="3553957287" sldId="2142532932"/>
        </pc:sldMkLst>
        <pc:spChg chg="mod">
          <ac:chgData name="Lior Kamrat" userId="51e61f55-8b80-4e86-b936-84c85cd9db4c" providerId="ADAL" clId="{4F06233D-8D6C-4C6F-B2DD-E39A08DD3D5E}" dt="2021-04-25T05:35:33.774" v="906" actId="20577"/>
          <ac:spMkLst>
            <pc:docMk/>
            <pc:sldMk cId="3553957287" sldId="2142532932"/>
            <ac:spMk id="3" creationId="{DF8CFCBF-B36B-4CD5-B42D-5C46596438A0}"/>
          </ac:spMkLst>
        </pc:spChg>
        <pc:spChg chg="mod">
          <ac:chgData name="Lior Kamrat" userId="51e61f55-8b80-4e86-b936-84c85cd9db4c" providerId="ADAL" clId="{4F06233D-8D6C-4C6F-B2DD-E39A08DD3D5E}" dt="2021-04-30T18:29:50.211" v="1108" actId="207"/>
          <ac:spMkLst>
            <pc:docMk/>
            <pc:sldMk cId="3553957287" sldId="2142532932"/>
            <ac:spMk id="4" creationId="{E76094BB-A40C-4C4C-8ADD-67CD8514D96C}"/>
          </ac:spMkLst>
        </pc:spChg>
        <pc:spChg chg="mod">
          <ac:chgData name="Lior Kamrat" userId="51e61f55-8b80-4e86-b936-84c85cd9db4c" providerId="ADAL" clId="{4F06233D-8D6C-4C6F-B2DD-E39A08DD3D5E}" dt="2021-05-02T20:51:20.069" v="1169" actId="20577"/>
          <ac:spMkLst>
            <pc:docMk/>
            <pc:sldMk cId="3553957287" sldId="2142532932"/>
            <ac:spMk id="5" creationId="{BA36CE40-92B4-468C-A1C9-0113F1AE8A54}"/>
          </ac:spMkLst>
        </pc:spChg>
      </pc:sldChg>
      <pc:sldChg chg="modSp mod">
        <pc:chgData name="Lior Kamrat" userId="51e61f55-8b80-4e86-b936-84c85cd9db4c" providerId="ADAL" clId="{4F06233D-8D6C-4C6F-B2DD-E39A08DD3D5E}" dt="2021-05-03T02:55:46.566" v="1170" actId="20577"/>
        <pc:sldMkLst>
          <pc:docMk/>
          <pc:sldMk cId="2496932843" sldId="2142532933"/>
        </pc:sldMkLst>
        <pc:spChg chg="mod">
          <ac:chgData name="Lior Kamrat" userId="51e61f55-8b80-4e86-b936-84c85cd9db4c" providerId="ADAL" clId="{4F06233D-8D6C-4C6F-B2DD-E39A08DD3D5E}" dt="2021-04-30T18:08:36.815" v="939"/>
          <ac:spMkLst>
            <pc:docMk/>
            <pc:sldMk cId="2496932843" sldId="2142532933"/>
            <ac:spMk id="2" creationId="{F201C2B5-6A5B-4F7C-910E-819F5D2A9A20}"/>
          </ac:spMkLst>
        </pc:spChg>
        <pc:spChg chg="mod">
          <ac:chgData name="Lior Kamrat" userId="51e61f55-8b80-4e86-b936-84c85cd9db4c" providerId="ADAL" clId="{4F06233D-8D6C-4C6F-B2DD-E39A08DD3D5E}" dt="2021-05-03T02:55:46.566" v="1170" actId="20577"/>
          <ac:spMkLst>
            <pc:docMk/>
            <pc:sldMk cId="2496932843" sldId="2142532933"/>
            <ac:spMk id="4" creationId="{B85BA02F-0EAA-4F47-B704-4383B740A616}"/>
          </ac:spMkLst>
        </pc:spChg>
      </pc:sldChg>
      <pc:sldChg chg="modSp mod">
        <pc:chgData name="Lior Kamrat" userId="51e61f55-8b80-4e86-b936-84c85cd9db4c" providerId="ADAL" clId="{4F06233D-8D6C-4C6F-B2DD-E39A08DD3D5E}" dt="2021-04-30T18:08:02.724" v="936" actId="20577"/>
        <pc:sldMkLst>
          <pc:docMk/>
          <pc:sldMk cId="92380183" sldId="2142532934"/>
        </pc:sldMkLst>
        <pc:spChg chg="mod">
          <ac:chgData name="Lior Kamrat" userId="51e61f55-8b80-4e86-b936-84c85cd9db4c" providerId="ADAL" clId="{4F06233D-8D6C-4C6F-B2DD-E39A08DD3D5E}" dt="2021-04-30T18:08:02.724" v="936" actId="20577"/>
          <ac:spMkLst>
            <pc:docMk/>
            <pc:sldMk cId="92380183" sldId="2142532934"/>
            <ac:spMk id="2" creationId="{196120D5-4585-4DF9-878D-E512F9017278}"/>
          </ac:spMkLst>
        </pc:spChg>
      </pc:sldChg>
      <pc:sldChg chg="addSp delSp modSp add mod modNotesTx">
        <pc:chgData name="Lior Kamrat" userId="51e61f55-8b80-4e86-b936-84c85cd9db4c" providerId="ADAL" clId="{4F06233D-8D6C-4C6F-B2DD-E39A08DD3D5E}" dt="2021-04-12T23:02:22.034" v="896" actId="14100"/>
        <pc:sldMkLst>
          <pc:docMk/>
          <pc:sldMk cId="2956675566" sldId="2142532936"/>
        </pc:sldMkLst>
        <pc:spChg chg="add mod">
          <ac:chgData name="Lior Kamrat" userId="51e61f55-8b80-4e86-b936-84c85cd9db4c" providerId="ADAL" clId="{4F06233D-8D6C-4C6F-B2DD-E39A08DD3D5E}" dt="2021-04-12T23:02:10.460" v="895" actId="1037"/>
          <ac:spMkLst>
            <pc:docMk/>
            <pc:sldMk cId="2956675566" sldId="2142532936"/>
            <ac:spMk id="90" creationId="{94F83349-078F-4F2A-B96A-2197B024BF15}"/>
          </ac:spMkLst>
        </pc:spChg>
        <pc:spChg chg="add mod">
          <ac:chgData name="Lior Kamrat" userId="51e61f55-8b80-4e86-b936-84c85cd9db4c" providerId="ADAL" clId="{4F06233D-8D6C-4C6F-B2DD-E39A08DD3D5E}" dt="2021-04-12T23:02:10.460" v="895" actId="1037"/>
          <ac:spMkLst>
            <pc:docMk/>
            <pc:sldMk cId="2956675566" sldId="2142532936"/>
            <ac:spMk id="91" creationId="{BD0365A5-B768-4868-98B5-C5EC6D4CFDE1}"/>
          </ac:spMkLst>
        </pc:spChg>
        <pc:spChg chg="add mod">
          <ac:chgData name="Lior Kamrat" userId="51e61f55-8b80-4e86-b936-84c85cd9db4c" providerId="ADAL" clId="{4F06233D-8D6C-4C6F-B2DD-E39A08DD3D5E}" dt="2021-04-12T23:02:10.460" v="895" actId="1037"/>
          <ac:spMkLst>
            <pc:docMk/>
            <pc:sldMk cId="2956675566" sldId="2142532936"/>
            <ac:spMk id="92" creationId="{6E56B08F-7DC2-4687-B431-A2199D299B5D}"/>
          </ac:spMkLst>
        </pc:spChg>
        <pc:spChg chg="add mod">
          <ac:chgData name="Lior Kamrat" userId="51e61f55-8b80-4e86-b936-84c85cd9db4c" providerId="ADAL" clId="{4F06233D-8D6C-4C6F-B2DD-E39A08DD3D5E}" dt="2021-04-12T23:02:10.460" v="895" actId="1037"/>
          <ac:spMkLst>
            <pc:docMk/>
            <pc:sldMk cId="2956675566" sldId="2142532936"/>
            <ac:spMk id="93" creationId="{6176191F-84E5-448E-824A-40D1F6EB2158}"/>
          </ac:spMkLst>
        </pc:spChg>
        <pc:spChg chg="add mod">
          <ac:chgData name="Lior Kamrat" userId="51e61f55-8b80-4e86-b936-84c85cd9db4c" providerId="ADAL" clId="{4F06233D-8D6C-4C6F-B2DD-E39A08DD3D5E}" dt="2021-04-12T23:02:10.460" v="895" actId="1037"/>
          <ac:spMkLst>
            <pc:docMk/>
            <pc:sldMk cId="2956675566" sldId="2142532936"/>
            <ac:spMk id="94" creationId="{70F21E91-A1A1-4A08-894B-E1F1310769B5}"/>
          </ac:spMkLst>
        </pc:spChg>
        <pc:spChg chg="add mod">
          <ac:chgData name="Lior Kamrat" userId="51e61f55-8b80-4e86-b936-84c85cd9db4c" providerId="ADAL" clId="{4F06233D-8D6C-4C6F-B2DD-E39A08DD3D5E}" dt="2021-04-12T23:02:10.460" v="895" actId="1037"/>
          <ac:spMkLst>
            <pc:docMk/>
            <pc:sldMk cId="2956675566" sldId="2142532936"/>
            <ac:spMk id="95" creationId="{34B557BF-C660-478C-814E-77F25BD5DE7D}"/>
          </ac:spMkLst>
        </pc:spChg>
        <pc:spChg chg="add del mod">
          <ac:chgData name="Lior Kamrat" userId="51e61f55-8b80-4e86-b936-84c85cd9db4c" providerId="ADAL" clId="{4F06233D-8D6C-4C6F-B2DD-E39A08DD3D5E}" dt="2021-04-12T22:15:11.058" v="54" actId="478"/>
          <ac:spMkLst>
            <pc:docMk/>
            <pc:sldMk cId="2956675566" sldId="2142532936"/>
            <ac:spMk id="96" creationId="{92175805-492F-465A-AA33-90EE261B0D02}"/>
          </ac:spMkLst>
        </pc:spChg>
        <pc:spChg chg="add mod">
          <ac:chgData name="Lior Kamrat" userId="51e61f55-8b80-4e86-b936-84c85cd9db4c" providerId="ADAL" clId="{4F06233D-8D6C-4C6F-B2DD-E39A08DD3D5E}" dt="2021-04-12T23:02:10.460" v="895" actId="1037"/>
          <ac:spMkLst>
            <pc:docMk/>
            <pc:sldMk cId="2956675566" sldId="2142532936"/>
            <ac:spMk id="100" creationId="{CE262C55-908B-4CD1-ABED-41770E68367E}"/>
          </ac:spMkLst>
        </pc:spChg>
        <pc:spChg chg="add mod">
          <ac:chgData name="Lior Kamrat" userId="51e61f55-8b80-4e86-b936-84c85cd9db4c" providerId="ADAL" clId="{4F06233D-8D6C-4C6F-B2DD-E39A08DD3D5E}" dt="2021-04-12T23:02:10.460" v="895" actId="1037"/>
          <ac:spMkLst>
            <pc:docMk/>
            <pc:sldMk cId="2956675566" sldId="2142532936"/>
            <ac:spMk id="101" creationId="{DE961BD8-BDF9-4F2B-A6D9-991CF7074EEC}"/>
          </ac:spMkLst>
        </pc:spChg>
        <pc:spChg chg="add mod">
          <ac:chgData name="Lior Kamrat" userId="51e61f55-8b80-4e86-b936-84c85cd9db4c" providerId="ADAL" clId="{4F06233D-8D6C-4C6F-B2DD-E39A08DD3D5E}" dt="2021-04-12T22:49:41.477" v="533" actId="255"/>
          <ac:spMkLst>
            <pc:docMk/>
            <pc:sldMk cId="2956675566" sldId="2142532936"/>
            <ac:spMk id="108" creationId="{30979325-87FF-4204-801D-9049F88E5017}"/>
          </ac:spMkLst>
        </pc:spChg>
        <pc:spChg chg="add mod">
          <ac:chgData name="Lior Kamrat" userId="51e61f55-8b80-4e86-b936-84c85cd9db4c" providerId="ADAL" clId="{4F06233D-8D6C-4C6F-B2DD-E39A08DD3D5E}" dt="2021-04-12T22:49:41.477" v="533" actId="255"/>
          <ac:spMkLst>
            <pc:docMk/>
            <pc:sldMk cId="2956675566" sldId="2142532936"/>
            <ac:spMk id="109" creationId="{50E5F93B-DE36-4833-9511-1F9822D9690C}"/>
          </ac:spMkLst>
        </pc:spChg>
        <pc:spChg chg="add del mod">
          <ac:chgData name="Lior Kamrat" userId="51e61f55-8b80-4e86-b936-84c85cd9db4c" providerId="ADAL" clId="{4F06233D-8D6C-4C6F-B2DD-E39A08DD3D5E}" dt="2021-04-12T22:36:33.047" v="406" actId="478"/>
          <ac:spMkLst>
            <pc:docMk/>
            <pc:sldMk cId="2956675566" sldId="2142532936"/>
            <ac:spMk id="110" creationId="{8BBA2213-7F7A-42E5-9837-7520F62BDB2E}"/>
          </ac:spMkLst>
        </pc:spChg>
        <pc:spChg chg="mod">
          <ac:chgData name="Lior Kamrat" userId="51e61f55-8b80-4e86-b936-84c85cd9db4c" providerId="ADAL" clId="{4F06233D-8D6C-4C6F-B2DD-E39A08DD3D5E}" dt="2021-04-12T23:01:59.856" v="885" actId="20577"/>
          <ac:spMkLst>
            <pc:docMk/>
            <pc:sldMk cId="2956675566" sldId="2142532936"/>
            <ac:spMk id="112" creationId="{B9176026-27FD-4FB5-BB2A-E889B6539334}"/>
          </ac:spMkLst>
        </pc:spChg>
        <pc:spChg chg="mod">
          <ac:chgData name="Lior Kamrat" userId="51e61f55-8b80-4e86-b936-84c85cd9db4c" providerId="ADAL" clId="{4F06233D-8D6C-4C6F-B2DD-E39A08DD3D5E}" dt="2021-04-12T23:00:03.732" v="826" actId="20577"/>
          <ac:spMkLst>
            <pc:docMk/>
            <pc:sldMk cId="2956675566" sldId="2142532936"/>
            <ac:spMk id="113" creationId="{526A3D50-6602-47B7-A525-950F462FAC7C}"/>
          </ac:spMkLst>
        </pc:spChg>
        <pc:spChg chg="add mod">
          <ac:chgData name="Lior Kamrat" userId="51e61f55-8b80-4e86-b936-84c85cd9db4c" providerId="ADAL" clId="{4F06233D-8D6C-4C6F-B2DD-E39A08DD3D5E}" dt="2021-04-12T23:02:10.460" v="895" actId="1037"/>
          <ac:spMkLst>
            <pc:docMk/>
            <pc:sldMk cId="2956675566" sldId="2142532936"/>
            <ac:spMk id="151" creationId="{A8FE7FEF-2C6D-4061-8DF5-9C0C91292437}"/>
          </ac:spMkLst>
        </pc:spChg>
        <pc:spChg chg="add del mod">
          <ac:chgData name="Lior Kamrat" userId="51e61f55-8b80-4e86-b936-84c85cd9db4c" providerId="ADAL" clId="{4F06233D-8D6C-4C6F-B2DD-E39A08DD3D5E}" dt="2021-04-12T22:58:50.078" v="791" actId="21"/>
          <ac:spMkLst>
            <pc:docMk/>
            <pc:sldMk cId="2956675566" sldId="2142532936"/>
            <ac:spMk id="170" creationId="{2868823D-0005-4BB2-9AF1-F441D61AC096}"/>
          </ac:spMkLst>
        </pc:spChg>
        <pc:spChg chg="add mod">
          <ac:chgData name="Lior Kamrat" userId="51e61f55-8b80-4e86-b936-84c85cd9db4c" providerId="ADAL" clId="{4F06233D-8D6C-4C6F-B2DD-E39A08DD3D5E}" dt="2021-04-12T23:01:49.254" v="882" actId="404"/>
          <ac:spMkLst>
            <pc:docMk/>
            <pc:sldMk cId="2956675566" sldId="2142532936"/>
            <ac:spMk id="175" creationId="{85BABB2F-0E3A-4911-A9DE-728162666BD5}"/>
          </ac:spMkLst>
        </pc:spChg>
        <pc:spChg chg="del">
          <ac:chgData name="Lior Kamrat" userId="51e61f55-8b80-4e86-b936-84c85cd9db4c" providerId="ADAL" clId="{4F06233D-8D6C-4C6F-B2DD-E39A08DD3D5E}" dt="2021-04-12T22:13:01.548" v="2" actId="478"/>
          <ac:spMkLst>
            <pc:docMk/>
            <pc:sldMk cId="2956675566" sldId="2142532936"/>
            <ac:spMk id="207" creationId="{A63BFFA7-E3A2-4B54-A103-031A0C7E0434}"/>
          </ac:spMkLst>
        </pc:spChg>
        <pc:grpChg chg="add mod">
          <ac:chgData name="Lior Kamrat" userId="51e61f55-8b80-4e86-b936-84c85cd9db4c" providerId="ADAL" clId="{4F06233D-8D6C-4C6F-B2DD-E39A08DD3D5E}" dt="2021-04-12T23:02:10.460" v="895" actId="1037"/>
          <ac:grpSpMkLst>
            <pc:docMk/>
            <pc:sldMk cId="2956675566" sldId="2142532936"/>
            <ac:grpSpMk id="2" creationId="{698737FC-B01F-4CFC-9CD2-57109A3396FD}"/>
          </ac:grpSpMkLst>
        </pc:grpChg>
        <pc:grpChg chg="add mod">
          <ac:chgData name="Lior Kamrat" userId="51e61f55-8b80-4e86-b936-84c85cd9db4c" providerId="ADAL" clId="{4F06233D-8D6C-4C6F-B2DD-E39A08DD3D5E}" dt="2021-04-12T23:02:22.034" v="896" actId="14100"/>
          <ac:grpSpMkLst>
            <pc:docMk/>
            <pc:sldMk cId="2956675566" sldId="2142532936"/>
            <ac:grpSpMk id="111" creationId="{92381EC2-4D5D-44F8-B084-797082902C6D}"/>
          </ac:grpSpMkLst>
        </pc:grpChg>
        <pc:grpChg chg="del">
          <ac:chgData name="Lior Kamrat" userId="51e61f55-8b80-4e86-b936-84c85cd9db4c" providerId="ADAL" clId="{4F06233D-8D6C-4C6F-B2DD-E39A08DD3D5E}" dt="2021-04-12T22:13:05.824" v="3" actId="478"/>
          <ac:grpSpMkLst>
            <pc:docMk/>
            <pc:sldMk cId="2956675566" sldId="2142532936"/>
            <ac:grpSpMk id="1061" creationId="{AB74D388-CB4E-49CB-869C-32F771D4793A}"/>
          </ac:grpSpMkLst>
        </pc:grpChg>
        <pc:picChg chg="add del">
          <ac:chgData name="Lior Kamrat" userId="51e61f55-8b80-4e86-b936-84c85cd9db4c" providerId="ADAL" clId="{4F06233D-8D6C-4C6F-B2DD-E39A08DD3D5E}" dt="2021-04-12T22:47:48.263" v="506" actId="21"/>
          <ac:picMkLst>
            <pc:docMk/>
            <pc:sldMk cId="2956675566" sldId="2142532936"/>
            <ac:picMk id="3" creationId="{64C88AC4-E421-416B-9CD1-413AC50641AB}"/>
          </ac:picMkLst>
        </pc:picChg>
        <pc:picChg chg="add mod">
          <ac:chgData name="Lior Kamrat" userId="51e61f55-8b80-4e86-b936-84c85cd9db4c" providerId="ADAL" clId="{4F06233D-8D6C-4C6F-B2DD-E39A08DD3D5E}" dt="2021-04-12T23:02:10.460" v="895" actId="1037"/>
          <ac:picMkLst>
            <pc:docMk/>
            <pc:sldMk cId="2956675566" sldId="2142532936"/>
            <ac:picMk id="115" creationId="{8849245F-276E-4007-B03A-EE1D748A06A5}"/>
          </ac:picMkLst>
        </pc:picChg>
        <pc:picChg chg="add mod">
          <ac:chgData name="Lior Kamrat" userId="51e61f55-8b80-4e86-b936-84c85cd9db4c" providerId="ADAL" clId="{4F06233D-8D6C-4C6F-B2DD-E39A08DD3D5E}" dt="2021-04-12T23:02:10.460" v="895" actId="1037"/>
          <ac:picMkLst>
            <pc:docMk/>
            <pc:sldMk cId="2956675566" sldId="2142532936"/>
            <ac:picMk id="116" creationId="{D02C2359-61AE-4BC3-A649-F0CF691DDB6B}"/>
          </ac:picMkLst>
        </pc:picChg>
        <pc:picChg chg="add del mod">
          <ac:chgData name="Lior Kamrat" userId="51e61f55-8b80-4e86-b936-84c85cd9db4c" providerId="ADAL" clId="{4F06233D-8D6C-4C6F-B2DD-E39A08DD3D5E}" dt="2021-04-12T22:47:57.249" v="510" actId="478"/>
          <ac:picMkLst>
            <pc:docMk/>
            <pc:sldMk cId="2956675566" sldId="2142532936"/>
            <ac:picMk id="117" creationId="{4A08EB86-A069-44B6-B3FC-7F54E627BB4A}"/>
          </ac:picMkLst>
        </pc:picChg>
        <pc:picChg chg="add del mod">
          <ac:chgData name="Lior Kamrat" userId="51e61f55-8b80-4e86-b936-84c85cd9db4c" providerId="ADAL" clId="{4F06233D-8D6C-4C6F-B2DD-E39A08DD3D5E}" dt="2021-04-12T22:48:00.017" v="512" actId="478"/>
          <ac:picMkLst>
            <pc:docMk/>
            <pc:sldMk cId="2956675566" sldId="2142532936"/>
            <ac:picMk id="118" creationId="{D9F756FF-CD7B-434C-BD4B-74717FC90E58}"/>
          </ac:picMkLst>
        </pc:picChg>
        <pc:picChg chg="add mod">
          <ac:chgData name="Lior Kamrat" userId="51e61f55-8b80-4e86-b936-84c85cd9db4c" providerId="ADAL" clId="{4F06233D-8D6C-4C6F-B2DD-E39A08DD3D5E}" dt="2021-04-12T23:02:10.460" v="895" actId="1037"/>
          <ac:picMkLst>
            <pc:docMk/>
            <pc:sldMk cId="2956675566" sldId="2142532936"/>
            <ac:picMk id="160" creationId="{DFA0BA28-E7AB-49BF-8D43-EBA132812471}"/>
          </ac:picMkLst>
        </pc:picChg>
        <pc:picChg chg="add mod">
          <ac:chgData name="Lior Kamrat" userId="51e61f55-8b80-4e86-b936-84c85cd9db4c" providerId="ADAL" clId="{4F06233D-8D6C-4C6F-B2DD-E39A08DD3D5E}" dt="2021-04-12T23:02:10.460" v="895" actId="1037"/>
          <ac:picMkLst>
            <pc:docMk/>
            <pc:sldMk cId="2956675566" sldId="2142532936"/>
            <ac:picMk id="164" creationId="{6F4C3C73-A41C-4725-8906-F2D2A2337FA4}"/>
          </ac:picMkLst>
        </pc:picChg>
        <pc:picChg chg="add mod">
          <ac:chgData name="Lior Kamrat" userId="51e61f55-8b80-4e86-b936-84c85cd9db4c" providerId="ADAL" clId="{4F06233D-8D6C-4C6F-B2DD-E39A08DD3D5E}" dt="2021-04-12T23:02:10.460" v="895" actId="1037"/>
          <ac:picMkLst>
            <pc:docMk/>
            <pc:sldMk cId="2956675566" sldId="2142532936"/>
            <ac:picMk id="174" creationId="{F4A9BBBA-A0B1-4BE5-894C-4094767EA439}"/>
          </ac:picMkLst>
        </pc:picChg>
        <pc:cxnChg chg="add del mod">
          <ac:chgData name="Lior Kamrat" userId="51e61f55-8b80-4e86-b936-84c85cd9db4c" providerId="ADAL" clId="{4F06233D-8D6C-4C6F-B2DD-E39A08DD3D5E}" dt="2021-04-12T22:30:08.158" v="282" actId="478"/>
          <ac:cxnSpMkLst>
            <pc:docMk/>
            <pc:sldMk cId="2956675566" sldId="2142532936"/>
            <ac:cxnSpMk id="97" creationId="{D84616AC-6505-4C4F-90A4-74C291A23755}"/>
          </ac:cxnSpMkLst>
        </pc:cxnChg>
        <pc:cxnChg chg="add del mod">
          <ac:chgData name="Lior Kamrat" userId="51e61f55-8b80-4e86-b936-84c85cd9db4c" providerId="ADAL" clId="{4F06233D-8D6C-4C6F-B2DD-E39A08DD3D5E}" dt="2021-04-12T22:30:07.416" v="281" actId="478"/>
          <ac:cxnSpMkLst>
            <pc:docMk/>
            <pc:sldMk cId="2956675566" sldId="2142532936"/>
            <ac:cxnSpMk id="98" creationId="{A49070D0-73FC-45C4-AA30-B0110DCE5277}"/>
          </ac:cxnSpMkLst>
        </pc:cxnChg>
        <pc:cxnChg chg="mod">
          <ac:chgData name="Lior Kamrat" userId="51e61f55-8b80-4e86-b936-84c85cd9db4c" providerId="ADAL" clId="{4F06233D-8D6C-4C6F-B2DD-E39A08DD3D5E}" dt="2021-04-12T22:13:05.824" v="3" actId="478"/>
          <ac:cxnSpMkLst>
            <pc:docMk/>
            <pc:sldMk cId="2956675566" sldId="2142532936"/>
            <ac:cxnSpMk id="107" creationId="{5074FF3F-935C-4BEF-B14D-91A26E9B199F}"/>
          </ac:cxnSpMkLst>
        </pc:cxnChg>
        <pc:cxnChg chg="mod">
          <ac:chgData name="Lior Kamrat" userId="51e61f55-8b80-4e86-b936-84c85cd9db4c" providerId="ADAL" clId="{4F06233D-8D6C-4C6F-B2DD-E39A08DD3D5E}" dt="2021-04-12T22:13:05.824" v="3" actId="478"/>
          <ac:cxnSpMkLst>
            <pc:docMk/>
            <pc:sldMk cId="2956675566" sldId="2142532936"/>
            <ac:cxnSpMk id="114" creationId="{C2660AF1-F789-473D-9AA7-328597B27FA3}"/>
          </ac:cxnSpMkLst>
        </pc:cxnChg>
        <pc:cxnChg chg="add mod">
          <ac:chgData name="Lior Kamrat" userId="51e61f55-8b80-4e86-b936-84c85cd9db4c" providerId="ADAL" clId="{4F06233D-8D6C-4C6F-B2DD-E39A08DD3D5E}" dt="2021-04-12T23:02:10.460" v="895" actId="1037"/>
          <ac:cxnSpMkLst>
            <pc:docMk/>
            <pc:sldMk cId="2956675566" sldId="2142532936"/>
            <ac:cxnSpMk id="119" creationId="{34A39DD5-84D0-41A9-9073-9EECA89B3631}"/>
          </ac:cxnSpMkLst>
        </pc:cxnChg>
        <pc:cxnChg chg="add mod">
          <ac:chgData name="Lior Kamrat" userId="51e61f55-8b80-4e86-b936-84c85cd9db4c" providerId="ADAL" clId="{4F06233D-8D6C-4C6F-B2DD-E39A08DD3D5E}" dt="2021-04-12T23:02:10.460" v="895" actId="1037"/>
          <ac:cxnSpMkLst>
            <pc:docMk/>
            <pc:sldMk cId="2956675566" sldId="2142532936"/>
            <ac:cxnSpMk id="120" creationId="{79BDAA36-565F-4B02-8D0E-5AD252B833CE}"/>
          </ac:cxnSpMkLst>
        </pc:cxnChg>
        <pc:cxnChg chg="add mod">
          <ac:chgData name="Lior Kamrat" userId="51e61f55-8b80-4e86-b936-84c85cd9db4c" providerId="ADAL" clId="{4F06233D-8D6C-4C6F-B2DD-E39A08DD3D5E}" dt="2021-04-12T23:02:10.460" v="895" actId="1037"/>
          <ac:cxnSpMkLst>
            <pc:docMk/>
            <pc:sldMk cId="2956675566" sldId="2142532936"/>
            <ac:cxnSpMk id="121" creationId="{46AA602B-A0B9-4678-BB4C-7A571D7153F0}"/>
          </ac:cxnSpMkLst>
        </pc:cxnChg>
        <pc:cxnChg chg="add mod">
          <ac:chgData name="Lior Kamrat" userId="51e61f55-8b80-4e86-b936-84c85cd9db4c" providerId="ADAL" clId="{4F06233D-8D6C-4C6F-B2DD-E39A08DD3D5E}" dt="2021-04-12T23:02:10.460" v="895" actId="1037"/>
          <ac:cxnSpMkLst>
            <pc:docMk/>
            <pc:sldMk cId="2956675566" sldId="2142532936"/>
            <ac:cxnSpMk id="122" creationId="{5D363885-694A-4BBF-A442-2825E68711A6}"/>
          </ac:cxnSpMkLst>
        </pc:cxnChg>
        <pc:cxnChg chg="add mod">
          <ac:chgData name="Lior Kamrat" userId="51e61f55-8b80-4e86-b936-84c85cd9db4c" providerId="ADAL" clId="{4F06233D-8D6C-4C6F-B2DD-E39A08DD3D5E}" dt="2021-04-12T23:02:10.460" v="895" actId="1037"/>
          <ac:cxnSpMkLst>
            <pc:docMk/>
            <pc:sldMk cId="2956675566" sldId="2142532936"/>
            <ac:cxnSpMk id="123" creationId="{4777B4A9-6990-426B-8997-43A4F6FF872A}"/>
          </ac:cxnSpMkLst>
        </pc:cxnChg>
        <pc:cxnChg chg="add mod">
          <ac:chgData name="Lior Kamrat" userId="51e61f55-8b80-4e86-b936-84c85cd9db4c" providerId="ADAL" clId="{4F06233D-8D6C-4C6F-B2DD-E39A08DD3D5E}" dt="2021-04-12T23:02:10.460" v="895" actId="1037"/>
          <ac:cxnSpMkLst>
            <pc:docMk/>
            <pc:sldMk cId="2956675566" sldId="2142532936"/>
            <ac:cxnSpMk id="125" creationId="{BC24060A-E949-4514-B042-C7B75055E748}"/>
          </ac:cxnSpMkLst>
        </pc:cxnChg>
        <pc:cxnChg chg="mod">
          <ac:chgData name="Lior Kamrat" userId="51e61f55-8b80-4e86-b936-84c85cd9db4c" providerId="ADAL" clId="{4F06233D-8D6C-4C6F-B2DD-E39A08DD3D5E}" dt="2021-04-12T22:13:05.824" v="3" actId="478"/>
          <ac:cxnSpMkLst>
            <pc:docMk/>
            <pc:sldMk cId="2956675566" sldId="2142532936"/>
            <ac:cxnSpMk id="127" creationId="{B861E8A8-AB60-464C-B17C-BE731A0B6DB9}"/>
          </ac:cxnSpMkLst>
        </pc:cxnChg>
        <pc:cxnChg chg="add mod">
          <ac:chgData name="Lior Kamrat" userId="51e61f55-8b80-4e86-b936-84c85cd9db4c" providerId="ADAL" clId="{4F06233D-8D6C-4C6F-B2DD-E39A08DD3D5E}" dt="2021-04-12T23:02:10.460" v="895" actId="1037"/>
          <ac:cxnSpMkLst>
            <pc:docMk/>
            <pc:sldMk cId="2956675566" sldId="2142532936"/>
            <ac:cxnSpMk id="132" creationId="{419139C1-7EAC-4D08-9CE7-D56DAC9A397C}"/>
          </ac:cxnSpMkLst>
        </pc:cxnChg>
        <pc:cxnChg chg="add mod">
          <ac:chgData name="Lior Kamrat" userId="51e61f55-8b80-4e86-b936-84c85cd9db4c" providerId="ADAL" clId="{4F06233D-8D6C-4C6F-B2DD-E39A08DD3D5E}" dt="2021-04-12T23:02:10.460" v="895" actId="1037"/>
          <ac:cxnSpMkLst>
            <pc:docMk/>
            <pc:sldMk cId="2956675566" sldId="2142532936"/>
            <ac:cxnSpMk id="138" creationId="{7D7CA7E0-301C-4014-8B00-2D351D626009}"/>
          </ac:cxnSpMkLst>
        </pc:cxnChg>
        <pc:cxnChg chg="add del mod">
          <ac:chgData name="Lior Kamrat" userId="51e61f55-8b80-4e86-b936-84c85cd9db4c" providerId="ADAL" clId="{4F06233D-8D6C-4C6F-B2DD-E39A08DD3D5E}" dt="2021-04-12T22:52:06.392" v="564" actId="478"/>
          <ac:cxnSpMkLst>
            <pc:docMk/>
            <pc:sldMk cId="2956675566" sldId="2142532936"/>
            <ac:cxnSpMk id="139" creationId="{1E87961C-05BA-449E-A0EA-1A26DDFAF1BE}"/>
          </ac:cxnSpMkLst>
        </pc:cxnChg>
        <pc:cxnChg chg="add mod">
          <ac:chgData name="Lior Kamrat" userId="51e61f55-8b80-4e86-b936-84c85cd9db4c" providerId="ADAL" clId="{4F06233D-8D6C-4C6F-B2DD-E39A08DD3D5E}" dt="2021-04-12T23:02:22.034" v="896" actId="14100"/>
          <ac:cxnSpMkLst>
            <pc:docMk/>
            <pc:sldMk cId="2956675566" sldId="2142532936"/>
            <ac:cxnSpMk id="141" creationId="{6D598D89-A43B-4D02-914F-CD312484F90E}"/>
          </ac:cxnSpMkLst>
        </pc:cxnChg>
        <pc:cxnChg chg="add mod">
          <ac:chgData name="Lior Kamrat" userId="51e61f55-8b80-4e86-b936-84c85cd9db4c" providerId="ADAL" clId="{4F06233D-8D6C-4C6F-B2DD-E39A08DD3D5E}" dt="2021-04-12T23:02:22.034" v="896" actId="14100"/>
          <ac:cxnSpMkLst>
            <pc:docMk/>
            <pc:sldMk cId="2956675566" sldId="2142532936"/>
            <ac:cxnSpMk id="146" creationId="{382915EF-C22B-4255-BB78-F96D23981ED2}"/>
          </ac:cxnSpMkLst>
        </pc:cxnChg>
        <pc:cxnChg chg="add mod">
          <ac:chgData name="Lior Kamrat" userId="51e61f55-8b80-4e86-b936-84c85cd9db4c" providerId="ADAL" clId="{4F06233D-8D6C-4C6F-B2DD-E39A08DD3D5E}" dt="2021-04-12T23:02:10.460" v="895" actId="1037"/>
          <ac:cxnSpMkLst>
            <pc:docMk/>
            <pc:sldMk cId="2956675566" sldId="2142532936"/>
            <ac:cxnSpMk id="147" creationId="{768BDDB6-B5A2-4123-A19A-FC8B8711228B}"/>
          </ac:cxnSpMkLst>
        </pc:cxnChg>
        <pc:cxnChg chg="add mod">
          <ac:chgData name="Lior Kamrat" userId="51e61f55-8b80-4e86-b936-84c85cd9db4c" providerId="ADAL" clId="{4F06233D-8D6C-4C6F-B2DD-E39A08DD3D5E}" dt="2021-04-12T23:02:10.460" v="895" actId="1037"/>
          <ac:cxnSpMkLst>
            <pc:docMk/>
            <pc:sldMk cId="2956675566" sldId="2142532936"/>
            <ac:cxnSpMk id="152" creationId="{093EA1A4-8354-4D2B-9A32-C0A7F8BC7E42}"/>
          </ac:cxnSpMkLst>
        </pc:cxnChg>
        <pc:cxnChg chg="add mod">
          <ac:chgData name="Lior Kamrat" userId="51e61f55-8b80-4e86-b936-84c85cd9db4c" providerId="ADAL" clId="{4F06233D-8D6C-4C6F-B2DD-E39A08DD3D5E}" dt="2021-04-12T23:02:10.460" v="895" actId="1037"/>
          <ac:cxnSpMkLst>
            <pc:docMk/>
            <pc:sldMk cId="2956675566" sldId="2142532936"/>
            <ac:cxnSpMk id="155" creationId="{82FBB59A-B883-43CB-8A7A-68E1169EAA28}"/>
          </ac:cxnSpMkLst>
        </pc:cxnChg>
        <pc:cxnChg chg="mod">
          <ac:chgData name="Lior Kamrat" userId="51e61f55-8b80-4e86-b936-84c85cd9db4c" providerId="ADAL" clId="{4F06233D-8D6C-4C6F-B2DD-E39A08DD3D5E}" dt="2021-04-12T22:13:05.824" v="3" actId="478"/>
          <ac:cxnSpMkLst>
            <pc:docMk/>
            <pc:sldMk cId="2956675566" sldId="2142532936"/>
            <ac:cxnSpMk id="165" creationId="{0434503F-41C6-4438-AD02-3747526B0DE5}"/>
          </ac:cxnSpMkLst>
        </pc:cxnChg>
        <pc:cxnChg chg="mod">
          <ac:chgData name="Lior Kamrat" userId="51e61f55-8b80-4e86-b936-84c85cd9db4c" providerId="ADAL" clId="{4F06233D-8D6C-4C6F-B2DD-E39A08DD3D5E}" dt="2021-04-12T22:13:05.824" v="3" actId="478"/>
          <ac:cxnSpMkLst>
            <pc:docMk/>
            <pc:sldMk cId="2956675566" sldId="2142532936"/>
            <ac:cxnSpMk id="166" creationId="{B8B92E80-E54E-4E66-A110-CE9DD14BC4BB}"/>
          </ac:cxnSpMkLst>
        </pc:cxnChg>
        <pc:cxnChg chg="mod">
          <ac:chgData name="Lior Kamrat" userId="51e61f55-8b80-4e86-b936-84c85cd9db4c" providerId="ADAL" clId="{4F06233D-8D6C-4C6F-B2DD-E39A08DD3D5E}" dt="2021-04-12T22:13:05.824" v="3" actId="478"/>
          <ac:cxnSpMkLst>
            <pc:docMk/>
            <pc:sldMk cId="2956675566" sldId="2142532936"/>
            <ac:cxnSpMk id="169" creationId="{D419959D-7A69-4B93-898C-0DAAC442550B}"/>
          </ac:cxnSpMkLst>
        </pc:cxnChg>
        <pc:cxnChg chg="mod">
          <ac:chgData name="Lior Kamrat" userId="51e61f55-8b80-4e86-b936-84c85cd9db4c" providerId="ADAL" clId="{4F06233D-8D6C-4C6F-B2DD-E39A08DD3D5E}" dt="2021-04-12T22:13:05.824" v="3" actId="478"/>
          <ac:cxnSpMkLst>
            <pc:docMk/>
            <pc:sldMk cId="2956675566" sldId="2142532936"/>
            <ac:cxnSpMk id="194" creationId="{C8C803AA-7B2F-4863-83B3-AC2DA8C45677}"/>
          </ac:cxnSpMkLst>
        </pc:cxnChg>
        <pc:cxnChg chg="mod">
          <ac:chgData name="Lior Kamrat" userId="51e61f55-8b80-4e86-b936-84c85cd9db4c" providerId="ADAL" clId="{4F06233D-8D6C-4C6F-B2DD-E39A08DD3D5E}" dt="2021-04-12T22:13:05.824" v="3" actId="478"/>
          <ac:cxnSpMkLst>
            <pc:docMk/>
            <pc:sldMk cId="2956675566" sldId="2142532936"/>
            <ac:cxnSpMk id="197" creationId="{763D2D61-AD0A-4DA7-B109-66840B2C61D1}"/>
          </ac:cxnSpMkLst>
        </pc:cxnChg>
        <pc:cxnChg chg="mod">
          <ac:chgData name="Lior Kamrat" userId="51e61f55-8b80-4e86-b936-84c85cd9db4c" providerId="ADAL" clId="{4F06233D-8D6C-4C6F-B2DD-E39A08DD3D5E}" dt="2021-04-12T22:13:05.824" v="3" actId="478"/>
          <ac:cxnSpMkLst>
            <pc:docMk/>
            <pc:sldMk cId="2956675566" sldId="2142532936"/>
            <ac:cxnSpMk id="200" creationId="{F0DFB775-D589-4E1A-9EAB-BD58C2BD28AF}"/>
          </ac:cxnSpMkLst>
        </pc:cxnChg>
        <pc:cxnChg chg="mod">
          <ac:chgData name="Lior Kamrat" userId="51e61f55-8b80-4e86-b936-84c85cd9db4c" providerId="ADAL" clId="{4F06233D-8D6C-4C6F-B2DD-E39A08DD3D5E}" dt="2021-04-12T22:13:05.824" v="3" actId="478"/>
          <ac:cxnSpMkLst>
            <pc:docMk/>
            <pc:sldMk cId="2956675566" sldId="2142532936"/>
            <ac:cxnSpMk id="225" creationId="{F1D161E3-05B9-42C1-A337-551CD493EB3F}"/>
          </ac:cxnSpMkLst>
        </pc:cxnChg>
        <pc:cxnChg chg="mod">
          <ac:chgData name="Lior Kamrat" userId="51e61f55-8b80-4e86-b936-84c85cd9db4c" providerId="ADAL" clId="{4F06233D-8D6C-4C6F-B2DD-E39A08DD3D5E}" dt="2021-04-12T22:13:05.824" v="3" actId="478"/>
          <ac:cxnSpMkLst>
            <pc:docMk/>
            <pc:sldMk cId="2956675566" sldId="2142532936"/>
            <ac:cxnSpMk id="228" creationId="{C6F1BC36-32CD-410D-9DA9-552AE7F7E421}"/>
          </ac:cxnSpMkLst>
        </pc:cxnChg>
      </pc:sldChg>
      <pc:sldChg chg="modSp mod">
        <pc:chgData name="Lior Kamrat" userId="51e61f55-8b80-4e86-b936-84c85cd9db4c" providerId="ADAL" clId="{4F06233D-8D6C-4C6F-B2DD-E39A08DD3D5E}" dt="2021-04-30T18:30:22.375" v="1112" actId="404"/>
        <pc:sldMkLst>
          <pc:docMk/>
          <pc:sldMk cId="538431162" sldId="2142532937"/>
        </pc:sldMkLst>
        <pc:spChg chg="mod">
          <ac:chgData name="Lior Kamrat" userId="51e61f55-8b80-4e86-b936-84c85cd9db4c" providerId="ADAL" clId="{4F06233D-8D6C-4C6F-B2DD-E39A08DD3D5E}" dt="2021-04-30T18:08:10.042" v="937"/>
          <ac:spMkLst>
            <pc:docMk/>
            <pc:sldMk cId="538431162" sldId="2142532937"/>
            <ac:spMk id="2" creationId="{763AC45C-6C2C-45FC-AFFB-AE1E3BDD9307}"/>
          </ac:spMkLst>
        </pc:spChg>
        <pc:spChg chg="mod">
          <ac:chgData name="Lior Kamrat" userId="51e61f55-8b80-4e86-b936-84c85cd9db4c" providerId="ADAL" clId="{4F06233D-8D6C-4C6F-B2DD-E39A08DD3D5E}" dt="2021-04-30T18:30:22.375" v="1112" actId="404"/>
          <ac:spMkLst>
            <pc:docMk/>
            <pc:sldMk cId="538431162" sldId="2142532937"/>
            <ac:spMk id="3" creationId="{1852B6A7-571A-4AFC-9DE3-4AEE17A1CB3E}"/>
          </ac:spMkLst>
        </pc:spChg>
      </pc:sldChg>
      <pc:sldChg chg="modSp mod">
        <pc:chgData name="Lior Kamrat" userId="51e61f55-8b80-4e86-b936-84c85cd9db4c" providerId="ADAL" clId="{4F06233D-8D6C-4C6F-B2DD-E39A08DD3D5E}" dt="2021-04-30T18:08:16.656" v="938"/>
        <pc:sldMkLst>
          <pc:docMk/>
          <pc:sldMk cId="592906594" sldId="2142532939"/>
        </pc:sldMkLst>
        <pc:spChg chg="mod">
          <ac:chgData name="Lior Kamrat" userId="51e61f55-8b80-4e86-b936-84c85cd9db4c" providerId="ADAL" clId="{4F06233D-8D6C-4C6F-B2DD-E39A08DD3D5E}" dt="2021-04-30T18:08:16.656" v="938"/>
          <ac:spMkLst>
            <pc:docMk/>
            <pc:sldMk cId="592906594" sldId="2142532939"/>
            <ac:spMk id="2" creationId="{763AC45C-6C2C-45FC-AFFB-AE1E3BDD9307}"/>
          </ac:spMkLst>
        </pc:spChg>
      </pc:sldChg>
      <pc:sldChg chg="addSp modSp mod">
        <pc:chgData name="Lior Kamrat" userId="51e61f55-8b80-4e86-b936-84c85cd9db4c" providerId="ADAL" clId="{4F06233D-8D6C-4C6F-B2DD-E39A08DD3D5E}" dt="2021-04-30T18:57:10.109" v="1132" actId="1076"/>
        <pc:sldMkLst>
          <pc:docMk/>
          <pc:sldMk cId="643216434" sldId="2142532943"/>
        </pc:sldMkLst>
        <pc:spChg chg="mod">
          <ac:chgData name="Lior Kamrat" userId="51e61f55-8b80-4e86-b936-84c85cd9db4c" providerId="ADAL" clId="{4F06233D-8D6C-4C6F-B2DD-E39A08DD3D5E}" dt="2021-04-30T18:29:32.779" v="1107" actId="14100"/>
          <ac:spMkLst>
            <pc:docMk/>
            <pc:sldMk cId="643216434" sldId="2142532943"/>
            <ac:spMk id="3" creationId="{4E1D5B64-E077-4380-9B65-D579FC9A67BF}"/>
          </ac:spMkLst>
        </pc:spChg>
        <pc:graphicFrameChg chg="add mod modGraphic">
          <ac:chgData name="Lior Kamrat" userId="51e61f55-8b80-4e86-b936-84c85cd9db4c" providerId="ADAL" clId="{4F06233D-8D6C-4C6F-B2DD-E39A08DD3D5E}" dt="2021-04-30T18:40:18.601" v="1114" actId="12385"/>
          <ac:graphicFrameMkLst>
            <pc:docMk/>
            <pc:sldMk cId="643216434" sldId="2142532943"/>
            <ac:graphicFrameMk id="6" creationId="{35FCDA6B-C630-4030-BB3D-52C2788C1DF3}"/>
          </ac:graphicFrameMkLst>
        </pc:graphicFrameChg>
        <pc:picChg chg="add mod">
          <ac:chgData name="Lior Kamrat" userId="51e61f55-8b80-4e86-b936-84c85cd9db4c" providerId="ADAL" clId="{4F06233D-8D6C-4C6F-B2DD-E39A08DD3D5E}" dt="2021-04-30T18:57:10.109" v="1132" actId="1076"/>
          <ac:picMkLst>
            <pc:docMk/>
            <pc:sldMk cId="643216434" sldId="2142532943"/>
            <ac:picMk id="5" creationId="{1F161984-2FB6-4139-9A37-DBBF7559BE33}"/>
          </ac:picMkLst>
        </pc:picChg>
        <pc:picChg chg="add mod">
          <ac:chgData name="Lior Kamrat" userId="51e61f55-8b80-4e86-b936-84c85cd9db4c" providerId="ADAL" clId="{4F06233D-8D6C-4C6F-B2DD-E39A08DD3D5E}" dt="2021-04-30T18:57:10.109" v="1132" actId="1076"/>
          <ac:picMkLst>
            <pc:docMk/>
            <pc:sldMk cId="643216434" sldId="2142532943"/>
            <ac:picMk id="8" creationId="{0AB843C1-93F7-46DC-9193-CB63BC801052}"/>
          </ac:picMkLst>
        </pc:picChg>
        <pc:picChg chg="add mod">
          <ac:chgData name="Lior Kamrat" userId="51e61f55-8b80-4e86-b936-84c85cd9db4c" providerId="ADAL" clId="{4F06233D-8D6C-4C6F-B2DD-E39A08DD3D5E}" dt="2021-04-30T18:57:10.109" v="1132" actId="1076"/>
          <ac:picMkLst>
            <pc:docMk/>
            <pc:sldMk cId="643216434" sldId="2142532943"/>
            <ac:picMk id="10" creationId="{0A7CAEF9-3F1D-4031-8C2A-5C8D5B713F3C}"/>
          </ac:picMkLst>
        </pc:picChg>
        <pc:picChg chg="add mod">
          <ac:chgData name="Lior Kamrat" userId="51e61f55-8b80-4e86-b936-84c85cd9db4c" providerId="ADAL" clId="{4F06233D-8D6C-4C6F-B2DD-E39A08DD3D5E}" dt="2021-04-30T18:19:41.417" v="1102" actId="1036"/>
          <ac:picMkLst>
            <pc:docMk/>
            <pc:sldMk cId="643216434" sldId="2142532943"/>
            <ac:picMk id="1025" creationId="{838D9549-19F1-4A39-8F31-C9BF72A8FACD}"/>
          </ac:picMkLst>
        </pc:picChg>
        <pc:picChg chg="add mod">
          <ac:chgData name="Lior Kamrat" userId="51e61f55-8b80-4e86-b936-84c85cd9db4c" providerId="ADAL" clId="{4F06233D-8D6C-4C6F-B2DD-E39A08DD3D5E}" dt="2021-04-30T18:19:41.417" v="1102" actId="1036"/>
          <ac:picMkLst>
            <pc:docMk/>
            <pc:sldMk cId="643216434" sldId="2142532943"/>
            <ac:picMk id="1026" creationId="{C1AC846A-96F9-4909-AFE1-C0C13441F3D5}"/>
          </ac:picMkLst>
        </pc:picChg>
      </pc:sldChg>
      <pc:sldMasterChg chg="delSldLayout">
        <pc:chgData name="Lior Kamrat" userId="51e61f55-8b80-4e86-b936-84c85cd9db4c" providerId="ADAL" clId="{4F06233D-8D6C-4C6F-B2DD-E39A08DD3D5E}" dt="2021-04-12T23:01:09.690" v="828" actId="47"/>
        <pc:sldMasterMkLst>
          <pc:docMk/>
          <pc:sldMasterMk cId="51736737" sldId="2147483660"/>
        </pc:sldMasterMkLst>
        <pc:sldLayoutChg chg="del">
          <pc:chgData name="Lior Kamrat" userId="51e61f55-8b80-4e86-b936-84c85cd9db4c" providerId="ADAL" clId="{4F06233D-8D6C-4C6F-B2DD-E39A08DD3D5E}" dt="2021-04-12T23:01:09.690" v="828" actId="47"/>
          <pc:sldLayoutMkLst>
            <pc:docMk/>
            <pc:sldMasterMk cId="51736737" sldId="2147483660"/>
            <pc:sldLayoutMk cId="762409891" sldId="214748371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E04BC-4EA2-467D-8C78-01B473329242}"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6AF88-90E9-465A-9D3F-147ED6B5849A}" type="slidenum">
              <a:rPr lang="en-US" smtClean="0"/>
              <a:t>‹#›</a:t>
            </a:fld>
            <a:endParaRPr lang="en-US"/>
          </a:p>
        </p:txBody>
      </p:sp>
    </p:spTree>
    <p:extLst>
      <p:ext uri="{BB962C8B-B14F-4D97-AF65-F5344CB8AC3E}">
        <p14:creationId xmlns:p14="http://schemas.microsoft.com/office/powerpoint/2010/main" val="3271378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1/31/2022 6:51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9246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1/31/2022 6:51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6877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1/31/2022 6:51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12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1/31/2022 6:51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409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1/31/2022 6:51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9169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1/31/2022 6:51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698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1/31/2022 6:51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9927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14015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CEB907E8-8DF2-4BB3-87C9-9C2130FCB0F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05973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8507244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49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76163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4561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9310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0013390"/>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5255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1544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3330920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751922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065028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6996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43215519"/>
      </p:ext>
    </p:extLst>
  </p:cSld>
  <p:clrMapOvr>
    <a:masterClrMapping/>
  </p:clrMapOvr>
  <p:transition>
    <p:fade/>
  </p:transition>
  <p:extLst>
    <p:ext uri="{DCECCB84-F9BA-43D5-87BE-67443E8EF086}">
      <p15:sldGuideLst xmlns:p15="http://schemas.microsoft.com/office/powerpoint/2012/main">
        <p15:guide id="2" pos="3362">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1026121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2" y="585788"/>
            <a:ext cx="4748913"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00692153"/>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2">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2600302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144638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48884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833115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091497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93054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6828748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0027444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709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3490070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0856040"/>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20551319"/>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1808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2645985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738870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553684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5749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7442137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p:nvPr>
        </p:nvSpPr>
        <p:spPr>
          <a:xfrm>
            <a:off x="588263" y="457200"/>
            <a:ext cx="4925125" cy="553998"/>
          </a:xfrm>
        </p:spPr>
        <p:txBody>
          <a:bodyPr/>
          <a:lstStyle>
            <a:lvl1pPr>
              <a:defRPr>
                <a:solidFill>
                  <a:schemeClr val="tx1"/>
                </a:solidFill>
              </a:defRPr>
            </a:lvl1pPr>
          </a:lstStyle>
          <a:p>
            <a:r>
              <a:rPr lang="en-US"/>
              <a:t>Click to edit Master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924423"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6093451" y="0"/>
            <a:ext cx="6095983"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6096000"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680200" y="709187"/>
            <a:ext cx="4922486"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6317188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5" pos="3473">
          <p15:clr>
            <a:srgbClr val="5ACBF0"/>
          </p15:clr>
        </p15:guide>
        <p15:guide id="6" pos="4211">
          <p15:clr>
            <a:srgbClr val="5ACBF0"/>
          </p15:clr>
        </p15:guide>
        <p15:guide id="7"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de Left">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1" y="0"/>
            <a:ext cx="6095983"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p:nvPr>
        </p:nvSpPr>
        <p:spPr>
          <a:xfrm>
            <a:off x="6680183" y="457200"/>
            <a:ext cx="4926600" cy="553998"/>
          </a:xfrm>
        </p:spPr>
        <p:txBody>
          <a:bodyPr/>
          <a:lstStyle>
            <a:lvl1pPr>
              <a:defRPr>
                <a:solidFill>
                  <a:schemeClr val="tx1"/>
                </a:solidFill>
              </a:defRPr>
            </a:lvl1pPr>
          </a:lstStyle>
          <a:p>
            <a:r>
              <a:rPr lang="en-US"/>
              <a:t>Click to edit Master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200" y="706011"/>
            <a:ext cx="4922486"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684965" y="1336675"/>
            <a:ext cx="4924423"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8049445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3">
          <p15:clr>
            <a:srgbClr val="5ACBF0"/>
          </p15:clr>
        </p15:guide>
        <p15:guide id="4" orient="horz" pos="839">
          <p15:clr>
            <a:srgbClr val="5ACBF0"/>
          </p15:clr>
        </p15:guide>
        <p15:guide id="5" pos="3473">
          <p15:clr>
            <a:srgbClr val="5ACBF0"/>
          </p15:clr>
        </p15:guide>
        <p15:guide id="6" pos="4211">
          <p15:clr>
            <a:srgbClr val="5ACBF0"/>
          </p15:clr>
        </p15:guide>
        <p15:guide id="7"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03429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88810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73439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2685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5350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2E58060-2934-4397-A05C-A91635D3C6E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8482895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0823985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246666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64B7-7C8F-074E-9CAB-108433607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42D9BF-688D-7E43-A6B3-BE162163A2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FB69A-B801-BB4C-B45C-3F4F6B8E792B}"/>
              </a:ext>
            </a:extLst>
          </p:cNvPr>
          <p:cNvSpPr>
            <a:spLocks noGrp="1"/>
          </p:cNvSpPr>
          <p:nvPr>
            <p:ph type="dt" sz="half" idx="10"/>
          </p:nvPr>
        </p:nvSpPr>
        <p:spPr/>
        <p:txBody>
          <a:bodyPr/>
          <a:lstStyle/>
          <a:p>
            <a:fld id="{7C5B76DA-FCC2-6146-AFC9-E5F180670763}" type="datetimeFigureOut">
              <a:rPr lang="en-US" smtClean="0"/>
              <a:t>1/31/2022</a:t>
            </a:fld>
            <a:endParaRPr lang="en-US"/>
          </a:p>
        </p:txBody>
      </p:sp>
      <p:sp>
        <p:nvSpPr>
          <p:cNvPr id="5" name="Footer Placeholder 4">
            <a:extLst>
              <a:ext uri="{FF2B5EF4-FFF2-40B4-BE49-F238E27FC236}">
                <a16:creationId xmlns:a16="http://schemas.microsoft.com/office/drawing/2014/main" id="{2FCDA7CF-A6DA-764E-9D97-4BBD91F2B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66E91-E281-EE45-99C0-CF8419420C35}"/>
              </a:ext>
            </a:extLst>
          </p:cNvPr>
          <p:cNvSpPr>
            <a:spLocks noGrp="1"/>
          </p:cNvSpPr>
          <p:nvPr>
            <p:ph type="sldNum" sz="quarter" idx="12"/>
          </p:nvPr>
        </p:nvSpPr>
        <p:spPr/>
        <p:txBody>
          <a:bodyPr/>
          <a:lstStyle/>
          <a:p>
            <a:fld id="{5B529444-F807-E748-98D8-DF37094D95C9}" type="slidenum">
              <a:rPr lang="en-US" smtClean="0"/>
              <a:t>‹#›</a:t>
            </a:fld>
            <a:endParaRPr lang="en-US"/>
          </a:p>
        </p:txBody>
      </p:sp>
    </p:spTree>
    <p:extLst>
      <p:ext uri="{BB962C8B-B14F-4D97-AF65-F5344CB8AC3E}">
        <p14:creationId xmlns:p14="http://schemas.microsoft.com/office/powerpoint/2010/main" val="60230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ENTER &amp; SUB">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4200" y="1128911"/>
            <a:ext cx="11018520" cy="307777"/>
          </a:xfrm>
          <a:noFill/>
        </p:spPr>
        <p:txBody>
          <a:bodyPr wrap="square" lIns="0" tIns="0" rIns="0" bIns="0">
            <a:spAutoFit/>
          </a:bodyPr>
          <a:lstStyle>
            <a:lvl1pPr marL="0" indent="0" algn="ctr">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667670678"/>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32pt  Sub 20p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BCC-E6E0-4D07-8D98-A5A61A66DEC4}"/>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5">
            <a:extLst>
              <a:ext uri="{FF2B5EF4-FFF2-40B4-BE49-F238E27FC236}">
                <a16:creationId xmlns:a16="http://schemas.microsoft.com/office/drawing/2014/main" id="{CC62B90A-5DF6-4CC9-A405-0FD93B18D3AB}"/>
              </a:ext>
            </a:extLst>
          </p:cNvPr>
          <p:cNvSpPr>
            <a:spLocks noGrp="1"/>
          </p:cNvSpPr>
          <p:nvPr>
            <p:ph type="body" sz="quarter" idx="10"/>
          </p:nvPr>
        </p:nvSpPr>
        <p:spPr>
          <a:xfrm>
            <a:off x="588263" y="972900"/>
            <a:ext cx="11021125" cy="310863"/>
          </a:xfrm>
        </p:spPr>
        <p:txBody>
          <a:bodyPr/>
          <a:lstStyle>
            <a:lvl1pPr marL="0" indent="0" algn="l">
              <a:buNone/>
              <a:defRPr kumimoji="0" lang="en-US" sz="2000" b="0" i="0" u="none" strike="noStrike" kern="1200" cap="none" spc="0" normalizeH="0" baseline="0" dirty="0" smtClean="0">
                <a:ln>
                  <a:noFill/>
                </a:ln>
                <a:solidFill>
                  <a:schemeClr val="accent2">
                    <a:lumMod val="75000"/>
                  </a:schemeClr>
                </a:solidFill>
                <a:effectLst/>
                <a:uLnTx/>
                <a:uFillTx/>
                <a:latin typeface="Segoe UI"/>
                <a:ea typeface="+mn-ea"/>
                <a:cs typeface="+mn-cs"/>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503697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Ignite event illustration dark">
            <a:extLst>
              <a:ext uri="{FF2B5EF4-FFF2-40B4-BE49-F238E27FC236}">
                <a16:creationId xmlns:a16="http://schemas.microsoft.com/office/drawing/2014/main" id="{900C604B-14C0-45AA-8961-B081C1E5B968}"/>
              </a:ext>
            </a:extLst>
          </p:cNvPr>
          <p:cNvPicPr>
            <a:picLocks noChangeAspect="1"/>
          </p:cNvPicPr>
          <p:nvPr userDrawn="1"/>
        </p:nvPicPr>
        <p:blipFill>
          <a:blip r:embed="rId2"/>
          <a:stretch>
            <a:fillRect/>
          </a:stretch>
        </p:blipFill>
        <p:spPr bwMode="invGray">
          <a:xfrm>
            <a:off x="0" y="0"/>
            <a:ext cx="12192000" cy="6857999"/>
          </a:xfrm>
          <a:prstGeom prst="rect">
            <a:avLst/>
          </a:prstGeom>
        </p:spPr>
      </p:pic>
      <p:pic>
        <p:nvPicPr>
          <p:cNvPr id="3" name="MS logo white - EMF" descr="Microsoft logo white text version">
            <a:extLst>
              <a:ext uri="{FF2B5EF4-FFF2-40B4-BE49-F238E27FC236}">
                <a16:creationId xmlns:a16="http://schemas.microsoft.com/office/drawing/2014/main" id="{9EC268FC-6E15-4088-8C76-1BBAB3B698BD}"/>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pic>
        <p:nvPicPr>
          <p:cNvPr id="10" name="Picture 9" descr="Microsoft Ignite">
            <a:extLst>
              <a:ext uri="{FF2B5EF4-FFF2-40B4-BE49-F238E27FC236}">
                <a16:creationId xmlns:a16="http://schemas.microsoft.com/office/drawing/2014/main" id="{643854D1-D444-4A25-AE1C-0BE7029C63CB}"/>
              </a:ext>
            </a:extLst>
          </p:cNvPr>
          <p:cNvPicPr>
            <a:picLocks noChangeAspect="1"/>
          </p:cNvPicPr>
          <p:nvPr userDrawn="1"/>
        </p:nvPicPr>
        <p:blipFill>
          <a:blip r:embed="rId4"/>
          <a:srcRect/>
          <a:stretch/>
        </p:blipFill>
        <p:spPr bwMode="invGray">
          <a:xfrm>
            <a:off x="-14514" y="1296364"/>
            <a:ext cx="6470195" cy="1667922"/>
          </a:xfrm>
          <a:prstGeom prst="rect">
            <a:avLst/>
          </a:prstGeom>
        </p:spPr>
      </p:pic>
    </p:spTree>
    <p:extLst>
      <p:ext uri="{BB962C8B-B14F-4D97-AF65-F5344CB8AC3E}">
        <p14:creationId xmlns:p14="http://schemas.microsoft.com/office/powerpoint/2010/main" val="1752099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theme" Target="../theme/theme2.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image" Target="../media/image1.emf"/><Relationship Id="rId8" Type="http://schemas.openxmlformats.org/officeDocument/2006/relationships/slideLayout" Target="../slideLayouts/slideLayout16.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0"/>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51736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9274934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09" r:id="rId40"/>
    <p:sldLayoutId id="2147483710" r:id="rId4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60.svg"/><Relationship Id="rId18" Type="http://schemas.openxmlformats.org/officeDocument/2006/relationships/image" Target="../media/image63.png"/><Relationship Id="rId3" Type="http://schemas.openxmlformats.org/officeDocument/2006/relationships/image" Target="../media/image55.png"/><Relationship Id="rId21" Type="http://schemas.openxmlformats.org/officeDocument/2006/relationships/image" Target="../media/image50.svg"/><Relationship Id="rId7" Type="http://schemas.openxmlformats.org/officeDocument/2006/relationships/image" Target="../media/image17.png"/><Relationship Id="rId12" Type="http://schemas.openxmlformats.org/officeDocument/2006/relationships/image" Target="../media/image59.png"/><Relationship Id="rId17" Type="http://schemas.openxmlformats.org/officeDocument/2006/relationships/image" Target="../media/image25.svg"/><Relationship Id="rId25" Type="http://schemas.openxmlformats.org/officeDocument/2006/relationships/image" Target="../media/image19.svg"/><Relationship Id="rId2" Type="http://schemas.openxmlformats.org/officeDocument/2006/relationships/notesSlide" Target="../notesSlides/notesSlide5.xml"/><Relationship Id="rId16" Type="http://schemas.openxmlformats.org/officeDocument/2006/relationships/image" Target="../media/image24.png"/><Relationship Id="rId20"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58.svg"/><Relationship Id="rId24" Type="http://schemas.openxmlformats.org/officeDocument/2006/relationships/image" Target="../media/image18.png"/><Relationship Id="rId5" Type="http://schemas.openxmlformats.org/officeDocument/2006/relationships/image" Target="../media/image14.png"/><Relationship Id="rId15" Type="http://schemas.openxmlformats.org/officeDocument/2006/relationships/image" Target="../media/image23.svg"/><Relationship Id="rId23" Type="http://schemas.openxmlformats.org/officeDocument/2006/relationships/image" Target="../media/image62.svg"/><Relationship Id="rId10" Type="http://schemas.openxmlformats.org/officeDocument/2006/relationships/image" Target="../media/image57.png"/><Relationship Id="rId19" Type="http://schemas.openxmlformats.org/officeDocument/2006/relationships/image" Target="../media/image64.svg"/><Relationship Id="rId4" Type="http://schemas.openxmlformats.org/officeDocument/2006/relationships/image" Target="../media/image56.svg"/><Relationship Id="rId9" Type="http://schemas.openxmlformats.org/officeDocument/2006/relationships/image" Target="../media/image29.svg"/><Relationship Id="rId14" Type="http://schemas.openxmlformats.org/officeDocument/2006/relationships/image" Target="../media/image22.png"/><Relationship Id="rId22" Type="http://schemas.openxmlformats.org/officeDocument/2006/relationships/image" Target="../media/image61.png"/></Relationships>
</file>

<file path=ppt/slides/_rels/slide11.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24.png"/><Relationship Id="rId18" Type="http://schemas.openxmlformats.org/officeDocument/2006/relationships/image" Target="../media/image50.svg"/><Relationship Id="rId3" Type="http://schemas.openxmlformats.org/officeDocument/2006/relationships/image" Target="../media/image55.png"/><Relationship Id="rId21" Type="http://schemas.openxmlformats.org/officeDocument/2006/relationships/image" Target="../media/image18.png"/><Relationship Id="rId7" Type="http://schemas.openxmlformats.org/officeDocument/2006/relationships/image" Target="../media/image57.png"/><Relationship Id="rId12" Type="http://schemas.openxmlformats.org/officeDocument/2006/relationships/image" Target="../media/image23.svg"/><Relationship Id="rId17" Type="http://schemas.openxmlformats.org/officeDocument/2006/relationships/image" Target="../media/image49.png"/><Relationship Id="rId2" Type="http://schemas.openxmlformats.org/officeDocument/2006/relationships/notesSlide" Target="../notesSlides/notesSlide6.xml"/><Relationship Id="rId16" Type="http://schemas.openxmlformats.org/officeDocument/2006/relationships/image" Target="../media/image64.svg"/><Relationship Id="rId20" Type="http://schemas.openxmlformats.org/officeDocument/2006/relationships/image" Target="../media/image62.svg"/><Relationship Id="rId1" Type="http://schemas.openxmlformats.org/officeDocument/2006/relationships/slideLayout" Target="../slideLayouts/slideLayout4.xml"/><Relationship Id="rId6" Type="http://schemas.openxmlformats.org/officeDocument/2006/relationships/image" Target="../media/image29.svg"/><Relationship Id="rId11" Type="http://schemas.openxmlformats.org/officeDocument/2006/relationships/image" Target="../media/image22.png"/><Relationship Id="rId5" Type="http://schemas.openxmlformats.org/officeDocument/2006/relationships/image" Target="../media/image28.png"/><Relationship Id="rId15" Type="http://schemas.openxmlformats.org/officeDocument/2006/relationships/image" Target="../media/image63.png"/><Relationship Id="rId23" Type="http://schemas.openxmlformats.org/officeDocument/2006/relationships/image" Target="../media/image16.png"/><Relationship Id="rId10" Type="http://schemas.openxmlformats.org/officeDocument/2006/relationships/image" Target="../media/image60.svg"/><Relationship Id="rId19" Type="http://schemas.openxmlformats.org/officeDocument/2006/relationships/image" Target="../media/image61.png"/><Relationship Id="rId4" Type="http://schemas.openxmlformats.org/officeDocument/2006/relationships/image" Target="../media/image56.svg"/><Relationship Id="rId9" Type="http://schemas.openxmlformats.org/officeDocument/2006/relationships/image" Target="../media/image59.png"/><Relationship Id="rId14" Type="http://schemas.openxmlformats.org/officeDocument/2006/relationships/image" Target="../media/image25.svg"/><Relationship Id="rId22" Type="http://schemas.openxmlformats.org/officeDocument/2006/relationships/image" Target="../media/image19.sv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8.svg"/><Relationship Id="rId18" Type="http://schemas.openxmlformats.org/officeDocument/2006/relationships/image" Target="../media/image22.png"/><Relationship Id="rId26" Type="http://schemas.openxmlformats.org/officeDocument/2006/relationships/image" Target="../media/image18.png"/><Relationship Id="rId3" Type="http://schemas.openxmlformats.org/officeDocument/2006/relationships/image" Target="../media/image55.png"/><Relationship Id="rId21" Type="http://schemas.openxmlformats.org/officeDocument/2006/relationships/image" Target="../media/image25.svg"/><Relationship Id="rId7" Type="http://schemas.openxmlformats.org/officeDocument/2006/relationships/image" Target="../media/image17.png"/><Relationship Id="rId12" Type="http://schemas.openxmlformats.org/officeDocument/2006/relationships/image" Target="../media/image57.png"/><Relationship Id="rId17" Type="http://schemas.openxmlformats.org/officeDocument/2006/relationships/image" Target="../media/image62.svg"/><Relationship Id="rId25" Type="http://schemas.openxmlformats.org/officeDocument/2006/relationships/image" Target="../media/image50.svg"/><Relationship Id="rId2" Type="http://schemas.openxmlformats.org/officeDocument/2006/relationships/notesSlide" Target="../notesSlides/notesSlide7.xml"/><Relationship Id="rId16" Type="http://schemas.openxmlformats.org/officeDocument/2006/relationships/image" Target="../media/image61.png"/><Relationship Id="rId20"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41.png"/><Relationship Id="rId24" Type="http://schemas.openxmlformats.org/officeDocument/2006/relationships/image" Target="../media/image49.png"/><Relationship Id="rId5" Type="http://schemas.openxmlformats.org/officeDocument/2006/relationships/image" Target="../media/image14.png"/><Relationship Id="rId15" Type="http://schemas.openxmlformats.org/officeDocument/2006/relationships/image" Target="../media/image60.svg"/><Relationship Id="rId23" Type="http://schemas.openxmlformats.org/officeDocument/2006/relationships/image" Target="../media/image64.svg"/><Relationship Id="rId10" Type="http://schemas.openxmlformats.org/officeDocument/2006/relationships/image" Target="../media/image46.png"/><Relationship Id="rId19" Type="http://schemas.openxmlformats.org/officeDocument/2006/relationships/image" Target="../media/image23.svg"/><Relationship Id="rId4" Type="http://schemas.openxmlformats.org/officeDocument/2006/relationships/image" Target="../media/image56.svg"/><Relationship Id="rId9" Type="http://schemas.openxmlformats.org/officeDocument/2006/relationships/image" Target="../media/image29.svg"/><Relationship Id="rId14" Type="http://schemas.openxmlformats.org/officeDocument/2006/relationships/image" Target="../media/image59.png"/><Relationship Id="rId22" Type="http://schemas.openxmlformats.org/officeDocument/2006/relationships/image" Target="../media/image63.png"/><Relationship Id="rId27"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microsoft/azure_arc/issues/new/choo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aka.ms/JumpstartArcBox" TargetMode="External"/><Relationship Id="rId7" Type="http://schemas.openxmlformats.org/officeDocument/2006/relationships/image" Target="../media/image10.png"/><Relationship Id="rId2" Type="http://schemas.openxmlformats.org/officeDocument/2006/relationships/hyperlink" Target="https://aka.ms/AzureArcJumpstart" TargetMode="External"/><Relationship Id="rId1" Type="http://schemas.openxmlformats.org/officeDocument/2006/relationships/slideLayout" Target="../slideLayouts/slideLayout2.xml"/><Relationship Id="rId6" Type="http://schemas.openxmlformats.org/officeDocument/2006/relationships/hyperlink" Target="http://aka.ms/AzureArcJumpstartLightning" TargetMode="External"/><Relationship Id="rId5" Type="http://schemas.openxmlformats.org/officeDocument/2006/relationships/hyperlink" Target="https://aka.ms/hybriddiagrams" TargetMode="External"/><Relationship Id="rId10" Type="http://schemas.openxmlformats.org/officeDocument/2006/relationships/image" Target="../media/image13.png"/><Relationship Id="rId4" Type="http://schemas.openxmlformats.org/officeDocument/2006/relationships/hyperlink" Target="https://aka.ms/AzureArcJumpstartDemos" TargetMode="External"/><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arcjumpstart.io/azure_jumpstart_arcbox/ITPro" TargetMode="External"/><Relationship Id="rId2" Type="http://schemas.openxmlformats.org/officeDocument/2006/relationships/hyperlink" Target="https://azurearcjumpstart.io/azure_jumpstart_arcbox/Ful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3" Type="http://schemas.openxmlformats.org/officeDocument/2006/relationships/image" Target="../media/image23.svg"/><Relationship Id="rId18" Type="http://schemas.openxmlformats.org/officeDocument/2006/relationships/image" Target="../media/image28.png"/><Relationship Id="rId26" Type="http://schemas.openxmlformats.org/officeDocument/2006/relationships/image" Target="../media/image36.png"/><Relationship Id="rId39" Type="http://schemas.openxmlformats.org/officeDocument/2006/relationships/image" Target="../media/image49.png"/><Relationship Id="rId21" Type="http://schemas.openxmlformats.org/officeDocument/2006/relationships/image" Target="../media/image31.svg"/><Relationship Id="rId34" Type="http://schemas.openxmlformats.org/officeDocument/2006/relationships/image" Target="../media/image44.png"/><Relationship Id="rId42" Type="http://schemas.openxmlformats.org/officeDocument/2006/relationships/image" Target="../media/image52.svg"/><Relationship Id="rId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41"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21.svg"/><Relationship Id="rId24" Type="http://schemas.openxmlformats.org/officeDocument/2006/relationships/image" Target="../media/image34.png"/><Relationship Id="rId32" Type="http://schemas.openxmlformats.org/officeDocument/2006/relationships/image" Target="../media/image42.png"/><Relationship Id="rId37" Type="http://schemas.openxmlformats.org/officeDocument/2006/relationships/image" Target="../media/image47.png"/><Relationship Id="rId40" Type="http://schemas.openxmlformats.org/officeDocument/2006/relationships/image" Target="../media/image50.svg"/><Relationship Id="rId5" Type="http://schemas.openxmlformats.org/officeDocument/2006/relationships/image" Target="../media/image15.svg"/><Relationship Id="rId15" Type="http://schemas.openxmlformats.org/officeDocument/2006/relationships/image" Target="../media/image25.svg"/><Relationship Id="rId23" Type="http://schemas.openxmlformats.org/officeDocument/2006/relationships/image" Target="../media/image33.svg"/><Relationship Id="rId28" Type="http://schemas.openxmlformats.org/officeDocument/2006/relationships/image" Target="../media/image38.png"/><Relationship Id="rId36" Type="http://schemas.openxmlformats.org/officeDocument/2006/relationships/image" Target="../media/image46.png"/><Relationship Id="rId10" Type="http://schemas.openxmlformats.org/officeDocument/2006/relationships/image" Target="../media/image20.png"/><Relationship Id="rId19" Type="http://schemas.openxmlformats.org/officeDocument/2006/relationships/image" Target="../media/image29.svg"/><Relationship Id="rId31" Type="http://schemas.openxmlformats.org/officeDocument/2006/relationships/image" Target="../media/image41.png"/><Relationship Id="rId44" Type="http://schemas.openxmlformats.org/officeDocument/2006/relationships/image" Target="../media/image54.sv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svg"/><Relationship Id="rId35" Type="http://schemas.openxmlformats.org/officeDocument/2006/relationships/image" Target="../media/image45.svg"/><Relationship Id="rId43" Type="http://schemas.openxmlformats.org/officeDocument/2006/relationships/image" Target="../media/image53.png"/><Relationship Id="rId8" Type="http://schemas.openxmlformats.org/officeDocument/2006/relationships/image" Target="../media/image18.png"/><Relationship Id="rId3" Type="http://schemas.openxmlformats.org/officeDocument/2006/relationships/image" Target="../media/image12.png"/><Relationship Id="rId12" Type="http://schemas.openxmlformats.org/officeDocument/2006/relationships/image" Target="../media/image22.png"/><Relationship Id="rId17" Type="http://schemas.openxmlformats.org/officeDocument/2006/relationships/image" Target="../media/image27.svg"/><Relationship Id="rId25" Type="http://schemas.openxmlformats.org/officeDocument/2006/relationships/image" Target="../media/image35.svg"/><Relationship Id="rId33" Type="http://schemas.openxmlformats.org/officeDocument/2006/relationships/image" Target="../media/image43.svg"/><Relationship Id="rId38" Type="http://schemas.openxmlformats.org/officeDocument/2006/relationships/image" Target="../media/image48.svg"/></Relationships>
</file>

<file path=ppt/slides/_rels/slide7.xml.rels><?xml version="1.0" encoding="UTF-8" standalone="yes"?>
<Relationships xmlns="http://schemas.openxmlformats.org/package/2006/relationships"><Relationship Id="rId13" Type="http://schemas.openxmlformats.org/officeDocument/2006/relationships/image" Target="../media/image23.svg"/><Relationship Id="rId18" Type="http://schemas.openxmlformats.org/officeDocument/2006/relationships/image" Target="../media/image34.png"/><Relationship Id="rId26" Type="http://schemas.openxmlformats.org/officeDocument/2006/relationships/image" Target="../media/image32.png"/><Relationship Id="rId3" Type="http://schemas.openxmlformats.org/officeDocument/2006/relationships/image" Target="../media/image12.png"/><Relationship Id="rId21" Type="http://schemas.openxmlformats.org/officeDocument/2006/relationships/image" Target="../media/image50.svg"/><Relationship Id="rId34" Type="http://schemas.openxmlformats.org/officeDocument/2006/relationships/image" Target="../media/image54.sv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svg"/><Relationship Id="rId25" Type="http://schemas.openxmlformats.org/officeDocument/2006/relationships/image" Target="../media/image31.svg"/><Relationship Id="rId33" Type="http://schemas.openxmlformats.org/officeDocument/2006/relationships/image" Target="../media/image53.png"/><Relationship Id="rId2" Type="http://schemas.openxmlformats.org/officeDocument/2006/relationships/notesSlide" Target="../notesSlides/notesSlide2.xml"/><Relationship Id="rId16" Type="http://schemas.openxmlformats.org/officeDocument/2006/relationships/image" Target="../media/image26.png"/><Relationship Id="rId20" Type="http://schemas.openxmlformats.org/officeDocument/2006/relationships/image" Target="../media/image49.png"/><Relationship Id="rId29"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21.svg"/><Relationship Id="rId24" Type="http://schemas.openxmlformats.org/officeDocument/2006/relationships/image" Target="../media/image30.png"/><Relationship Id="rId32" Type="http://schemas.openxmlformats.org/officeDocument/2006/relationships/image" Target="../media/image52.svg"/><Relationship Id="rId5" Type="http://schemas.openxmlformats.org/officeDocument/2006/relationships/image" Target="../media/image15.svg"/><Relationship Id="rId15" Type="http://schemas.openxmlformats.org/officeDocument/2006/relationships/image" Target="../media/image25.svg"/><Relationship Id="rId23" Type="http://schemas.openxmlformats.org/officeDocument/2006/relationships/image" Target="../media/image29.svg"/><Relationship Id="rId28" Type="http://schemas.openxmlformats.org/officeDocument/2006/relationships/image" Target="../media/image36.png"/><Relationship Id="rId10" Type="http://schemas.openxmlformats.org/officeDocument/2006/relationships/image" Target="../media/image20.png"/><Relationship Id="rId19" Type="http://schemas.openxmlformats.org/officeDocument/2006/relationships/image" Target="../media/image35.svg"/><Relationship Id="rId31" Type="http://schemas.openxmlformats.org/officeDocument/2006/relationships/image" Target="../media/image51.pn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image" Target="../media/image33.svg"/><Relationship Id="rId30" Type="http://schemas.openxmlformats.org/officeDocument/2006/relationships/image" Target="../media/image38.png"/><Relationship Id="rId8"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8.svg"/><Relationship Id="rId18" Type="http://schemas.openxmlformats.org/officeDocument/2006/relationships/image" Target="../media/image22.png"/><Relationship Id="rId26" Type="http://schemas.openxmlformats.org/officeDocument/2006/relationships/image" Target="../media/image18.png"/><Relationship Id="rId3" Type="http://schemas.openxmlformats.org/officeDocument/2006/relationships/image" Target="../media/image55.png"/><Relationship Id="rId21" Type="http://schemas.openxmlformats.org/officeDocument/2006/relationships/image" Target="../media/image25.svg"/><Relationship Id="rId7" Type="http://schemas.openxmlformats.org/officeDocument/2006/relationships/image" Target="../media/image17.png"/><Relationship Id="rId12" Type="http://schemas.openxmlformats.org/officeDocument/2006/relationships/image" Target="../media/image57.png"/><Relationship Id="rId17" Type="http://schemas.openxmlformats.org/officeDocument/2006/relationships/image" Target="../media/image62.svg"/><Relationship Id="rId25" Type="http://schemas.openxmlformats.org/officeDocument/2006/relationships/image" Target="../media/image50.svg"/><Relationship Id="rId2" Type="http://schemas.openxmlformats.org/officeDocument/2006/relationships/notesSlide" Target="../notesSlides/notesSlide3.xml"/><Relationship Id="rId16" Type="http://schemas.openxmlformats.org/officeDocument/2006/relationships/image" Target="../media/image61.png"/><Relationship Id="rId20"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41.png"/><Relationship Id="rId24" Type="http://schemas.openxmlformats.org/officeDocument/2006/relationships/image" Target="../media/image49.png"/><Relationship Id="rId5" Type="http://schemas.openxmlformats.org/officeDocument/2006/relationships/image" Target="../media/image14.png"/><Relationship Id="rId15" Type="http://schemas.openxmlformats.org/officeDocument/2006/relationships/image" Target="../media/image60.svg"/><Relationship Id="rId23" Type="http://schemas.openxmlformats.org/officeDocument/2006/relationships/image" Target="../media/image64.svg"/><Relationship Id="rId10" Type="http://schemas.openxmlformats.org/officeDocument/2006/relationships/image" Target="../media/image46.png"/><Relationship Id="rId19" Type="http://schemas.openxmlformats.org/officeDocument/2006/relationships/image" Target="../media/image23.svg"/><Relationship Id="rId4" Type="http://schemas.openxmlformats.org/officeDocument/2006/relationships/image" Target="../media/image56.svg"/><Relationship Id="rId9" Type="http://schemas.openxmlformats.org/officeDocument/2006/relationships/image" Target="../media/image29.svg"/><Relationship Id="rId14" Type="http://schemas.openxmlformats.org/officeDocument/2006/relationships/image" Target="../media/image59.png"/><Relationship Id="rId22" Type="http://schemas.openxmlformats.org/officeDocument/2006/relationships/image" Target="../media/image63.png"/><Relationship Id="rId27" Type="http://schemas.openxmlformats.org/officeDocument/2006/relationships/image" Target="../media/image19.svg"/></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59.png"/><Relationship Id="rId18" Type="http://schemas.openxmlformats.org/officeDocument/2006/relationships/image" Target="../media/image23.svg"/><Relationship Id="rId26" Type="http://schemas.openxmlformats.org/officeDocument/2006/relationships/image" Target="../media/image19.svg"/><Relationship Id="rId3" Type="http://schemas.openxmlformats.org/officeDocument/2006/relationships/image" Target="../media/image55.png"/><Relationship Id="rId21" Type="http://schemas.openxmlformats.org/officeDocument/2006/relationships/image" Target="../media/image63.png"/><Relationship Id="rId7" Type="http://schemas.openxmlformats.org/officeDocument/2006/relationships/image" Target="../media/image28.png"/><Relationship Id="rId12" Type="http://schemas.openxmlformats.org/officeDocument/2006/relationships/image" Target="../media/image58.svg"/><Relationship Id="rId17" Type="http://schemas.openxmlformats.org/officeDocument/2006/relationships/image" Target="../media/image22.png"/><Relationship Id="rId25"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62.svg"/><Relationship Id="rId20" Type="http://schemas.openxmlformats.org/officeDocument/2006/relationships/image" Target="../media/image25.svg"/><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57.png"/><Relationship Id="rId24" Type="http://schemas.openxmlformats.org/officeDocument/2006/relationships/image" Target="../media/image50.svg"/><Relationship Id="rId5" Type="http://schemas.openxmlformats.org/officeDocument/2006/relationships/image" Target="../media/image14.png"/><Relationship Id="rId15" Type="http://schemas.openxmlformats.org/officeDocument/2006/relationships/image" Target="../media/image61.png"/><Relationship Id="rId23" Type="http://schemas.openxmlformats.org/officeDocument/2006/relationships/image" Target="../media/image49.png"/><Relationship Id="rId10" Type="http://schemas.openxmlformats.org/officeDocument/2006/relationships/image" Target="../media/image41.png"/><Relationship Id="rId19" Type="http://schemas.openxmlformats.org/officeDocument/2006/relationships/image" Target="../media/image24.png"/><Relationship Id="rId4" Type="http://schemas.openxmlformats.org/officeDocument/2006/relationships/image" Target="../media/image56.svg"/><Relationship Id="rId9" Type="http://schemas.openxmlformats.org/officeDocument/2006/relationships/image" Target="../media/image46.png"/><Relationship Id="rId14" Type="http://schemas.openxmlformats.org/officeDocument/2006/relationships/image" Target="../media/image60.svg"/><Relationship Id="rId22" Type="http://schemas.openxmlformats.org/officeDocument/2006/relationships/image" Target="../media/image6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8CFCBF-B36B-4CD5-B42D-5C46596438A0}"/>
              </a:ext>
            </a:extLst>
          </p:cNvPr>
          <p:cNvSpPr>
            <a:spLocks noGrp="1"/>
          </p:cNvSpPr>
          <p:nvPr>
            <p:ph type="title"/>
          </p:nvPr>
        </p:nvSpPr>
        <p:spPr/>
        <p:txBody>
          <a:bodyPr/>
          <a:lstStyle/>
          <a:p>
            <a:r>
              <a:rPr lang="en-US"/>
              <a:t>Azure Arc Jumpstart overview</a:t>
            </a:r>
          </a:p>
        </p:txBody>
      </p:sp>
      <p:sp>
        <p:nvSpPr>
          <p:cNvPr id="4" name="Text Placeholder 3">
            <a:extLst>
              <a:ext uri="{FF2B5EF4-FFF2-40B4-BE49-F238E27FC236}">
                <a16:creationId xmlns:a16="http://schemas.microsoft.com/office/drawing/2014/main" id="{E76094BB-A40C-4C4C-8ADD-67CD8514D96C}"/>
              </a:ext>
            </a:extLst>
          </p:cNvPr>
          <p:cNvSpPr>
            <a:spLocks noGrp="1"/>
          </p:cNvSpPr>
          <p:nvPr>
            <p:ph type="body" sz="quarter" idx="12"/>
          </p:nvPr>
        </p:nvSpPr>
        <p:spPr>
          <a:xfrm>
            <a:off x="584200" y="3840866"/>
            <a:ext cx="9144000" cy="338554"/>
          </a:xfrm>
        </p:spPr>
        <p:txBody>
          <a:bodyPr/>
          <a:lstStyle/>
          <a:p>
            <a:r>
              <a:rPr lang="en-US">
                <a:solidFill>
                  <a:schemeClr val="accent1"/>
                </a:solidFill>
              </a:rPr>
              <a:t>Automated Hybrid Cloud solutions</a:t>
            </a:r>
          </a:p>
        </p:txBody>
      </p:sp>
      <p:pic>
        <p:nvPicPr>
          <p:cNvPr id="6" name="Picture 5" descr="Logo, icon&#10;&#10;Description automatically generated">
            <a:extLst>
              <a:ext uri="{FF2B5EF4-FFF2-40B4-BE49-F238E27FC236}">
                <a16:creationId xmlns:a16="http://schemas.microsoft.com/office/drawing/2014/main" id="{59C45DEB-4477-4985-AE56-E30823184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127" y="2082939"/>
            <a:ext cx="2937315" cy="2692122"/>
          </a:xfrm>
          <a:prstGeom prst="rect">
            <a:avLst/>
          </a:prstGeom>
        </p:spPr>
      </p:pic>
    </p:spTree>
    <p:extLst>
      <p:ext uri="{BB962C8B-B14F-4D97-AF65-F5344CB8AC3E}">
        <p14:creationId xmlns:p14="http://schemas.microsoft.com/office/powerpoint/2010/main" val="3553957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a:extLst>
              <a:ext uri="{FF2B5EF4-FFF2-40B4-BE49-F238E27FC236}">
                <a16:creationId xmlns:a16="http://schemas.microsoft.com/office/drawing/2014/main" id="{5CDB7F11-90DF-4E88-AFA8-05A9B17B714B}"/>
              </a:ext>
            </a:extLst>
          </p:cNvPr>
          <p:cNvSpPr txBox="1"/>
          <p:nvPr/>
        </p:nvSpPr>
        <p:spPr>
          <a:xfrm>
            <a:off x="2184940" y="2797095"/>
            <a:ext cx="7819746" cy="3828964"/>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a:p>
        </p:txBody>
      </p:sp>
      <p:sp>
        <p:nvSpPr>
          <p:cNvPr id="175" name="Title 1">
            <a:extLst>
              <a:ext uri="{FF2B5EF4-FFF2-40B4-BE49-F238E27FC236}">
                <a16:creationId xmlns:a16="http://schemas.microsoft.com/office/drawing/2014/main" id="{85BABB2F-0E3A-4911-A9DE-728162666BD5}"/>
              </a:ext>
            </a:extLst>
          </p:cNvPr>
          <p:cNvSpPr txBox="1">
            <a:spLocks/>
          </p:cNvSpPr>
          <p:nvPr/>
        </p:nvSpPr>
        <p:spPr>
          <a:xfrm>
            <a:off x="191434" y="116607"/>
            <a:ext cx="10869855" cy="553998"/>
          </a:xfrm>
          <a:prstGeom prst="rect">
            <a:avLst/>
          </a:prstGeom>
        </p:spPr>
        <p:txBody>
          <a:bodyPr anchor="ct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400"/>
              <a:t>Jumpstart ArcBox (IT Pros edition) ARM/Bicep deployment automation flow</a:t>
            </a:r>
          </a:p>
        </p:txBody>
      </p:sp>
      <p:pic>
        <p:nvPicPr>
          <p:cNvPr id="116" name="Graphic 115" descr="User">
            <a:extLst>
              <a:ext uri="{FF2B5EF4-FFF2-40B4-BE49-F238E27FC236}">
                <a16:creationId xmlns:a16="http://schemas.microsoft.com/office/drawing/2014/main" id="{D02C2359-61AE-4BC3-A649-F0CF691DD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4068" y="1106724"/>
            <a:ext cx="553998" cy="553998"/>
          </a:xfrm>
          <a:prstGeom prst="rect">
            <a:avLst/>
          </a:prstGeom>
        </p:spPr>
      </p:pic>
      <p:sp>
        <p:nvSpPr>
          <p:cNvPr id="151" name="TextBox 150">
            <a:extLst>
              <a:ext uri="{FF2B5EF4-FFF2-40B4-BE49-F238E27FC236}">
                <a16:creationId xmlns:a16="http://schemas.microsoft.com/office/drawing/2014/main" id="{A8FE7FEF-2C6D-4061-8DF5-9C0C91292437}"/>
              </a:ext>
            </a:extLst>
          </p:cNvPr>
          <p:cNvSpPr txBox="1"/>
          <p:nvPr/>
        </p:nvSpPr>
        <p:spPr>
          <a:xfrm>
            <a:off x="2253940" y="998717"/>
            <a:ext cx="157447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User deploy a single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ARM or Bicep </a:t>
            </a:r>
            <a:r>
              <a:rPr lang="en-US" sz="900">
                <a:latin typeface="Segoe UI Semibold"/>
                <a:cs typeface="Segoe UI" pitchFamily="34" charset="0"/>
              </a:rPr>
              <a:t>template</a:t>
            </a:r>
            <a:endParaRPr kumimoji="0" lang="en-US" sz="900" b="0" i="0" u="none" strike="noStrike" kern="1200" cap="none" spc="0" normalizeH="0" baseline="0" noProof="0">
              <a:ln>
                <a:noFill/>
              </a:ln>
              <a:effectLst/>
              <a:uLnTx/>
              <a:uFillTx/>
              <a:latin typeface="Segoe UI Semibold"/>
              <a:ea typeface="+mn-ea"/>
              <a:cs typeface="Segoe UI" pitchFamily="34" charset="0"/>
            </a:endParaRPr>
          </a:p>
        </p:txBody>
      </p:sp>
      <p:grpSp>
        <p:nvGrpSpPr>
          <p:cNvPr id="189" name="Group 188">
            <a:extLst>
              <a:ext uri="{FF2B5EF4-FFF2-40B4-BE49-F238E27FC236}">
                <a16:creationId xmlns:a16="http://schemas.microsoft.com/office/drawing/2014/main" id="{393D2FA8-C31F-42AD-863E-DA2E53C7699A}"/>
              </a:ext>
            </a:extLst>
          </p:cNvPr>
          <p:cNvGrpSpPr/>
          <p:nvPr/>
        </p:nvGrpSpPr>
        <p:grpSpPr>
          <a:xfrm>
            <a:off x="3787644" y="978637"/>
            <a:ext cx="367228" cy="807995"/>
            <a:chOff x="3338427" y="753594"/>
            <a:chExt cx="367228" cy="807995"/>
          </a:xfrm>
        </p:grpSpPr>
        <p:pic>
          <p:nvPicPr>
            <p:cNvPr id="38" name="Graphic 37">
              <a:extLst>
                <a:ext uri="{FF2B5EF4-FFF2-40B4-BE49-F238E27FC236}">
                  <a16:creationId xmlns:a16="http://schemas.microsoft.com/office/drawing/2014/main" id="{C126EDDD-8D34-4BB8-A270-A4CEA26758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8427" y="1195829"/>
              <a:ext cx="365760" cy="365760"/>
            </a:xfrm>
            <a:prstGeom prst="rect">
              <a:avLst/>
            </a:prstGeom>
          </p:spPr>
        </p:pic>
        <p:pic>
          <p:nvPicPr>
            <p:cNvPr id="41" name="Picture 6" descr="AzureFunBytes - Getting started with Bicep - Azure DevOps Blog">
              <a:extLst>
                <a:ext uri="{FF2B5EF4-FFF2-40B4-BE49-F238E27FC236}">
                  <a16:creationId xmlns:a16="http://schemas.microsoft.com/office/drawing/2014/main" id="{C41FD949-06DD-4E12-9674-844014BE2D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9895" y="753594"/>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Rectangle 48">
            <a:extLst>
              <a:ext uri="{FF2B5EF4-FFF2-40B4-BE49-F238E27FC236}">
                <a16:creationId xmlns:a16="http://schemas.microsoft.com/office/drawing/2014/main" id="{3113D740-3A58-4DC1-8F5F-41073E0FFB08}"/>
              </a:ext>
              <a:ext uri="{C183D7F6-B498-43B3-948B-1728B52AA6E4}">
                <adec:decorative xmlns:adec="http://schemas.microsoft.com/office/drawing/2017/decorative" val="1"/>
              </a:ext>
            </a:extLst>
          </p:cNvPr>
          <p:cNvSpPr/>
          <p:nvPr/>
        </p:nvSpPr>
        <p:spPr bwMode="auto">
          <a:xfrm>
            <a:off x="5308765" y="1123515"/>
            <a:ext cx="1574475"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ea typeface="+mj-ea"/>
                <a:cs typeface="Segoe UI" pitchFamily="34" charset="0"/>
              </a:rPr>
              <a:t>Jumpstart ArcBox</a:t>
            </a:r>
          </a:p>
          <a:p>
            <a:pPr marL="0" marR="0" lvl="0" indent="0" algn="ctr" defTabSz="932472" rtl="0" eaLnBrk="1" fontAlgn="base" latinLnBrk="0" hangingPunct="1">
              <a:lnSpc>
                <a:spcPct val="90000"/>
              </a:lnSpc>
              <a:spcBef>
                <a:spcPct val="0"/>
              </a:spcBef>
              <a:spcAft>
                <a:spcPct val="0"/>
              </a:spcAft>
              <a:buClrTx/>
              <a:buSzTx/>
              <a:buFontTx/>
              <a:buNone/>
              <a:tabLst/>
              <a:defRPr/>
            </a:pPr>
            <a:r>
              <a:rPr lang="en-US" sz="900" i="1" kern="0">
                <a:solidFill>
                  <a:srgbClr val="FFFFFF"/>
                </a:solidFill>
                <a:latin typeface="Segoe UI Semibold"/>
                <a:cs typeface="Segoe UI" pitchFamily="34" charset="0"/>
              </a:rPr>
              <a:t>azuredeploy</a:t>
            </a:r>
            <a:r>
              <a:rPr lang="en-US" sz="900" kern="0">
                <a:solidFill>
                  <a:srgbClr val="FFFFFF"/>
                </a:solidFill>
                <a:latin typeface="Segoe UI Semibold"/>
                <a:cs typeface="Segoe UI" pitchFamily="34" charset="0"/>
              </a:rPr>
              <a:t> template</a:t>
            </a:r>
            <a:endParaRPr kumimoji="0" lang="en-US" sz="900" b="0" i="0" u="none" strike="noStrike" kern="0" cap="none" spc="0" normalizeH="0" baseline="0" noProof="0">
              <a:ln>
                <a:noFill/>
              </a:ln>
              <a:solidFill>
                <a:srgbClr val="FFFFFF"/>
              </a:solidFill>
              <a:effectLst/>
              <a:uLnTx/>
              <a:uFillTx/>
              <a:latin typeface="Segoe UI Semibold"/>
              <a:ea typeface="+mj-ea"/>
              <a:cs typeface="Segoe UI" pitchFamily="34" charset="0"/>
            </a:endParaRPr>
          </a:p>
        </p:txBody>
      </p:sp>
      <p:cxnSp>
        <p:nvCxnSpPr>
          <p:cNvPr id="190" name="Straight Arrow Connector 189">
            <a:extLst>
              <a:ext uri="{FF2B5EF4-FFF2-40B4-BE49-F238E27FC236}">
                <a16:creationId xmlns:a16="http://schemas.microsoft.com/office/drawing/2014/main" id="{66D95358-AFEF-4979-A4BA-A502A34015EC}"/>
              </a:ext>
            </a:extLst>
          </p:cNvPr>
          <p:cNvCxnSpPr>
            <a:cxnSpLocks/>
            <a:stCxn id="116" idx="3"/>
          </p:cNvCxnSpPr>
          <p:nvPr/>
        </p:nvCxnSpPr>
        <p:spPr>
          <a:xfrm>
            <a:off x="2348066" y="1383723"/>
            <a:ext cx="138664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6D57D6A-69A0-49EF-A67C-DB0323CD92C6}"/>
              </a:ext>
            </a:extLst>
          </p:cNvPr>
          <p:cNvCxnSpPr>
            <a:cxnSpLocks/>
            <a:endCxn id="49" idx="1"/>
          </p:cNvCxnSpPr>
          <p:nvPr/>
        </p:nvCxnSpPr>
        <p:spPr>
          <a:xfrm>
            <a:off x="4237067" y="1382636"/>
            <a:ext cx="107169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E14D63D-1956-4A69-8923-A1419F31054F}"/>
              </a:ext>
            </a:extLst>
          </p:cNvPr>
          <p:cNvGrpSpPr/>
          <p:nvPr/>
        </p:nvGrpSpPr>
        <p:grpSpPr>
          <a:xfrm>
            <a:off x="2497764" y="1641756"/>
            <a:ext cx="6881817" cy="4367361"/>
            <a:chOff x="4174162" y="1630467"/>
            <a:chExt cx="6881817" cy="4367361"/>
          </a:xfrm>
        </p:grpSpPr>
        <p:sp>
          <p:nvSpPr>
            <p:cNvPr id="50" name="TextBox 49">
              <a:extLst>
                <a:ext uri="{FF2B5EF4-FFF2-40B4-BE49-F238E27FC236}">
                  <a16:creationId xmlns:a16="http://schemas.microsoft.com/office/drawing/2014/main" id="{D20873B3-4433-4CDF-98C3-9F43FE2A26BE}"/>
                </a:ext>
              </a:extLst>
            </p:cNvPr>
            <p:cNvSpPr txBox="1"/>
            <p:nvPr/>
          </p:nvSpPr>
          <p:spPr>
            <a:xfrm>
              <a:off x="4646476" y="2208137"/>
              <a:ext cx="1324577"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ClientVM </a:t>
              </a:r>
            </a:p>
            <a:p>
              <a:r>
                <a:rPr lang="en-US"/>
                <a:t>template</a:t>
              </a:r>
            </a:p>
          </p:txBody>
        </p:sp>
        <p:sp>
          <p:nvSpPr>
            <p:cNvPr id="53" name="TextBox 52">
              <a:extLst>
                <a:ext uri="{FF2B5EF4-FFF2-40B4-BE49-F238E27FC236}">
                  <a16:creationId xmlns:a16="http://schemas.microsoft.com/office/drawing/2014/main" id="{8DED63AE-F742-4996-B716-2544AE0FDA89}"/>
                </a:ext>
              </a:extLst>
            </p:cNvPr>
            <p:cNvSpPr txBox="1"/>
            <p:nvPr/>
          </p:nvSpPr>
          <p:spPr>
            <a:xfrm>
              <a:off x="9573777" y="2208137"/>
              <a:ext cx="1324577"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Management artifacts template</a:t>
              </a:r>
            </a:p>
          </p:txBody>
        </p:sp>
        <p:sp>
          <p:nvSpPr>
            <p:cNvPr id="54" name="TextBox 53">
              <a:extLst>
                <a:ext uri="{FF2B5EF4-FFF2-40B4-BE49-F238E27FC236}">
                  <a16:creationId xmlns:a16="http://schemas.microsoft.com/office/drawing/2014/main" id="{B992AF92-8787-4543-BDD1-ACF997213D61}"/>
                </a:ext>
              </a:extLst>
            </p:cNvPr>
            <p:cNvSpPr txBox="1"/>
            <p:nvPr/>
          </p:nvSpPr>
          <p:spPr>
            <a:xfrm>
              <a:off x="7110125" y="2208136"/>
              <a:ext cx="1324577"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storage account template</a:t>
              </a:r>
            </a:p>
          </p:txBody>
        </p:sp>
        <p:cxnSp>
          <p:nvCxnSpPr>
            <p:cNvPr id="80" name="Connector: Elbow 79">
              <a:extLst>
                <a:ext uri="{FF2B5EF4-FFF2-40B4-BE49-F238E27FC236}">
                  <a16:creationId xmlns:a16="http://schemas.microsoft.com/office/drawing/2014/main" id="{29927FE7-3DB6-4984-8702-67401B02CE05}"/>
                </a:ext>
              </a:extLst>
            </p:cNvPr>
            <p:cNvCxnSpPr>
              <a:cxnSpLocks/>
              <a:stCxn id="50" idx="2"/>
              <a:endCxn id="76" idx="0"/>
            </p:cNvCxnSpPr>
            <p:nvPr/>
          </p:nvCxnSpPr>
          <p:spPr>
            <a:xfrm rot="16200000" flipH="1">
              <a:off x="5009197" y="2877036"/>
              <a:ext cx="599136" cy="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24B9D94-4231-44F9-A2A0-06520187D13B}"/>
                </a:ext>
              </a:extLst>
            </p:cNvPr>
            <p:cNvCxnSpPr>
              <a:cxnSpLocks/>
              <a:stCxn id="54" idx="2"/>
              <a:endCxn id="114" idx="0"/>
            </p:cNvCxnSpPr>
            <p:nvPr/>
          </p:nvCxnSpPr>
          <p:spPr>
            <a:xfrm flipH="1">
              <a:off x="7771211" y="2577468"/>
              <a:ext cx="1203" cy="59913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FFF5C86-7411-4AF0-86B7-C5C21F3B2B73}"/>
                </a:ext>
              </a:extLst>
            </p:cNvPr>
            <p:cNvCxnSpPr>
              <a:cxnSpLocks/>
              <a:stCxn id="53" idx="2"/>
              <a:endCxn id="117" idx="0"/>
            </p:cNvCxnSpPr>
            <p:nvPr/>
          </p:nvCxnSpPr>
          <p:spPr>
            <a:xfrm>
              <a:off x="10236066" y="2577469"/>
              <a:ext cx="3646" cy="59960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1C40D13-6E74-49FD-89C5-4F0639D12D86}"/>
                </a:ext>
              </a:extLst>
            </p:cNvPr>
            <p:cNvSpPr txBox="1"/>
            <p:nvPr/>
          </p:nvSpPr>
          <p:spPr>
            <a:xfrm>
              <a:off x="4721187" y="3176605"/>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Client </a:t>
              </a:r>
            </a:p>
            <a:p>
              <a:r>
                <a:rPr lang="en-US"/>
                <a:t>Azure VM</a:t>
              </a:r>
            </a:p>
          </p:txBody>
        </p:sp>
        <p:pic>
          <p:nvPicPr>
            <p:cNvPr id="79" name="Graphic 78">
              <a:extLst>
                <a:ext uri="{FF2B5EF4-FFF2-40B4-BE49-F238E27FC236}">
                  <a16:creationId xmlns:a16="http://schemas.microsoft.com/office/drawing/2014/main" id="{8CF9B6B4-014C-4AA2-97D1-49B3CEEF1F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84025" y="3039445"/>
              <a:ext cx="274320" cy="274320"/>
            </a:xfrm>
            <a:prstGeom prst="rect">
              <a:avLst/>
            </a:prstGeom>
          </p:spPr>
        </p:pic>
        <p:sp>
          <p:nvSpPr>
            <p:cNvPr id="114" name="TextBox 113">
              <a:extLst>
                <a:ext uri="{FF2B5EF4-FFF2-40B4-BE49-F238E27FC236}">
                  <a16:creationId xmlns:a16="http://schemas.microsoft.com/office/drawing/2014/main" id="{06C213AE-4838-4B96-95B8-6CCEAB77DE47}"/>
                </a:ext>
              </a:extLst>
            </p:cNvPr>
            <p:cNvSpPr txBox="1"/>
            <p:nvPr/>
          </p:nvSpPr>
          <p:spPr>
            <a:xfrm>
              <a:off x="7183632" y="3176605"/>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Azure</a:t>
              </a:r>
            </a:p>
            <a:p>
              <a:r>
                <a:rPr lang="en-US"/>
                <a:t>storage account</a:t>
              </a:r>
            </a:p>
          </p:txBody>
        </p:sp>
        <p:pic>
          <p:nvPicPr>
            <p:cNvPr id="62" name="Graphic 61">
              <a:extLst>
                <a:ext uri="{FF2B5EF4-FFF2-40B4-BE49-F238E27FC236}">
                  <a16:creationId xmlns:a16="http://schemas.microsoft.com/office/drawing/2014/main" id="{BAEDF78C-C737-4A56-B794-ECC8E1BD3F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37592" y="3023231"/>
              <a:ext cx="274320" cy="274320"/>
            </a:xfrm>
            <a:prstGeom prst="rect">
              <a:avLst/>
            </a:prstGeom>
          </p:spPr>
        </p:pic>
        <p:sp>
          <p:nvSpPr>
            <p:cNvPr id="117" name="TextBox 116">
              <a:extLst>
                <a:ext uri="{FF2B5EF4-FFF2-40B4-BE49-F238E27FC236}">
                  <a16:creationId xmlns:a16="http://schemas.microsoft.com/office/drawing/2014/main" id="{FF03B532-C2D0-49CA-BB5E-4FA69994FB7C}"/>
                </a:ext>
              </a:extLst>
            </p:cNvPr>
            <p:cNvSpPr txBox="1"/>
            <p:nvPr/>
          </p:nvSpPr>
          <p:spPr>
            <a:xfrm>
              <a:off x="9652133" y="317707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ArcBox management &amp; operations artifacts</a:t>
              </a:r>
            </a:p>
          </p:txBody>
        </p:sp>
        <p:pic>
          <p:nvPicPr>
            <p:cNvPr id="72" name="Graphic 71">
              <a:extLst>
                <a:ext uri="{FF2B5EF4-FFF2-40B4-BE49-F238E27FC236}">
                  <a16:creationId xmlns:a16="http://schemas.microsoft.com/office/drawing/2014/main" id="{21B75D9B-1866-431A-8942-8440B8CADB7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33996" y="3025334"/>
              <a:ext cx="247284" cy="247284"/>
            </a:xfrm>
            <a:prstGeom prst="rect">
              <a:avLst/>
            </a:prstGeom>
          </p:spPr>
        </p:pic>
        <p:sp>
          <p:nvSpPr>
            <p:cNvPr id="126" name="TextBox 125">
              <a:extLst>
                <a:ext uri="{FF2B5EF4-FFF2-40B4-BE49-F238E27FC236}">
                  <a16:creationId xmlns:a16="http://schemas.microsoft.com/office/drawing/2014/main" id="{3C95D7C5-1221-478A-A37C-350A4DD7FDAD}"/>
                </a:ext>
              </a:extLst>
            </p:cNvPr>
            <p:cNvSpPr txBox="1"/>
            <p:nvPr/>
          </p:nvSpPr>
          <p:spPr>
            <a:xfrm>
              <a:off x="9422249" y="4232019"/>
              <a:ext cx="1627632" cy="58302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Policy assignments template</a:t>
              </a:r>
            </a:p>
          </p:txBody>
        </p:sp>
        <p:sp>
          <p:nvSpPr>
            <p:cNvPr id="127" name="TextBox 126">
              <a:extLst>
                <a:ext uri="{FF2B5EF4-FFF2-40B4-BE49-F238E27FC236}">
                  <a16:creationId xmlns:a16="http://schemas.microsoft.com/office/drawing/2014/main" id="{FD793243-5902-4C35-837D-BEF26DE2EEAB}"/>
                </a:ext>
              </a:extLst>
            </p:cNvPr>
            <p:cNvSpPr txBox="1"/>
            <p:nvPr/>
          </p:nvSpPr>
          <p:spPr>
            <a:xfrm>
              <a:off x="9427200" y="5176115"/>
              <a:ext cx="1628779"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Azure Log Analytics workspace &amp;</a:t>
              </a:r>
            </a:p>
            <a:p>
              <a:r>
                <a:rPr lang="en-US" sz="800"/>
                <a:t>Update Management enablement solution for Log Analytics</a:t>
              </a:r>
            </a:p>
          </p:txBody>
        </p:sp>
        <p:cxnSp>
          <p:nvCxnSpPr>
            <p:cNvPr id="130" name="Connector: Elbow 129">
              <a:extLst>
                <a:ext uri="{FF2B5EF4-FFF2-40B4-BE49-F238E27FC236}">
                  <a16:creationId xmlns:a16="http://schemas.microsoft.com/office/drawing/2014/main" id="{622D3182-57AC-478F-BCF5-76067C1AB18A}"/>
                </a:ext>
              </a:extLst>
            </p:cNvPr>
            <p:cNvCxnSpPr>
              <a:cxnSpLocks/>
              <a:stCxn id="117" idx="2"/>
              <a:endCxn id="126" idx="3"/>
            </p:cNvCxnSpPr>
            <p:nvPr/>
          </p:nvCxnSpPr>
          <p:spPr>
            <a:xfrm rot="16200000" flipH="1">
              <a:off x="10200170" y="3673818"/>
              <a:ext cx="889252" cy="810169"/>
            </a:xfrm>
            <a:prstGeom prst="bentConnector4">
              <a:avLst>
                <a:gd name="adj1" fmla="val 33609"/>
                <a:gd name="adj2" fmla="val 12821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2ACFD5BE-39E5-487A-968F-52CB31F8123F}"/>
                </a:ext>
              </a:extLst>
            </p:cNvPr>
            <p:cNvCxnSpPr>
              <a:cxnSpLocks/>
              <a:stCxn id="117" idx="2"/>
              <a:endCxn id="127" idx="3"/>
            </p:cNvCxnSpPr>
            <p:nvPr/>
          </p:nvCxnSpPr>
          <p:spPr>
            <a:xfrm rot="16200000" flipH="1">
              <a:off x="9731171" y="4142817"/>
              <a:ext cx="1833349" cy="816267"/>
            </a:xfrm>
            <a:prstGeom prst="bentConnector4">
              <a:avLst>
                <a:gd name="adj1" fmla="val 16496"/>
                <a:gd name="adj2" fmla="val 12800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43" name="Graphic 142">
              <a:extLst>
                <a:ext uri="{FF2B5EF4-FFF2-40B4-BE49-F238E27FC236}">
                  <a16:creationId xmlns:a16="http://schemas.microsoft.com/office/drawing/2014/main" id="{F714E928-39A7-48A0-9E17-99B6A71DFC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84340" y="4094859"/>
              <a:ext cx="274320" cy="274320"/>
            </a:xfrm>
            <a:prstGeom prst="rect">
              <a:avLst/>
            </a:prstGeom>
          </p:spPr>
        </p:pic>
        <p:pic>
          <p:nvPicPr>
            <p:cNvPr id="144" name="Graphic 143">
              <a:extLst>
                <a:ext uri="{FF2B5EF4-FFF2-40B4-BE49-F238E27FC236}">
                  <a16:creationId xmlns:a16="http://schemas.microsoft.com/office/drawing/2014/main" id="{EEC5EE22-B384-4277-B404-99CE5E06789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349458" y="4993446"/>
              <a:ext cx="274320" cy="274320"/>
            </a:xfrm>
            <a:prstGeom prst="rect">
              <a:avLst/>
            </a:prstGeom>
          </p:spPr>
        </p:pic>
        <p:sp>
          <p:nvSpPr>
            <p:cNvPr id="145" name="TextBox 144">
              <a:extLst>
                <a:ext uri="{FF2B5EF4-FFF2-40B4-BE49-F238E27FC236}">
                  <a16:creationId xmlns:a16="http://schemas.microsoft.com/office/drawing/2014/main" id="{818D2E3A-3D9C-4951-B712-661D9FDBDE2D}"/>
                </a:ext>
              </a:extLst>
            </p:cNvPr>
            <p:cNvSpPr txBox="1"/>
            <p:nvPr/>
          </p:nvSpPr>
          <p:spPr>
            <a:xfrm>
              <a:off x="4721185" y="4221187"/>
              <a:ext cx="1175158"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900"/>
                <a:t>Bootstrap </a:t>
              </a:r>
            </a:p>
            <a:p>
              <a:r>
                <a:rPr lang="en-US" sz="900"/>
                <a:t>PowerShell script</a:t>
              </a:r>
            </a:p>
          </p:txBody>
        </p:sp>
        <p:cxnSp>
          <p:nvCxnSpPr>
            <p:cNvPr id="149" name="Connector: Elbow 148">
              <a:extLst>
                <a:ext uri="{FF2B5EF4-FFF2-40B4-BE49-F238E27FC236}">
                  <a16:creationId xmlns:a16="http://schemas.microsoft.com/office/drawing/2014/main" id="{350316F2-696C-4285-B0BB-9CE0F5C76E71}"/>
                </a:ext>
              </a:extLst>
            </p:cNvPr>
            <p:cNvCxnSpPr>
              <a:cxnSpLocks/>
              <a:stCxn id="76" idx="2"/>
              <a:endCxn id="145" idx="0"/>
            </p:cNvCxnSpPr>
            <p:nvPr/>
          </p:nvCxnSpPr>
          <p:spPr>
            <a:xfrm rot="5400000">
              <a:off x="5015074" y="3927495"/>
              <a:ext cx="587382" cy="2"/>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9" name="Graphic 128">
              <a:extLst>
                <a:ext uri="{FF2B5EF4-FFF2-40B4-BE49-F238E27FC236}">
                  <a16:creationId xmlns:a16="http://schemas.microsoft.com/office/drawing/2014/main" id="{0518915F-056E-42EA-AC8A-52B46AF6307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03495" y="4084027"/>
              <a:ext cx="274320" cy="274320"/>
            </a:xfrm>
            <a:prstGeom prst="rect">
              <a:avLst/>
            </a:prstGeom>
          </p:spPr>
        </p:pic>
        <p:sp>
          <p:nvSpPr>
            <p:cNvPr id="156" name="TextBox 155">
              <a:extLst>
                <a:ext uri="{FF2B5EF4-FFF2-40B4-BE49-F238E27FC236}">
                  <a16:creationId xmlns:a16="http://schemas.microsoft.com/office/drawing/2014/main" id="{04173177-A842-4902-AD61-D31F36A91AFF}"/>
                </a:ext>
              </a:extLst>
            </p:cNvPr>
            <p:cNvSpPr txBox="1"/>
            <p:nvPr/>
          </p:nvSpPr>
          <p:spPr>
            <a:xfrm>
              <a:off x="4357042" y="4991449"/>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Azure Arc-enabled servers + SQL </a:t>
              </a:r>
            </a:p>
            <a:p>
              <a:r>
                <a:rPr lang="en-US" sz="850"/>
                <a:t>onboarding scripts</a:t>
              </a:r>
            </a:p>
          </p:txBody>
        </p:sp>
        <p:sp>
          <p:nvSpPr>
            <p:cNvPr id="158" name="TextBox 157">
              <a:extLst>
                <a:ext uri="{FF2B5EF4-FFF2-40B4-BE49-F238E27FC236}">
                  <a16:creationId xmlns:a16="http://schemas.microsoft.com/office/drawing/2014/main" id="{187E9A04-1C75-42EA-A341-226EDE6F0C6B}"/>
                </a:ext>
              </a:extLst>
            </p:cNvPr>
            <p:cNvSpPr txBox="1"/>
            <p:nvPr/>
          </p:nvSpPr>
          <p:spPr>
            <a:xfrm>
              <a:off x="4357040" y="5628496"/>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ArcBox Azure Monitor </a:t>
              </a:r>
            </a:p>
            <a:p>
              <a:r>
                <a:rPr lang="en-US" sz="850"/>
                <a:t>workbook template</a:t>
              </a:r>
            </a:p>
          </p:txBody>
        </p:sp>
        <p:cxnSp>
          <p:nvCxnSpPr>
            <p:cNvPr id="161" name="Connector: Elbow 160">
              <a:extLst>
                <a:ext uri="{FF2B5EF4-FFF2-40B4-BE49-F238E27FC236}">
                  <a16:creationId xmlns:a16="http://schemas.microsoft.com/office/drawing/2014/main" id="{E4CAE0E4-917E-431D-80D8-4F54F9886491}"/>
                </a:ext>
              </a:extLst>
            </p:cNvPr>
            <p:cNvCxnSpPr>
              <a:cxnSpLocks/>
              <a:stCxn id="145" idx="3"/>
              <a:endCxn id="156" idx="3"/>
            </p:cNvCxnSpPr>
            <p:nvPr/>
          </p:nvCxnSpPr>
          <p:spPr>
            <a:xfrm>
              <a:off x="5896343" y="4512698"/>
              <a:ext cx="364145" cy="663417"/>
            </a:xfrm>
            <a:prstGeom prst="bentConnector3">
              <a:avLst>
                <a:gd name="adj1" fmla="val 16277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0C9362D9-6EBF-4985-A28E-9B3D2B0DB473}"/>
                </a:ext>
              </a:extLst>
            </p:cNvPr>
            <p:cNvCxnSpPr>
              <a:cxnSpLocks/>
              <a:stCxn id="145" idx="3"/>
              <a:endCxn id="158" idx="3"/>
            </p:cNvCxnSpPr>
            <p:nvPr/>
          </p:nvCxnSpPr>
          <p:spPr>
            <a:xfrm>
              <a:off x="5896343" y="4512698"/>
              <a:ext cx="364143" cy="1300464"/>
            </a:xfrm>
            <a:prstGeom prst="bentConnector3">
              <a:avLst>
                <a:gd name="adj1" fmla="val 16277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76" name="Graphic 175">
              <a:extLst>
                <a:ext uri="{FF2B5EF4-FFF2-40B4-BE49-F238E27FC236}">
                  <a16:creationId xmlns:a16="http://schemas.microsoft.com/office/drawing/2014/main" id="{D5FB3A6B-30ED-4B55-938B-60BDE47799F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19880" y="5538842"/>
              <a:ext cx="274320" cy="274320"/>
            </a:xfrm>
            <a:prstGeom prst="rect">
              <a:avLst/>
            </a:prstGeom>
          </p:spPr>
        </p:pic>
        <p:pic>
          <p:nvPicPr>
            <p:cNvPr id="63" name="Graphic 62" descr="Azure Arc logo">
              <a:extLst>
                <a:ext uri="{FF2B5EF4-FFF2-40B4-BE49-F238E27FC236}">
                  <a16:creationId xmlns:a16="http://schemas.microsoft.com/office/drawing/2014/main" id="{F5FBD52B-A62A-489E-9373-E4286D6561D9}"/>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174162" y="4714949"/>
              <a:ext cx="365760" cy="365760"/>
            </a:xfrm>
            <a:prstGeom prst="rect">
              <a:avLst/>
            </a:prstGeom>
          </p:spPr>
        </p:pic>
        <p:cxnSp>
          <p:nvCxnSpPr>
            <p:cNvPr id="71" name="Connector: Elbow 70">
              <a:extLst>
                <a:ext uri="{FF2B5EF4-FFF2-40B4-BE49-F238E27FC236}">
                  <a16:creationId xmlns:a16="http://schemas.microsoft.com/office/drawing/2014/main" id="{C1F32127-2A5B-48D0-94CB-E7BAF4A8A5CE}"/>
                </a:ext>
              </a:extLst>
            </p:cNvPr>
            <p:cNvCxnSpPr>
              <a:cxnSpLocks/>
              <a:stCxn id="49" idx="2"/>
              <a:endCxn id="50" idx="0"/>
            </p:cNvCxnSpPr>
            <p:nvPr/>
          </p:nvCxnSpPr>
          <p:spPr>
            <a:xfrm rot="5400000">
              <a:off x="6251748" y="687484"/>
              <a:ext cx="577670" cy="2463636"/>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BF7137E4-7370-40B9-A76D-C0C7387B7EE7}"/>
                </a:ext>
              </a:extLst>
            </p:cNvPr>
            <p:cNvCxnSpPr>
              <a:cxnSpLocks/>
              <a:stCxn id="49" idx="2"/>
              <a:endCxn id="53" idx="0"/>
            </p:cNvCxnSpPr>
            <p:nvPr/>
          </p:nvCxnSpPr>
          <p:spPr>
            <a:xfrm rot="16200000" flipH="1">
              <a:off x="8715398" y="687469"/>
              <a:ext cx="577670" cy="2463665"/>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Straight Arrow Connector 67">
            <a:extLst>
              <a:ext uri="{FF2B5EF4-FFF2-40B4-BE49-F238E27FC236}">
                <a16:creationId xmlns:a16="http://schemas.microsoft.com/office/drawing/2014/main" id="{4E341C49-9730-47BA-9308-F8069B86EB76}"/>
              </a:ext>
            </a:extLst>
          </p:cNvPr>
          <p:cNvCxnSpPr>
            <a:cxnSpLocks/>
            <a:stCxn id="49" idx="2"/>
            <a:endCxn id="54" idx="0"/>
          </p:cNvCxnSpPr>
          <p:nvPr/>
        </p:nvCxnSpPr>
        <p:spPr>
          <a:xfrm>
            <a:off x="6096003" y="1641756"/>
            <a:ext cx="13" cy="57766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590D567-4162-48D0-AEC2-7ADA48C09F5C}"/>
              </a:ext>
            </a:extLst>
          </p:cNvPr>
          <p:cNvSpPr txBox="1"/>
          <p:nvPr/>
        </p:nvSpPr>
        <p:spPr>
          <a:xfrm>
            <a:off x="3948057" y="6163428"/>
            <a:ext cx="4293511" cy="369332"/>
          </a:xfrm>
          <a:prstGeom prst="rect">
            <a:avLst/>
          </a:prstGeom>
          <a:noFill/>
        </p:spPr>
        <p:txBody>
          <a:bodyPr wrap="square">
            <a:spAutoFit/>
          </a:bodyPr>
          <a:lstStyle/>
          <a:p>
            <a:pPr marL="0" marR="0" lvl="0" indent="0" algn="ctr" defTabSz="932472" rtl="0" eaLnBrk="1" fontAlgn="base" latinLnBrk="0" hangingPunct="1">
              <a:lnSpc>
                <a:spcPct val="100000"/>
              </a:lnSpc>
              <a:spcBef>
                <a:spcPts val="0"/>
              </a:spcBef>
              <a:spcAft>
                <a:spcPct val="0"/>
              </a:spcAft>
              <a:buClrTx/>
              <a:buSzTx/>
              <a:buFontTx/>
              <a:buNone/>
              <a:tabLst/>
              <a:defRPr/>
            </a:pPr>
            <a:r>
              <a:rPr kumimoji="0" lang="en-US" b="0" i="1" u="none" strike="noStrike" kern="0" cap="none" spc="0" normalizeH="0" baseline="0" noProof="0">
                <a:ln>
                  <a:noFill/>
                </a:ln>
                <a:solidFill>
                  <a:srgbClr val="FFFFFF"/>
                </a:solidFill>
                <a:effectLst/>
                <a:uLnTx/>
                <a:uFillTx/>
                <a:latin typeface="Segoe UI Semibold"/>
                <a:ea typeface="+mn-ea"/>
                <a:cs typeface="Segoe UI" pitchFamily="34" charset="0"/>
              </a:rPr>
              <a:t>ArcBox</a:t>
            </a:r>
            <a:r>
              <a:rPr kumimoji="0" lang="en-US" b="0" i="0" u="none" strike="noStrike" kern="0" cap="none" spc="0" normalizeH="0" baseline="0" noProof="0">
                <a:ln>
                  <a:noFill/>
                </a:ln>
                <a:solidFill>
                  <a:srgbClr val="FFFFFF"/>
                </a:solidFill>
                <a:effectLst/>
                <a:uLnTx/>
                <a:uFillTx/>
                <a:latin typeface="Segoe UI Semibold"/>
                <a:ea typeface="+mn-ea"/>
                <a:cs typeface="Segoe UI" pitchFamily="34" charset="0"/>
              </a:rPr>
              <a:t> (IT Pros) Azure Resource Group</a:t>
            </a:r>
          </a:p>
        </p:txBody>
      </p:sp>
      <p:pic>
        <p:nvPicPr>
          <p:cNvPr id="81" name="Graphic 80">
            <a:extLst>
              <a:ext uri="{FF2B5EF4-FFF2-40B4-BE49-F238E27FC236}">
                <a16:creationId xmlns:a16="http://schemas.microsoft.com/office/drawing/2014/main" id="{FFBDC8F7-BC86-4BC3-B3DA-37A8D426C09A}"/>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866213" y="5727016"/>
            <a:ext cx="457200" cy="457200"/>
          </a:xfrm>
          <a:prstGeom prst="rect">
            <a:avLst/>
          </a:prstGeom>
        </p:spPr>
      </p:pic>
    </p:spTree>
    <p:extLst>
      <p:ext uri="{BB962C8B-B14F-4D97-AF65-F5344CB8AC3E}">
        <p14:creationId xmlns:p14="http://schemas.microsoft.com/office/powerpoint/2010/main" val="2330740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a:extLst>
              <a:ext uri="{FF2B5EF4-FFF2-40B4-BE49-F238E27FC236}">
                <a16:creationId xmlns:a16="http://schemas.microsoft.com/office/drawing/2014/main" id="{5CDB7F11-90DF-4E88-AFA8-05A9B17B714B}"/>
              </a:ext>
            </a:extLst>
          </p:cNvPr>
          <p:cNvSpPr txBox="1"/>
          <p:nvPr/>
        </p:nvSpPr>
        <p:spPr>
          <a:xfrm>
            <a:off x="2184940" y="2797095"/>
            <a:ext cx="7819746" cy="3828964"/>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a:p>
        </p:txBody>
      </p:sp>
      <p:sp>
        <p:nvSpPr>
          <p:cNvPr id="175" name="Title 1">
            <a:extLst>
              <a:ext uri="{FF2B5EF4-FFF2-40B4-BE49-F238E27FC236}">
                <a16:creationId xmlns:a16="http://schemas.microsoft.com/office/drawing/2014/main" id="{85BABB2F-0E3A-4911-A9DE-728162666BD5}"/>
              </a:ext>
            </a:extLst>
          </p:cNvPr>
          <p:cNvSpPr txBox="1">
            <a:spLocks/>
          </p:cNvSpPr>
          <p:nvPr/>
        </p:nvSpPr>
        <p:spPr>
          <a:xfrm>
            <a:off x="191434" y="116607"/>
            <a:ext cx="10869855" cy="553998"/>
          </a:xfrm>
          <a:prstGeom prst="rect">
            <a:avLst/>
          </a:prstGeom>
        </p:spPr>
        <p:txBody>
          <a:bodyPr anchor="ct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400"/>
              <a:t>Jumpstart ArcBox (IT Pros edition) Terraform deployment automation flow</a:t>
            </a:r>
          </a:p>
        </p:txBody>
      </p:sp>
      <p:pic>
        <p:nvPicPr>
          <p:cNvPr id="116" name="Graphic 115" descr="User">
            <a:extLst>
              <a:ext uri="{FF2B5EF4-FFF2-40B4-BE49-F238E27FC236}">
                <a16:creationId xmlns:a16="http://schemas.microsoft.com/office/drawing/2014/main" id="{D02C2359-61AE-4BC3-A649-F0CF691DD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4068" y="1106724"/>
            <a:ext cx="553998" cy="553998"/>
          </a:xfrm>
          <a:prstGeom prst="rect">
            <a:avLst/>
          </a:prstGeom>
        </p:spPr>
      </p:pic>
      <p:sp>
        <p:nvSpPr>
          <p:cNvPr id="151" name="TextBox 150">
            <a:extLst>
              <a:ext uri="{FF2B5EF4-FFF2-40B4-BE49-F238E27FC236}">
                <a16:creationId xmlns:a16="http://schemas.microsoft.com/office/drawing/2014/main" id="{A8FE7FEF-2C6D-4061-8DF5-9C0C91292437}"/>
              </a:ext>
            </a:extLst>
          </p:cNvPr>
          <p:cNvSpPr txBox="1"/>
          <p:nvPr/>
        </p:nvSpPr>
        <p:spPr>
          <a:xfrm>
            <a:off x="2253940" y="998717"/>
            <a:ext cx="157447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User deploy a single </a:t>
            </a:r>
          </a:p>
          <a:p>
            <a:pPr marL="0" marR="0" lvl="0" indent="0" algn="ctr" defTabSz="932472" rtl="0" eaLnBrk="1" fontAlgn="base" latinLnBrk="0" hangingPunct="1">
              <a:lnSpc>
                <a:spcPct val="90000"/>
              </a:lnSpc>
              <a:spcBef>
                <a:spcPct val="0"/>
              </a:spcBef>
              <a:spcAft>
                <a:spcPct val="0"/>
              </a:spcAft>
              <a:buClrTx/>
              <a:buSzTx/>
              <a:buFontTx/>
              <a:buNone/>
              <a:tabLst/>
              <a:defRPr/>
            </a:pPr>
            <a:r>
              <a:rPr lang="en-US" sz="900" kern="0">
                <a:solidFill>
                  <a:srgbClr val="FFFFFF"/>
                </a:solidFill>
                <a:latin typeface="Segoe UI Semibold"/>
                <a:cs typeface="Segoe UI" pitchFamily="34" charset="0"/>
              </a:rPr>
              <a:t>Terraform plan</a:t>
            </a:r>
            <a:endParaRPr kumimoji="0" lang="en-US" sz="900" b="0" u="none" strike="noStrike" kern="0" cap="none" spc="0" normalizeH="0" baseline="0" noProof="0">
              <a:ln>
                <a:noFill/>
              </a:ln>
              <a:solidFill>
                <a:srgbClr val="FFFFFF"/>
              </a:solidFill>
              <a:effectLst/>
              <a:uLnTx/>
              <a:uFillTx/>
              <a:latin typeface="Segoe UI Semibold"/>
              <a:ea typeface="+mj-ea"/>
              <a:cs typeface="Segoe UI" pitchFamily="34" charset="0"/>
            </a:endParaRPr>
          </a:p>
        </p:txBody>
      </p:sp>
      <p:sp>
        <p:nvSpPr>
          <p:cNvPr id="49" name="Rectangle 48">
            <a:extLst>
              <a:ext uri="{FF2B5EF4-FFF2-40B4-BE49-F238E27FC236}">
                <a16:creationId xmlns:a16="http://schemas.microsoft.com/office/drawing/2014/main" id="{3113D740-3A58-4DC1-8F5F-41073E0FFB08}"/>
              </a:ext>
              <a:ext uri="{C183D7F6-B498-43B3-948B-1728B52AA6E4}">
                <adec:decorative xmlns:adec="http://schemas.microsoft.com/office/drawing/2017/decorative" val="1"/>
              </a:ext>
            </a:extLst>
          </p:cNvPr>
          <p:cNvSpPr/>
          <p:nvPr/>
        </p:nvSpPr>
        <p:spPr bwMode="auto">
          <a:xfrm>
            <a:off x="5308765" y="1123515"/>
            <a:ext cx="1574475"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ea typeface="+mj-ea"/>
                <a:cs typeface="Segoe UI" pitchFamily="34" charset="0"/>
              </a:rPr>
              <a:t>Jumpstart ArcBox</a:t>
            </a:r>
          </a:p>
          <a:p>
            <a:pPr marL="0" marR="0" lvl="0" indent="0" algn="ctr" defTabSz="932472" rtl="0" eaLnBrk="1" fontAlgn="base" latinLnBrk="0" hangingPunct="1">
              <a:lnSpc>
                <a:spcPct val="90000"/>
              </a:lnSpc>
              <a:spcBef>
                <a:spcPct val="0"/>
              </a:spcBef>
              <a:spcAft>
                <a:spcPct val="0"/>
              </a:spcAft>
              <a:buClrTx/>
              <a:buSzTx/>
              <a:buFontTx/>
              <a:buNone/>
              <a:tabLst/>
              <a:defRPr/>
            </a:pPr>
            <a:r>
              <a:rPr lang="en-US" sz="900" kern="0">
                <a:solidFill>
                  <a:srgbClr val="FFFFFF"/>
                </a:solidFill>
                <a:latin typeface="Segoe UI Semibold"/>
                <a:cs typeface="Segoe UI" pitchFamily="34" charset="0"/>
              </a:rPr>
              <a:t>Terraform plan</a:t>
            </a:r>
            <a:endParaRPr kumimoji="0" lang="en-US" sz="900" b="0" u="none" strike="noStrike" kern="0" cap="none" spc="0" normalizeH="0" baseline="0" noProof="0">
              <a:ln>
                <a:noFill/>
              </a:ln>
              <a:solidFill>
                <a:srgbClr val="FFFFFF"/>
              </a:solidFill>
              <a:effectLst/>
              <a:uLnTx/>
              <a:uFillTx/>
              <a:latin typeface="Segoe UI Semibold"/>
              <a:ea typeface="+mj-ea"/>
              <a:cs typeface="Segoe UI" pitchFamily="34" charset="0"/>
            </a:endParaRPr>
          </a:p>
        </p:txBody>
      </p:sp>
      <p:cxnSp>
        <p:nvCxnSpPr>
          <p:cNvPr id="190" name="Straight Arrow Connector 189">
            <a:extLst>
              <a:ext uri="{FF2B5EF4-FFF2-40B4-BE49-F238E27FC236}">
                <a16:creationId xmlns:a16="http://schemas.microsoft.com/office/drawing/2014/main" id="{66D95358-AFEF-4979-A4BA-A502A34015EC}"/>
              </a:ext>
            </a:extLst>
          </p:cNvPr>
          <p:cNvCxnSpPr>
            <a:cxnSpLocks/>
            <a:stCxn id="116" idx="3"/>
          </p:cNvCxnSpPr>
          <p:nvPr/>
        </p:nvCxnSpPr>
        <p:spPr>
          <a:xfrm>
            <a:off x="2348066" y="1383723"/>
            <a:ext cx="138664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6D57D6A-69A0-49EF-A67C-DB0323CD92C6}"/>
              </a:ext>
            </a:extLst>
          </p:cNvPr>
          <p:cNvCxnSpPr>
            <a:cxnSpLocks/>
            <a:endCxn id="49" idx="1"/>
          </p:cNvCxnSpPr>
          <p:nvPr/>
        </p:nvCxnSpPr>
        <p:spPr>
          <a:xfrm>
            <a:off x="4237067" y="1382636"/>
            <a:ext cx="107169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E14D63D-1956-4A69-8923-A1419F31054F}"/>
              </a:ext>
            </a:extLst>
          </p:cNvPr>
          <p:cNvGrpSpPr/>
          <p:nvPr/>
        </p:nvGrpSpPr>
        <p:grpSpPr>
          <a:xfrm>
            <a:off x="2497764" y="1641756"/>
            <a:ext cx="6881817" cy="4367361"/>
            <a:chOff x="4174162" y="1630467"/>
            <a:chExt cx="6881817" cy="4367361"/>
          </a:xfrm>
        </p:grpSpPr>
        <p:sp>
          <p:nvSpPr>
            <p:cNvPr id="50" name="TextBox 49">
              <a:extLst>
                <a:ext uri="{FF2B5EF4-FFF2-40B4-BE49-F238E27FC236}">
                  <a16:creationId xmlns:a16="http://schemas.microsoft.com/office/drawing/2014/main" id="{D20873B3-4433-4CDF-98C3-9F43FE2A26BE}"/>
                </a:ext>
              </a:extLst>
            </p:cNvPr>
            <p:cNvSpPr txBox="1"/>
            <p:nvPr/>
          </p:nvSpPr>
          <p:spPr>
            <a:xfrm>
              <a:off x="4646476" y="2208137"/>
              <a:ext cx="1324577"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ClientVM </a:t>
              </a:r>
            </a:p>
            <a:p>
              <a:r>
                <a:rPr lang="en-US" sz="900" kern="0">
                  <a:solidFill>
                    <a:srgbClr val="FFFFFF"/>
                  </a:solidFill>
                  <a:latin typeface="Segoe UI Semibold"/>
                  <a:cs typeface="Segoe UI" pitchFamily="34" charset="0"/>
                </a:rPr>
                <a:t>Terraform plan</a:t>
              </a:r>
              <a:endParaRPr kumimoji="0" lang="en-US" sz="900" b="0" u="none" strike="noStrike" kern="0" cap="none" spc="0" normalizeH="0" baseline="0" noProof="0">
                <a:ln>
                  <a:noFill/>
                </a:ln>
                <a:solidFill>
                  <a:srgbClr val="FFFFFF"/>
                </a:solidFill>
                <a:effectLst/>
                <a:uLnTx/>
                <a:uFillTx/>
                <a:latin typeface="Segoe UI Semibold"/>
                <a:ea typeface="+mj-ea"/>
                <a:cs typeface="Segoe UI" pitchFamily="34" charset="0"/>
              </a:endParaRPr>
            </a:p>
          </p:txBody>
        </p:sp>
        <p:sp>
          <p:nvSpPr>
            <p:cNvPr id="53" name="TextBox 52">
              <a:extLst>
                <a:ext uri="{FF2B5EF4-FFF2-40B4-BE49-F238E27FC236}">
                  <a16:creationId xmlns:a16="http://schemas.microsoft.com/office/drawing/2014/main" id="{8DED63AE-F742-4996-B716-2544AE0FDA89}"/>
                </a:ext>
              </a:extLst>
            </p:cNvPr>
            <p:cNvSpPr txBox="1"/>
            <p:nvPr/>
          </p:nvSpPr>
          <p:spPr>
            <a:xfrm>
              <a:off x="9573777" y="2208137"/>
              <a:ext cx="1324577"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Management artifacts </a:t>
              </a:r>
              <a:r>
                <a:rPr lang="en-US" sz="900" kern="0">
                  <a:solidFill>
                    <a:srgbClr val="FFFFFF"/>
                  </a:solidFill>
                  <a:latin typeface="Segoe UI Semibold"/>
                  <a:cs typeface="Segoe UI" pitchFamily="34" charset="0"/>
                </a:rPr>
                <a:t>Terraform plan</a:t>
              </a:r>
              <a:endParaRPr kumimoji="0" lang="en-US" sz="900" b="0" u="none" strike="noStrike" kern="0" cap="none" spc="0" normalizeH="0" baseline="0" noProof="0">
                <a:ln>
                  <a:noFill/>
                </a:ln>
                <a:solidFill>
                  <a:srgbClr val="FFFFFF"/>
                </a:solidFill>
                <a:effectLst/>
                <a:uLnTx/>
                <a:uFillTx/>
                <a:latin typeface="Segoe UI Semibold"/>
                <a:ea typeface="+mj-ea"/>
                <a:cs typeface="Segoe UI" pitchFamily="34" charset="0"/>
              </a:endParaRPr>
            </a:p>
          </p:txBody>
        </p:sp>
        <p:sp>
          <p:nvSpPr>
            <p:cNvPr id="54" name="TextBox 53">
              <a:extLst>
                <a:ext uri="{FF2B5EF4-FFF2-40B4-BE49-F238E27FC236}">
                  <a16:creationId xmlns:a16="http://schemas.microsoft.com/office/drawing/2014/main" id="{B992AF92-8787-4543-BDD1-ACF997213D61}"/>
                </a:ext>
              </a:extLst>
            </p:cNvPr>
            <p:cNvSpPr txBox="1"/>
            <p:nvPr/>
          </p:nvSpPr>
          <p:spPr>
            <a:xfrm>
              <a:off x="7110125" y="2208136"/>
              <a:ext cx="1324577"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storage account </a:t>
              </a:r>
              <a:r>
                <a:rPr lang="en-US" sz="900" kern="0">
                  <a:solidFill>
                    <a:srgbClr val="FFFFFF"/>
                  </a:solidFill>
                  <a:latin typeface="Segoe UI Semibold"/>
                  <a:cs typeface="Segoe UI" pitchFamily="34" charset="0"/>
                </a:rPr>
                <a:t>Terraform plan</a:t>
              </a:r>
              <a:endParaRPr kumimoji="0" lang="en-US" sz="900" b="0" u="none" strike="noStrike" kern="0" cap="none" spc="0" normalizeH="0" baseline="0" noProof="0">
                <a:ln>
                  <a:noFill/>
                </a:ln>
                <a:solidFill>
                  <a:srgbClr val="FFFFFF"/>
                </a:solidFill>
                <a:effectLst/>
                <a:uLnTx/>
                <a:uFillTx/>
                <a:latin typeface="Segoe UI Semibold"/>
                <a:ea typeface="+mj-ea"/>
                <a:cs typeface="Segoe UI" pitchFamily="34" charset="0"/>
              </a:endParaRPr>
            </a:p>
          </p:txBody>
        </p:sp>
        <p:cxnSp>
          <p:nvCxnSpPr>
            <p:cNvPr id="80" name="Connector: Elbow 79">
              <a:extLst>
                <a:ext uri="{FF2B5EF4-FFF2-40B4-BE49-F238E27FC236}">
                  <a16:creationId xmlns:a16="http://schemas.microsoft.com/office/drawing/2014/main" id="{29927FE7-3DB6-4984-8702-67401B02CE05}"/>
                </a:ext>
              </a:extLst>
            </p:cNvPr>
            <p:cNvCxnSpPr>
              <a:cxnSpLocks/>
              <a:stCxn id="50" idx="2"/>
              <a:endCxn id="76" idx="0"/>
            </p:cNvCxnSpPr>
            <p:nvPr/>
          </p:nvCxnSpPr>
          <p:spPr>
            <a:xfrm rot="16200000" flipH="1">
              <a:off x="5009197" y="2877036"/>
              <a:ext cx="599136" cy="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24B9D94-4231-44F9-A2A0-06520187D13B}"/>
                </a:ext>
              </a:extLst>
            </p:cNvPr>
            <p:cNvCxnSpPr>
              <a:cxnSpLocks/>
              <a:stCxn id="54" idx="2"/>
              <a:endCxn id="114" idx="0"/>
            </p:cNvCxnSpPr>
            <p:nvPr/>
          </p:nvCxnSpPr>
          <p:spPr>
            <a:xfrm flipH="1">
              <a:off x="7771211" y="2577468"/>
              <a:ext cx="1203" cy="59913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FFF5C86-7411-4AF0-86B7-C5C21F3B2B73}"/>
                </a:ext>
              </a:extLst>
            </p:cNvPr>
            <p:cNvCxnSpPr>
              <a:cxnSpLocks/>
              <a:stCxn id="53" idx="2"/>
              <a:endCxn id="117" idx="0"/>
            </p:cNvCxnSpPr>
            <p:nvPr/>
          </p:nvCxnSpPr>
          <p:spPr>
            <a:xfrm>
              <a:off x="10236066" y="2577469"/>
              <a:ext cx="3646" cy="59960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1C40D13-6E74-49FD-89C5-4F0639D12D86}"/>
                </a:ext>
              </a:extLst>
            </p:cNvPr>
            <p:cNvSpPr txBox="1"/>
            <p:nvPr/>
          </p:nvSpPr>
          <p:spPr>
            <a:xfrm>
              <a:off x="4721187" y="3176605"/>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Client </a:t>
              </a:r>
            </a:p>
            <a:p>
              <a:r>
                <a:rPr lang="en-US"/>
                <a:t>Azure VM</a:t>
              </a:r>
            </a:p>
          </p:txBody>
        </p:sp>
        <p:pic>
          <p:nvPicPr>
            <p:cNvPr id="79" name="Graphic 78">
              <a:extLst>
                <a:ext uri="{FF2B5EF4-FFF2-40B4-BE49-F238E27FC236}">
                  <a16:creationId xmlns:a16="http://schemas.microsoft.com/office/drawing/2014/main" id="{8CF9B6B4-014C-4AA2-97D1-49B3CEEF1F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84025" y="3039445"/>
              <a:ext cx="274320" cy="274320"/>
            </a:xfrm>
            <a:prstGeom prst="rect">
              <a:avLst/>
            </a:prstGeom>
          </p:spPr>
        </p:pic>
        <p:sp>
          <p:nvSpPr>
            <p:cNvPr id="114" name="TextBox 113">
              <a:extLst>
                <a:ext uri="{FF2B5EF4-FFF2-40B4-BE49-F238E27FC236}">
                  <a16:creationId xmlns:a16="http://schemas.microsoft.com/office/drawing/2014/main" id="{06C213AE-4838-4B96-95B8-6CCEAB77DE47}"/>
                </a:ext>
              </a:extLst>
            </p:cNvPr>
            <p:cNvSpPr txBox="1"/>
            <p:nvPr/>
          </p:nvSpPr>
          <p:spPr>
            <a:xfrm>
              <a:off x="7183632" y="3176605"/>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Azure</a:t>
              </a:r>
            </a:p>
            <a:p>
              <a:r>
                <a:rPr lang="en-US"/>
                <a:t>storage account</a:t>
              </a:r>
            </a:p>
          </p:txBody>
        </p:sp>
        <p:pic>
          <p:nvPicPr>
            <p:cNvPr id="62" name="Graphic 61">
              <a:extLst>
                <a:ext uri="{FF2B5EF4-FFF2-40B4-BE49-F238E27FC236}">
                  <a16:creationId xmlns:a16="http://schemas.microsoft.com/office/drawing/2014/main" id="{BAEDF78C-C737-4A56-B794-ECC8E1BD3F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37592" y="3023231"/>
              <a:ext cx="274320" cy="274320"/>
            </a:xfrm>
            <a:prstGeom prst="rect">
              <a:avLst/>
            </a:prstGeom>
          </p:spPr>
        </p:pic>
        <p:sp>
          <p:nvSpPr>
            <p:cNvPr id="117" name="TextBox 116">
              <a:extLst>
                <a:ext uri="{FF2B5EF4-FFF2-40B4-BE49-F238E27FC236}">
                  <a16:creationId xmlns:a16="http://schemas.microsoft.com/office/drawing/2014/main" id="{FF03B532-C2D0-49CA-BB5E-4FA69994FB7C}"/>
                </a:ext>
              </a:extLst>
            </p:cNvPr>
            <p:cNvSpPr txBox="1"/>
            <p:nvPr/>
          </p:nvSpPr>
          <p:spPr>
            <a:xfrm>
              <a:off x="9652133" y="317707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ArcBox management &amp; operations artifacts</a:t>
              </a:r>
            </a:p>
          </p:txBody>
        </p:sp>
        <p:pic>
          <p:nvPicPr>
            <p:cNvPr id="72" name="Graphic 71">
              <a:extLst>
                <a:ext uri="{FF2B5EF4-FFF2-40B4-BE49-F238E27FC236}">
                  <a16:creationId xmlns:a16="http://schemas.microsoft.com/office/drawing/2014/main" id="{21B75D9B-1866-431A-8942-8440B8CADB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33996" y="3025334"/>
              <a:ext cx="247284" cy="247284"/>
            </a:xfrm>
            <a:prstGeom prst="rect">
              <a:avLst/>
            </a:prstGeom>
          </p:spPr>
        </p:pic>
        <p:sp>
          <p:nvSpPr>
            <p:cNvPr id="126" name="TextBox 125">
              <a:extLst>
                <a:ext uri="{FF2B5EF4-FFF2-40B4-BE49-F238E27FC236}">
                  <a16:creationId xmlns:a16="http://schemas.microsoft.com/office/drawing/2014/main" id="{3C95D7C5-1221-478A-A37C-350A4DD7FDAD}"/>
                </a:ext>
              </a:extLst>
            </p:cNvPr>
            <p:cNvSpPr txBox="1"/>
            <p:nvPr/>
          </p:nvSpPr>
          <p:spPr>
            <a:xfrm>
              <a:off x="9422249" y="4232019"/>
              <a:ext cx="1627632" cy="58302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Policy assignments template</a:t>
              </a:r>
            </a:p>
          </p:txBody>
        </p:sp>
        <p:sp>
          <p:nvSpPr>
            <p:cNvPr id="127" name="TextBox 126">
              <a:extLst>
                <a:ext uri="{FF2B5EF4-FFF2-40B4-BE49-F238E27FC236}">
                  <a16:creationId xmlns:a16="http://schemas.microsoft.com/office/drawing/2014/main" id="{FD793243-5902-4C35-837D-BEF26DE2EEAB}"/>
                </a:ext>
              </a:extLst>
            </p:cNvPr>
            <p:cNvSpPr txBox="1"/>
            <p:nvPr/>
          </p:nvSpPr>
          <p:spPr>
            <a:xfrm>
              <a:off x="9427200" y="5176115"/>
              <a:ext cx="1628779"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Azure Log Analytics workspace &amp;</a:t>
              </a:r>
            </a:p>
            <a:p>
              <a:r>
                <a:rPr lang="en-US" sz="800"/>
                <a:t>Update Management enablement solution for Log Analytics</a:t>
              </a:r>
            </a:p>
          </p:txBody>
        </p:sp>
        <p:cxnSp>
          <p:nvCxnSpPr>
            <p:cNvPr id="130" name="Connector: Elbow 129">
              <a:extLst>
                <a:ext uri="{FF2B5EF4-FFF2-40B4-BE49-F238E27FC236}">
                  <a16:creationId xmlns:a16="http://schemas.microsoft.com/office/drawing/2014/main" id="{622D3182-57AC-478F-BCF5-76067C1AB18A}"/>
                </a:ext>
              </a:extLst>
            </p:cNvPr>
            <p:cNvCxnSpPr>
              <a:cxnSpLocks/>
              <a:stCxn id="117" idx="2"/>
              <a:endCxn id="126" idx="3"/>
            </p:cNvCxnSpPr>
            <p:nvPr/>
          </p:nvCxnSpPr>
          <p:spPr>
            <a:xfrm rot="16200000" flipH="1">
              <a:off x="10200170" y="3673818"/>
              <a:ext cx="889252" cy="810169"/>
            </a:xfrm>
            <a:prstGeom prst="bentConnector4">
              <a:avLst>
                <a:gd name="adj1" fmla="val 33609"/>
                <a:gd name="adj2" fmla="val 12821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2ACFD5BE-39E5-487A-968F-52CB31F8123F}"/>
                </a:ext>
              </a:extLst>
            </p:cNvPr>
            <p:cNvCxnSpPr>
              <a:cxnSpLocks/>
              <a:stCxn id="117" idx="2"/>
              <a:endCxn id="127" idx="3"/>
            </p:cNvCxnSpPr>
            <p:nvPr/>
          </p:nvCxnSpPr>
          <p:spPr>
            <a:xfrm rot="16200000" flipH="1">
              <a:off x="9731171" y="4142817"/>
              <a:ext cx="1833349" cy="816267"/>
            </a:xfrm>
            <a:prstGeom prst="bentConnector4">
              <a:avLst>
                <a:gd name="adj1" fmla="val 16496"/>
                <a:gd name="adj2" fmla="val 12800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43" name="Graphic 142">
              <a:extLst>
                <a:ext uri="{FF2B5EF4-FFF2-40B4-BE49-F238E27FC236}">
                  <a16:creationId xmlns:a16="http://schemas.microsoft.com/office/drawing/2014/main" id="{F714E928-39A7-48A0-9E17-99B6A71DFC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84340" y="4094859"/>
              <a:ext cx="274320" cy="274320"/>
            </a:xfrm>
            <a:prstGeom prst="rect">
              <a:avLst/>
            </a:prstGeom>
          </p:spPr>
        </p:pic>
        <p:pic>
          <p:nvPicPr>
            <p:cNvPr id="144" name="Graphic 143">
              <a:extLst>
                <a:ext uri="{FF2B5EF4-FFF2-40B4-BE49-F238E27FC236}">
                  <a16:creationId xmlns:a16="http://schemas.microsoft.com/office/drawing/2014/main" id="{EEC5EE22-B384-4277-B404-99CE5E06789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349458" y="4993446"/>
              <a:ext cx="274320" cy="274320"/>
            </a:xfrm>
            <a:prstGeom prst="rect">
              <a:avLst/>
            </a:prstGeom>
          </p:spPr>
        </p:pic>
        <p:sp>
          <p:nvSpPr>
            <p:cNvPr id="145" name="TextBox 144">
              <a:extLst>
                <a:ext uri="{FF2B5EF4-FFF2-40B4-BE49-F238E27FC236}">
                  <a16:creationId xmlns:a16="http://schemas.microsoft.com/office/drawing/2014/main" id="{818D2E3A-3D9C-4951-B712-661D9FDBDE2D}"/>
                </a:ext>
              </a:extLst>
            </p:cNvPr>
            <p:cNvSpPr txBox="1"/>
            <p:nvPr/>
          </p:nvSpPr>
          <p:spPr>
            <a:xfrm>
              <a:off x="4721185" y="4221187"/>
              <a:ext cx="1175158"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900"/>
                <a:t>Bootstrap </a:t>
              </a:r>
            </a:p>
            <a:p>
              <a:r>
                <a:rPr lang="en-US" sz="900"/>
                <a:t>PowerShell script</a:t>
              </a:r>
            </a:p>
          </p:txBody>
        </p:sp>
        <p:cxnSp>
          <p:nvCxnSpPr>
            <p:cNvPr id="149" name="Connector: Elbow 148">
              <a:extLst>
                <a:ext uri="{FF2B5EF4-FFF2-40B4-BE49-F238E27FC236}">
                  <a16:creationId xmlns:a16="http://schemas.microsoft.com/office/drawing/2014/main" id="{350316F2-696C-4285-B0BB-9CE0F5C76E71}"/>
                </a:ext>
              </a:extLst>
            </p:cNvPr>
            <p:cNvCxnSpPr>
              <a:cxnSpLocks/>
              <a:stCxn id="76" idx="2"/>
              <a:endCxn id="145" idx="0"/>
            </p:cNvCxnSpPr>
            <p:nvPr/>
          </p:nvCxnSpPr>
          <p:spPr>
            <a:xfrm rot="5400000">
              <a:off x="5015074" y="3927495"/>
              <a:ext cx="587382" cy="2"/>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9" name="Graphic 128">
              <a:extLst>
                <a:ext uri="{FF2B5EF4-FFF2-40B4-BE49-F238E27FC236}">
                  <a16:creationId xmlns:a16="http://schemas.microsoft.com/office/drawing/2014/main" id="{0518915F-056E-42EA-AC8A-52B46AF6307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03495" y="4084027"/>
              <a:ext cx="274320" cy="274320"/>
            </a:xfrm>
            <a:prstGeom prst="rect">
              <a:avLst/>
            </a:prstGeom>
          </p:spPr>
        </p:pic>
        <p:sp>
          <p:nvSpPr>
            <p:cNvPr id="156" name="TextBox 155">
              <a:extLst>
                <a:ext uri="{FF2B5EF4-FFF2-40B4-BE49-F238E27FC236}">
                  <a16:creationId xmlns:a16="http://schemas.microsoft.com/office/drawing/2014/main" id="{04173177-A842-4902-AD61-D31F36A91AFF}"/>
                </a:ext>
              </a:extLst>
            </p:cNvPr>
            <p:cNvSpPr txBox="1"/>
            <p:nvPr/>
          </p:nvSpPr>
          <p:spPr>
            <a:xfrm>
              <a:off x="4357042" y="4991449"/>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Azure Arc-enabled servers + SQL </a:t>
              </a:r>
            </a:p>
            <a:p>
              <a:r>
                <a:rPr lang="en-US" sz="850"/>
                <a:t>onboarding scripts</a:t>
              </a:r>
            </a:p>
          </p:txBody>
        </p:sp>
        <p:sp>
          <p:nvSpPr>
            <p:cNvPr id="158" name="TextBox 157">
              <a:extLst>
                <a:ext uri="{FF2B5EF4-FFF2-40B4-BE49-F238E27FC236}">
                  <a16:creationId xmlns:a16="http://schemas.microsoft.com/office/drawing/2014/main" id="{187E9A04-1C75-42EA-A341-226EDE6F0C6B}"/>
                </a:ext>
              </a:extLst>
            </p:cNvPr>
            <p:cNvSpPr txBox="1"/>
            <p:nvPr/>
          </p:nvSpPr>
          <p:spPr>
            <a:xfrm>
              <a:off x="4357040" y="5628496"/>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ArcBox Azure Monitor </a:t>
              </a:r>
            </a:p>
            <a:p>
              <a:r>
                <a:rPr lang="en-US" sz="850"/>
                <a:t>workbook template</a:t>
              </a:r>
            </a:p>
          </p:txBody>
        </p:sp>
        <p:cxnSp>
          <p:nvCxnSpPr>
            <p:cNvPr id="161" name="Connector: Elbow 160">
              <a:extLst>
                <a:ext uri="{FF2B5EF4-FFF2-40B4-BE49-F238E27FC236}">
                  <a16:creationId xmlns:a16="http://schemas.microsoft.com/office/drawing/2014/main" id="{E4CAE0E4-917E-431D-80D8-4F54F9886491}"/>
                </a:ext>
              </a:extLst>
            </p:cNvPr>
            <p:cNvCxnSpPr>
              <a:cxnSpLocks/>
              <a:stCxn id="145" idx="3"/>
              <a:endCxn id="156" idx="3"/>
            </p:cNvCxnSpPr>
            <p:nvPr/>
          </p:nvCxnSpPr>
          <p:spPr>
            <a:xfrm>
              <a:off x="5896343" y="4512698"/>
              <a:ext cx="364145" cy="663417"/>
            </a:xfrm>
            <a:prstGeom prst="bentConnector3">
              <a:avLst>
                <a:gd name="adj1" fmla="val 16277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0C9362D9-6EBF-4985-A28E-9B3D2B0DB473}"/>
                </a:ext>
              </a:extLst>
            </p:cNvPr>
            <p:cNvCxnSpPr>
              <a:cxnSpLocks/>
              <a:stCxn id="145" idx="3"/>
              <a:endCxn id="158" idx="3"/>
            </p:cNvCxnSpPr>
            <p:nvPr/>
          </p:nvCxnSpPr>
          <p:spPr>
            <a:xfrm>
              <a:off x="5896343" y="4512698"/>
              <a:ext cx="364143" cy="1300464"/>
            </a:xfrm>
            <a:prstGeom prst="bentConnector3">
              <a:avLst>
                <a:gd name="adj1" fmla="val 16277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76" name="Graphic 175">
              <a:extLst>
                <a:ext uri="{FF2B5EF4-FFF2-40B4-BE49-F238E27FC236}">
                  <a16:creationId xmlns:a16="http://schemas.microsoft.com/office/drawing/2014/main" id="{D5FB3A6B-30ED-4B55-938B-60BDE47799F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19880" y="5538842"/>
              <a:ext cx="274320" cy="274320"/>
            </a:xfrm>
            <a:prstGeom prst="rect">
              <a:avLst/>
            </a:prstGeom>
          </p:spPr>
        </p:pic>
        <p:pic>
          <p:nvPicPr>
            <p:cNvPr id="63" name="Graphic 62" descr="Azure Arc logo">
              <a:extLst>
                <a:ext uri="{FF2B5EF4-FFF2-40B4-BE49-F238E27FC236}">
                  <a16:creationId xmlns:a16="http://schemas.microsoft.com/office/drawing/2014/main" id="{F5FBD52B-A62A-489E-9373-E4286D6561D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174162" y="4714949"/>
              <a:ext cx="365760" cy="365760"/>
            </a:xfrm>
            <a:prstGeom prst="rect">
              <a:avLst/>
            </a:prstGeom>
          </p:spPr>
        </p:pic>
        <p:cxnSp>
          <p:nvCxnSpPr>
            <p:cNvPr id="71" name="Connector: Elbow 70">
              <a:extLst>
                <a:ext uri="{FF2B5EF4-FFF2-40B4-BE49-F238E27FC236}">
                  <a16:creationId xmlns:a16="http://schemas.microsoft.com/office/drawing/2014/main" id="{C1F32127-2A5B-48D0-94CB-E7BAF4A8A5CE}"/>
                </a:ext>
              </a:extLst>
            </p:cNvPr>
            <p:cNvCxnSpPr>
              <a:cxnSpLocks/>
              <a:stCxn id="49" idx="2"/>
              <a:endCxn id="50" idx="0"/>
            </p:cNvCxnSpPr>
            <p:nvPr/>
          </p:nvCxnSpPr>
          <p:spPr>
            <a:xfrm rot="5400000">
              <a:off x="6251748" y="687484"/>
              <a:ext cx="577670" cy="2463636"/>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BF7137E4-7370-40B9-A76D-C0C7387B7EE7}"/>
                </a:ext>
              </a:extLst>
            </p:cNvPr>
            <p:cNvCxnSpPr>
              <a:cxnSpLocks/>
              <a:stCxn id="49" idx="2"/>
              <a:endCxn id="53" idx="0"/>
            </p:cNvCxnSpPr>
            <p:nvPr/>
          </p:nvCxnSpPr>
          <p:spPr>
            <a:xfrm rot="16200000" flipH="1">
              <a:off x="8715398" y="687469"/>
              <a:ext cx="577670" cy="2463665"/>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Straight Arrow Connector 67">
            <a:extLst>
              <a:ext uri="{FF2B5EF4-FFF2-40B4-BE49-F238E27FC236}">
                <a16:creationId xmlns:a16="http://schemas.microsoft.com/office/drawing/2014/main" id="{4E341C49-9730-47BA-9308-F8069B86EB76}"/>
              </a:ext>
            </a:extLst>
          </p:cNvPr>
          <p:cNvCxnSpPr>
            <a:cxnSpLocks/>
            <a:stCxn id="49" idx="2"/>
            <a:endCxn id="54" idx="0"/>
          </p:cNvCxnSpPr>
          <p:nvPr/>
        </p:nvCxnSpPr>
        <p:spPr>
          <a:xfrm>
            <a:off x="6096003" y="1641756"/>
            <a:ext cx="13" cy="57766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590D567-4162-48D0-AEC2-7ADA48C09F5C}"/>
              </a:ext>
            </a:extLst>
          </p:cNvPr>
          <p:cNvSpPr txBox="1"/>
          <p:nvPr/>
        </p:nvSpPr>
        <p:spPr>
          <a:xfrm>
            <a:off x="3948057" y="6163428"/>
            <a:ext cx="4293511" cy="369332"/>
          </a:xfrm>
          <a:prstGeom prst="rect">
            <a:avLst/>
          </a:prstGeom>
          <a:noFill/>
        </p:spPr>
        <p:txBody>
          <a:bodyPr wrap="square">
            <a:spAutoFit/>
          </a:bodyPr>
          <a:lstStyle/>
          <a:p>
            <a:pPr marL="0" marR="0" lvl="0" indent="0" algn="ctr" defTabSz="932472" rtl="0" eaLnBrk="1" fontAlgn="base" latinLnBrk="0" hangingPunct="1">
              <a:lnSpc>
                <a:spcPct val="100000"/>
              </a:lnSpc>
              <a:spcBef>
                <a:spcPts val="0"/>
              </a:spcBef>
              <a:spcAft>
                <a:spcPct val="0"/>
              </a:spcAft>
              <a:buClrTx/>
              <a:buSzTx/>
              <a:buFontTx/>
              <a:buNone/>
              <a:tabLst/>
              <a:defRPr/>
            </a:pPr>
            <a:r>
              <a:rPr kumimoji="0" lang="en-US" b="0" i="1" u="none" strike="noStrike" kern="0" cap="none" spc="0" normalizeH="0" baseline="0" noProof="0">
                <a:ln>
                  <a:noFill/>
                </a:ln>
                <a:solidFill>
                  <a:srgbClr val="FFFFFF"/>
                </a:solidFill>
                <a:effectLst/>
                <a:uLnTx/>
                <a:uFillTx/>
                <a:latin typeface="Segoe UI Semibold"/>
                <a:ea typeface="+mn-ea"/>
                <a:cs typeface="Segoe UI" pitchFamily="34" charset="0"/>
              </a:rPr>
              <a:t>ArcBox</a:t>
            </a:r>
            <a:r>
              <a:rPr kumimoji="0" lang="en-US" b="0" i="0" u="none" strike="noStrike" kern="0" cap="none" spc="0" normalizeH="0" baseline="0" noProof="0">
                <a:ln>
                  <a:noFill/>
                </a:ln>
                <a:solidFill>
                  <a:srgbClr val="FFFFFF"/>
                </a:solidFill>
                <a:effectLst/>
                <a:uLnTx/>
                <a:uFillTx/>
                <a:latin typeface="Segoe UI Semibold"/>
                <a:ea typeface="+mn-ea"/>
                <a:cs typeface="Segoe UI" pitchFamily="34" charset="0"/>
              </a:rPr>
              <a:t> (IT Pros) Azure Resource Group</a:t>
            </a:r>
          </a:p>
        </p:txBody>
      </p:sp>
      <p:pic>
        <p:nvPicPr>
          <p:cNvPr id="81" name="Graphic 80">
            <a:extLst>
              <a:ext uri="{FF2B5EF4-FFF2-40B4-BE49-F238E27FC236}">
                <a16:creationId xmlns:a16="http://schemas.microsoft.com/office/drawing/2014/main" id="{FFBDC8F7-BC86-4BC3-B3DA-37A8D426C09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66213" y="5727016"/>
            <a:ext cx="457200" cy="457200"/>
          </a:xfrm>
          <a:prstGeom prst="rect">
            <a:avLst/>
          </a:prstGeom>
        </p:spPr>
      </p:pic>
      <p:pic>
        <p:nvPicPr>
          <p:cNvPr id="45" name="Picture 4" descr="Terraform - Terraform Icon Png Clipart - Full Size Clipart (#5197888) -  PinClipart">
            <a:extLst>
              <a:ext uri="{FF2B5EF4-FFF2-40B4-BE49-F238E27FC236}">
                <a16:creationId xmlns:a16="http://schemas.microsoft.com/office/drawing/2014/main" id="{F524BD54-9859-411F-95CD-3C285D8A58F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34711" y="1137947"/>
            <a:ext cx="407858"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217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a:extLst>
              <a:ext uri="{FF2B5EF4-FFF2-40B4-BE49-F238E27FC236}">
                <a16:creationId xmlns:a16="http://schemas.microsoft.com/office/drawing/2014/main" id="{85BABB2F-0E3A-4911-A9DE-728162666BD5}"/>
              </a:ext>
            </a:extLst>
          </p:cNvPr>
          <p:cNvSpPr txBox="1">
            <a:spLocks/>
          </p:cNvSpPr>
          <p:nvPr/>
        </p:nvSpPr>
        <p:spPr>
          <a:xfrm>
            <a:off x="191434" y="116607"/>
            <a:ext cx="10869855" cy="553998"/>
          </a:xfrm>
          <a:prstGeom prst="rect">
            <a:avLst/>
          </a:prstGeom>
        </p:spPr>
        <p:txBody>
          <a:bodyPr anchor="ct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400"/>
              <a:t>Jumpstart ArcBox (Full edition) Terraform deployment automation flow</a:t>
            </a:r>
          </a:p>
        </p:txBody>
      </p:sp>
      <p:grpSp>
        <p:nvGrpSpPr>
          <p:cNvPr id="198" name="Group 197">
            <a:extLst>
              <a:ext uri="{FF2B5EF4-FFF2-40B4-BE49-F238E27FC236}">
                <a16:creationId xmlns:a16="http://schemas.microsoft.com/office/drawing/2014/main" id="{FE4EDE2B-45D7-4941-B05E-A5463CE5A79D}"/>
              </a:ext>
            </a:extLst>
          </p:cNvPr>
          <p:cNvGrpSpPr/>
          <p:nvPr/>
        </p:nvGrpSpPr>
        <p:grpSpPr>
          <a:xfrm>
            <a:off x="688513" y="978637"/>
            <a:ext cx="10814973" cy="5647945"/>
            <a:chOff x="769446" y="752859"/>
            <a:chExt cx="10814973" cy="5647945"/>
          </a:xfrm>
        </p:grpSpPr>
        <p:sp>
          <p:nvSpPr>
            <p:cNvPr id="183" name="TextBox 182">
              <a:extLst>
                <a:ext uri="{FF2B5EF4-FFF2-40B4-BE49-F238E27FC236}">
                  <a16:creationId xmlns:a16="http://schemas.microsoft.com/office/drawing/2014/main" id="{E38C9784-30BE-4BCE-98D0-057D1E765A34}"/>
                </a:ext>
              </a:extLst>
            </p:cNvPr>
            <p:cNvSpPr txBox="1"/>
            <p:nvPr/>
          </p:nvSpPr>
          <p:spPr>
            <a:xfrm>
              <a:off x="769446" y="2571840"/>
              <a:ext cx="10814973" cy="3828964"/>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a:p>
          </p:txBody>
        </p:sp>
        <p:pic>
          <p:nvPicPr>
            <p:cNvPr id="116" name="Graphic 115" descr="User">
              <a:extLst>
                <a:ext uri="{FF2B5EF4-FFF2-40B4-BE49-F238E27FC236}">
                  <a16:creationId xmlns:a16="http://schemas.microsoft.com/office/drawing/2014/main" id="{D02C2359-61AE-4BC3-A649-F0CF691DD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5001" y="880946"/>
              <a:ext cx="553998" cy="553998"/>
            </a:xfrm>
            <a:prstGeom prst="rect">
              <a:avLst/>
            </a:prstGeom>
          </p:spPr>
        </p:pic>
        <p:sp>
          <p:nvSpPr>
            <p:cNvPr id="151" name="TextBox 150">
              <a:extLst>
                <a:ext uri="{FF2B5EF4-FFF2-40B4-BE49-F238E27FC236}">
                  <a16:creationId xmlns:a16="http://schemas.microsoft.com/office/drawing/2014/main" id="{A8FE7FEF-2C6D-4061-8DF5-9C0C91292437}"/>
                </a:ext>
              </a:extLst>
            </p:cNvPr>
            <p:cNvSpPr txBox="1"/>
            <p:nvPr/>
          </p:nvSpPr>
          <p:spPr>
            <a:xfrm>
              <a:off x="2334873" y="772939"/>
              <a:ext cx="157447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User deploy a single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ARM or Bicep </a:t>
              </a:r>
              <a:r>
                <a:rPr lang="en-US" sz="900">
                  <a:latin typeface="Segoe UI Semibold"/>
                  <a:cs typeface="Segoe UI" pitchFamily="34" charset="0"/>
                </a:rPr>
                <a:t>template</a:t>
              </a:r>
              <a:endParaRPr kumimoji="0" lang="en-US" sz="900" b="0" i="0" u="none" strike="noStrike" kern="1200" cap="none" spc="0" normalizeH="0" baseline="0" noProof="0">
                <a:ln>
                  <a:noFill/>
                </a:ln>
                <a:effectLst/>
                <a:uLnTx/>
                <a:uFillTx/>
                <a:latin typeface="Segoe UI Semibold"/>
                <a:ea typeface="+mn-ea"/>
                <a:cs typeface="Segoe UI" pitchFamily="34" charset="0"/>
              </a:endParaRPr>
            </a:p>
          </p:txBody>
        </p:sp>
        <p:grpSp>
          <p:nvGrpSpPr>
            <p:cNvPr id="189" name="Group 188">
              <a:extLst>
                <a:ext uri="{FF2B5EF4-FFF2-40B4-BE49-F238E27FC236}">
                  <a16:creationId xmlns:a16="http://schemas.microsoft.com/office/drawing/2014/main" id="{393D2FA8-C31F-42AD-863E-DA2E53C7699A}"/>
                </a:ext>
              </a:extLst>
            </p:cNvPr>
            <p:cNvGrpSpPr/>
            <p:nvPr/>
          </p:nvGrpSpPr>
          <p:grpSpPr>
            <a:xfrm>
              <a:off x="3868577" y="752859"/>
              <a:ext cx="367228" cy="807995"/>
              <a:chOff x="3338427" y="753594"/>
              <a:chExt cx="367228" cy="807995"/>
            </a:xfrm>
          </p:grpSpPr>
          <p:pic>
            <p:nvPicPr>
              <p:cNvPr id="38" name="Graphic 37">
                <a:extLst>
                  <a:ext uri="{FF2B5EF4-FFF2-40B4-BE49-F238E27FC236}">
                    <a16:creationId xmlns:a16="http://schemas.microsoft.com/office/drawing/2014/main" id="{C126EDDD-8D34-4BB8-A270-A4CEA26758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8427" y="1195829"/>
                <a:ext cx="365760" cy="365760"/>
              </a:xfrm>
              <a:prstGeom prst="rect">
                <a:avLst/>
              </a:prstGeom>
            </p:spPr>
          </p:pic>
          <p:pic>
            <p:nvPicPr>
              <p:cNvPr id="41" name="Picture 6" descr="AzureFunBytes - Getting started with Bicep - Azure DevOps Blog">
                <a:extLst>
                  <a:ext uri="{FF2B5EF4-FFF2-40B4-BE49-F238E27FC236}">
                    <a16:creationId xmlns:a16="http://schemas.microsoft.com/office/drawing/2014/main" id="{C41FD949-06DD-4E12-9674-844014BE2D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9895" y="753594"/>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Rectangle 48">
              <a:extLst>
                <a:ext uri="{FF2B5EF4-FFF2-40B4-BE49-F238E27FC236}">
                  <a16:creationId xmlns:a16="http://schemas.microsoft.com/office/drawing/2014/main" id="{3113D740-3A58-4DC1-8F5F-41073E0FFB08}"/>
                </a:ext>
                <a:ext uri="{C183D7F6-B498-43B3-948B-1728B52AA6E4}">
                  <adec:decorative xmlns:adec="http://schemas.microsoft.com/office/drawing/2017/decorative" val="1"/>
                </a:ext>
              </a:extLst>
            </p:cNvPr>
            <p:cNvSpPr/>
            <p:nvPr/>
          </p:nvSpPr>
          <p:spPr bwMode="auto">
            <a:xfrm>
              <a:off x="5389698" y="897737"/>
              <a:ext cx="1574475"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ea typeface="+mj-ea"/>
                  <a:cs typeface="Segoe UI" pitchFamily="34" charset="0"/>
                </a:rPr>
                <a:t>Jumpstart ArcBox</a:t>
              </a:r>
            </a:p>
            <a:p>
              <a:pPr marL="0" marR="0" lvl="0" indent="0" algn="ctr" defTabSz="932472" rtl="0" eaLnBrk="1" fontAlgn="base" latinLnBrk="0" hangingPunct="1">
                <a:lnSpc>
                  <a:spcPct val="90000"/>
                </a:lnSpc>
                <a:spcBef>
                  <a:spcPct val="0"/>
                </a:spcBef>
                <a:spcAft>
                  <a:spcPct val="0"/>
                </a:spcAft>
                <a:buClrTx/>
                <a:buSzTx/>
                <a:buFontTx/>
                <a:buNone/>
                <a:tabLst/>
                <a:defRPr/>
              </a:pPr>
              <a:r>
                <a:rPr lang="en-US" sz="900" kern="0">
                  <a:solidFill>
                    <a:srgbClr val="FFFFFF"/>
                  </a:solidFill>
                  <a:latin typeface="Segoe UI Semibold"/>
                  <a:cs typeface="Segoe UI" pitchFamily="34" charset="0"/>
                </a:rPr>
                <a:t>Terraform plan</a:t>
              </a:r>
              <a:endParaRPr kumimoji="0" lang="en-US" sz="900" b="0" u="none" strike="noStrike" kern="0" cap="none" spc="0" normalizeH="0" baseline="0" noProof="0">
                <a:ln>
                  <a:noFill/>
                </a:ln>
                <a:solidFill>
                  <a:srgbClr val="FFFFFF"/>
                </a:solidFill>
                <a:effectLst/>
                <a:uLnTx/>
                <a:uFillTx/>
                <a:latin typeface="Segoe UI Semibold"/>
                <a:ea typeface="+mj-ea"/>
                <a:cs typeface="Segoe UI" pitchFamily="34" charset="0"/>
              </a:endParaRPr>
            </a:p>
          </p:txBody>
        </p:sp>
        <p:grpSp>
          <p:nvGrpSpPr>
            <p:cNvPr id="9" name="Group 8">
              <a:extLst>
                <a:ext uri="{FF2B5EF4-FFF2-40B4-BE49-F238E27FC236}">
                  <a16:creationId xmlns:a16="http://schemas.microsoft.com/office/drawing/2014/main" id="{C184130C-CC51-4BBB-B5A6-64A0966D66FF}"/>
                </a:ext>
              </a:extLst>
            </p:cNvPr>
            <p:cNvGrpSpPr/>
            <p:nvPr/>
          </p:nvGrpSpPr>
          <p:grpSpPr>
            <a:xfrm>
              <a:off x="1374582" y="1982359"/>
              <a:ext cx="9604705" cy="369332"/>
              <a:chOff x="2781161" y="1953579"/>
              <a:chExt cx="9604705" cy="529926"/>
            </a:xfrm>
          </p:grpSpPr>
          <p:sp>
            <p:nvSpPr>
              <p:cNvPr id="50" name="TextBox 49">
                <a:extLst>
                  <a:ext uri="{FF2B5EF4-FFF2-40B4-BE49-F238E27FC236}">
                    <a16:creationId xmlns:a16="http://schemas.microsoft.com/office/drawing/2014/main" id="{D20873B3-4433-4CDF-98C3-9F43FE2A26BE}"/>
                  </a:ext>
                </a:extLst>
              </p:cNvPr>
              <p:cNvSpPr txBox="1"/>
              <p:nvPr/>
            </p:nvSpPr>
            <p:spPr>
              <a:xfrm>
                <a:off x="2781161"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ClientVM </a:t>
                </a:r>
              </a:p>
              <a:p>
                <a:r>
                  <a:rPr lang="en-US"/>
                  <a:t>template</a:t>
                </a:r>
              </a:p>
            </p:txBody>
          </p:sp>
          <p:sp>
            <p:nvSpPr>
              <p:cNvPr id="51" name="TextBox 50">
                <a:extLst>
                  <a:ext uri="{FF2B5EF4-FFF2-40B4-BE49-F238E27FC236}">
                    <a16:creationId xmlns:a16="http://schemas.microsoft.com/office/drawing/2014/main" id="{C64560EC-7D98-4E9C-BD40-9029BC503671}"/>
                  </a:ext>
                </a:extLst>
              </p:cNvPr>
              <p:cNvSpPr txBox="1"/>
              <p:nvPr/>
            </p:nvSpPr>
            <p:spPr>
              <a:xfrm>
                <a:off x="4852358"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Cluster API </a:t>
                </a:r>
              </a:p>
              <a:p>
                <a:r>
                  <a:rPr lang="en-US"/>
                  <a:t>template</a:t>
                </a:r>
              </a:p>
            </p:txBody>
          </p:sp>
          <p:sp>
            <p:nvSpPr>
              <p:cNvPr id="52" name="TextBox 51">
                <a:extLst>
                  <a:ext uri="{FF2B5EF4-FFF2-40B4-BE49-F238E27FC236}">
                    <a16:creationId xmlns:a16="http://schemas.microsoft.com/office/drawing/2014/main" id="{9D85D686-33CF-4F4F-BC04-16DED4E1362C}"/>
                  </a:ext>
                </a:extLst>
              </p:cNvPr>
              <p:cNvSpPr txBox="1"/>
              <p:nvPr/>
            </p:nvSpPr>
            <p:spPr>
              <a:xfrm>
                <a:off x="6923555"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Rancher K3s </a:t>
                </a:r>
              </a:p>
              <a:p>
                <a:r>
                  <a:rPr lang="en-US"/>
                  <a:t>template</a:t>
                </a:r>
              </a:p>
            </p:txBody>
          </p:sp>
          <p:sp>
            <p:nvSpPr>
              <p:cNvPr id="53" name="TextBox 52">
                <a:extLst>
                  <a:ext uri="{FF2B5EF4-FFF2-40B4-BE49-F238E27FC236}">
                    <a16:creationId xmlns:a16="http://schemas.microsoft.com/office/drawing/2014/main" id="{8DED63AE-F742-4996-B716-2544AE0FDA89}"/>
                  </a:ext>
                </a:extLst>
              </p:cNvPr>
              <p:cNvSpPr txBox="1"/>
              <p:nvPr/>
            </p:nvSpPr>
            <p:spPr>
              <a:xfrm>
                <a:off x="11061289"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Management artifacts template</a:t>
                </a:r>
              </a:p>
            </p:txBody>
          </p:sp>
          <p:sp>
            <p:nvSpPr>
              <p:cNvPr id="54" name="TextBox 53">
                <a:extLst>
                  <a:ext uri="{FF2B5EF4-FFF2-40B4-BE49-F238E27FC236}">
                    <a16:creationId xmlns:a16="http://schemas.microsoft.com/office/drawing/2014/main" id="{B992AF92-8787-4543-BDD1-ACF997213D61}"/>
                  </a:ext>
                </a:extLst>
              </p:cNvPr>
              <p:cNvSpPr txBox="1"/>
              <p:nvPr/>
            </p:nvSpPr>
            <p:spPr>
              <a:xfrm>
                <a:off x="8994752"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storage account template</a:t>
                </a:r>
              </a:p>
            </p:txBody>
          </p:sp>
        </p:grpSp>
        <p:cxnSp>
          <p:nvCxnSpPr>
            <p:cNvPr id="61" name="Connector: Elbow 60">
              <a:extLst>
                <a:ext uri="{FF2B5EF4-FFF2-40B4-BE49-F238E27FC236}">
                  <a16:creationId xmlns:a16="http://schemas.microsoft.com/office/drawing/2014/main" id="{04901C28-6856-4559-AB73-8F10844CB452}"/>
                </a:ext>
              </a:extLst>
            </p:cNvPr>
            <p:cNvCxnSpPr>
              <a:cxnSpLocks/>
              <a:stCxn id="49" idx="2"/>
              <a:endCxn id="50" idx="0"/>
            </p:cNvCxnSpPr>
            <p:nvPr/>
          </p:nvCxnSpPr>
          <p:spPr>
            <a:xfrm rot="5400000">
              <a:off x="3823714" y="-370864"/>
              <a:ext cx="566381" cy="4140065"/>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4264520A-E21F-4B0F-A56E-70878DC278C0}"/>
                </a:ext>
              </a:extLst>
            </p:cNvPr>
            <p:cNvCxnSpPr>
              <a:cxnSpLocks/>
              <a:stCxn id="49" idx="2"/>
              <a:endCxn id="51" idx="0"/>
            </p:cNvCxnSpPr>
            <p:nvPr/>
          </p:nvCxnSpPr>
          <p:spPr>
            <a:xfrm rot="5400000">
              <a:off x="4859312" y="664734"/>
              <a:ext cx="566381" cy="2068868"/>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DEE91716-86CF-4916-9B67-D7593A53F709}"/>
                </a:ext>
              </a:extLst>
            </p:cNvPr>
            <p:cNvCxnSpPr>
              <a:cxnSpLocks/>
              <a:stCxn id="49" idx="2"/>
              <a:endCxn id="52" idx="0"/>
            </p:cNvCxnSpPr>
            <p:nvPr/>
          </p:nvCxnSpPr>
          <p:spPr>
            <a:xfrm rot="16200000" flipH="1">
              <a:off x="5894910" y="1698003"/>
              <a:ext cx="566381" cy="2329"/>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C9848ED9-AE9B-479B-B948-29C79F3E8946}"/>
                </a:ext>
              </a:extLst>
            </p:cNvPr>
            <p:cNvCxnSpPr>
              <a:cxnSpLocks/>
              <a:stCxn id="49" idx="2"/>
              <a:endCxn id="54" idx="0"/>
            </p:cNvCxnSpPr>
            <p:nvPr/>
          </p:nvCxnSpPr>
          <p:spPr>
            <a:xfrm rot="16200000" flipH="1">
              <a:off x="6930509" y="662405"/>
              <a:ext cx="566381" cy="2073526"/>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167BECF7-9AC8-4D56-93DA-12B86FF6801A}"/>
                </a:ext>
              </a:extLst>
            </p:cNvPr>
            <p:cNvCxnSpPr>
              <a:cxnSpLocks/>
              <a:stCxn id="49" idx="2"/>
              <a:endCxn id="53" idx="0"/>
            </p:cNvCxnSpPr>
            <p:nvPr/>
          </p:nvCxnSpPr>
          <p:spPr>
            <a:xfrm rot="16200000" flipH="1">
              <a:off x="7963777" y="-370864"/>
              <a:ext cx="566381" cy="4140063"/>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29927FE7-3DB6-4984-8702-67401B02CE05}"/>
                </a:ext>
              </a:extLst>
            </p:cNvPr>
            <p:cNvCxnSpPr>
              <a:cxnSpLocks/>
              <a:stCxn id="50" idx="2"/>
              <a:endCxn id="76" idx="0"/>
            </p:cNvCxnSpPr>
            <p:nvPr/>
          </p:nvCxnSpPr>
          <p:spPr>
            <a:xfrm rot="16200000" flipH="1">
              <a:off x="1737303" y="2651258"/>
              <a:ext cx="599136" cy="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744CD14-7939-47BC-8104-821D9893A0AA}"/>
                </a:ext>
              </a:extLst>
            </p:cNvPr>
            <p:cNvCxnSpPr>
              <a:cxnSpLocks/>
              <a:stCxn id="51" idx="2"/>
              <a:endCxn id="99" idx="0"/>
            </p:cNvCxnSpPr>
            <p:nvPr/>
          </p:nvCxnSpPr>
          <p:spPr>
            <a:xfrm flipH="1">
              <a:off x="4106903" y="2351691"/>
              <a:ext cx="1165" cy="59913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4046B53-F70E-445E-B462-F68B95D6F6D3}"/>
                </a:ext>
              </a:extLst>
            </p:cNvPr>
            <p:cNvCxnSpPr>
              <a:cxnSpLocks/>
              <a:stCxn id="52" idx="2"/>
              <a:endCxn id="106" idx="0"/>
            </p:cNvCxnSpPr>
            <p:nvPr/>
          </p:nvCxnSpPr>
          <p:spPr>
            <a:xfrm flipH="1">
              <a:off x="6176934" y="2351691"/>
              <a:ext cx="2331" cy="59913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24B9D94-4231-44F9-A2A0-06520187D13B}"/>
                </a:ext>
              </a:extLst>
            </p:cNvPr>
            <p:cNvCxnSpPr>
              <a:cxnSpLocks/>
              <a:stCxn id="54" idx="2"/>
              <a:endCxn id="114" idx="0"/>
            </p:cNvCxnSpPr>
            <p:nvPr/>
          </p:nvCxnSpPr>
          <p:spPr>
            <a:xfrm flipH="1">
              <a:off x="8250280" y="2351691"/>
              <a:ext cx="182" cy="59437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FFF5C86-7411-4AF0-86B7-C5C21F3B2B73}"/>
                </a:ext>
              </a:extLst>
            </p:cNvPr>
            <p:cNvCxnSpPr>
              <a:cxnSpLocks/>
              <a:stCxn id="53" idx="2"/>
              <a:endCxn id="117" idx="0"/>
            </p:cNvCxnSpPr>
            <p:nvPr/>
          </p:nvCxnSpPr>
          <p:spPr>
            <a:xfrm>
              <a:off x="10316999" y="2351691"/>
              <a:ext cx="3646" cy="59960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1C40D13-6E74-49FD-89C5-4F0639D12D86}"/>
                </a:ext>
              </a:extLst>
            </p:cNvPr>
            <p:cNvSpPr txBox="1"/>
            <p:nvPr/>
          </p:nvSpPr>
          <p:spPr>
            <a:xfrm>
              <a:off x="1449293" y="295082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Client </a:t>
              </a:r>
            </a:p>
            <a:p>
              <a:r>
                <a:rPr lang="en-US"/>
                <a:t>Azure VM</a:t>
              </a:r>
            </a:p>
          </p:txBody>
        </p:sp>
        <p:pic>
          <p:nvPicPr>
            <p:cNvPr id="79" name="Graphic 78">
              <a:extLst>
                <a:ext uri="{FF2B5EF4-FFF2-40B4-BE49-F238E27FC236}">
                  <a16:creationId xmlns:a16="http://schemas.microsoft.com/office/drawing/2014/main" id="{8CF9B6B4-014C-4AA2-97D1-49B3CEEF1F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12131" y="2813667"/>
              <a:ext cx="274320" cy="274320"/>
            </a:xfrm>
            <a:prstGeom prst="rect">
              <a:avLst/>
            </a:prstGeom>
          </p:spPr>
        </p:pic>
        <p:sp>
          <p:nvSpPr>
            <p:cNvPr id="99" name="TextBox 98">
              <a:extLst>
                <a:ext uri="{FF2B5EF4-FFF2-40B4-BE49-F238E27FC236}">
                  <a16:creationId xmlns:a16="http://schemas.microsoft.com/office/drawing/2014/main" id="{0B5ACE08-AF48-4B11-A3D4-89F79852596B}"/>
                </a:ext>
              </a:extLst>
            </p:cNvPr>
            <p:cNvSpPr txBox="1"/>
            <p:nvPr/>
          </p:nvSpPr>
          <p:spPr>
            <a:xfrm>
              <a:off x="3519324" y="295082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CAPI Azure</a:t>
              </a:r>
            </a:p>
            <a:p>
              <a:r>
                <a:rPr lang="en-US"/>
                <a:t>resources</a:t>
              </a:r>
            </a:p>
          </p:txBody>
        </p:sp>
        <p:pic>
          <p:nvPicPr>
            <p:cNvPr id="105" name="Picture 104" descr="A picture containing vector graphics, toy, light&#10;&#10;Description automatically generated">
              <a:extLst>
                <a:ext uri="{FF2B5EF4-FFF2-40B4-BE49-F238E27FC236}">
                  <a16:creationId xmlns:a16="http://schemas.microsoft.com/office/drawing/2014/main" id="{395E268C-5215-4FDF-8F13-3FBD4C53E7D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9768" y="2799556"/>
              <a:ext cx="235549" cy="324332"/>
            </a:xfrm>
            <a:prstGeom prst="rect">
              <a:avLst/>
            </a:prstGeom>
          </p:spPr>
        </p:pic>
        <p:sp>
          <p:nvSpPr>
            <p:cNvPr id="106" name="TextBox 105">
              <a:extLst>
                <a:ext uri="{FF2B5EF4-FFF2-40B4-BE49-F238E27FC236}">
                  <a16:creationId xmlns:a16="http://schemas.microsoft.com/office/drawing/2014/main" id="{B964DE45-B7C7-40D6-93E3-B2DE04D0C87C}"/>
                </a:ext>
              </a:extLst>
            </p:cNvPr>
            <p:cNvSpPr txBox="1"/>
            <p:nvPr/>
          </p:nvSpPr>
          <p:spPr>
            <a:xfrm>
              <a:off x="5589355" y="295082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K3s Azure VM</a:t>
              </a:r>
            </a:p>
          </p:txBody>
        </p:sp>
        <p:pic>
          <p:nvPicPr>
            <p:cNvPr id="110" name="Picture 4" descr="Rancher-icon | Brands RA - RZ">
              <a:extLst>
                <a:ext uri="{FF2B5EF4-FFF2-40B4-BE49-F238E27FC236}">
                  <a16:creationId xmlns:a16="http://schemas.microsoft.com/office/drawing/2014/main" id="{EEE0A55C-C419-46A6-9DCC-8BCAAA2A39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1695" y="2777170"/>
              <a:ext cx="369331" cy="369331"/>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a:extLst>
                <a:ext uri="{FF2B5EF4-FFF2-40B4-BE49-F238E27FC236}">
                  <a16:creationId xmlns:a16="http://schemas.microsoft.com/office/drawing/2014/main" id="{06C213AE-4838-4B96-95B8-6CCEAB77DE47}"/>
                </a:ext>
              </a:extLst>
            </p:cNvPr>
            <p:cNvSpPr txBox="1"/>
            <p:nvPr/>
          </p:nvSpPr>
          <p:spPr>
            <a:xfrm>
              <a:off x="7662701" y="2946068"/>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Azure</a:t>
              </a:r>
            </a:p>
            <a:p>
              <a:r>
                <a:rPr lang="en-US"/>
                <a:t>storage account</a:t>
              </a:r>
            </a:p>
          </p:txBody>
        </p:sp>
        <p:pic>
          <p:nvPicPr>
            <p:cNvPr id="62" name="Graphic 61">
              <a:extLst>
                <a:ext uri="{FF2B5EF4-FFF2-40B4-BE49-F238E27FC236}">
                  <a16:creationId xmlns:a16="http://schemas.microsoft.com/office/drawing/2014/main" id="{BAEDF78C-C737-4A56-B794-ECC8E1BD3F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525541" y="2799556"/>
              <a:ext cx="274320" cy="274320"/>
            </a:xfrm>
            <a:prstGeom prst="rect">
              <a:avLst/>
            </a:prstGeom>
          </p:spPr>
        </p:pic>
        <p:sp>
          <p:nvSpPr>
            <p:cNvPr id="117" name="TextBox 116">
              <a:extLst>
                <a:ext uri="{FF2B5EF4-FFF2-40B4-BE49-F238E27FC236}">
                  <a16:creationId xmlns:a16="http://schemas.microsoft.com/office/drawing/2014/main" id="{FF03B532-C2D0-49CA-BB5E-4FA69994FB7C}"/>
                </a:ext>
              </a:extLst>
            </p:cNvPr>
            <p:cNvSpPr txBox="1"/>
            <p:nvPr/>
          </p:nvSpPr>
          <p:spPr>
            <a:xfrm>
              <a:off x="9733066" y="2951299"/>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ArcBox management &amp; operations artifacts</a:t>
              </a:r>
            </a:p>
          </p:txBody>
        </p:sp>
        <p:pic>
          <p:nvPicPr>
            <p:cNvPr id="72" name="Graphic 71">
              <a:extLst>
                <a:ext uri="{FF2B5EF4-FFF2-40B4-BE49-F238E27FC236}">
                  <a16:creationId xmlns:a16="http://schemas.microsoft.com/office/drawing/2014/main" id="{21B75D9B-1866-431A-8942-8440B8CADB7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14929" y="2799556"/>
              <a:ext cx="247284" cy="247284"/>
            </a:xfrm>
            <a:prstGeom prst="rect">
              <a:avLst/>
            </a:prstGeom>
          </p:spPr>
        </p:pic>
        <p:sp>
          <p:nvSpPr>
            <p:cNvPr id="126" name="TextBox 125">
              <a:extLst>
                <a:ext uri="{FF2B5EF4-FFF2-40B4-BE49-F238E27FC236}">
                  <a16:creationId xmlns:a16="http://schemas.microsoft.com/office/drawing/2014/main" id="{3C95D7C5-1221-478A-A37C-350A4DD7FDAD}"/>
                </a:ext>
              </a:extLst>
            </p:cNvPr>
            <p:cNvSpPr txBox="1"/>
            <p:nvPr/>
          </p:nvSpPr>
          <p:spPr>
            <a:xfrm>
              <a:off x="9503182" y="4006241"/>
              <a:ext cx="1627632" cy="58302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Policy assignments template</a:t>
              </a:r>
            </a:p>
          </p:txBody>
        </p:sp>
        <p:sp>
          <p:nvSpPr>
            <p:cNvPr id="127" name="TextBox 126">
              <a:extLst>
                <a:ext uri="{FF2B5EF4-FFF2-40B4-BE49-F238E27FC236}">
                  <a16:creationId xmlns:a16="http://schemas.microsoft.com/office/drawing/2014/main" id="{FD793243-5902-4C35-837D-BEF26DE2EEAB}"/>
                </a:ext>
              </a:extLst>
            </p:cNvPr>
            <p:cNvSpPr txBox="1"/>
            <p:nvPr/>
          </p:nvSpPr>
          <p:spPr>
            <a:xfrm>
              <a:off x="9508133" y="4950337"/>
              <a:ext cx="1628779"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Azure Log Analytics workspace &amp;</a:t>
              </a:r>
            </a:p>
            <a:p>
              <a:r>
                <a:rPr lang="en-US" sz="800"/>
                <a:t>Update Management enablement solution for Log Analytics</a:t>
              </a:r>
            </a:p>
          </p:txBody>
        </p:sp>
        <p:cxnSp>
          <p:nvCxnSpPr>
            <p:cNvPr id="130" name="Connector: Elbow 129">
              <a:extLst>
                <a:ext uri="{FF2B5EF4-FFF2-40B4-BE49-F238E27FC236}">
                  <a16:creationId xmlns:a16="http://schemas.microsoft.com/office/drawing/2014/main" id="{622D3182-57AC-478F-BCF5-76067C1AB18A}"/>
                </a:ext>
              </a:extLst>
            </p:cNvPr>
            <p:cNvCxnSpPr>
              <a:cxnSpLocks/>
              <a:stCxn id="117" idx="2"/>
              <a:endCxn id="126" idx="3"/>
            </p:cNvCxnSpPr>
            <p:nvPr/>
          </p:nvCxnSpPr>
          <p:spPr>
            <a:xfrm rot="16200000" flipH="1">
              <a:off x="10281103" y="3448040"/>
              <a:ext cx="889252" cy="810169"/>
            </a:xfrm>
            <a:prstGeom prst="bentConnector4">
              <a:avLst>
                <a:gd name="adj1" fmla="val 33609"/>
                <a:gd name="adj2" fmla="val 12821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2ACFD5BE-39E5-487A-968F-52CB31F8123F}"/>
                </a:ext>
              </a:extLst>
            </p:cNvPr>
            <p:cNvCxnSpPr>
              <a:cxnSpLocks/>
              <a:stCxn id="117" idx="2"/>
              <a:endCxn id="127" idx="3"/>
            </p:cNvCxnSpPr>
            <p:nvPr/>
          </p:nvCxnSpPr>
          <p:spPr>
            <a:xfrm rot="16200000" flipH="1">
              <a:off x="9812104" y="3917039"/>
              <a:ext cx="1833349" cy="816267"/>
            </a:xfrm>
            <a:prstGeom prst="bentConnector4">
              <a:avLst>
                <a:gd name="adj1" fmla="val 16496"/>
                <a:gd name="adj2" fmla="val 12800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509AEB9B-8C51-4BC0-B0A6-B2E87B55C2E3}"/>
                </a:ext>
              </a:extLst>
            </p:cNvPr>
            <p:cNvSpPr txBox="1"/>
            <p:nvPr/>
          </p:nvSpPr>
          <p:spPr>
            <a:xfrm>
              <a:off x="5300393" y="3998075"/>
              <a:ext cx="1753081" cy="580355"/>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K3s Bootstrap &amp; </a:t>
              </a:r>
            </a:p>
            <a:p>
              <a:r>
                <a:rPr lang="en-US"/>
                <a:t>Azure Arc-enabled Kubernetes </a:t>
              </a:r>
            </a:p>
            <a:p>
              <a:r>
                <a:rPr lang="en-US"/>
                <a:t>onboarding shell script</a:t>
              </a:r>
            </a:p>
          </p:txBody>
        </p:sp>
        <p:cxnSp>
          <p:nvCxnSpPr>
            <p:cNvPr id="139" name="Straight Arrow Connector 138">
              <a:extLst>
                <a:ext uri="{FF2B5EF4-FFF2-40B4-BE49-F238E27FC236}">
                  <a16:creationId xmlns:a16="http://schemas.microsoft.com/office/drawing/2014/main" id="{A600C49A-D144-417F-84F6-6BDBD1E4CA72}"/>
                </a:ext>
              </a:extLst>
            </p:cNvPr>
            <p:cNvCxnSpPr>
              <a:cxnSpLocks/>
              <a:stCxn id="106" idx="2"/>
              <a:endCxn id="137" idx="0"/>
            </p:cNvCxnSpPr>
            <p:nvPr/>
          </p:nvCxnSpPr>
          <p:spPr>
            <a:xfrm>
              <a:off x="6176934" y="3408027"/>
              <a:ext cx="0" cy="59004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42" name="Graphic 141" descr="Azure Arc logo">
              <a:extLst>
                <a:ext uri="{FF2B5EF4-FFF2-40B4-BE49-F238E27FC236}">
                  <a16:creationId xmlns:a16="http://schemas.microsoft.com/office/drawing/2014/main" id="{3DC74F03-8EE3-450E-B6C6-8D63B8A0AA0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17512" y="3812529"/>
              <a:ext cx="365760" cy="365760"/>
            </a:xfrm>
            <a:prstGeom prst="rect">
              <a:avLst/>
            </a:prstGeom>
          </p:spPr>
        </p:pic>
        <p:pic>
          <p:nvPicPr>
            <p:cNvPr id="143" name="Graphic 142">
              <a:extLst>
                <a:ext uri="{FF2B5EF4-FFF2-40B4-BE49-F238E27FC236}">
                  <a16:creationId xmlns:a16="http://schemas.microsoft.com/office/drawing/2014/main" id="{F714E928-39A7-48A0-9E17-99B6A71DFC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65273" y="3869081"/>
              <a:ext cx="274320" cy="274320"/>
            </a:xfrm>
            <a:prstGeom prst="rect">
              <a:avLst/>
            </a:prstGeom>
          </p:spPr>
        </p:pic>
        <p:pic>
          <p:nvPicPr>
            <p:cNvPr id="144" name="Graphic 143">
              <a:extLst>
                <a:ext uri="{FF2B5EF4-FFF2-40B4-BE49-F238E27FC236}">
                  <a16:creationId xmlns:a16="http://schemas.microsoft.com/office/drawing/2014/main" id="{EEC5EE22-B384-4277-B404-99CE5E06789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430391" y="4767668"/>
              <a:ext cx="274320" cy="274320"/>
            </a:xfrm>
            <a:prstGeom prst="rect">
              <a:avLst/>
            </a:prstGeom>
          </p:spPr>
        </p:pic>
        <p:sp>
          <p:nvSpPr>
            <p:cNvPr id="145" name="TextBox 144">
              <a:extLst>
                <a:ext uri="{FF2B5EF4-FFF2-40B4-BE49-F238E27FC236}">
                  <a16:creationId xmlns:a16="http://schemas.microsoft.com/office/drawing/2014/main" id="{818D2E3A-3D9C-4951-B712-661D9FDBDE2D}"/>
                </a:ext>
              </a:extLst>
            </p:cNvPr>
            <p:cNvSpPr txBox="1"/>
            <p:nvPr/>
          </p:nvSpPr>
          <p:spPr>
            <a:xfrm>
              <a:off x="1449291" y="3995409"/>
              <a:ext cx="1175158"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900"/>
                <a:t>Bootstrap </a:t>
              </a:r>
            </a:p>
            <a:p>
              <a:r>
                <a:rPr lang="en-US" sz="900"/>
                <a:t>PowerShell script</a:t>
              </a:r>
            </a:p>
          </p:txBody>
        </p:sp>
        <p:cxnSp>
          <p:nvCxnSpPr>
            <p:cNvPr id="149" name="Connector: Elbow 148">
              <a:extLst>
                <a:ext uri="{FF2B5EF4-FFF2-40B4-BE49-F238E27FC236}">
                  <a16:creationId xmlns:a16="http://schemas.microsoft.com/office/drawing/2014/main" id="{350316F2-696C-4285-B0BB-9CE0F5C76E71}"/>
                </a:ext>
              </a:extLst>
            </p:cNvPr>
            <p:cNvCxnSpPr>
              <a:cxnSpLocks/>
              <a:stCxn id="76" idx="2"/>
              <a:endCxn id="145" idx="0"/>
            </p:cNvCxnSpPr>
            <p:nvPr/>
          </p:nvCxnSpPr>
          <p:spPr>
            <a:xfrm rot="5400000">
              <a:off x="1743180" y="3701717"/>
              <a:ext cx="587382" cy="2"/>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9" name="Graphic 128">
              <a:extLst>
                <a:ext uri="{FF2B5EF4-FFF2-40B4-BE49-F238E27FC236}">
                  <a16:creationId xmlns:a16="http://schemas.microsoft.com/office/drawing/2014/main" id="{0518915F-056E-42EA-AC8A-52B46AF6307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331601" y="3858249"/>
              <a:ext cx="274320" cy="274320"/>
            </a:xfrm>
            <a:prstGeom prst="rect">
              <a:avLst/>
            </a:prstGeom>
          </p:spPr>
        </p:pic>
        <p:sp>
          <p:nvSpPr>
            <p:cNvPr id="156" name="TextBox 155">
              <a:extLst>
                <a:ext uri="{FF2B5EF4-FFF2-40B4-BE49-F238E27FC236}">
                  <a16:creationId xmlns:a16="http://schemas.microsoft.com/office/drawing/2014/main" id="{04173177-A842-4902-AD61-D31F36A91AFF}"/>
                </a:ext>
              </a:extLst>
            </p:cNvPr>
            <p:cNvSpPr txBox="1"/>
            <p:nvPr/>
          </p:nvSpPr>
          <p:spPr>
            <a:xfrm>
              <a:off x="1085148" y="4765671"/>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Azure Arc-enabled servers + SQL </a:t>
              </a:r>
            </a:p>
            <a:p>
              <a:r>
                <a:rPr lang="en-US" sz="850"/>
                <a:t>onboarding scripts</a:t>
              </a:r>
            </a:p>
          </p:txBody>
        </p:sp>
        <p:sp>
          <p:nvSpPr>
            <p:cNvPr id="157" name="TextBox 156">
              <a:extLst>
                <a:ext uri="{FF2B5EF4-FFF2-40B4-BE49-F238E27FC236}">
                  <a16:creationId xmlns:a16="http://schemas.microsoft.com/office/drawing/2014/main" id="{4693846D-3C45-4909-8FD3-DBDD1BFA85C8}"/>
                </a:ext>
              </a:extLst>
            </p:cNvPr>
            <p:cNvSpPr txBox="1"/>
            <p:nvPr/>
          </p:nvSpPr>
          <p:spPr>
            <a:xfrm>
              <a:off x="1085146" y="5317201"/>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Azure Arc-enabled data services </a:t>
              </a:r>
            </a:p>
            <a:p>
              <a:r>
                <a:rPr lang="en-US" sz="850"/>
                <a:t>onboarding scripts</a:t>
              </a:r>
            </a:p>
          </p:txBody>
        </p:sp>
        <p:sp>
          <p:nvSpPr>
            <p:cNvPr id="158" name="TextBox 157">
              <a:extLst>
                <a:ext uri="{FF2B5EF4-FFF2-40B4-BE49-F238E27FC236}">
                  <a16:creationId xmlns:a16="http://schemas.microsoft.com/office/drawing/2014/main" id="{187E9A04-1C75-42EA-A341-226EDE6F0C6B}"/>
                </a:ext>
              </a:extLst>
            </p:cNvPr>
            <p:cNvSpPr txBox="1"/>
            <p:nvPr/>
          </p:nvSpPr>
          <p:spPr>
            <a:xfrm>
              <a:off x="1085146" y="5871199"/>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ArcBox Azure Monitor </a:t>
              </a:r>
            </a:p>
            <a:p>
              <a:r>
                <a:rPr lang="en-US" sz="850"/>
                <a:t>workbook template</a:t>
              </a:r>
            </a:p>
          </p:txBody>
        </p:sp>
        <p:cxnSp>
          <p:nvCxnSpPr>
            <p:cNvPr id="159" name="Connector: Elbow 158">
              <a:extLst>
                <a:ext uri="{FF2B5EF4-FFF2-40B4-BE49-F238E27FC236}">
                  <a16:creationId xmlns:a16="http://schemas.microsoft.com/office/drawing/2014/main" id="{E881245C-7A49-49D2-A5FE-415FFEC34BD1}"/>
                </a:ext>
              </a:extLst>
            </p:cNvPr>
            <p:cNvCxnSpPr>
              <a:cxnSpLocks/>
              <a:stCxn id="145" idx="3"/>
              <a:endCxn id="157" idx="3"/>
            </p:cNvCxnSpPr>
            <p:nvPr/>
          </p:nvCxnSpPr>
          <p:spPr>
            <a:xfrm>
              <a:off x="2624449" y="4286920"/>
              <a:ext cx="364143" cy="1214947"/>
            </a:xfrm>
            <a:prstGeom prst="bentConnector3">
              <a:avLst>
                <a:gd name="adj1" fmla="val 16277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E4CAE0E4-917E-431D-80D8-4F54F9886491}"/>
                </a:ext>
              </a:extLst>
            </p:cNvPr>
            <p:cNvCxnSpPr>
              <a:cxnSpLocks/>
              <a:stCxn id="145" idx="3"/>
              <a:endCxn id="156" idx="3"/>
            </p:cNvCxnSpPr>
            <p:nvPr/>
          </p:nvCxnSpPr>
          <p:spPr>
            <a:xfrm>
              <a:off x="2624449" y="4286920"/>
              <a:ext cx="364145" cy="663417"/>
            </a:xfrm>
            <a:prstGeom prst="bentConnector3">
              <a:avLst>
                <a:gd name="adj1" fmla="val 16277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0C9362D9-6EBF-4985-A28E-9B3D2B0DB473}"/>
                </a:ext>
              </a:extLst>
            </p:cNvPr>
            <p:cNvCxnSpPr>
              <a:cxnSpLocks/>
              <a:stCxn id="145" idx="3"/>
              <a:endCxn id="158" idx="3"/>
            </p:cNvCxnSpPr>
            <p:nvPr/>
          </p:nvCxnSpPr>
          <p:spPr>
            <a:xfrm>
              <a:off x="2624449" y="4286920"/>
              <a:ext cx="364143" cy="1768945"/>
            </a:xfrm>
            <a:prstGeom prst="bentConnector3">
              <a:avLst>
                <a:gd name="adj1" fmla="val 16277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8" name="Graphic 167" descr="Azure Arc logo">
              <a:extLst>
                <a:ext uri="{FF2B5EF4-FFF2-40B4-BE49-F238E27FC236}">
                  <a16:creationId xmlns:a16="http://schemas.microsoft.com/office/drawing/2014/main" id="{34A1D926-1BB1-44AF-A980-8CC36519DDB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2266" y="5041988"/>
              <a:ext cx="365760" cy="365760"/>
            </a:xfrm>
            <a:prstGeom prst="rect">
              <a:avLst/>
            </a:prstGeom>
          </p:spPr>
        </p:pic>
        <p:pic>
          <p:nvPicPr>
            <p:cNvPr id="176" name="Graphic 175">
              <a:extLst>
                <a:ext uri="{FF2B5EF4-FFF2-40B4-BE49-F238E27FC236}">
                  <a16:creationId xmlns:a16="http://schemas.microsoft.com/office/drawing/2014/main" id="{D5FB3A6B-30ED-4B55-938B-60BDE47799F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47986" y="5781545"/>
              <a:ext cx="274320" cy="274320"/>
            </a:xfrm>
            <a:prstGeom prst="rect">
              <a:avLst/>
            </a:prstGeom>
          </p:spPr>
        </p:pic>
        <p:sp>
          <p:nvSpPr>
            <p:cNvPr id="185" name="TextBox 184">
              <a:extLst>
                <a:ext uri="{FF2B5EF4-FFF2-40B4-BE49-F238E27FC236}">
                  <a16:creationId xmlns:a16="http://schemas.microsoft.com/office/drawing/2014/main" id="{1EAFAAD5-A16E-4951-9082-666F72F26C2A}"/>
                </a:ext>
              </a:extLst>
            </p:cNvPr>
            <p:cNvSpPr txBox="1"/>
            <p:nvPr/>
          </p:nvSpPr>
          <p:spPr>
            <a:xfrm>
              <a:off x="4030176" y="5734039"/>
              <a:ext cx="4293511" cy="369332"/>
            </a:xfrm>
            <a:prstGeom prst="rect">
              <a:avLst/>
            </a:prstGeom>
            <a:noFill/>
          </p:spPr>
          <p:txBody>
            <a:bodyPr wrap="square">
              <a:spAutoFit/>
            </a:bodyPr>
            <a:lstStyle/>
            <a:p>
              <a:pPr marL="0" marR="0" lvl="0" indent="0" algn="ctr" defTabSz="932472" rtl="0" eaLnBrk="1" fontAlgn="base" latinLnBrk="0" hangingPunct="1">
                <a:lnSpc>
                  <a:spcPct val="100000"/>
                </a:lnSpc>
                <a:spcBef>
                  <a:spcPts val="0"/>
                </a:spcBef>
                <a:spcAft>
                  <a:spcPct val="0"/>
                </a:spcAft>
                <a:buClrTx/>
                <a:buSzTx/>
                <a:buFontTx/>
                <a:buNone/>
                <a:tabLst/>
                <a:defRPr/>
              </a:pPr>
              <a:r>
                <a:rPr kumimoji="0" lang="en-US" sz="1800" b="0" i="1" u="none" strike="noStrike" kern="0" cap="none" spc="0" normalizeH="0" baseline="0" noProof="0">
                  <a:ln>
                    <a:noFill/>
                  </a:ln>
                  <a:solidFill>
                    <a:srgbClr val="FFFFFF"/>
                  </a:solidFill>
                  <a:effectLst/>
                  <a:uLnTx/>
                  <a:uFillTx/>
                  <a:latin typeface="Segoe UI Semibold"/>
                  <a:ea typeface="+mn-ea"/>
                  <a:cs typeface="Segoe UI" pitchFamily="34" charset="0"/>
                </a:rPr>
                <a:t>ArcBox</a:t>
              </a:r>
              <a:r>
                <a:rPr kumimoji="0" lang="en-US" sz="1800" b="0" i="0" u="none" strike="noStrike" kern="0" cap="none" spc="0" normalizeH="0" baseline="0" noProof="0">
                  <a:ln>
                    <a:noFill/>
                  </a:ln>
                  <a:solidFill>
                    <a:srgbClr val="FFFFFF"/>
                  </a:solidFill>
                  <a:effectLst/>
                  <a:uLnTx/>
                  <a:uFillTx/>
                  <a:latin typeface="Segoe UI Semibold"/>
                  <a:ea typeface="+mn-ea"/>
                  <a:cs typeface="Segoe UI" pitchFamily="34" charset="0"/>
                </a:rPr>
                <a:t> (Full) Azure Resource Group</a:t>
              </a:r>
            </a:p>
          </p:txBody>
        </p:sp>
        <p:pic>
          <p:nvPicPr>
            <p:cNvPr id="186" name="Graphic 185">
              <a:extLst>
                <a:ext uri="{FF2B5EF4-FFF2-40B4-BE49-F238E27FC236}">
                  <a16:creationId xmlns:a16="http://schemas.microsoft.com/office/drawing/2014/main" id="{5227379E-5A3B-4807-B18C-8902081AB96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948331" y="5317201"/>
              <a:ext cx="457200" cy="457200"/>
            </a:xfrm>
            <a:prstGeom prst="rect">
              <a:avLst/>
            </a:prstGeom>
          </p:spPr>
        </p:pic>
        <p:cxnSp>
          <p:nvCxnSpPr>
            <p:cNvPr id="190" name="Straight Arrow Connector 189">
              <a:extLst>
                <a:ext uri="{FF2B5EF4-FFF2-40B4-BE49-F238E27FC236}">
                  <a16:creationId xmlns:a16="http://schemas.microsoft.com/office/drawing/2014/main" id="{66D95358-AFEF-4979-A4BA-A502A34015EC}"/>
                </a:ext>
              </a:extLst>
            </p:cNvPr>
            <p:cNvCxnSpPr>
              <a:cxnSpLocks/>
              <a:stCxn id="116" idx="3"/>
            </p:cNvCxnSpPr>
            <p:nvPr/>
          </p:nvCxnSpPr>
          <p:spPr>
            <a:xfrm>
              <a:off x="2428999" y="1157945"/>
              <a:ext cx="138664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6D57D6A-69A0-49EF-A67C-DB0323CD92C6}"/>
                </a:ext>
              </a:extLst>
            </p:cNvPr>
            <p:cNvCxnSpPr>
              <a:cxnSpLocks/>
              <a:endCxn id="49" idx="1"/>
            </p:cNvCxnSpPr>
            <p:nvPr/>
          </p:nvCxnSpPr>
          <p:spPr>
            <a:xfrm>
              <a:off x="4318000" y="1156858"/>
              <a:ext cx="107169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9487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C2B5-6A5B-4F7C-910E-819F5D2A9A20}"/>
              </a:ext>
            </a:extLst>
          </p:cNvPr>
          <p:cNvSpPr>
            <a:spLocks noGrp="1"/>
          </p:cNvSpPr>
          <p:nvPr>
            <p:ph type="title"/>
          </p:nvPr>
        </p:nvSpPr>
        <p:spPr/>
        <p:txBody>
          <a:bodyPr/>
          <a:lstStyle/>
          <a:p>
            <a:r>
              <a:rPr lang="en-US"/>
              <a:t>Questions?! Issues?! Feedback?!</a:t>
            </a:r>
          </a:p>
        </p:txBody>
      </p:sp>
      <p:sp>
        <p:nvSpPr>
          <p:cNvPr id="5" name="TextBox 4">
            <a:extLst>
              <a:ext uri="{FF2B5EF4-FFF2-40B4-BE49-F238E27FC236}">
                <a16:creationId xmlns:a16="http://schemas.microsoft.com/office/drawing/2014/main" id="{4BA9E46A-FB24-422A-94C3-2AA384D2B940}"/>
              </a:ext>
            </a:extLst>
          </p:cNvPr>
          <p:cNvSpPr txBox="1"/>
          <p:nvPr/>
        </p:nvSpPr>
        <p:spPr>
          <a:xfrm>
            <a:off x="586740" y="3545072"/>
            <a:ext cx="11018520" cy="954107"/>
          </a:xfrm>
          <a:prstGeom prst="rect">
            <a:avLst/>
          </a:prstGeom>
          <a:noFill/>
        </p:spPr>
        <p:txBody>
          <a:bodyPr wrap="square" anchor="ctr">
            <a:spAutoFit/>
          </a:bodyPr>
          <a:lstStyle/>
          <a:p>
            <a:pPr algn="ctr"/>
            <a:r>
              <a:rPr lang="en-US" sz="2800">
                <a:hlinkClick r:id="rId2"/>
              </a:rPr>
              <a:t>Submit an issue or a feature</a:t>
            </a:r>
            <a:r>
              <a:rPr lang="en-US" sz="2800"/>
              <a:t> request on our GitHub repository, </a:t>
            </a:r>
            <a:br>
              <a:rPr lang="en-US" sz="2800"/>
            </a:br>
            <a:r>
              <a:rPr lang="en-US" sz="2800"/>
              <a:t>it’s simple as that!</a:t>
            </a:r>
          </a:p>
        </p:txBody>
      </p:sp>
      <p:pic>
        <p:nvPicPr>
          <p:cNvPr id="8" name="Picture 7" descr="Logo, icon&#10;&#10;Description automatically generated">
            <a:extLst>
              <a:ext uri="{FF2B5EF4-FFF2-40B4-BE49-F238E27FC236}">
                <a16:creationId xmlns:a16="http://schemas.microsoft.com/office/drawing/2014/main" id="{68A181CC-EA27-436B-A799-7E05CEFD1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563" y="1468831"/>
            <a:ext cx="1860874" cy="1705537"/>
          </a:xfrm>
          <a:prstGeom prst="rect">
            <a:avLst/>
          </a:prstGeom>
        </p:spPr>
      </p:pic>
    </p:spTree>
    <p:extLst>
      <p:ext uri="{BB962C8B-B14F-4D97-AF65-F5344CB8AC3E}">
        <p14:creationId xmlns:p14="http://schemas.microsoft.com/office/powerpoint/2010/main" val="23518341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DDA0-C4B3-4026-AB5D-CD5AF91F3612}"/>
              </a:ext>
            </a:extLst>
          </p:cNvPr>
          <p:cNvSpPr>
            <a:spLocks noGrp="1"/>
          </p:cNvSpPr>
          <p:nvPr>
            <p:ph type="title"/>
          </p:nvPr>
        </p:nvSpPr>
        <p:spPr/>
        <p:txBody>
          <a:bodyPr/>
          <a:lstStyle/>
          <a:p>
            <a:r>
              <a:rPr lang="en-US"/>
              <a:t>Azure Arc Jumpstart</a:t>
            </a:r>
          </a:p>
        </p:txBody>
      </p:sp>
      <p:sp>
        <p:nvSpPr>
          <p:cNvPr id="6" name="Content Placeholder 6">
            <a:extLst>
              <a:ext uri="{FF2B5EF4-FFF2-40B4-BE49-F238E27FC236}">
                <a16:creationId xmlns:a16="http://schemas.microsoft.com/office/drawing/2014/main" id="{FA8516C2-2E6C-4F56-8C81-1D1B9F64D624}"/>
              </a:ext>
            </a:extLst>
          </p:cNvPr>
          <p:cNvSpPr>
            <a:spLocks noGrp="1"/>
          </p:cNvSpPr>
          <p:nvPr>
            <p:ph sz="quarter" idx="10"/>
          </p:nvPr>
        </p:nvSpPr>
        <p:spPr>
          <a:xfrm>
            <a:off x="550514" y="1256681"/>
            <a:ext cx="5769967" cy="5170646"/>
          </a:xfrm>
        </p:spPr>
        <p:txBody>
          <a:bodyPr/>
          <a:lstStyle/>
          <a:p>
            <a:pPr defTabSz="914400">
              <a:spcBef>
                <a:spcPts val="0"/>
              </a:spcBef>
              <a:buSzTx/>
              <a:buFont typeface="Arial" panose="020B0604020202020204" pitchFamily="34" charset="0"/>
              <a:buChar char="•"/>
              <a:defRPr/>
            </a:pPr>
            <a: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hlinkClick r:id="rId2"/>
              </a:rPr>
              <a:t>Provide a “zero to hero” scenarios</a:t>
            </a:r>
            <a: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t> for multiple environments and deployment type using as much automation as possible.</a:t>
            </a:r>
            <a:b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br>
            <a:endPar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endParaRPr>
          </a:p>
          <a:p>
            <a:pPr defTabSz="914400">
              <a:spcBef>
                <a:spcPts val="0"/>
              </a:spcBef>
              <a:buSzTx/>
              <a:buFont typeface="Arial" panose="020B0604020202020204" pitchFamily="34" charset="0"/>
              <a:buChar char="•"/>
              <a:defRPr/>
            </a:pPr>
            <a: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t>Create a ”supermarket” experience by being able to take “off the shelf” scenarios and deploy it.</a:t>
            </a:r>
            <a:b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br>
            <a:endPar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endParaRPr>
          </a:p>
          <a:p>
            <a:pPr defTabSz="914400">
              <a:spcBef>
                <a:spcPts val="0"/>
              </a:spcBef>
              <a:buSzTx/>
              <a:buFont typeface="Arial" panose="020B0604020202020204" pitchFamily="34" charset="0"/>
              <a:buChar char="•"/>
              <a:defRPr/>
            </a:pPr>
            <a: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t>Meeting Azure Arc customers and partners where they are!</a:t>
            </a:r>
            <a:b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br>
            <a:endPar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endParaRPr>
          </a:p>
          <a:p>
            <a:pPr defTabSz="914400">
              <a:spcBef>
                <a:spcPts val="0"/>
              </a:spcBef>
              <a:buSzTx/>
              <a:buFont typeface="Arial" panose="020B0604020202020204" pitchFamily="34" charset="0"/>
              <a:buChar char="•"/>
              <a:defRPr/>
            </a:pPr>
            <a: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t>Agile, “startup-like” team.</a:t>
            </a:r>
            <a:b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br>
            <a:endPar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endParaRPr>
          </a:p>
          <a:p>
            <a:pPr defTabSz="914400">
              <a:spcBef>
                <a:spcPts val="0"/>
              </a:spcBef>
              <a:buSzTx/>
              <a:buFont typeface="Arial" panose="020B0604020202020204" pitchFamily="34" charset="0"/>
              <a:buChar char="•"/>
              <a:defRPr/>
            </a:pPr>
            <a: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t>No detail is too small, no screenshot left behind.</a:t>
            </a:r>
            <a:br>
              <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rPr>
            </a:br>
            <a:endParaRPr kumimoji="0" lang="en-US" sz="1600" b="0" i="0" u="none" strike="noStrike" kern="1200" cap="none" spc="0" normalizeH="0" baseline="0" noProof="0">
              <a:ln>
                <a:noFill/>
              </a:ln>
              <a:solidFill>
                <a:srgbClr val="FFFFFF"/>
              </a:solidFill>
              <a:effectLst/>
              <a:uLnTx/>
              <a:uFillTx/>
              <a:latin typeface="Segoe UI Symbol" panose="020B0502040204020203" pitchFamily="34" charset="0"/>
              <a:ea typeface="Segoe UI Symbol" panose="020B0502040204020203" pitchFamily="34" charset="0"/>
              <a:cs typeface="+mn-cs"/>
            </a:endParaRPr>
          </a:p>
          <a:p>
            <a:pPr defTabSz="914400">
              <a:spcBef>
                <a:spcPts val="0"/>
              </a:spcBef>
              <a:buSzTx/>
              <a:buFont typeface="Arial" panose="020B0604020202020204" pitchFamily="34" charset="0"/>
              <a:buChar char="•"/>
              <a:defRPr/>
            </a:pPr>
            <a:r>
              <a:rPr lang="en-US" sz="1600">
                <a:solidFill>
                  <a:srgbClr val="FFFFFF"/>
                </a:solidFill>
                <a:latin typeface="Segoe UI Symbol" panose="020B0502040204020203" pitchFamily="34" charset="0"/>
                <a:ea typeface="Segoe UI Symbol" panose="020B0502040204020203" pitchFamily="34" charset="0"/>
                <a:cs typeface="+mn-cs"/>
                <a:hlinkClick r:id="rId3"/>
              </a:rPr>
              <a:t>Jumpstart ArcBox</a:t>
            </a:r>
            <a:r>
              <a:rPr lang="en-US" sz="1600">
                <a:solidFill>
                  <a:srgbClr val="FFFFFF"/>
                </a:solidFill>
                <a:latin typeface="Segoe UI Symbol" panose="020B0502040204020203" pitchFamily="34" charset="0"/>
                <a:ea typeface="Segoe UI Symbol" panose="020B0502040204020203" pitchFamily="34" charset="0"/>
                <a:cs typeface="+mn-cs"/>
              </a:rPr>
              <a:t> is a sandbox environment that allows users to explore all the major capabilities of Azure Arc in a click of a button.</a:t>
            </a:r>
          </a:p>
          <a:p>
            <a:pPr defTabSz="914400">
              <a:spcBef>
                <a:spcPts val="0"/>
              </a:spcBef>
              <a:buSzTx/>
              <a:buFont typeface="Arial" panose="020B0604020202020204" pitchFamily="34" charset="0"/>
              <a:buChar char="•"/>
              <a:defRPr/>
            </a:pPr>
            <a:endParaRPr lang="en-US" sz="1600">
              <a:solidFill>
                <a:srgbClr val="FFFFFF"/>
              </a:solidFill>
              <a:latin typeface="Segoe UI Symbol" panose="020B0502040204020203" pitchFamily="34" charset="0"/>
              <a:ea typeface="Segoe UI Symbol" panose="020B0502040204020203" pitchFamily="34" charset="0"/>
              <a:cs typeface="+mn-cs"/>
              <a:hlinkClick r:id="rId4"/>
            </a:endParaRPr>
          </a:p>
          <a:p>
            <a:pPr defTabSz="914400">
              <a:spcBef>
                <a:spcPts val="0"/>
              </a:spcBef>
              <a:buSzTx/>
              <a:buFont typeface="Arial" panose="020B0604020202020204" pitchFamily="34" charset="0"/>
              <a:buChar char="•"/>
              <a:defRPr/>
            </a:pPr>
            <a:r>
              <a:rPr lang="en-US" sz="1600">
                <a:solidFill>
                  <a:srgbClr val="FFFFFF"/>
                </a:solidFill>
                <a:latin typeface="Segoe UI Symbol" panose="020B0502040204020203" pitchFamily="34" charset="0"/>
                <a:ea typeface="Segoe UI Symbol" panose="020B0502040204020203" pitchFamily="34" charset="0"/>
                <a:cs typeface="+mn-cs"/>
                <a:hlinkClick r:id="rId4"/>
              </a:rPr>
              <a:t>Ready to go technical demos</a:t>
            </a:r>
            <a:r>
              <a:rPr lang="en-US" sz="1600">
                <a:solidFill>
                  <a:srgbClr val="FFFFFF"/>
                </a:solidFill>
                <a:latin typeface="Segoe UI Symbol" panose="020B0502040204020203" pitchFamily="34" charset="0"/>
                <a:ea typeface="Segoe UI Symbol" panose="020B0502040204020203" pitchFamily="34" charset="0"/>
                <a:cs typeface="+mn-cs"/>
              </a:rPr>
              <a:t> on YouTube</a:t>
            </a:r>
            <a:br>
              <a:rPr lang="en-US" sz="1600">
                <a:solidFill>
                  <a:srgbClr val="FFFFFF"/>
                </a:solidFill>
                <a:latin typeface="Segoe UI Symbol" panose="020B0502040204020203" pitchFamily="34" charset="0"/>
                <a:ea typeface="Segoe UI Symbol" panose="020B0502040204020203" pitchFamily="34" charset="0"/>
                <a:cs typeface="+mn-cs"/>
              </a:rPr>
            </a:br>
            <a:endParaRPr lang="en-US" sz="1600">
              <a:solidFill>
                <a:srgbClr val="FFFFFF"/>
              </a:solidFill>
              <a:latin typeface="Segoe UI Symbol" panose="020B0502040204020203" pitchFamily="34" charset="0"/>
              <a:ea typeface="Segoe UI Symbol" panose="020B0502040204020203" pitchFamily="34" charset="0"/>
              <a:cs typeface="+mn-cs"/>
            </a:endParaRPr>
          </a:p>
          <a:p>
            <a:pPr defTabSz="914400">
              <a:spcBef>
                <a:spcPts val="0"/>
              </a:spcBef>
              <a:buSzTx/>
              <a:buFont typeface="Arial" panose="020B0604020202020204" pitchFamily="34" charset="0"/>
              <a:buChar char="•"/>
              <a:defRPr/>
            </a:pPr>
            <a:r>
              <a:rPr lang="en-US" sz="1600">
                <a:solidFill>
                  <a:srgbClr val="FFFFFF"/>
                </a:solidFill>
                <a:latin typeface="Segoe UI Symbol" panose="020B0502040204020203" pitchFamily="34" charset="0"/>
                <a:ea typeface="Segoe UI Symbol" panose="020B0502040204020203" pitchFamily="34" charset="0"/>
                <a:cs typeface="+mn-cs"/>
                <a:hlinkClick r:id="rId5"/>
              </a:rPr>
              <a:t>Open-Source diagrams</a:t>
            </a:r>
            <a:br>
              <a:rPr lang="en-US" sz="1600">
                <a:solidFill>
                  <a:srgbClr val="FFFFFF"/>
                </a:solidFill>
                <a:latin typeface="Segoe UI Symbol" panose="020B0502040204020203" pitchFamily="34" charset="0"/>
                <a:ea typeface="Segoe UI Symbol" panose="020B0502040204020203" pitchFamily="34" charset="0"/>
                <a:cs typeface="+mn-cs"/>
              </a:rPr>
            </a:br>
            <a:endParaRPr lang="en-US" sz="1600">
              <a:solidFill>
                <a:srgbClr val="FFFFFF"/>
              </a:solidFill>
              <a:latin typeface="Segoe UI Symbol" panose="020B0502040204020203" pitchFamily="34" charset="0"/>
              <a:ea typeface="Segoe UI Symbol" panose="020B0502040204020203" pitchFamily="34" charset="0"/>
              <a:cs typeface="+mn-cs"/>
            </a:endParaRPr>
          </a:p>
          <a:p>
            <a:pPr defTabSz="914400">
              <a:spcBef>
                <a:spcPts val="0"/>
              </a:spcBef>
              <a:buSzTx/>
              <a:buFont typeface="Arial" panose="020B0604020202020204" pitchFamily="34" charset="0"/>
              <a:buChar char="•"/>
              <a:defRPr/>
            </a:pPr>
            <a:r>
              <a:rPr lang="en-US" sz="1600">
                <a:solidFill>
                  <a:srgbClr val="FFFFFF"/>
                </a:solidFill>
                <a:latin typeface="Segoe UI Symbol" panose="020B0502040204020203" pitchFamily="34" charset="0"/>
                <a:ea typeface="Segoe UI Symbol" panose="020B0502040204020203" pitchFamily="34" charset="0"/>
                <a:cs typeface="+mn-cs"/>
                <a:hlinkClick r:id="rId6"/>
              </a:rPr>
              <a:t>Jumpstart Lighting</a:t>
            </a:r>
            <a:r>
              <a:rPr lang="en-US" sz="1600">
                <a:solidFill>
                  <a:srgbClr val="FFFFFF"/>
                </a:solidFill>
                <a:latin typeface="Segoe UI Symbol" panose="020B0502040204020203" pitchFamily="34" charset="0"/>
                <a:ea typeface="Segoe UI Symbol" panose="020B0502040204020203" pitchFamily="34" charset="0"/>
                <a:cs typeface="+mn-cs"/>
              </a:rPr>
              <a:t> is a show where people come to share their Azure Arc and Hybrid Cloud stories. </a:t>
            </a:r>
          </a:p>
        </p:txBody>
      </p:sp>
      <p:grpSp>
        <p:nvGrpSpPr>
          <p:cNvPr id="4" name="Group 3">
            <a:extLst>
              <a:ext uri="{FF2B5EF4-FFF2-40B4-BE49-F238E27FC236}">
                <a16:creationId xmlns:a16="http://schemas.microsoft.com/office/drawing/2014/main" id="{9BA6198D-AE29-44C9-B69B-35D1E954A2B4}"/>
              </a:ext>
            </a:extLst>
          </p:cNvPr>
          <p:cNvGrpSpPr/>
          <p:nvPr/>
        </p:nvGrpSpPr>
        <p:grpSpPr>
          <a:xfrm>
            <a:off x="7116143" y="1709160"/>
            <a:ext cx="4786954" cy="3439680"/>
            <a:chOff x="6949327" y="777448"/>
            <a:chExt cx="4786954" cy="3439680"/>
          </a:xfrm>
        </p:grpSpPr>
        <p:pic>
          <p:nvPicPr>
            <p:cNvPr id="5" name="Picture 4" descr="Logo, icon&#10;&#10;Description automatically generated">
              <a:extLst>
                <a:ext uri="{FF2B5EF4-FFF2-40B4-BE49-F238E27FC236}">
                  <a16:creationId xmlns:a16="http://schemas.microsoft.com/office/drawing/2014/main" id="{1F161984-2FB6-4139-9A37-DBBF7559BE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2367" y="777448"/>
              <a:ext cx="1860874" cy="1705537"/>
            </a:xfrm>
            <a:prstGeom prst="rect">
              <a:avLst/>
            </a:prstGeom>
          </p:spPr>
        </p:pic>
        <p:pic>
          <p:nvPicPr>
            <p:cNvPr id="8" name="Picture 7" descr="Logo&#10;&#10;Description automatically generated">
              <a:extLst>
                <a:ext uri="{FF2B5EF4-FFF2-40B4-BE49-F238E27FC236}">
                  <a16:creationId xmlns:a16="http://schemas.microsoft.com/office/drawing/2014/main" id="{0AB843C1-93F7-46DC-9193-CB63BC8010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9327" y="2840614"/>
              <a:ext cx="1463040" cy="1371283"/>
            </a:xfrm>
            <a:prstGeom prst="rect">
              <a:avLst/>
            </a:prstGeom>
          </p:spPr>
        </p:pic>
        <p:pic>
          <p:nvPicPr>
            <p:cNvPr id="7" name="Picture 6" descr="Logo&#10;&#10;Description automatically generated">
              <a:extLst>
                <a:ext uri="{FF2B5EF4-FFF2-40B4-BE49-F238E27FC236}">
                  <a16:creationId xmlns:a16="http://schemas.microsoft.com/office/drawing/2014/main" id="{1FFA7027-601F-4235-8180-E2561C2F5E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11284" y="2840614"/>
              <a:ext cx="1463040" cy="1371283"/>
            </a:xfrm>
            <a:prstGeom prst="rect">
              <a:avLst/>
            </a:prstGeom>
          </p:spPr>
        </p:pic>
        <p:pic>
          <p:nvPicPr>
            <p:cNvPr id="9" name="Picture 8" descr="Logo, icon&#10;&#10;Description automatically generated with medium confidence">
              <a:extLst>
                <a:ext uri="{FF2B5EF4-FFF2-40B4-BE49-F238E27FC236}">
                  <a16:creationId xmlns:a16="http://schemas.microsoft.com/office/drawing/2014/main" id="{01ED8BE7-E59F-45F7-8BE3-FA65BCE925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73241" y="2698630"/>
              <a:ext cx="1463040" cy="1518498"/>
            </a:xfrm>
            <a:prstGeom prst="rect">
              <a:avLst/>
            </a:prstGeom>
          </p:spPr>
        </p:pic>
      </p:grpSp>
    </p:spTree>
    <p:extLst>
      <p:ext uri="{BB962C8B-B14F-4D97-AF65-F5344CB8AC3E}">
        <p14:creationId xmlns:p14="http://schemas.microsoft.com/office/powerpoint/2010/main" val="3068318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C45C-6C2C-45FC-AFFB-AE1E3BDD9307}"/>
              </a:ext>
            </a:extLst>
          </p:cNvPr>
          <p:cNvSpPr>
            <a:spLocks noGrp="1"/>
          </p:cNvSpPr>
          <p:nvPr>
            <p:ph type="title"/>
          </p:nvPr>
        </p:nvSpPr>
        <p:spPr/>
        <p:txBody>
          <a:bodyPr/>
          <a:lstStyle/>
          <a:p>
            <a:r>
              <a:rPr lang="en-US"/>
              <a:t>Jumpstart ArcBox – Use Cases</a:t>
            </a:r>
          </a:p>
        </p:txBody>
      </p:sp>
      <p:sp>
        <p:nvSpPr>
          <p:cNvPr id="3" name="Content Placeholder 2">
            <a:extLst>
              <a:ext uri="{FF2B5EF4-FFF2-40B4-BE49-F238E27FC236}">
                <a16:creationId xmlns:a16="http://schemas.microsoft.com/office/drawing/2014/main" id="{1852B6A7-571A-4AFC-9DE3-4AEE17A1CB3E}"/>
              </a:ext>
            </a:extLst>
          </p:cNvPr>
          <p:cNvSpPr>
            <a:spLocks noGrp="1"/>
          </p:cNvSpPr>
          <p:nvPr>
            <p:ph sz="quarter" idx="10"/>
          </p:nvPr>
        </p:nvSpPr>
        <p:spPr>
          <a:xfrm>
            <a:off x="584199" y="1435100"/>
            <a:ext cx="11680559" cy="2142125"/>
          </a:xfrm>
        </p:spPr>
        <p:txBody>
          <a:bodyPr/>
          <a:lstStyle/>
          <a:p>
            <a:pPr algn="l">
              <a:buFont typeface="Arial" panose="020B0604020202020204" pitchFamily="34" charset="0"/>
              <a:buChar char="•"/>
            </a:pPr>
            <a:r>
              <a:rPr lang="en-US" sz="2400"/>
              <a:t>Sandbox environment for getting hands-on with Azure Arc</a:t>
            </a:r>
          </a:p>
          <a:p>
            <a:pPr algn="l">
              <a:buFont typeface="Arial" panose="020B0604020202020204" pitchFamily="34" charset="0"/>
              <a:buChar char="•"/>
            </a:pPr>
            <a:r>
              <a:rPr lang="en-US" sz="2400"/>
              <a:t>Accelerator for Proof-of-concepts or pilots</a:t>
            </a:r>
          </a:p>
          <a:p>
            <a:pPr algn="l">
              <a:buFont typeface="Arial" panose="020B0604020202020204" pitchFamily="34" charset="0"/>
              <a:buChar char="•"/>
            </a:pPr>
            <a:r>
              <a:rPr lang="en-US" sz="2400"/>
              <a:t>Training tool for Azure Arc skills development</a:t>
            </a:r>
          </a:p>
          <a:p>
            <a:pPr algn="l">
              <a:buFont typeface="Arial" panose="020B0604020202020204" pitchFamily="34" charset="0"/>
              <a:buChar char="•"/>
            </a:pPr>
            <a:r>
              <a:rPr lang="en-US" sz="2400"/>
              <a:t>Demo environment for customer presentations or events</a:t>
            </a:r>
          </a:p>
          <a:p>
            <a:pPr algn="l">
              <a:buFont typeface="Arial" panose="020B0604020202020204" pitchFamily="34" charset="0"/>
              <a:buChar char="•"/>
            </a:pPr>
            <a:r>
              <a:rPr lang="en-US" sz="2400"/>
              <a:t>Rapid integration testing platform</a:t>
            </a:r>
          </a:p>
        </p:txBody>
      </p:sp>
      <p:pic>
        <p:nvPicPr>
          <p:cNvPr id="4" name="Picture 3" descr="Logo&#10;&#10;Description automatically generated">
            <a:extLst>
              <a:ext uri="{FF2B5EF4-FFF2-40B4-BE49-F238E27FC236}">
                <a16:creationId xmlns:a16="http://schemas.microsoft.com/office/drawing/2014/main" id="{609FAD21-6F48-4BE0-9E74-03F759D40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526" y="4697053"/>
            <a:ext cx="1817751" cy="1703747"/>
          </a:xfrm>
          <a:prstGeom prst="rect">
            <a:avLst/>
          </a:prstGeom>
        </p:spPr>
      </p:pic>
    </p:spTree>
    <p:extLst>
      <p:ext uri="{BB962C8B-B14F-4D97-AF65-F5344CB8AC3E}">
        <p14:creationId xmlns:p14="http://schemas.microsoft.com/office/powerpoint/2010/main" val="5384311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20D5-4585-4DF9-878D-E512F9017278}"/>
              </a:ext>
            </a:extLst>
          </p:cNvPr>
          <p:cNvSpPr>
            <a:spLocks noGrp="1"/>
          </p:cNvSpPr>
          <p:nvPr>
            <p:ph type="title"/>
          </p:nvPr>
        </p:nvSpPr>
        <p:spPr/>
        <p:txBody>
          <a:bodyPr/>
          <a:lstStyle/>
          <a:p>
            <a:r>
              <a:rPr lang="en-US">
                <a:cs typeface="Segoe UI"/>
              </a:rPr>
              <a:t>Jumpstart ArcBox – Design Principles</a:t>
            </a:r>
          </a:p>
        </p:txBody>
      </p:sp>
      <p:sp>
        <p:nvSpPr>
          <p:cNvPr id="3" name="Content Placeholder 2">
            <a:extLst>
              <a:ext uri="{FF2B5EF4-FFF2-40B4-BE49-F238E27FC236}">
                <a16:creationId xmlns:a16="http://schemas.microsoft.com/office/drawing/2014/main" id="{86E8A7CF-A910-4BC7-A1E9-365E11744AB0}"/>
              </a:ext>
            </a:extLst>
          </p:cNvPr>
          <p:cNvSpPr>
            <a:spLocks noGrp="1"/>
          </p:cNvSpPr>
          <p:nvPr>
            <p:ph sz="quarter" idx="10"/>
          </p:nvPr>
        </p:nvSpPr>
        <p:spPr>
          <a:xfrm>
            <a:off x="584200" y="1435100"/>
            <a:ext cx="11018838" cy="3693319"/>
          </a:xfrm>
        </p:spPr>
        <p:txBody>
          <a:bodyPr/>
          <a:lstStyle/>
          <a:p>
            <a:r>
              <a:rPr lang="en-US" sz="2400"/>
              <a:t>A dedicated sandbox environment for testing </a:t>
            </a:r>
            <a:r>
              <a:rPr lang="en-US" sz="2400" b="1"/>
              <a:t>GA or public preview</a:t>
            </a:r>
            <a:r>
              <a:rPr lang="en-US" sz="2400"/>
              <a:t> capabilities of Azure Arc. </a:t>
            </a:r>
            <a:r>
              <a:rPr lang="en-US" sz="2400" b="1"/>
              <a:t>No private preview</a:t>
            </a:r>
            <a:r>
              <a:rPr lang="en-US" sz="2400"/>
              <a:t> features are included</a:t>
            </a:r>
          </a:p>
          <a:p>
            <a:r>
              <a:rPr lang="en-US" sz="2400"/>
              <a:t>Support as many deployment options as possible – Azure portal, ARM templates, Bicep, Terraform, PowerShell, bash and more</a:t>
            </a:r>
          </a:p>
          <a:p>
            <a:r>
              <a:rPr lang="en-US" sz="2400"/>
              <a:t>Self-contained in Azure with no dependencies on having an on-premises environment, AWS or GCP account</a:t>
            </a:r>
          </a:p>
          <a:p>
            <a:r>
              <a:rPr lang="en-US" sz="2400"/>
              <a:t>Comprehensive, Repeatable, Reliable </a:t>
            </a:r>
          </a:p>
          <a:p>
            <a:r>
              <a:rPr lang="en-US" sz="2400"/>
              <a:t>Accurately represent “real” scenarios</a:t>
            </a:r>
          </a:p>
          <a:p>
            <a:r>
              <a:rPr lang="en-US" sz="2400"/>
              <a:t>Re-use Azure Arc Jumpstart scenarios code where possible</a:t>
            </a:r>
          </a:p>
        </p:txBody>
      </p:sp>
      <p:pic>
        <p:nvPicPr>
          <p:cNvPr id="4" name="Picture 3" descr="Logo&#10;&#10;Description automatically generated">
            <a:extLst>
              <a:ext uri="{FF2B5EF4-FFF2-40B4-BE49-F238E27FC236}">
                <a16:creationId xmlns:a16="http://schemas.microsoft.com/office/drawing/2014/main" id="{0930268E-1905-4745-B27C-392FA4489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526" y="4697053"/>
            <a:ext cx="1817751" cy="1703747"/>
          </a:xfrm>
          <a:prstGeom prst="rect">
            <a:avLst/>
          </a:prstGeom>
        </p:spPr>
      </p:pic>
    </p:spTree>
    <p:extLst>
      <p:ext uri="{BB962C8B-B14F-4D97-AF65-F5344CB8AC3E}">
        <p14:creationId xmlns:p14="http://schemas.microsoft.com/office/powerpoint/2010/main" val="923801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20D5-4585-4DF9-878D-E512F9017278}"/>
              </a:ext>
            </a:extLst>
          </p:cNvPr>
          <p:cNvSpPr>
            <a:spLocks noGrp="1"/>
          </p:cNvSpPr>
          <p:nvPr>
            <p:ph type="title"/>
          </p:nvPr>
        </p:nvSpPr>
        <p:spPr/>
        <p:txBody>
          <a:bodyPr/>
          <a:lstStyle/>
          <a:p>
            <a:r>
              <a:rPr lang="en-US"/>
              <a:t>Jumpstart ArcBox Flavors</a:t>
            </a:r>
          </a:p>
        </p:txBody>
      </p:sp>
      <p:sp>
        <p:nvSpPr>
          <p:cNvPr id="3" name="Content Placeholder 2">
            <a:extLst>
              <a:ext uri="{FF2B5EF4-FFF2-40B4-BE49-F238E27FC236}">
                <a16:creationId xmlns:a16="http://schemas.microsoft.com/office/drawing/2014/main" id="{86E8A7CF-A910-4BC7-A1E9-365E11744AB0}"/>
              </a:ext>
            </a:extLst>
          </p:cNvPr>
          <p:cNvSpPr>
            <a:spLocks noGrp="1"/>
          </p:cNvSpPr>
          <p:nvPr>
            <p:ph sz="quarter" idx="10"/>
          </p:nvPr>
        </p:nvSpPr>
        <p:spPr>
          <a:xfrm>
            <a:off x="584200" y="1435100"/>
            <a:ext cx="11018838" cy="2603790"/>
          </a:xfrm>
        </p:spPr>
        <p:txBody>
          <a:bodyPr/>
          <a:lstStyle/>
          <a:p>
            <a:r>
              <a:rPr lang="en-US" sz="1800" b="0" i="0">
                <a:solidFill>
                  <a:srgbClr val="FFFFFF"/>
                </a:solidFill>
                <a:effectLst/>
                <a:latin typeface="open sans" panose="020B0606030504020204" pitchFamily="34" charset="0"/>
              </a:rPr>
              <a:t>ArcBox comes in multiple “flavors”, or configurations, which can be selected to best suit your needs. Currently, the available flavors are: </a:t>
            </a:r>
            <a:br>
              <a:rPr lang="en-US" sz="1800" b="0" i="0">
                <a:solidFill>
                  <a:srgbClr val="FFFFFF"/>
                </a:solidFill>
                <a:effectLst/>
                <a:latin typeface="open sans" panose="020B0606030504020204" pitchFamily="34" charset="0"/>
              </a:rPr>
            </a:br>
            <a:endParaRPr lang="en-US" sz="1800" b="0" i="0">
              <a:solidFill>
                <a:srgbClr val="FFFFFF"/>
              </a:solidFill>
              <a:effectLst/>
              <a:latin typeface="open sans" panose="020B0606030504020204" pitchFamily="34" charset="0"/>
            </a:endParaRPr>
          </a:p>
          <a:p>
            <a:pPr lvl="1"/>
            <a:r>
              <a:rPr lang="en-US" sz="1800" b="0" i="0">
                <a:solidFill>
                  <a:srgbClr val="FFFFFF"/>
                </a:solidFill>
                <a:effectLst/>
                <a:latin typeface="open sans" panose="020B0606030504020204" pitchFamily="34" charset="0"/>
                <a:hlinkClick r:id="rId2"/>
              </a:rPr>
              <a:t>ArcBox “Full”</a:t>
            </a:r>
            <a:r>
              <a:rPr lang="en-US" sz="1800" b="0" i="0">
                <a:solidFill>
                  <a:srgbClr val="FFFFFF"/>
                </a:solidFill>
                <a:effectLst/>
                <a:latin typeface="open sans" panose="020B0606030504020204" pitchFamily="34" charset="0"/>
              </a:rPr>
              <a:t> As the name implies, this flavor includes all ArcBox features including Azure Arc-enabled servers, Azure Arc-enabled Kubernetes, and Azure Arc-enabled data services. Use this flavor if you want to experience everything ArcBox has to offer.</a:t>
            </a:r>
            <a:br>
              <a:rPr lang="en-US" sz="1800" b="0" i="0">
                <a:solidFill>
                  <a:srgbClr val="FFFFFF"/>
                </a:solidFill>
                <a:effectLst/>
                <a:latin typeface="open sans" panose="020B0606030504020204" pitchFamily="34" charset="0"/>
              </a:rPr>
            </a:br>
            <a:endParaRPr lang="en-US" sz="1800" b="0" i="0">
              <a:solidFill>
                <a:srgbClr val="FFFFFF"/>
              </a:solidFill>
              <a:effectLst/>
              <a:latin typeface="open sans" panose="020B0606030504020204" pitchFamily="34" charset="0"/>
            </a:endParaRPr>
          </a:p>
          <a:p>
            <a:pPr lvl="1"/>
            <a:r>
              <a:rPr lang="en-US" sz="1800" b="0" i="0">
                <a:solidFill>
                  <a:srgbClr val="FFFFFF"/>
                </a:solidFill>
                <a:effectLst/>
                <a:latin typeface="open sans" panose="020B0606030504020204" pitchFamily="34" charset="0"/>
                <a:hlinkClick r:id="rId3"/>
              </a:rPr>
              <a:t>ArcBox for IT Pros</a:t>
            </a:r>
            <a:r>
              <a:rPr lang="en-US" sz="1800" b="0" i="0">
                <a:solidFill>
                  <a:srgbClr val="FFFFFF"/>
                </a:solidFill>
                <a:effectLst/>
                <a:latin typeface="open sans" panose="020B0606030504020204" pitchFamily="34" charset="0"/>
              </a:rPr>
              <a:t> ArcBox for IT Pros focuses specifically on Azure Arc-enabled servers and Azure Arc-enabled SQL Server functionality.</a:t>
            </a:r>
          </a:p>
        </p:txBody>
      </p:sp>
      <p:pic>
        <p:nvPicPr>
          <p:cNvPr id="4" name="Picture 3" descr="Logo&#10;&#10;Description automatically generated">
            <a:extLst>
              <a:ext uri="{FF2B5EF4-FFF2-40B4-BE49-F238E27FC236}">
                <a16:creationId xmlns:a16="http://schemas.microsoft.com/office/drawing/2014/main" id="{0930268E-1905-4745-B27C-392FA4489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2526" y="4697053"/>
            <a:ext cx="1817751" cy="1703747"/>
          </a:xfrm>
          <a:prstGeom prst="rect">
            <a:avLst/>
          </a:prstGeom>
        </p:spPr>
      </p:pic>
    </p:spTree>
    <p:extLst>
      <p:ext uri="{BB962C8B-B14F-4D97-AF65-F5344CB8AC3E}">
        <p14:creationId xmlns:p14="http://schemas.microsoft.com/office/powerpoint/2010/main" val="17864046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icture 200" descr="Logo&#10;&#10;Description automatically generated">
            <a:extLst>
              <a:ext uri="{FF2B5EF4-FFF2-40B4-BE49-F238E27FC236}">
                <a16:creationId xmlns:a16="http://schemas.microsoft.com/office/drawing/2014/main" id="{EEE819CD-6852-4565-8B5A-ADC967000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4" y="139024"/>
            <a:ext cx="892216" cy="836259"/>
          </a:xfrm>
          <a:prstGeom prst="rect">
            <a:avLst/>
          </a:prstGeom>
        </p:spPr>
      </p:pic>
      <p:sp>
        <p:nvSpPr>
          <p:cNvPr id="204" name="TextBox 203">
            <a:extLst>
              <a:ext uri="{FF2B5EF4-FFF2-40B4-BE49-F238E27FC236}">
                <a16:creationId xmlns:a16="http://schemas.microsoft.com/office/drawing/2014/main" id="{3CF7B349-3EA9-45F5-B060-011F37C5EBAF}"/>
              </a:ext>
            </a:extLst>
          </p:cNvPr>
          <p:cNvSpPr txBox="1"/>
          <p:nvPr/>
        </p:nvSpPr>
        <p:spPr>
          <a:xfrm>
            <a:off x="1018309" y="252943"/>
            <a:ext cx="2061207" cy="523220"/>
          </a:xfrm>
          <a:prstGeom prst="rect">
            <a:avLst/>
          </a:prstGeom>
          <a:noFill/>
        </p:spPr>
        <p:txBody>
          <a:bodyPr wrap="square">
            <a:spAutoFit/>
          </a:bodyPr>
          <a:lstStyle/>
          <a:p>
            <a:r>
              <a:rPr lang="en-US" sz="2800">
                <a:latin typeface="Segoe UI Semibold (Headings)"/>
              </a:rPr>
              <a:t>Full edition</a:t>
            </a:r>
          </a:p>
        </p:txBody>
      </p:sp>
      <p:sp>
        <p:nvSpPr>
          <p:cNvPr id="178" name="Rectangle: Rounded Corners 1083">
            <a:extLst>
              <a:ext uri="{FF2B5EF4-FFF2-40B4-BE49-F238E27FC236}">
                <a16:creationId xmlns:a16="http://schemas.microsoft.com/office/drawing/2014/main" id="{5CC79698-D8A5-4FE8-94DE-6DEABF87114E}"/>
              </a:ext>
            </a:extLst>
          </p:cNvPr>
          <p:cNvSpPr/>
          <p:nvPr/>
        </p:nvSpPr>
        <p:spPr bwMode="auto">
          <a:xfrm>
            <a:off x="57467" y="1534210"/>
            <a:ext cx="12077066" cy="5276381"/>
          </a:xfrm>
          <a:custGeom>
            <a:avLst/>
            <a:gdLst>
              <a:gd name="connsiteX0" fmla="*/ 0 w 6205105"/>
              <a:gd name="connsiteY0" fmla="*/ 0 h 4012220"/>
              <a:gd name="connsiteX1" fmla="*/ 0 w 6205105"/>
              <a:gd name="connsiteY1" fmla="*/ 0 h 4012220"/>
              <a:gd name="connsiteX2" fmla="*/ 6205105 w 6205105"/>
              <a:gd name="connsiteY2" fmla="*/ 0 h 4012220"/>
              <a:gd name="connsiteX3" fmla="*/ 6205105 w 6205105"/>
              <a:gd name="connsiteY3" fmla="*/ 0 h 4012220"/>
              <a:gd name="connsiteX4" fmla="*/ 6205105 w 6205105"/>
              <a:gd name="connsiteY4" fmla="*/ 4012220 h 4012220"/>
              <a:gd name="connsiteX5" fmla="*/ 6205105 w 6205105"/>
              <a:gd name="connsiteY5" fmla="*/ 4012220 h 4012220"/>
              <a:gd name="connsiteX6" fmla="*/ 0 w 6205105"/>
              <a:gd name="connsiteY6" fmla="*/ 4012220 h 4012220"/>
              <a:gd name="connsiteX7" fmla="*/ 0 w 6205105"/>
              <a:gd name="connsiteY7" fmla="*/ 4012220 h 4012220"/>
              <a:gd name="connsiteX8" fmla="*/ 0 w 6205105"/>
              <a:gd name="connsiteY8" fmla="*/ 0 h 4012220"/>
              <a:gd name="connsiteX0" fmla="*/ 0 w 6205105"/>
              <a:gd name="connsiteY0" fmla="*/ 7621 h 4019841"/>
              <a:gd name="connsiteX1" fmla="*/ 0 w 6205105"/>
              <a:gd name="connsiteY1" fmla="*/ 7621 h 4019841"/>
              <a:gd name="connsiteX2" fmla="*/ 4192169 w 6205105"/>
              <a:gd name="connsiteY2" fmla="*/ 0 h 4019841"/>
              <a:gd name="connsiteX3" fmla="*/ 6205105 w 6205105"/>
              <a:gd name="connsiteY3" fmla="*/ 7621 h 4019841"/>
              <a:gd name="connsiteX4" fmla="*/ 6205105 w 6205105"/>
              <a:gd name="connsiteY4" fmla="*/ 7621 h 4019841"/>
              <a:gd name="connsiteX5" fmla="*/ 6205105 w 6205105"/>
              <a:gd name="connsiteY5" fmla="*/ 4019841 h 4019841"/>
              <a:gd name="connsiteX6" fmla="*/ 6205105 w 6205105"/>
              <a:gd name="connsiteY6" fmla="*/ 4019841 h 4019841"/>
              <a:gd name="connsiteX7" fmla="*/ 0 w 6205105"/>
              <a:gd name="connsiteY7" fmla="*/ 4019841 h 4019841"/>
              <a:gd name="connsiteX8" fmla="*/ 0 w 6205105"/>
              <a:gd name="connsiteY8" fmla="*/ 4019841 h 4019841"/>
              <a:gd name="connsiteX9" fmla="*/ 0 w 6205105"/>
              <a:gd name="connsiteY9" fmla="*/ 7621 h 4019841"/>
              <a:gd name="connsiteX0" fmla="*/ 0 w 6205105"/>
              <a:gd name="connsiteY0" fmla="*/ 15240 h 4027460"/>
              <a:gd name="connsiteX1" fmla="*/ 0 w 6205105"/>
              <a:gd name="connsiteY1" fmla="*/ 15240 h 4027460"/>
              <a:gd name="connsiteX2" fmla="*/ 1997609 w 6205105"/>
              <a:gd name="connsiteY2" fmla="*/ 0 h 4027460"/>
              <a:gd name="connsiteX3" fmla="*/ 4192169 w 6205105"/>
              <a:gd name="connsiteY3" fmla="*/ 7619 h 4027460"/>
              <a:gd name="connsiteX4" fmla="*/ 6205105 w 6205105"/>
              <a:gd name="connsiteY4" fmla="*/ 15240 h 4027460"/>
              <a:gd name="connsiteX5" fmla="*/ 6205105 w 6205105"/>
              <a:gd name="connsiteY5" fmla="*/ 15240 h 4027460"/>
              <a:gd name="connsiteX6" fmla="*/ 6205105 w 6205105"/>
              <a:gd name="connsiteY6" fmla="*/ 4027460 h 4027460"/>
              <a:gd name="connsiteX7" fmla="*/ 6205105 w 6205105"/>
              <a:gd name="connsiteY7" fmla="*/ 4027460 h 4027460"/>
              <a:gd name="connsiteX8" fmla="*/ 0 w 6205105"/>
              <a:gd name="connsiteY8" fmla="*/ 4027460 h 4027460"/>
              <a:gd name="connsiteX9" fmla="*/ 0 w 6205105"/>
              <a:gd name="connsiteY9" fmla="*/ 4027460 h 4027460"/>
              <a:gd name="connsiteX10" fmla="*/ 0 w 6205105"/>
              <a:gd name="connsiteY10" fmla="*/ 15240 h 4027460"/>
              <a:gd name="connsiteX0" fmla="*/ 4192169 w 6205105"/>
              <a:gd name="connsiteY0" fmla="*/ 0 h 4019841"/>
              <a:gd name="connsiteX1" fmla="*/ 6205105 w 6205105"/>
              <a:gd name="connsiteY1" fmla="*/ 7621 h 4019841"/>
              <a:gd name="connsiteX2" fmla="*/ 6205105 w 6205105"/>
              <a:gd name="connsiteY2" fmla="*/ 7621 h 4019841"/>
              <a:gd name="connsiteX3" fmla="*/ 6205105 w 6205105"/>
              <a:gd name="connsiteY3" fmla="*/ 4019841 h 4019841"/>
              <a:gd name="connsiteX4" fmla="*/ 6205105 w 6205105"/>
              <a:gd name="connsiteY4" fmla="*/ 4019841 h 4019841"/>
              <a:gd name="connsiteX5" fmla="*/ 0 w 6205105"/>
              <a:gd name="connsiteY5" fmla="*/ 4019841 h 4019841"/>
              <a:gd name="connsiteX6" fmla="*/ 0 w 6205105"/>
              <a:gd name="connsiteY6" fmla="*/ 4019841 h 4019841"/>
              <a:gd name="connsiteX7" fmla="*/ 0 w 6205105"/>
              <a:gd name="connsiteY7" fmla="*/ 7621 h 4019841"/>
              <a:gd name="connsiteX8" fmla="*/ 0 w 6205105"/>
              <a:gd name="connsiteY8" fmla="*/ 7621 h 4019841"/>
              <a:gd name="connsiteX9" fmla="*/ 2089049 w 6205105"/>
              <a:gd name="connsiteY9" fmla="*/ 83821 h 4019841"/>
              <a:gd name="connsiteX0" fmla="*/ 4192169 w 6205105"/>
              <a:gd name="connsiteY0" fmla="*/ 0 h 4019841"/>
              <a:gd name="connsiteX1" fmla="*/ 6205105 w 6205105"/>
              <a:gd name="connsiteY1" fmla="*/ 7621 h 4019841"/>
              <a:gd name="connsiteX2" fmla="*/ 6205105 w 6205105"/>
              <a:gd name="connsiteY2" fmla="*/ 7621 h 4019841"/>
              <a:gd name="connsiteX3" fmla="*/ 6205105 w 6205105"/>
              <a:gd name="connsiteY3" fmla="*/ 4019841 h 4019841"/>
              <a:gd name="connsiteX4" fmla="*/ 6205105 w 6205105"/>
              <a:gd name="connsiteY4" fmla="*/ 4019841 h 4019841"/>
              <a:gd name="connsiteX5" fmla="*/ 0 w 6205105"/>
              <a:gd name="connsiteY5" fmla="*/ 4019841 h 4019841"/>
              <a:gd name="connsiteX6" fmla="*/ 0 w 6205105"/>
              <a:gd name="connsiteY6" fmla="*/ 4019841 h 4019841"/>
              <a:gd name="connsiteX7" fmla="*/ 0 w 6205105"/>
              <a:gd name="connsiteY7" fmla="*/ 7621 h 4019841"/>
              <a:gd name="connsiteX8" fmla="*/ 0 w 6205105"/>
              <a:gd name="connsiteY8" fmla="*/ 7621 h 4019841"/>
              <a:gd name="connsiteX9" fmla="*/ 2041424 w 6205105"/>
              <a:gd name="connsiteY9" fmla="*/ 7621 h 4019841"/>
              <a:gd name="connsiteX0" fmla="*/ 4192169 w 6205105"/>
              <a:gd name="connsiteY0" fmla="*/ 0 h 4019841"/>
              <a:gd name="connsiteX1" fmla="*/ 6205105 w 6205105"/>
              <a:gd name="connsiteY1" fmla="*/ 7621 h 4019841"/>
              <a:gd name="connsiteX2" fmla="*/ 6205105 w 6205105"/>
              <a:gd name="connsiteY2" fmla="*/ 7621 h 4019841"/>
              <a:gd name="connsiteX3" fmla="*/ 6205105 w 6205105"/>
              <a:gd name="connsiteY3" fmla="*/ 4019841 h 4019841"/>
              <a:gd name="connsiteX4" fmla="*/ 6205105 w 6205105"/>
              <a:gd name="connsiteY4" fmla="*/ 4019841 h 4019841"/>
              <a:gd name="connsiteX5" fmla="*/ 0 w 6205105"/>
              <a:gd name="connsiteY5" fmla="*/ 4019841 h 4019841"/>
              <a:gd name="connsiteX6" fmla="*/ 0 w 6205105"/>
              <a:gd name="connsiteY6" fmla="*/ 4019841 h 4019841"/>
              <a:gd name="connsiteX7" fmla="*/ 0 w 6205105"/>
              <a:gd name="connsiteY7" fmla="*/ 7621 h 4019841"/>
              <a:gd name="connsiteX8" fmla="*/ 0 w 6205105"/>
              <a:gd name="connsiteY8" fmla="*/ 7621 h 4019841"/>
              <a:gd name="connsiteX9" fmla="*/ 2035074 w 6205105"/>
              <a:gd name="connsiteY9" fmla="*/ 7621 h 4019841"/>
              <a:gd name="connsiteX0" fmla="*/ 4131844 w 6205105"/>
              <a:gd name="connsiteY0" fmla="*/ 0 h 4023016"/>
              <a:gd name="connsiteX1" fmla="*/ 6205105 w 6205105"/>
              <a:gd name="connsiteY1" fmla="*/ 10796 h 4023016"/>
              <a:gd name="connsiteX2" fmla="*/ 6205105 w 6205105"/>
              <a:gd name="connsiteY2" fmla="*/ 10796 h 4023016"/>
              <a:gd name="connsiteX3" fmla="*/ 6205105 w 6205105"/>
              <a:gd name="connsiteY3" fmla="*/ 4023016 h 4023016"/>
              <a:gd name="connsiteX4" fmla="*/ 6205105 w 6205105"/>
              <a:gd name="connsiteY4" fmla="*/ 4023016 h 4023016"/>
              <a:gd name="connsiteX5" fmla="*/ 0 w 6205105"/>
              <a:gd name="connsiteY5" fmla="*/ 4023016 h 4023016"/>
              <a:gd name="connsiteX6" fmla="*/ 0 w 6205105"/>
              <a:gd name="connsiteY6" fmla="*/ 4023016 h 4023016"/>
              <a:gd name="connsiteX7" fmla="*/ 0 w 6205105"/>
              <a:gd name="connsiteY7" fmla="*/ 10796 h 4023016"/>
              <a:gd name="connsiteX8" fmla="*/ 0 w 6205105"/>
              <a:gd name="connsiteY8" fmla="*/ 10796 h 4023016"/>
              <a:gd name="connsiteX9" fmla="*/ 2035074 w 6205105"/>
              <a:gd name="connsiteY9" fmla="*/ 10796 h 4023016"/>
              <a:gd name="connsiteX0" fmla="*/ 4147719 w 6205105"/>
              <a:gd name="connsiteY0" fmla="*/ 0 h 4016666"/>
              <a:gd name="connsiteX1" fmla="*/ 6205105 w 6205105"/>
              <a:gd name="connsiteY1" fmla="*/ 4446 h 4016666"/>
              <a:gd name="connsiteX2" fmla="*/ 6205105 w 6205105"/>
              <a:gd name="connsiteY2" fmla="*/ 4446 h 4016666"/>
              <a:gd name="connsiteX3" fmla="*/ 6205105 w 6205105"/>
              <a:gd name="connsiteY3" fmla="*/ 4016666 h 4016666"/>
              <a:gd name="connsiteX4" fmla="*/ 6205105 w 6205105"/>
              <a:gd name="connsiteY4" fmla="*/ 4016666 h 4016666"/>
              <a:gd name="connsiteX5" fmla="*/ 0 w 6205105"/>
              <a:gd name="connsiteY5" fmla="*/ 4016666 h 4016666"/>
              <a:gd name="connsiteX6" fmla="*/ 0 w 6205105"/>
              <a:gd name="connsiteY6" fmla="*/ 4016666 h 4016666"/>
              <a:gd name="connsiteX7" fmla="*/ 0 w 6205105"/>
              <a:gd name="connsiteY7" fmla="*/ 4446 h 4016666"/>
              <a:gd name="connsiteX8" fmla="*/ 0 w 6205105"/>
              <a:gd name="connsiteY8" fmla="*/ 4446 h 4016666"/>
              <a:gd name="connsiteX9" fmla="*/ 2035074 w 6205105"/>
              <a:gd name="connsiteY9" fmla="*/ 4446 h 4016666"/>
              <a:gd name="connsiteX0" fmla="*/ 4157244 w 6205105"/>
              <a:gd name="connsiteY0" fmla="*/ 17779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2035074 w 6205105"/>
              <a:gd name="connsiteY9" fmla="*/ 0 h 4012220"/>
              <a:gd name="connsiteX0" fmla="*/ 4144544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2035074 w 6205105"/>
              <a:gd name="connsiteY9" fmla="*/ 0 h 4012220"/>
              <a:gd name="connsiteX0" fmla="*/ 4421808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2035074 w 6205105"/>
              <a:gd name="connsiteY9" fmla="*/ 0 h 4012220"/>
              <a:gd name="connsiteX0" fmla="*/ 4421808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1751047 w 6205105"/>
              <a:gd name="connsiteY9" fmla="*/ 0 h 4012220"/>
              <a:gd name="connsiteX0" fmla="*/ 4601026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1751047 w 6205105"/>
              <a:gd name="connsiteY9" fmla="*/ 0 h 4012220"/>
              <a:gd name="connsiteX0" fmla="*/ 4698781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1751047 w 6205105"/>
              <a:gd name="connsiteY9" fmla="*/ 0 h 4012220"/>
              <a:gd name="connsiteX0" fmla="*/ 4698781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1392610 w 6205105"/>
              <a:gd name="connsiteY9" fmla="*/ 0 h 4012220"/>
              <a:gd name="connsiteX0" fmla="*/ 4698781 w 6205105"/>
              <a:gd name="connsiteY0" fmla="*/ 8279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3991055 w 6205105"/>
              <a:gd name="connsiteY0" fmla="*/ 8279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4381244 w 6205105"/>
              <a:gd name="connsiteY0" fmla="*/ 8280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4368631 w 6205105"/>
              <a:gd name="connsiteY0" fmla="*/ 8280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4358540 w 6205105"/>
              <a:gd name="connsiteY0" fmla="*/ 8280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4358540 w 6205105"/>
              <a:gd name="connsiteY0" fmla="*/ 8280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1693618 w 6205105"/>
              <a:gd name="connsiteY9" fmla="*/ 0 h 4018595"/>
              <a:gd name="connsiteX0" fmla="*/ 4358540 w 6205105"/>
              <a:gd name="connsiteY0" fmla="*/ 30980 h 4041295"/>
              <a:gd name="connsiteX1" fmla="*/ 6205105 w 6205105"/>
              <a:gd name="connsiteY1" fmla="*/ 29075 h 4041295"/>
              <a:gd name="connsiteX2" fmla="*/ 6205105 w 6205105"/>
              <a:gd name="connsiteY2" fmla="*/ 29075 h 4041295"/>
              <a:gd name="connsiteX3" fmla="*/ 6205105 w 6205105"/>
              <a:gd name="connsiteY3" fmla="*/ 4041295 h 4041295"/>
              <a:gd name="connsiteX4" fmla="*/ 6205105 w 6205105"/>
              <a:gd name="connsiteY4" fmla="*/ 4041295 h 4041295"/>
              <a:gd name="connsiteX5" fmla="*/ 0 w 6205105"/>
              <a:gd name="connsiteY5" fmla="*/ 4041295 h 4041295"/>
              <a:gd name="connsiteX6" fmla="*/ 0 w 6205105"/>
              <a:gd name="connsiteY6" fmla="*/ 4041295 h 4041295"/>
              <a:gd name="connsiteX7" fmla="*/ 0 w 6205105"/>
              <a:gd name="connsiteY7" fmla="*/ 29075 h 4041295"/>
              <a:gd name="connsiteX8" fmla="*/ 0 w 6205105"/>
              <a:gd name="connsiteY8" fmla="*/ 29075 h 4041295"/>
              <a:gd name="connsiteX9" fmla="*/ 1766141 w 6205105"/>
              <a:gd name="connsiteY9" fmla="*/ 0 h 4041295"/>
              <a:gd name="connsiteX0" fmla="*/ 4295687 w 6205105"/>
              <a:gd name="connsiteY0" fmla="*/ 30978 h 4041295"/>
              <a:gd name="connsiteX1" fmla="*/ 6205105 w 6205105"/>
              <a:gd name="connsiteY1" fmla="*/ 29075 h 4041295"/>
              <a:gd name="connsiteX2" fmla="*/ 6205105 w 6205105"/>
              <a:gd name="connsiteY2" fmla="*/ 29075 h 4041295"/>
              <a:gd name="connsiteX3" fmla="*/ 6205105 w 6205105"/>
              <a:gd name="connsiteY3" fmla="*/ 4041295 h 4041295"/>
              <a:gd name="connsiteX4" fmla="*/ 6205105 w 6205105"/>
              <a:gd name="connsiteY4" fmla="*/ 4041295 h 4041295"/>
              <a:gd name="connsiteX5" fmla="*/ 0 w 6205105"/>
              <a:gd name="connsiteY5" fmla="*/ 4041295 h 4041295"/>
              <a:gd name="connsiteX6" fmla="*/ 0 w 6205105"/>
              <a:gd name="connsiteY6" fmla="*/ 4041295 h 4041295"/>
              <a:gd name="connsiteX7" fmla="*/ 0 w 6205105"/>
              <a:gd name="connsiteY7" fmla="*/ 29075 h 4041295"/>
              <a:gd name="connsiteX8" fmla="*/ 0 w 6205105"/>
              <a:gd name="connsiteY8" fmla="*/ 29075 h 4041295"/>
              <a:gd name="connsiteX9" fmla="*/ 1766141 w 6205105"/>
              <a:gd name="connsiteY9" fmla="*/ 0 h 4041295"/>
              <a:gd name="connsiteX0" fmla="*/ 4295687 w 6205105"/>
              <a:gd name="connsiteY0" fmla="*/ 30978 h 4041295"/>
              <a:gd name="connsiteX1" fmla="*/ 6205105 w 6205105"/>
              <a:gd name="connsiteY1" fmla="*/ 29075 h 4041295"/>
              <a:gd name="connsiteX2" fmla="*/ 6205105 w 6205105"/>
              <a:gd name="connsiteY2" fmla="*/ 29075 h 4041295"/>
              <a:gd name="connsiteX3" fmla="*/ 6205105 w 6205105"/>
              <a:gd name="connsiteY3" fmla="*/ 4041295 h 4041295"/>
              <a:gd name="connsiteX4" fmla="*/ 6205105 w 6205105"/>
              <a:gd name="connsiteY4" fmla="*/ 4041295 h 4041295"/>
              <a:gd name="connsiteX5" fmla="*/ 0 w 6205105"/>
              <a:gd name="connsiteY5" fmla="*/ 4041295 h 4041295"/>
              <a:gd name="connsiteX6" fmla="*/ 0 w 6205105"/>
              <a:gd name="connsiteY6" fmla="*/ 4041295 h 4041295"/>
              <a:gd name="connsiteX7" fmla="*/ 0 w 6205105"/>
              <a:gd name="connsiteY7" fmla="*/ 29075 h 4041295"/>
              <a:gd name="connsiteX8" fmla="*/ 0 w 6205105"/>
              <a:gd name="connsiteY8" fmla="*/ 29075 h 4041295"/>
              <a:gd name="connsiteX9" fmla="*/ 1766141 w 6205105"/>
              <a:gd name="connsiteY9" fmla="*/ 0 h 4041295"/>
              <a:gd name="connsiteX10" fmla="*/ 4295687 w 6205105"/>
              <a:gd name="connsiteY10" fmla="*/ 30978 h 404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5105" h="4041295">
                <a:moveTo>
                  <a:pt x="4295687" y="30978"/>
                </a:moveTo>
                <a:lnTo>
                  <a:pt x="6205105" y="29075"/>
                </a:lnTo>
                <a:lnTo>
                  <a:pt x="6205105" y="29075"/>
                </a:lnTo>
                <a:lnTo>
                  <a:pt x="6205105" y="4041295"/>
                </a:lnTo>
                <a:lnTo>
                  <a:pt x="6205105" y="4041295"/>
                </a:lnTo>
                <a:lnTo>
                  <a:pt x="0" y="4041295"/>
                </a:lnTo>
                <a:lnTo>
                  <a:pt x="0" y="4041295"/>
                </a:lnTo>
                <a:lnTo>
                  <a:pt x="0" y="29075"/>
                </a:lnTo>
                <a:lnTo>
                  <a:pt x="0" y="29075"/>
                </a:lnTo>
                <a:lnTo>
                  <a:pt x="1766141" y="0"/>
                </a:lnTo>
                <a:lnTo>
                  <a:pt x="4295687" y="30978"/>
                </a:lnTo>
                <a:close/>
              </a:path>
            </a:pathLst>
          </a:custGeom>
          <a:noFill/>
          <a:ln w="7710" cap="flat" cmpd="sng" algn="ctr">
            <a:gradFill>
              <a:gsLst>
                <a:gs pos="0">
                  <a:srgbClr val="0078D4"/>
                </a:gs>
                <a:gs pos="100000">
                  <a:srgbClr val="50E6FF"/>
                </a:gs>
              </a:gsLst>
              <a:lin ang="5400000" scaled="1"/>
            </a:gradFill>
            <a:prstDash val="solid"/>
            <a:miter/>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Semibold"/>
              <a:cs typeface="Segoe UI" pitchFamily="34" charset="0"/>
            </a:endParaRPr>
          </a:p>
        </p:txBody>
      </p:sp>
      <p:sp>
        <p:nvSpPr>
          <p:cNvPr id="179" name="Rectangle 178">
            <a:extLst>
              <a:ext uri="{FF2B5EF4-FFF2-40B4-BE49-F238E27FC236}">
                <a16:creationId xmlns:a16="http://schemas.microsoft.com/office/drawing/2014/main" id="{81CC91D0-655C-4947-9A88-670C668E1683}"/>
              </a:ext>
            </a:extLst>
          </p:cNvPr>
          <p:cNvSpPr/>
          <p:nvPr/>
        </p:nvSpPr>
        <p:spPr bwMode="auto">
          <a:xfrm>
            <a:off x="3948936" y="1307427"/>
            <a:ext cx="3763951" cy="327832"/>
          </a:xfrm>
          <a:prstGeom prst="rect">
            <a:avLst/>
          </a:prstGeom>
          <a:gradFill>
            <a:gsLst>
              <a:gs pos="0">
                <a:schemeClr val="accent1"/>
              </a:gs>
              <a:gs pos="63000">
                <a:schemeClr val="accent2"/>
              </a:gs>
            </a:gsLst>
            <a:lin ang="36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ts val="0"/>
              </a:spcBef>
              <a:spcAft>
                <a:spcPct val="0"/>
              </a:spcAft>
              <a:buClrTx/>
              <a:buSzTx/>
              <a:buFontTx/>
              <a:buNone/>
              <a:tabLst/>
              <a:defRPr/>
            </a:pPr>
            <a:r>
              <a:rPr kumimoji="0" lang="en-US" sz="1600" b="0" i="1" u="none" strike="noStrike" kern="0" cap="none" spc="0" normalizeH="0" baseline="0" noProof="0">
                <a:ln>
                  <a:noFill/>
                </a:ln>
                <a:solidFill>
                  <a:srgbClr val="FFFFFF"/>
                </a:solidFill>
                <a:effectLst/>
                <a:uLnTx/>
                <a:uFillTx/>
                <a:latin typeface="Segoe UI Semibold"/>
                <a:ea typeface="+mn-ea"/>
                <a:cs typeface="Segoe UI" pitchFamily="34" charset="0"/>
              </a:rPr>
              <a:t>ArcBox</a:t>
            </a:r>
            <a:r>
              <a:rPr kumimoji="0" lang="en-US" sz="1600" b="0" i="0" u="none" strike="noStrike" kern="0" cap="none" spc="0" normalizeH="0" baseline="0" noProof="0">
                <a:ln>
                  <a:noFill/>
                </a:ln>
                <a:solidFill>
                  <a:srgbClr val="FFFFFF"/>
                </a:solidFill>
                <a:effectLst/>
                <a:uLnTx/>
                <a:uFillTx/>
                <a:latin typeface="Segoe UI Semibold"/>
                <a:ea typeface="+mn-ea"/>
                <a:cs typeface="Segoe UI" pitchFamily="34" charset="0"/>
              </a:rPr>
              <a:t> (Full) Azure Resource Group</a:t>
            </a:r>
          </a:p>
        </p:txBody>
      </p:sp>
      <p:pic>
        <p:nvPicPr>
          <p:cNvPr id="180" name="Graphic 179">
            <a:extLst>
              <a:ext uri="{FF2B5EF4-FFF2-40B4-BE49-F238E27FC236}">
                <a16:creationId xmlns:a16="http://schemas.microsoft.com/office/drawing/2014/main" id="{90B2C534-D553-4802-B21F-E67D7F11FF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10406" y="597030"/>
            <a:ext cx="457200" cy="457200"/>
          </a:xfrm>
          <a:prstGeom prst="rect">
            <a:avLst/>
          </a:prstGeom>
        </p:spPr>
      </p:pic>
      <p:pic>
        <p:nvPicPr>
          <p:cNvPr id="44" name="Picture 4" descr="Terraform - Terraform Icon Png Clipart - Full Size Clipart (#5197888) -  PinClipart">
            <a:extLst>
              <a:ext uri="{FF2B5EF4-FFF2-40B4-BE49-F238E27FC236}">
                <a16:creationId xmlns:a16="http://schemas.microsoft.com/office/drawing/2014/main" id="{1A863372-E3A6-4F45-AD3B-ED57977000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8009" y="551636"/>
            <a:ext cx="407858"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zureFunBytes - Getting started with Bicep - Azure DevOps Blog">
            <a:extLst>
              <a:ext uri="{FF2B5EF4-FFF2-40B4-BE49-F238E27FC236}">
                <a16:creationId xmlns:a16="http://schemas.microsoft.com/office/drawing/2014/main" id="{5E49546E-F3E6-4219-B9FD-62B8DC26C2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6872" y="55279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84" name="TextBox 183">
            <a:extLst>
              <a:ext uri="{FF2B5EF4-FFF2-40B4-BE49-F238E27FC236}">
                <a16:creationId xmlns:a16="http://schemas.microsoft.com/office/drawing/2014/main" id="{E8DD4E38-A4F5-4F3E-854E-4175ED16B7C5}"/>
              </a:ext>
            </a:extLst>
          </p:cNvPr>
          <p:cNvSpPr txBox="1"/>
          <p:nvPr/>
        </p:nvSpPr>
        <p:spPr>
          <a:xfrm>
            <a:off x="3933437" y="127694"/>
            <a:ext cx="1165878" cy="383182"/>
          </a:xfrm>
          <a:prstGeom prst="rect">
            <a:avLst/>
          </a:prstGeom>
          <a:noFill/>
        </p:spPr>
        <p:txBody>
          <a:bodyPr wrap="square" anchor="ctr">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effectLst/>
                <a:uLnTx/>
                <a:uFillTx/>
                <a:latin typeface="Segoe UI Semibold"/>
                <a:ea typeface="+mj-ea"/>
                <a:cs typeface="Segoe UI" pitchFamily="34" charset="0"/>
              </a:rPr>
              <a:t>Azure Resource Manager (ARM)</a:t>
            </a:r>
          </a:p>
        </p:txBody>
      </p:sp>
      <p:sp>
        <p:nvSpPr>
          <p:cNvPr id="187" name="TextBox 186">
            <a:extLst>
              <a:ext uri="{FF2B5EF4-FFF2-40B4-BE49-F238E27FC236}">
                <a16:creationId xmlns:a16="http://schemas.microsoft.com/office/drawing/2014/main" id="{85777C69-C86F-46CC-BEC7-3CFB3F952667}"/>
              </a:ext>
            </a:extLst>
          </p:cNvPr>
          <p:cNvSpPr txBox="1"/>
          <p:nvPr/>
        </p:nvSpPr>
        <p:spPr>
          <a:xfrm>
            <a:off x="5242533" y="196705"/>
            <a:ext cx="1165878" cy="237757"/>
          </a:xfrm>
          <a:prstGeom prst="rect">
            <a:avLst/>
          </a:prstGeom>
          <a:noFill/>
        </p:spPr>
        <p:txBody>
          <a:bodyPr wrap="square" anchor="ctr">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effectLst/>
                <a:uLnTx/>
                <a:uFillTx/>
                <a:latin typeface="Segoe UI Semibold"/>
                <a:ea typeface="+mj-ea"/>
                <a:cs typeface="Segoe UI" pitchFamily="34" charset="0"/>
              </a:rPr>
              <a:t>Azure Bicep</a:t>
            </a:r>
          </a:p>
        </p:txBody>
      </p:sp>
      <p:sp>
        <p:nvSpPr>
          <p:cNvPr id="188" name="TextBox 187">
            <a:extLst>
              <a:ext uri="{FF2B5EF4-FFF2-40B4-BE49-F238E27FC236}">
                <a16:creationId xmlns:a16="http://schemas.microsoft.com/office/drawing/2014/main" id="{DACD8B65-EC68-4F22-8B59-8AA0AC99E6FA}"/>
              </a:ext>
            </a:extLst>
          </p:cNvPr>
          <p:cNvSpPr txBox="1"/>
          <p:nvPr/>
        </p:nvSpPr>
        <p:spPr>
          <a:xfrm>
            <a:off x="6528999" y="120120"/>
            <a:ext cx="1165878" cy="383182"/>
          </a:xfrm>
          <a:prstGeom prst="rect">
            <a:avLst/>
          </a:prstGeom>
          <a:noFill/>
        </p:spPr>
        <p:txBody>
          <a:bodyPr wrap="square" anchor="ctr">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effectLst/>
                <a:uLnTx/>
                <a:uFillTx/>
                <a:latin typeface="Segoe UI Semibold"/>
                <a:ea typeface="+mj-ea"/>
                <a:cs typeface="Segoe UI" pitchFamily="34" charset="0"/>
              </a:rPr>
              <a:t>Hashicorp Terraform</a:t>
            </a:r>
          </a:p>
        </p:txBody>
      </p:sp>
      <p:cxnSp>
        <p:nvCxnSpPr>
          <p:cNvPr id="189" name="Straight Arrow Connector 188">
            <a:extLst>
              <a:ext uri="{FF2B5EF4-FFF2-40B4-BE49-F238E27FC236}">
                <a16:creationId xmlns:a16="http://schemas.microsoft.com/office/drawing/2014/main" id="{B30AAC30-C9A2-46B4-BA80-895FA867016E}"/>
              </a:ext>
            </a:extLst>
          </p:cNvPr>
          <p:cNvCxnSpPr>
            <a:cxnSpLocks/>
            <a:stCxn id="180" idx="2"/>
          </p:cNvCxnSpPr>
          <p:nvPr/>
        </p:nvCxnSpPr>
        <p:spPr>
          <a:xfrm>
            <a:off x="4539006" y="1054230"/>
            <a:ext cx="0" cy="2335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52F968FC-F77A-4CB0-8D3F-90C05ABA6AE7}"/>
              </a:ext>
            </a:extLst>
          </p:cNvPr>
          <p:cNvCxnSpPr>
            <a:cxnSpLocks/>
            <a:stCxn id="1030" idx="2"/>
            <a:endCxn id="179" idx="0"/>
          </p:cNvCxnSpPr>
          <p:nvPr/>
        </p:nvCxnSpPr>
        <p:spPr>
          <a:xfrm>
            <a:off x="5825472" y="1009990"/>
            <a:ext cx="5440" cy="29743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434CF28-83C5-44EA-AEA3-3D721205A2FD}"/>
              </a:ext>
            </a:extLst>
          </p:cNvPr>
          <p:cNvCxnSpPr>
            <a:cxnSpLocks/>
            <a:stCxn id="44" idx="2"/>
          </p:cNvCxnSpPr>
          <p:nvPr/>
        </p:nvCxnSpPr>
        <p:spPr>
          <a:xfrm>
            <a:off x="7111938" y="1008836"/>
            <a:ext cx="0" cy="27899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9" name="Graphic 208">
            <a:extLst>
              <a:ext uri="{FF2B5EF4-FFF2-40B4-BE49-F238E27FC236}">
                <a16:creationId xmlns:a16="http://schemas.microsoft.com/office/drawing/2014/main" id="{5C2DDC27-8F38-4D25-ABC7-A54437D4C8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8408" y="1638514"/>
            <a:ext cx="457200" cy="457200"/>
          </a:xfrm>
          <a:prstGeom prst="rect">
            <a:avLst/>
          </a:prstGeom>
        </p:spPr>
      </p:pic>
      <p:grpSp>
        <p:nvGrpSpPr>
          <p:cNvPr id="1059" name="Group 1058">
            <a:extLst>
              <a:ext uri="{FF2B5EF4-FFF2-40B4-BE49-F238E27FC236}">
                <a16:creationId xmlns:a16="http://schemas.microsoft.com/office/drawing/2014/main" id="{CACC2381-FECE-43F1-8CDF-FCDFFA4D19C6}"/>
              </a:ext>
            </a:extLst>
          </p:cNvPr>
          <p:cNvGrpSpPr/>
          <p:nvPr/>
        </p:nvGrpSpPr>
        <p:grpSpPr>
          <a:xfrm>
            <a:off x="1629232" y="2203884"/>
            <a:ext cx="1736347" cy="518241"/>
            <a:chOff x="990247" y="759762"/>
            <a:chExt cx="1736347" cy="518241"/>
          </a:xfrm>
        </p:grpSpPr>
        <p:sp>
          <p:nvSpPr>
            <p:cNvPr id="242" name="Rectangle 241">
              <a:extLst>
                <a:ext uri="{FF2B5EF4-FFF2-40B4-BE49-F238E27FC236}">
                  <a16:creationId xmlns:a16="http://schemas.microsoft.com/office/drawing/2014/main" id="{F43097BB-F881-477E-9061-D26800E3481B}"/>
                </a:ext>
                <a:ext uri="{C183D7F6-B498-43B3-948B-1728B52AA6E4}">
                  <adec:decorative xmlns:adec="http://schemas.microsoft.com/office/drawing/2017/decorative" val="1"/>
                </a:ext>
              </a:extLst>
            </p:cNvPr>
            <p:cNvSpPr/>
            <p:nvPr/>
          </p:nvSpPr>
          <p:spPr bwMode="auto">
            <a:xfrm>
              <a:off x="990247" y="759762"/>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pic>
          <p:nvPicPr>
            <p:cNvPr id="1052" name="Graphic 1051">
              <a:extLst>
                <a:ext uri="{FF2B5EF4-FFF2-40B4-BE49-F238E27FC236}">
                  <a16:creationId xmlns:a16="http://schemas.microsoft.com/office/drawing/2014/main" id="{7446B9CB-DD77-433B-A3EF-571C0BEFB06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2358" y="846014"/>
              <a:ext cx="365760" cy="365760"/>
            </a:xfrm>
            <a:prstGeom prst="rect">
              <a:avLst/>
            </a:prstGeom>
          </p:spPr>
        </p:pic>
        <p:sp>
          <p:nvSpPr>
            <p:cNvPr id="243" name="Rectangle 242">
              <a:extLst>
                <a:ext uri="{FF2B5EF4-FFF2-40B4-BE49-F238E27FC236}">
                  <a16:creationId xmlns:a16="http://schemas.microsoft.com/office/drawing/2014/main" id="{00131DF7-7821-46F8-85A8-B010C9CFE7E2}"/>
                </a:ext>
              </a:extLst>
            </p:cNvPr>
            <p:cNvSpPr/>
            <p:nvPr/>
          </p:nvSpPr>
          <p:spPr>
            <a:xfrm>
              <a:off x="1492044" y="895672"/>
              <a:ext cx="1071127"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Monitor</a:t>
              </a:r>
            </a:p>
          </p:txBody>
        </p:sp>
      </p:grpSp>
      <p:grpSp>
        <p:nvGrpSpPr>
          <p:cNvPr id="245" name="Group 244">
            <a:extLst>
              <a:ext uri="{FF2B5EF4-FFF2-40B4-BE49-F238E27FC236}">
                <a16:creationId xmlns:a16="http://schemas.microsoft.com/office/drawing/2014/main" id="{D07C9B1E-0EF4-4D8E-9FD6-F74BAE0900B4}"/>
              </a:ext>
            </a:extLst>
          </p:cNvPr>
          <p:cNvGrpSpPr/>
          <p:nvPr/>
        </p:nvGrpSpPr>
        <p:grpSpPr>
          <a:xfrm>
            <a:off x="3423811" y="2208724"/>
            <a:ext cx="1736347" cy="518241"/>
            <a:chOff x="990250" y="768349"/>
            <a:chExt cx="1736347" cy="518241"/>
          </a:xfrm>
        </p:grpSpPr>
        <p:sp>
          <p:nvSpPr>
            <p:cNvPr id="246" name="Rectangle 245">
              <a:extLst>
                <a:ext uri="{FF2B5EF4-FFF2-40B4-BE49-F238E27FC236}">
                  <a16:creationId xmlns:a16="http://schemas.microsoft.com/office/drawing/2014/main" id="{46204324-6A8D-4B80-9FA8-24C54DE0494D}"/>
                </a:ext>
                <a:ext uri="{C183D7F6-B498-43B3-948B-1728B52AA6E4}">
                  <adec:decorative xmlns:adec="http://schemas.microsoft.com/office/drawing/2017/decorative" val="1"/>
                </a:ext>
              </a:extLst>
            </p:cNvPr>
            <p:cNvSpPr/>
            <p:nvPr/>
          </p:nvSpPr>
          <p:spPr bwMode="auto">
            <a:xfrm>
              <a:off x="990250" y="768349"/>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sp>
          <p:nvSpPr>
            <p:cNvPr id="248" name="Rectangle 247">
              <a:extLst>
                <a:ext uri="{FF2B5EF4-FFF2-40B4-BE49-F238E27FC236}">
                  <a16:creationId xmlns:a16="http://schemas.microsoft.com/office/drawing/2014/main" id="{29B63BC7-5581-4078-B91A-7EF55F59404A}"/>
                </a:ext>
              </a:extLst>
            </p:cNvPr>
            <p:cNvSpPr/>
            <p:nvPr/>
          </p:nvSpPr>
          <p:spPr>
            <a:xfrm>
              <a:off x="1560173" y="895672"/>
              <a:ext cx="934872"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Policy</a:t>
              </a:r>
            </a:p>
          </p:txBody>
        </p:sp>
      </p:grpSp>
      <p:pic>
        <p:nvPicPr>
          <p:cNvPr id="1050" name="Graphic 1049">
            <a:extLst>
              <a:ext uri="{FF2B5EF4-FFF2-40B4-BE49-F238E27FC236}">
                <a16:creationId xmlns:a16="http://schemas.microsoft.com/office/drawing/2014/main" id="{0F8F44B8-4A93-4A43-87AD-9466BCCD156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86481" y="2283972"/>
            <a:ext cx="365760" cy="365760"/>
          </a:xfrm>
          <a:prstGeom prst="rect">
            <a:avLst/>
          </a:prstGeom>
        </p:spPr>
      </p:pic>
      <p:grpSp>
        <p:nvGrpSpPr>
          <p:cNvPr id="249" name="Group 248">
            <a:extLst>
              <a:ext uri="{FF2B5EF4-FFF2-40B4-BE49-F238E27FC236}">
                <a16:creationId xmlns:a16="http://schemas.microsoft.com/office/drawing/2014/main" id="{699ECC68-DE65-479C-A791-7BBB29214438}"/>
              </a:ext>
            </a:extLst>
          </p:cNvPr>
          <p:cNvGrpSpPr/>
          <p:nvPr/>
        </p:nvGrpSpPr>
        <p:grpSpPr>
          <a:xfrm>
            <a:off x="5215795" y="2211116"/>
            <a:ext cx="1736347" cy="518241"/>
            <a:chOff x="990250" y="768349"/>
            <a:chExt cx="1736347" cy="518241"/>
          </a:xfrm>
        </p:grpSpPr>
        <p:sp>
          <p:nvSpPr>
            <p:cNvPr id="250" name="Rectangle 249">
              <a:extLst>
                <a:ext uri="{FF2B5EF4-FFF2-40B4-BE49-F238E27FC236}">
                  <a16:creationId xmlns:a16="http://schemas.microsoft.com/office/drawing/2014/main" id="{01EAAD99-C520-4B94-9BB1-37E6D803C93E}"/>
                </a:ext>
                <a:ext uri="{C183D7F6-B498-43B3-948B-1728B52AA6E4}">
                  <adec:decorative xmlns:adec="http://schemas.microsoft.com/office/drawing/2017/decorative" val="1"/>
                </a:ext>
              </a:extLst>
            </p:cNvPr>
            <p:cNvSpPr/>
            <p:nvPr/>
          </p:nvSpPr>
          <p:spPr bwMode="auto">
            <a:xfrm>
              <a:off x="990250" y="768349"/>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sp>
          <p:nvSpPr>
            <p:cNvPr id="252" name="Rectangle 251">
              <a:extLst>
                <a:ext uri="{FF2B5EF4-FFF2-40B4-BE49-F238E27FC236}">
                  <a16:creationId xmlns:a16="http://schemas.microsoft.com/office/drawing/2014/main" id="{17DF0B03-B5A6-4783-B30A-30317A89A4A8}"/>
                </a:ext>
              </a:extLst>
            </p:cNvPr>
            <p:cNvSpPr/>
            <p:nvPr/>
          </p:nvSpPr>
          <p:spPr>
            <a:xfrm>
              <a:off x="1334953" y="895672"/>
              <a:ext cx="1385316"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Log Analytics</a:t>
              </a:r>
            </a:p>
          </p:txBody>
        </p:sp>
      </p:grpSp>
      <p:pic>
        <p:nvPicPr>
          <p:cNvPr id="1054" name="Graphic 1053">
            <a:extLst>
              <a:ext uri="{FF2B5EF4-FFF2-40B4-BE49-F238E27FC236}">
                <a16:creationId xmlns:a16="http://schemas.microsoft.com/office/drawing/2014/main" id="{60DFE7C3-1B7F-475A-BB35-4D5061401AA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72398" y="2234289"/>
            <a:ext cx="365760" cy="365760"/>
          </a:xfrm>
          <a:prstGeom prst="rect">
            <a:avLst/>
          </a:prstGeom>
        </p:spPr>
      </p:pic>
      <p:grpSp>
        <p:nvGrpSpPr>
          <p:cNvPr id="257" name="Group 256">
            <a:extLst>
              <a:ext uri="{FF2B5EF4-FFF2-40B4-BE49-F238E27FC236}">
                <a16:creationId xmlns:a16="http://schemas.microsoft.com/office/drawing/2014/main" id="{2E0B65C7-046C-41F7-81B1-5AC30D9FE8BC}"/>
              </a:ext>
            </a:extLst>
          </p:cNvPr>
          <p:cNvGrpSpPr/>
          <p:nvPr/>
        </p:nvGrpSpPr>
        <p:grpSpPr>
          <a:xfrm>
            <a:off x="8799763" y="2209149"/>
            <a:ext cx="1736347" cy="518241"/>
            <a:chOff x="990250" y="768349"/>
            <a:chExt cx="1736347" cy="518241"/>
          </a:xfrm>
        </p:grpSpPr>
        <p:sp>
          <p:nvSpPr>
            <p:cNvPr id="258" name="Rectangle 257">
              <a:extLst>
                <a:ext uri="{FF2B5EF4-FFF2-40B4-BE49-F238E27FC236}">
                  <a16:creationId xmlns:a16="http://schemas.microsoft.com/office/drawing/2014/main" id="{626C8A3B-E6D4-42A5-9B46-9AE7BC0E9880}"/>
                </a:ext>
                <a:ext uri="{C183D7F6-B498-43B3-948B-1728B52AA6E4}">
                  <adec:decorative xmlns:adec="http://schemas.microsoft.com/office/drawing/2017/decorative" val="1"/>
                </a:ext>
              </a:extLst>
            </p:cNvPr>
            <p:cNvSpPr/>
            <p:nvPr/>
          </p:nvSpPr>
          <p:spPr bwMode="auto">
            <a:xfrm>
              <a:off x="990250" y="768349"/>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sp>
          <p:nvSpPr>
            <p:cNvPr id="260" name="Rectangle 259">
              <a:extLst>
                <a:ext uri="{FF2B5EF4-FFF2-40B4-BE49-F238E27FC236}">
                  <a16:creationId xmlns:a16="http://schemas.microsoft.com/office/drawing/2014/main" id="{C1C79948-5A88-4D6B-AEC7-20425641C421}"/>
                </a:ext>
              </a:extLst>
            </p:cNvPr>
            <p:cNvSpPr/>
            <p:nvPr/>
          </p:nvSpPr>
          <p:spPr>
            <a:xfrm>
              <a:off x="1493649" y="895672"/>
              <a:ext cx="1067921"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Sentinel</a:t>
              </a:r>
            </a:p>
          </p:txBody>
        </p:sp>
      </p:grpSp>
      <p:pic>
        <p:nvPicPr>
          <p:cNvPr id="1058" name="Graphic 1057">
            <a:extLst>
              <a:ext uri="{FF2B5EF4-FFF2-40B4-BE49-F238E27FC236}">
                <a16:creationId xmlns:a16="http://schemas.microsoft.com/office/drawing/2014/main" id="{9013620C-A6CD-48A4-B0B6-1CFA5AFDE86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858756" y="2284397"/>
            <a:ext cx="365760" cy="365760"/>
          </a:xfrm>
          <a:prstGeom prst="rect">
            <a:avLst/>
          </a:prstGeom>
        </p:spPr>
      </p:pic>
      <p:sp>
        <p:nvSpPr>
          <p:cNvPr id="102" name="Rectangle 101">
            <a:extLst>
              <a:ext uri="{FF2B5EF4-FFF2-40B4-BE49-F238E27FC236}">
                <a16:creationId xmlns:a16="http://schemas.microsoft.com/office/drawing/2014/main" id="{806D249B-19BC-49A1-B62A-E28B5A8AF91C}"/>
              </a:ext>
            </a:extLst>
          </p:cNvPr>
          <p:cNvSpPr/>
          <p:nvPr/>
        </p:nvSpPr>
        <p:spPr bwMode="auto">
          <a:xfrm>
            <a:off x="4922269" y="5466209"/>
            <a:ext cx="7140850" cy="786925"/>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VM Hyper-V Host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Windows Server 2022 Datacenter with Hyper-V enabled (Nested Virtualization)</a:t>
            </a:r>
          </a:p>
        </p:txBody>
      </p:sp>
      <p:pic>
        <p:nvPicPr>
          <p:cNvPr id="104" name="Graphic 103">
            <a:extLst>
              <a:ext uri="{FF2B5EF4-FFF2-40B4-BE49-F238E27FC236}">
                <a16:creationId xmlns:a16="http://schemas.microsoft.com/office/drawing/2014/main" id="{AB13DC23-2EE9-4A2E-B3EE-FF94269CF32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119069" y="5691066"/>
            <a:ext cx="365760" cy="365760"/>
          </a:xfrm>
          <a:prstGeom prst="rect">
            <a:avLst/>
          </a:prstGeom>
        </p:spPr>
      </p:pic>
      <p:grpSp>
        <p:nvGrpSpPr>
          <p:cNvPr id="7" name="Group 6">
            <a:extLst>
              <a:ext uri="{FF2B5EF4-FFF2-40B4-BE49-F238E27FC236}">
                <a16:creationId xmlns:a16="http://schemas.microsoft.com/office/drawing/2014/main" id="{2D768069-BC8C-4003-B782-D4B7F8D65461}"/>
              </a:ext>
            </a:extLst>
          </p:cNvPr>
          <p:cNvGrpSpPr/>
          <p:nvPr/>
        </p:nvGrpSpPr>
        <p:grpSpPr>
          <a:xfrm>
            <a:off x="4922268" y="2834951"/>
            <a:ext cx="1101759" cy="1077216"/>
            <a:chOff x="6584261" y="2534169"/>
            <a:chExt cx="1101759" cy="1077216"/>
          </a:xfrm>
        </p:grpSpPr>
        <p:sp>
          <p:nvSpPr>
            <p:cNvPr id="171" name="Rectangle 170">
              <a:extLst>
                <a:ext uri="{FF2B5EF4-FFF2-40B4-BE49-F238E27FC236}">
                  <a16:creationId xmlns:a16="http://schemas.microsoft.com/office/drawing/2014/main" id="{2E246A03-9666-4653-BDE0-5DCB4CFE5A3D}"/>
                </a:ext>
                <a:ext uri="{C183D7F6-B498-43B3-948B-1728B52AA6E4}">
                  <adec:decorative xmlns:adec="http://schemas.microsoft.com/office/drawing/2017/decorative" val="1"/>
                </a:ext>
              </a:extLst>
            </p:cNvPr>
            <p:cNvSpPr/>
            <p:nvPr/>
          </p:nvSpPr>
          <p:spPr bwMode="auto">
            <a:xfrm>
              <a:off x="6584261"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defRPr/>
              </a:pPr>
              <a:r>
                <a:rPr kumimoji="0" lang="en-US" sz="900" b="0" i="1" u="none" strike="noStrike" kern="0" cap="none" spc="0" normalizeH="0" baseline="0" noProof="0">
                  <a:ln>
                    <a:noFill/>
                  </a:ln>
                  <a:effectLst/>
                  <a:uLnTx/>
                  <a:uFillTx/>
                  <a:latin typeface="Segoe UI Semibold"/>
                  <a:ea typeface="+mj-ea"/>
                  <a:cs typeface="Segoe UI" pitchFamily="34" charset="0"/>
                </a:rPr>
                <a:t>ArcBox-SQL</a:t>
              </a:r>
              <a:endParaRPr kumimoji="0" lang="en-US" sz="900" b="0" i="0" u="none" strike="noStrike" kern="0" cap="none" spc="0" normalizeH="0" baseline="0" noProof="0">
                <a:ln>
                  <a:noFill/>
                </a:ln>
                <a:effectLst/>
                <a:uLnTx/>
                <a:uFillTx/>
                <a:latin typeface="Segoe UI Semibold"/>
                <a:ea typeface="+mj-ea"/>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SQL server</a:t>
              </a:r>
            </a:p>
          </p:txBody>
        </p:sp>
        <p:pic>
          <p:nvPicPr>
            <p:cNvPr id="172" name="Graphic 171">
              <a:extLst>
                <a:ext uri="{FF2B5EF4-FFF2-40B4-BE49-F238E27FC236}">
                  <a16:creationId xmlns:a16="http://schemas.microsoft.com/office/drawing/2014/main" id="{C09827A8-A163-42CD-97E4-E8962406F47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52260" y="2653753"/>
              <a:ext cx="365760" cy="365760"/>
            </a:xfrm>
            <a:prstGeom prst="rect">
              <a:avLst/>
            </a:prstGeom>
          </p:spPr>
        </p:pic>
      </p:grpSp>
      <p:grpSp>
        <p:nvGrpSpPr>
          <p:cNvPr id="4" name="Group 3">
            <a:extLst>
              <a:ext uri="{FF2B5EF4-FFF2-40B4-BE49-F238E27FC236}">
                <a16:creationId xmlns:a16="http://schemas.microsoft.com/office/drawing/2014/main" id="{A96698C8-9589-4056-A95E-713618015290}"/>
              </a:ext>
            </a:extLst>
          </p:cNvPr>
          <p:cNvGrpSpPr/>
          <p:nvPr/>
        </p:nvGrpSpPr>
        <p:grpSpPr>
          <a:xfrm>
            <a:off x="7340986" y="2831115"/>
            <a:ext cx="1101759" cy="1077216"/>
            <a:chOff x="8037449" y="2534169"/>
            <a:chExt cx="1101759" cy="1077216"/>
          </a:xfrm>
        </p:grpSpPr>
        <p:sp>
          <p:nvSpPr>
            <p:cNvPr id="173" name="Rectangle 172">
              <a:extLst>
                <a:ext uri="{FF2B5EF4-FFF2-40B4-BE49-F238E27FC236}">
                  <a16:creationId xmlns:a16="http://schemas.microsoft.com/office/drawing/2014/main" id="{FA4DE24F-1EAB-4466-8A27-3495EBAB2634}"/>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algn="ctr" defTabSz="932472" fontAlgn="base">
                <a:lnSpc>
                  <a:spcPct val="90000"/>
                </a:lnSpc>
                <a:spcBef>
                  <a:spcPct val="0"/>
                </a:spcBef>
                <a:spcAft>
                  <a:spcPct val="0"/>
                </a:spcAft>
                <a:defRPr/>
              </a:pPr>
              <a:r>
                <a:rPr kumimoji="0" lang="en-US" sz="900" b="0" i="1" u="none" strike="noStrike" kern="0" cap="none" spc="0" normalizeH="0" baseline="0" noProof="0">
                  <a:ln>
                    <a:noFill/>
                  </a:ln>
                  <a:effectLst/>
                  <a:uLnTx/>
                  <a:uFillTx/>
                  <a:latin typeface="Segoe UI Semibold"/>
                  <a:ea typeface="+mj-ea"/>
                  <a:cs typeface="Segoe UI" pitchFamily="34" charset="0"/>
                </a:rPr>
                <a:t>ArcBox-Win2K19</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77" name="Graphic 176">
              <a:extLst>
                <a:ext uri="{FF2B5EF4-FFF2-40B4-BE49-F238E27FC236}">
                  <a16:creationId xmlns:a16="http://schemas.microsoft.com/office/drawing/2014/main" id="{D3E25B75-47B9-4C81-AA94-2170F759246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405448" y="2656973"/>
              <a:ext cx="365760" cy="365760"/>
            </a:xfrm>
            <a:prstGeom prst="rect">
              <a:avLst/>
            </a:prstGeom>
          </p:spPr>
        </p:pic>
      </p:grpSp>
      <p:sp>
        <p:nvSpPr>
          <p:cNvPr id="185" name="Rectangle 184">
            <a:extLst>
              <a:ext uri="{FF2B5EF4-FFF2-40B4-BE49-F238E27FC236}">
                <a16:creationId xmlns:a16="http://schemas.microsoft.com/office/drawing/2014/main" id="{707DF7E5-1A7C-4898-9B42-5D642611283D}"/>
              </a:ext>
            </a:extLst>
          </p:cNvPr>
          <p:cNvSpPr/>
          <p:nvPr/>
        </p:nvSpPr>
        <p:spPr bwMode="auto">
          <a:xfrm>
            <a:off x="609562" y="6315131"/>
            <a:ext cx="10946218" cy="407840"/>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1" u="none" strike="noStrike" kern="1200" cap="none" spc="0" normalizeH="0" baseline="0" noProof="0">
                <a:ln>
                  <a:noFill/>
                </a:ln>
                <a:effectLst/>
                <a:uLnTx/>
                <a:uFillTx/>
                <a:latin typeface="Segoe UI Semibold"/>
                <a:ea typeface="+mn-ea"/>
                <a:cs typeface="Segoe UI" pitchFamily="34" charset="0"/>
              </a:rPr>
              <a:t>ArcBox</a:t>
            </a:r>
            <a:r>
              <a:rPr kumimoji="0" lang="en-US" sz="1400" b="0" i="0" u="none" strike="noStrike" kern="1200" cap="none" spc="0" normalizeH="0" baseline="0" noProof="0">
                <a:ln>
                  <a:noFill/>
                </a:ln>
                <a:effectLst/>
                <a:uLnTx/>
                <a:uFillTx/>
                <a:latin typeface="Segoe UI Semibold"/>
                <a:ea typeface="+mn-ea"/>
                <a:cs typeface="Segoe UI" pitchFamily="34" charset="0"/>
              </a:rPr>
              <a:t> Azure Virtual Network</a:t>
            </a:r>
            <a:endParaRPr kumimoji="0" lang="en-US" sz="1100" b="0" i="0" u="none" strike="noStrike" kern="1200" cap="none" spc="0" normalizeH="0" baseline="0" noProof="0">
              <a:ln>
                <a:noFill/>
              </a:ln>
              <a:effectLst/>
              <a:uLnTx/>
              <a:uFillTx/>
              <a:latin typeface="Segoe UI Semibold"/>
              <a:ea typeface="+mn-ea"/>
              <a:cs typeface="Segoe UI" pitchFamily="34" charset="0"/>
            </a:endParaRPr>
          </a:p>
        </p:txBody>
      </p:sp>
      <p:pic>
        <p:nvPicPr>
          <p:cNvPr id="186" name="Graphic 185">
            <a:extLst>
              <a:ext uri="{FF2B5EF4-FFF2-40B4-BE49-F238E27FC236}">
                <a16:creationId xmlns:a16="http://schemas.microsoft.com/office/drawing/2014/main" id="{16ABCA5B-3377-464C-93EC-1A081A9D41B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39803" y="6309784"/>
            <a:ext cx="407839" cy="407839"/>
          </a:xfrm>
          <a:prstGeom prst="rect">
            <a:avLst/>
          </a:prstGeom>
        </p:spPr>
      </p:pic>
      <p:sp>
        <p:nvSpPr>
          <p:cNvPr id="111" name="Rectangle 110">
            <a:extLst>
              <a:ext uri="{FF2B5EF4-FFF2-40B4-BE49-F238E27FC236}">
                <a16:creationId xmlns:a16="http://schemas.microsoft.com/office/drawing/2014/main" id="{2C767762-2172-4CB1-B7F6-860500808FD2}"/>
              </a:ext>
              <a:ext uri="{C183D7F6-B498-43B3-948B-1728B52AA6E4}">
                <adec:decorative xmlns:adec="http://schemas.microsoft.com/office/drawing/2017/decorative" val="1"/>
              </a:ext>
            </a:extLst>
          </p:cNvPr>
          <p:cNvSpPr/>
          <p:nvPr/>
        </p:nvSpPr>
        <p:spPr bwMode="auto">
          <a:xfrm>
            <a:off x="4922268" y="4232285"/>
            <a:ext cx="2312617"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ArcBox-SQL</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 (with SQL installed)</a:t>
            </a:r>
          </a:p>
        </p:txBody>
      </p:sp>
      <p:sp>
        <p:nvSpPr>
          <p:cNvPr id="113" name="Rectangle 112">
            <a:extLst>
              <a:ext uri="{FF2B5EF4-FFF2-40B4-BE49-F238E27FC236}">
                <a16:creationId xmlns:a16="http://schemas.microsoft.com/office/drawing/2014/main" id="{89C42868-7412-4915-B1A1-848EAB4109BA}"/>
              </a:ext>
              <a:ext uri="{C183D7F6-B498-43B3-948B-1728B52AA6E4}">
                <adec:decorative xmlns:adec="http://schemas.microsoft.com/office/drawing/2017/decorative" val="1"/>
              </a:ext>
            </a:extLst>
          </p:cNvPr>
          <p:cNvSpPr/>
          <p:nvPr/>
        </p:nvSpPr>
        <p:spPr bwMode="auto">
          <a:xfrm>
            <a:off x="7340987" y="4237431"/>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ArcBox-Win2K19</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a:t>
            </a:r>
          </a:p>
        </p:txBody>
      </p:sp>
      <p:sp>
        <p:nvSpPr>
          <p:cNvPr id="117" name="Rectangle 116">
            <a:extLst>
              <a:ext uri="{FF2B5EF4-FFF2-40B4-BE49-F238E27FC236}">
                <a16:creationId xmlns:a16="http://schemas.microsoft.com/office/drawing/2014/main" id="{491FDF10-FB4B-4194-9157-3E0A782C80B0}"/>
              </a:ext>
              <a:ext uri="{C183D7F6-B498-43B3-948B-1728B52AA6E4}">
                <adec:decorative xmlns:adec="http://schemas.microsoft.com/office/drawing/2017/decorative" val="1"/>
              </a:ext>
            </a:extLst>
          </p:cNvPr>
          <p:cNvSpPr/>
          <p:nvPr/>
        </p:nvSpPr>
        <p:spPr bwMode="auto">
          <a:xfrm>
            <a:off x="8547778" y="4242060"/>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ArcBox-Win2K22</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a:t>
            </a:r>
          </a:p>
        </p:txBody>
      </p:sp>
      <p:sp>
        <p:nvSpPr>
          <p:cNvPr id="120" name="Rectangle 119">
            <a:extLst>
              <a:ext uri="{FF2B5EF4-FFF2-40B4-BE49-F238E27FC236}">
                <a16:creationId xmlns:a16="http://schemas.microsoft.com/office/drawing/2014/main" id="{31704B3B-5CC4-4276-8A15-738AA7CC6061}"/>
              </a:ext>
              <a:ext uri="{C183D7F6-B498-43B3-948B-1728B52AA6E4}">
                <adec:decorative xmlns:adec="http://schemas.microsoft.com/office/drawing/2017/decorative" val="1"/>
              </a:ext>
            </a:extLst>
          </p:cNvPr>
          <p:cNvSpPr/>
          <p:nvPr/>
        </p:nvSpPr>
        <p:spPr bwMode="auto">
          <a:xfrm>
            <a:off x="9754569" y="424668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ArcBox-Ubuntu</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a:t>
            </a:r>
          </a:p>
        </p:txBody>
      </p:sp>
      <p:sp>
        <p:nvSpPr>
          <p:cNvPr id="123" name="Rectangle 122">
            <a:extLst>
              <a:ext uri="{FF2B5EF4-FFF2-40B4-BE49-F238E27FC236}">
                <a16:creationId xmlns:a16="http://schemas.microsoft.com/office/drawing/2014/main" id="{DE250382-7C40-4591-B708-E83DDA84DFF3}"/>
              </a:ext>
              <a:ext uri="{C183D7F6-B498-43B3-948B-1728B52AA6E4}">
                <adec:decorative xmlns:adec="http://schemas.microsoft.com/office/drawing/2017/decorative" val="1"/>
              </a:ext>
            </a:extLst>
          </p:cNvPr>
          <p:cNvSpPr/>
          <p:nvPr/>
        </p:nvSpPr>
        <p:spPr bwMode="auto">
          <a:xfrm>
            <a:off x="10961360" y="4251318"/>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ArcBox-CentOS</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a:t>
            </a:r>
          </a:p>
        </p:txBody>
      </p:sp>
      <p:pic>
        <p:nvPicPr>
          <p:cNvPr id="1026" name="Picture 2">
            <a:extLst>
              <a:ext uri="{FF2B5EF4-FFF2-40B4-BE49-F238E27FC236}">
                <a16:creationId xmlns:a16="http://schemas.microsoft.com/office/drawing/2014/main" id="{E1A46367-2983-46EC-B80E-E10A1ACA27B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122568" y="4419537"/>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ownload Installation Oscypki Centos Icons Computer Linux Distribution HQ  PNG Image | FreePNGImg">
            <a:extLst>
              <a:ext uri="{FF2B5EF4-FFF2-40B4-BE49-F238E27FC236}">
                <a16:creationId xmlns:a16="http://schemas.microsoft.com/office/drawing/2014/main" id="{C5A4E97F-C82E-44D4-9BE1-E2BABC075ED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298324" y="4341065"/>
            <a:ext cx="443641" cy="443641"/>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24">
            <a:extLst>
              <a:ext uri="{FF2B5EF4-FFF2-40B4-BE49-F238E27FC236}">
                <a16:creationId xmlns:a16="http://schemas.microsoft.com/office/drawing/2014/main" id="{8081221D-F592-4D92-A53C-1C72D7C673F4}"/>
              </a:ext>
            </a:extLst>
          </p:cNvPr>
          <p:cNvGrpSpPr/>
          <p:nvPr/>
        </p:nvGrpSpPr>
        <p:grpSpPr>
          <a:xfrm>
            <a:off x="8547777" y="2834951"/>
            <a:ext cx="1101759" cy="1077216"/>
            <a:chOff x="8037449" y="2534169"/>
            <a:chExt cx="1101759" cy="1077216"/>
          </a:xfrm>
        </p:grpSpPr>
        <p:sp>
          <p:nvSpPr>
            <p:cNvPr id="126" name="Rectangle 125">
              <a:extLst>
                <a:ext uri="{FF2B5EF4-FFF2-40B4-BE49-F238E27FC236}">
                  <a16:creationId xmlns:a16="http://schemas.microsoft.com/office/drawing/2014/main" id="{800676F5-4CBB-49D9-AFC3-00A3BA3D030A}"/>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ArcBox-Win2K22</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28" name="Graphic 127">
              <a:extLst>
                <a:ext uri="{FF2B5EF4-FFF2-40B4-BE49-F238E27FC236}">
                  <a16:creationId xmlns:a16="http://schemas.microsoft.com/office/drawing/2014/main" id="{42902FC6-DF82-4C41-AD67-7793E3EF7DB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405448" y="2656973"/>
              <a:ext cx="365760" cy="365760"/>
            </a:xfrm>
            <a:prstGeom prst="rect">
              <a:avLst/>
            </a:prstGeom>
          </p:spPr>
        </p:pic>
      </p:grpSp>
      <p:grpSp>
        <p:nvGrpSpPr>
          <p:cNvPr id="130" name="Group 129">
            <a:extLst>
              <a:ext uri="{FF2B5EF4-FFF2-40B4-BE49-F238E27FC236}">
                <a16:creationId xmlns:a16="http://schemas.microsoft.com/office/drawing/2014/main" id="{3B097E81-78BF-4557-9893-B38908780C89}"/>
              </a:ext>
            </a:extLst>
          </p:cNvPr>
          <p:cNvGrpSpPr/>
          <p:nvPr/>
        </p:nvGrpSpPr>
        <p:grpSpPr>
          <a:xfrm>
            <a:off x="9754568" y="2838787"/>
            <a:ext cx="1101759" cy="1077216"/>
            <a:chOff x="8037449" y="2534169"/>
            <a:chExt cx="1101759" cy="1077216"/>
          </a:xfrm>
        </p:grpSpPr>
        <p:sp>
          <p:nvSpPr>
            <p:cNvPr id="132" name="Rectangle 131">
              <a:extLst>
                <a:ext uri="{FF2B5EF4-FFF2-40B4-BE49-F238E27FC236}">
                  <a16:creationId xmlns:a16="http://schemas.microsoft.com/office/drawing/2014/main" id="{0715A9EE-549D-4417-A54F-2535F1BF6A4B}"/>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ArcBox-Ubuntu</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33" name="Graphic 132">
              <a:extLst>
                <a:ext uri="{FF2B5EF4-FFF2-40B4-BE49-F238E27FC236}">
                  <a16:creationId xmlns:a16="http://schemas.microsoft.com/office/drawing/2014/main" id="{00048FC2-43B2-4E9E-8427-77AFA54195C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405448" y="2656973"/>
              <a:ext cx="365760" cy="365760"/>
            </a:xfrm>
            <a:prstGeom prst="rect">
              <a:avLst/>
            </a:prstGeom>
          </p:spPr>
        </p:pic>
      </p:grpSp>
      <p:grpSp>
        <p:nvGrpSpPr>
          <p:cNvPr id="134" name="Group 133">
            <a:extLst>
              <a:ext uri="{FF2B5EF4-FFF2-40B4-BE49-F238E27FC236}">
                <a16:creationId xmlns:a16="http://schemas.microsoft.com/office/drawing/2014/main" id="{332069AF-8551-46D0-A5C7-2B240611AD53}"/>
              </a:ext>
            </a:extLst>
          </p:cNvPr>
          <p:cNvGrpSpPr/>
          <p:nvPr/>
        </p:nvGrpSpPr>
        <p:grpSpPr>
          <a:xfrm>
            <a:off x="10961359" y="2842623"/>
            <a:ext cx="1101759" cy="1077216"/>
            <a:chOff x="8037449" y="2534169"/>
            <a:chExt cx="1101759" cy="1077216"/>
          </a:xfrm>
        </p:grpSpPr>
        <p:sp>
          <p:nvSpPr>
            <p:cNvPr id="137" name="Rectangle 136">
              <a:extLst>
                <a:ext uri="{FF2B5EF4-FFF2-40B4-BE49-F238E27FC236}">
                  <a16:creationId xmlns:a16="http://schemas.microsoft.com/office/drawing/2014/main" id="{66E1A725-A098-46B6-8242-49E36A0EEA2F}"/>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ArcBox-CentOS</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38" name="Graphic 137">
              <a:extLst>
                <a:ext uri="{FF2B5EF4-FFF2-40B4-BE49-F238E27FC236}">
                  <a16:creationId xmlns:a16="http://schemas.microsoft.com/office/drawing/2014/main" id="{89A5C811-C22E-48DC-91DC-0BBF515829E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405448" y="2656973"/>
              <a:ext cx="365760" cy="365760"/>
            </a:xfrm>
            <a:prstGeom prst="rect">
              <a:avLst/>
            </a:prstGeom>
          </p:spPr>
        </p:pic>
      </p:grpSp>
      <p:cxnSp>
        <p:nvCxnSpPr>
          <p:cNvPr id="139" name="Straight Arrow Connector 138">
            <a:extLst>
              <a:ext uri="{FF2B5EF4-FFF2-40B4-BE49-F238E27FC236}">
                <a16:creationId xmlns:a16="http://schemas.microsoft.com/office/drawing/2014/main" id="{11164EDD-FDC6-46FD-B952-B60C837F97C2}"/>
              </a:ext>
            </a:extLst>
          </p:cNvPr>
          <p:cNvCxnSpPr>
            <a:cxnSpLocks/>
            <a:stCxn id="113" idx="0"/>
            <a:endCxn id="173" idx="2"/>
          </p:cNvCxnSpPr>
          <p:nvPr/>
        </p:nvCxnSpPr>
        <p:spPr>
          <a:xfrm flipH="1" flipV="1">
            <a:off x="7891866" y="3908331"/>
            <a:ext cx="1" cy="329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C50B767-271B-4A96-8442-B134C57D47BF}"/>
              </a:ext>
            </a:extLst>
          </p:cNvPr>
          <p:cNvCxnSpPr>
            <a:cxnSpLocks/>
          </p:cNvCxnSpPr>
          <p:nvPr/>
        </p:nvCxnSpPr>
        <p:spPr>
          <a:xfrm flipH="1" flipV="1">
            <a:off x="9112163" y="3904495"/>
            <a:ext cx="1" cy="329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DC08137E-2CC9-4998-8DC6-FD5B1B2B8ED1}"/>
              </a:ext>
            </a:extLst>
          </p:cNvPr>
          <p:cNvCxnSpPr>
            <a:cxnSpLocks/>
          </p:cNvCxnSpPr>
          <p:nvPr/>
        </p:nvCxnSpPr>
        <p:spPr>
          <a:xfrm flipH="1" flipV="1">
            <a:off x="10332460" y="3900659"/>
            <a:ext cx="1" cy="329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3EE8B2A-1B7A-499E-B020-B50740E453B6}"/>
              </a:ext>
            </a:extLst>
          </p:cNvPr>
          <p:cNvCxnSpPr>
            <a:cxnSpLocks/>
          </p:cNvCxnSpPr>
          <p:nvPr/>
        </p:nvCxnSpPr>
        <p:spPr>
          <a:xfrm flipH="1" flipV="1">
            <a:off x="11552757" y="3896823"/>
            <a:ext cx="1" cy="329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7" name="Picture 16" descr="Shape&#10;&#10;Description automatically generated with low confidence">
            <a:extLst>
              <a:ext uri="{FF2B5EF4-FFF2-40B4-BE49-F238E27FC236}">
                <a16:creationId xmlns:a16="http://schemas.microsoft.com/office/drawing/2014/main" id="{72733D15-01F3-4819-B91C-21E7896003F2}"/>
              </a:ext>
            </a:extLst>
          </p:cNvPr>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7658617" y="4385721"/>
            <a:ext cx="457200" cy="457200"/>
          </a:xfrm>
          <a:prstGeom prst="rect">
            <a:avLst/>
          </a:prstGeom>
        </p:spPr>
      </p:pic>
      <p:pic>
        <p:nvPicPr>
          <p:cNvPr id="146" name="Picture 145" descr="Shape&#10;&#10;Description automatically generated with low confidence">
            <a:extLst>
              <a:ext uri="{FF2B5EF4-FFF2-40B4-BE49-F238E27FC236}">
                <a16:creationId xmlns:a16="http://schemas.microsoft.com/office/drawing/2014/main" id="{E4FDE052-91B0-4B7D-8EA1-63CFD629765B}"/>
              </a:ext>
            </a:extLst>
          </p:cNvPr>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77846" y="4385721"/>
            <a:ext cx="457200" cy="457200"/>
          </a:xfrm>
          <a:prstGeom prst="rect">
            <a:avLst/>
          </a:prstGeom>
        </p:spPr>
      </p:pic>
      <p:grpSp>
        <p:nvGrpSpPr>
          <p:cNvPr id="24" name="Group 23">
            <a:extLst>
              <a:ext uri="{FF2B5EF4-FFF2-40B4-BE49-F238E27FC236}">
                <a16:creationId xmlns:a16="http://schemas.microsoft.com/office/drawing/2014/main" id="{03BF814A-7727-4F01-B390-71A2C34B1260}"/>
              </a:ext>
            </a:extLst>
          </p:cNvPr>
          <p:cNvGrpSpPr/>
          <p:nvPr/>
        </p:nvGrpSpPr>
        <p:grpSpPr>
          <a:xfrm>
            <a:off x="2992880" y="2841434"/>
            <a:ext cx="1857142" cy="3411700"/>
            <a:chOff x="3440540" y="2715910"/>
            <a:chExt cx="1857142" cy="3411700"/>
          </a:xfrm>
        </p:grpSpPr>
        <p:sp>
          <p:nvSpPr>
            <p:cNvPr id="167" name="Rectangle 166">
              <a:extLst>
                <a:ext uri="{FF2B5EF4-FFF2-40B4-BE49-F238E27FC236}">
                  <a16:creationId xmlns:a16="http://schemas.microsoft.com/office/drawing/2014/main" id="{AE7E4AD6-4D90-4E26-8CBC-87F60237C145}"/>
                </a:ext>
                <a:ext uri="{C183D7F6-B498-43B3-948B-1728B52AA6E4}">
                  <adec:decorative xmlns:adec="http://schemas.microsoft.com/office/drawing/2017/decorative" val="1"/>
                </a:ext>
              </a:extLst>
            </p:cNvPr>
            <p:cNvSpPr/>
            <p:nvPr/>
          </p:nvSpPr>
          <p:spPr bwMode="auto">
            <a:xfrm>
              <a:off x="3485933" y="2715910"/>
              <a:ext cx="1738510"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Kubernetes cluster</a:t>
              </a:r>
            </a:p>
          </p:txBody>
        </p:sp>
        <p:pic>
          <p:nvPicPr>
            <p:cNvPr id="168" name="Graphic 167">
              <a:extLst>
                <a:ext uri="{FF2B5EF4-FFF2-40B4-BE49-F238E27FC236}">
                  <a16:creationId xmlns:a16="http://schemas.microsoft.com/office/drawing/2014/main" id="{B736AAA1-3A79-4830-BFBE-76C4635BE00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194938" y="2868889"/>
              <a:ext cx="365760" cy="365760"/>
            </a:xfrm>
            <a:prstGeom prst="rect">
              <a:avLst/>
            </a:prstGeom>
          </p:spPr>
        </p:pic>
        <p:sp>
          <p:nvSpPr>
            <p:cNvPr id="129" name="Rectangle 128">
              <a:extLst>
                <a:ext uri="{FF2B5EF4-FFF2-40B4-BE49-F238E27FC236}">
                  <a16:creationId xmlns:a16="http://schemas.microsoft.com/office/drawing/2014/main" id="{F36A4222-7875-42A8-AF2C-A8520601CB0F}"/>
                </a:ext>
              </a:extLst>
            </p:cNvPr>
            <p:cNvSpPr/>
            <p:nvPr/>
          </p:nvSpPr>
          <p:spPr bwMode="auto">
            <a:xfrm>
              <a:off x="3488097" y="4100398"/>
              <a:ext cx="1736348" cy="2027212"/>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31" name="TextBox 130">
              <a:extLst>
                <a:ext uri="{FF2B5EF4-FFF2-40B4-BE49-F238E27FC236}">
                  <a16:creationId xmlns:a16="http://schemas.microsoft.com/office/drawing/2014/main" id="{9FBF8A53-86E6-475F-98EF-8AF9CA551BDE}"/>
                </a:ext>
              </a:extLst>
            </p:cNvPr>
            <p:cNvSpPr txBox="1"/>
            <p:nvPr/>
          </p:nvSpPr>
          <p:spPr>
            <a:xfrm>
              <a:off x="3440540" y="5855157"/>
              <a:ext cx="1857142" cy="237757"/>
            </a:xfrm>
            <a:prstGeom prst="rect">
              <a:avLst/>
            </a:prstGeom>
            <a:noFill/>
          </p:spPr>
          <p:txBody>
            <a:bodyPr wrap="square">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050" kern="0">
                  <a:latin typeface="Segoe UI Semibold"/>
                  <a:ea typeface="+mj-ea"/>
                  <a:cs typeface="Segoe UI" pitchFamily="34" charset="0"/>
                </a:rPr>
                <a:t>Azure VM Ubuntu Server</a:t>
              </a:r>
              <a:endParaRPr kumimoji="0" lang="en-US" sz="1050" u="none" strike="noStrike" kern="0" cap="none" spc="0" normalizeH="0" baseline="0" noProof="0">
                <a:ln>
                  <a:noFill/>
                </a:ln>
                <a:effectLst/>
                <a:uLnTx/>
                <a:uFillTx/>
                <a:latin typeface="Segoe UI Semibold"/>
                <a:ea typeface="+mj-ea"/>
                <a:cs typeface="Segoe UI" pitchFamily="34" charset="0"/>
              </a:endParaRPr>
            </a:p>
          </p:txBody>
        </p:sp>
        <p:sp>
          <p:nvSpPr>
            <p:cNvPr id="135" name="Rectangle 134">
              <a:extLst>
                <a:ext uri="{FF2B5EF4-FFF2-40B4-BE49-F238E27FC236}">
                  <a16:creationId xmlns:a16="http://schemas.microsoft.com/office/drawing/2014/main" id="{8F90A91D-CC06-44C0-9A36-55F2BB3D7EB6}"/>
                </a:ext>
                <a:ext uri="{C183D7F6-B498-43B3-948B-1728B52AA6E4}">
                  <adec:decorative xmlns:adec="http://schemas.microsoft.com/office/drawing/2017/decorative" val="1"/>
                </a:ext>
              </a:extLst>
            </p:cNvPr>
            <p:cNvSpPr/>
            <p:nvPr/>
          </p:nvSpPr>
          <p:spPr bwMode="auto">
            <a:xfrm>
              <a:off x="3655450" y="4330889"/>
              <a:ext cx="1399476" cy="896759"/>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Rancher K3s 1-node Kubernetes cluster</a:t>
              </a:r>
            </a:p>
          </p:txBody>
        </p:sp>
        <p:pic>
          <p:nvPicPr>
            <p:cNvPr id="1028" name="Picture 4" descr="Rancher-icon | Brands RA - RZ">
              <a:extLst>
                <a:ext uri="{FF2B5EF4-FFF2-40B4-BE49-F238E27FC236}">
                  <a16:creationId xmlns:a16="http://schemas.microsoft.com/office/drawing/2014/main" id="{1D3D25F9-354C-4351-A0FC-0DDCFB75E52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91384" y="4349648"/>
              <a:ext cx="555453" cy="55545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CF56CBE5-7D78-4352-9AB5-8FE73C61F905}"/>
                </a:ext>
              </a:extLst>
            </p:cNvPr>
            <p:cNvGrpSpPr/>
            <p:nvPr/>
          </p:nvGrpSpPr>
          <p:grpSpPr>
            <a:xfrm>
              <a:off x="4046270" y="5517864"/>
              <a:ext cx="663096" cy="279859"/>
              <a:chOff x="936128" y="1236686"/>
              <a:chExt cx="663096" cy="279859"/>
            </a:xfrm>
          </p:grpSpPr>
          <p:pic>
            <p:nvPicPr>
              <p:cNvPr id="136" name="Graphic 135">
                <a:extLst>
                  <a:ext uri="{FF2B5EF4-FFF2-40B4-BE49-F238E27FC236}">
                    <a16:creationId xmlns:a16="http://schemas.microsoft.com/office/drawing/2014/main" id="{80FF86CD-E669-4594-9551-DC2CE16093E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6128" y="1242225"/>
                <a:ext cx="274320" cy="274320"/>
              </a:xfrm>
              <a:prstGeom prst="rect">
                <a:avLst/>
              </a:prstGeom>
            </p:spPr>
          </p:pic>
          <p:pic>
            <p:nvPicPr>
              <p:cNvPr id="143" name="Picture 2">
                <a:extLst>
                  <a:ext uri="{FF2B5EF4-FFF2-40B4-BE49-F238E27FC236}">
                    <a16:creationId xmlns:a16="http://schemas.microsoft.com/office/drawing/2014/main" id="{0E1F4721-8660-4544-9E03-43FCFCD693B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24904" y="1236686"/>
                <a:ext cx="274320" cy="27432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Straight Arrow Connector 146">
              <a:extLst>
                <a:ext uri="{FF2B5EF4-FFF2-40B4-BE49-F238E27FC236}">
                  <a16:creationId xmlns:a16="http://schemas.microsoft.com/office/drawing/2014/main" id="{8575DA8F-E022-43F3-A38D-38C386921AF2}"/>
                </a:ext>
              </a:extLst>
            </p:cNvPr>
            <p:cNvCxnSpPr>
              <a:cxnSpLocks/>
              <a:stCxn id="135" idx="0"/>
              <a:endCxn id="167" idx="2"/>
            </p:cNvCxnSpPr>
            <p:nvPr/>
          </p:nvCxnSpPr>
          <p:spPr>
            <a:xfrm flipV="1">
              <a:off x="4355188" y="3793126"/>
              <a:ext cx="0" cy="53776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A3639B0-5F5C-42BF-B82A-05BD5F6FB521}"/>
              </a:ext>
            </a:extLst>
          </p:cNvPr>
          <p:cNvGrpSpPr/>
          <p:nvPr/>
        </p:nvGrpSpPr>
        <p:grpSpPr>
          <a:xfrm>
            <a:off x="119918" y="2838787"/>
            <a:ext cx="2877329" cy="3414348"/>
            <a:chOff x="263602" y="2713261"/>
            <a:chExt cx="2877329" cy="3414348"/>
          </a:xfrm>
        </p:grpSpPr>
        <p:sp>
          <p:nvSpPr>
            <p:cNvPr id="144" name="Rectangle 143">
              <a:extLst>
                <a:ext uri="{FF2B5EF4-FFF2-40B4-BE49-F238E27FC236}">
                  <a16:creationId xmlns:a16="http://schemas.microsoft.com/office/drawing/2014/main" id="{9D5624B0-A3BA-4637-BA18-E2567E391C5C}"/>
                </a:ext>
              </a:extLst>
            </p:cNvPr>
            <p:cNvSpPr/>
            <p:nvPr/>
          </p:nvSpPr>
          <p:spPr bwMode="auto">
            <a:xfrm>
              <a:off x="263602" y="2713261"/>
              <a:ext cx="2877329" cy="3414347"/>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45" name="TextBox 144">
              <a:extLst>
                <a:ext uri="{FF2B5EF4-FFF2-40B4-BE49-F238E27FC236}">
                  <a16:creationId xmlns:a16="http://schemas.microsoft.com/office/drawing/2014/main" id="{C94E5C77-935F-46BD-BC30-9E302ADD9393}"/>
                </a:ext>
              </a:extLst>
            </p:cNvPr>
            <p:cNvSpPr txBox="1"/>
            <p:nvPr/>
          </p:nvSpPr>
          <p:spPr>
            <a:xfrm>
              <a:off x="282448" y="5730577"/>
              <a:ext cx="2819863" cy="397032"/>
            </a:xfrm>
            <a:prstGeom prst="rect">
              <a:avLst/>
            </a:prstGeom>
            <a:noFill/>
          </p:spPr>
          <p:txBody>
            <a:bodyPr wrap="square">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050" kern="0">
                  <a:latin typeface="Segoe UI Semibold"/>
                  <a:ea typeface="+mj-ea"/>
                  <a:cs typeface="Segoe UI" pitchFamily="34" charset="0"/>
                </a:rPr>
                <a:t>Kubernetes Cluster API </a:t>
              </a:r>
              <a:r>
                <a:rPr kumimoji="0" lang="en-US" sz="1050" u="none" strike="noStrike" kern="0" cap="none" spc="0" normalizeH="0" baseline="0" noProof="0">
                  <a:ln>
                    <a:noFill/>
                  </a:ln>
                  <a:effectLst/>
                  <a:uLnTx/>
                  <a:uFillTx/>
                  <a:latin typeface="Segoe UI Semibold"/>
                  <a:ea typeface="+mj-ea"/>
                  <a:cs typeface="Segoe UI" pitchFamily="34" charset="0"/>
                </a:rPr>
                <a:t>3-node cluster</a:t>
              </a:r>
            </a:p>
            <a:p>
              <a:pPr marL="0" marR="0" lvl="0" indent="0" algn="ctr" defTabSz="932472" rtl="0" eaLnBrk="1" fontAlgn="base" latinLnBrk="0" hangingPunct="1">
                <a:lnSpc>
                  <a:spcPct val="90000"/>
                </a:lnSpc>
                <a:spcBef>
                  <a:spcPct val="0"/>
                </a:spcBef>
                <a:spcAft>
                  <a:spcPct val="0"/>
                </a:spcAft>
                <a:buClrTx/>
                <a:buSzTx/>
                <a:buFontTx/>
                <a:buNone/>
                <a:tabLst/>
                <a:defRPr/>
              </a:pPr>
              <a:r>
                <a:rPr lang="en-US" sz="1050" kern="0">
                  <a:latin typeface="Segoe UI Semibold"/>
                  <a:ea typeface="+mj-ea"/>
                  <a:cs typeface="Segoe UI" pitchFamily="34" charset="0"/>
                </a:rPr>
                <a:t>deployed using CAPI Azure provider</a:t>
              </a:r>
              <a:endParaRPr kumimoji="0" lang="en-US" sz="1050" u="none" strike="noStrike" kern="0" cap="none" spc="0" normalizeH="0" baseline="0" noProof="0">
                <a:ln>
                  <a:noFill/>
                </a:ln>
                <a:effectLst/>
                <a:uLnTx/>
                <a:uFillTx/>
                <a:latin typeface="Segoe UI Semibold"/>
                <a:ea typeface="+mj-ea"/>
                <a:cs typeface="Segoe UI" pitchFamily="34" charset="0"/>
              </a:endParaRPr>
            </a:p>
          </p:txBody>
        </p:sp>
        <p:grpSp>
          <p:nvGrpSpPr>
            <p:cNvPr id="68" name="Group 67">
              <a:extLst>
                <a:ext uri="{FF2B5EF4-FFF2-40B4-BE49-F238E27FC236}">
                  <a16:creationId xmlns:a16="http://schemas.microsoft.com/office/drawing/2014/main" id="{5DB94E52-9FC2-4ED4-9989-B27C965EBFBE}"/>
                </a:ext>
              </a:extLst>
            </p:cNvPr>
            <p:cNvGrpSpPr/>
            <p:nvPr/>
          </p:nvGrpSpPr>
          <p:grpSpPr>
            <a:xfrm>
              <a:off x="522423" y="3720069"/>
              <a:ext cx="2339911" cy="695426"/>
              <a:chOff x="2898344" y="3431061"/>
              <a:chExt cx="2339911" cy="695426"/>
            </a:xfrm>
          </p:grpSpPr>
          <p:sp>
            <p:nvSpPr>
              <p:cNvPr id="149" name="Rectangle 148">
                <a:extLst>
                  <a:ext uri="{FF2B5EF4-FFF2-40B4-BE49-F238E27FC236}">
                    <a16:creationId xmlns:a16="http://schemas.microsoft.com/office/drawing/2014/main" id="{454190F1-2B56-4CFF-927E-837018573A9B}"/>
                  </a:ext>
                  <a:ext uri="{C183D7F6-B498-43B3-948B-1728B52AA6E4}">
                    <adec:decorative xmlns:adec="http://schemas.microsoft.com/office/drawing/2017/decorative" val="1"/>
                  </a:ext>
                </a:extLst>
              </p:cNvPr>
              <p:cNvSpPr/>
              <p:nvPr/>
            </p:nvSpPr>
            <p:spPr bwMode="auto">
              <a:xfrm>
                <a:off x="3200127" y="3431061"/>
                <a:ext cx="1736347" cy="6954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p:txBody>
          </p:sp>
          <p:pic>
            <p:nvPicPr>
              <p:cNvPr id="150" name="Graphic 149">
                <a:extLst>
                  <a:ext uri="{FF2B5EF4-FFF2-40B4-BE49-F238E27FC236}">
                    <a16:creationId xmlns:a16="http://schemas.microsoft.com/office/drawing/2014/main" id="{55DBE1EA-E0AA-49DE-9D14-30315521CD68}"/>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880928" y="3500275"/>
                <a:ext cx="365760" cy="365760"/>
              </a:xfrm>
              <a:prstGeom prst="rect">
                <a:avLst/>
              </a:prstGeom>
            </p:spPr>
          </p:pic>
          <p:sp>
            <p:nvSpPr>
              <p:cNvPr id="153" name="Rectangle 152">
                <a:extLst>
                  <a:ext uri="{FF2B5EF4-FFF2-40B4-BE49-F238E27FC236}">
                    <a16:creationId xmlns:a16="http://schemas.microsoft.com/office/drawing/2014/main" id="{BF36A0C9-A6FD-4EA3-8F8F-6A0D31931C4F}"/>
                  </a:ext>
                </a:extLst>
              </p:cNvPr>
              <p:cNvSpPr/>
              <p:nvPr/>
            </p:nvSpPr>
            <p:spPr>
              <a:xfrm>
                <a:off x="2898344" y="3858610"/>
                <a:ext cx="2339911"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Azure Arc Data Controller</a:t>
                </a:r>
              </a:p>
            </p:txBody>
          </p:sp>
        </p:grpSp>
        <p:sp>
          <p:nvSpPr>
            <p:cNvPr id="161" name="Rectangle 160">
              <a:extLst>
                <a:ext uri="{FF2B5EF4-FFF2-40B4-BE49-F238E27FC236}">
                  <a16:creationId xmlns:a16="http://schemas.microsoft.com/office/drawing/2014/main" id="{C701452E-B5D7-4941-971E-14FE9CADEA81}"/>
                </a:ext>
                <a:ext uri="{C183D7F6-B498-43B3-948B-1728B52AA6E4}">
                  <adec:decorative xmlns:adec="http://schemas.microsoft.com/office/drawing/2017/decorative" val="1"/>
                </a:ext>
              </a:extLst>
            </p:cNvPr>
            <p:cNvSpPr/>
            <p:nvPr/>
          </p:nvSpPr>
          <p:spPr bwMode="auto">
            <a:xfrm>
              <a:off x="319392" y="2784048"/>
              <a:ext cx="1326967" cy="782825"/>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effectLst/>
                <a:uLnTx/>
                <a:uFillTx/>
                <a:latin typeface="Segoe UI Semibold"/>
                <a:ea typeface="+mn-ea"/>
                <a:cs typeface="Segoe UI" pitchFamily="34" charset="0"/>
              </a:endParaRPr>
            </a:p>
          </p:txBody>
        </p:sp>
        <p:sp>
          <p:nvSpPr>
            <p:cNvPr id="158" name="Rectangle 157">
              <a:extLst>
                <a:ext uri="{FF2B5EF4-FFF2-40B4-BE49-F238E27FC236}">
                  <a16:creationId xmlns:a16="http://schemas.microsoft.com/office/drawing/2014/main" id="{92BE673B-CDA6-484D-8B34-44EECEA4A9F8}"/>
                </a:ext>
              </a:extLst>
            </p:cNvPr>
            <p:cNvSpPr/>
            <p:nvPr/>
          </p:nvSpPr>
          <p:spPr>
            <a:xfrm>
              <a:off x="284607" y="3205449"/>
              <a:ext cx="1396536"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Azure Arc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PostgreSQL Hyperscale</a:t>
              </a:r>
            </a:p>
          </p:txBody>
        </p:sp>
        <p:pic>
          <p:nvPicPr>
            <p:cNvPr id="154" name="Graphic 153">
              <a:extLst>
                <a:ext uri="{FF2B5EF4-FFF2-40B4-BE49-F238E27FC236}">
                  <a16:creationId xmlns:a16="http://schemas.microsoft.com/office/drawing/2014/main" id="{7A899759-CDA2-483F-891F-D0477956F781}"/>
                </a:ext>
                <a:ext uri="{C183D7F6-B498-43B3-948B-1728B52AA6E4}">
                  <adec:decorative xmlns:adec="http://schemas.microsoft.com/office/drawing/2017/decorative" val="1"/>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824444" y="2853749"/>
              <a:ext cx="365760" cy="365760"/>
            </a:xfrm>
            <a:prstGeom prst="rect">
              <a:avLst/>
            </a:prstGeom>
          </p:spPr>
        </p:pic>
        <p:pic>
          <p:nvPicPr>
            <p:cNvPr id="3" name="Picture 2" descr="A picture containing vector graphics, toy, light&#10;&#10;Description automatically generated">
              <a:extLst>
                <a:ext uri="{FF2B5EF4-FFF2-40B4-BE49-F238E27FC236}">
                  <a16:creationId xmlns:a16="http://schemas.microsoft.com/office/drawing/2014/main" id="{F7644E54-A4AA-41B9-A34A-9F2926787BAB}"/>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42831" y="5283812"/>
              <a:ext cx="299098" cy="411834"/>
            </a:xfrm>
            <a:prstGeom prst="rect">
              <a:avLst/>
            </a:prstGeom>
          </p:spPr>
        </p:pic>
        <p:sp>
          <p:nvSpPr>
            <p:cNvPr id="152" name="Rectangle 151">
              <a:extLst>
                <a:ext uri="{FF2B5EF4-FFF2-40B4-BE49-F238E27FC236}">
                  <a16:creationId xmlns:a16="http://schemas.microsoft.com/office/drawing/2014/main" id="{C76C4A05-7880-43DA-933B-4BBB3D45C48E}"/>
                </a:ext>
                <a:ext uri="{C183D7F6-B498-43B3-948B-1728B52AA6E4}">
                  <adec:decorative xmlns:adec="http://schemas.microsoft.com/office/drawing/2017/decorative" val="1"/>
                </a:ext>
              </a:extLst>
            </p:cNvPr>
            <p:cNvSpPr/>
            <p:nvPr/>
          </p:nvSpPr>
          <p:spPr bwMode="auto">
            <a:xfrm>
              <a:off x="597763" y="4603396"/>
              <a:ext cx="2189234" cy="411833"/>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Kubernetes cluster</a:t>
              </a:r>
            </a:p>
          </p:txBody>
        </p:sp>
        <p:pic>
          <p:nvPicPr>
            <p:cNvPr id="155" name="Graphic 154">
              <a:extLst>
                <a:ext uri="{FF2B5EF4-FFF2-40B4-BE49-F238E27FC236}">
                  <a16:creationId xmlns:a16="http://schemas.microsoft.com/office/drawing/2014/main" id="{20CA83A0-819A-4260-A79A-B318CB9758C4}"/>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60603" y="4454438"/>
              <a:ext cx="274320" cy="274320"/>
            </a:xfrm>
            <a:prstGeom prst="rect">
              <a:avLst/>
            </a:prstGeom>
          </p:spPr>
        </p:pic>
        <p:sp>
          <p:nvSpPr>
            <p:cNvPr id="156" name="Rectangle 155">
              <a:extLst>
                <a:ext uri="{FF2B5EF4-FFF2-40B4-BE49-F238E27FC236}">
                  <a16:creationId xmlns:a16="http://schemas.microsoft.com/office/drawing/2014/main" id="{3254CE10-5ED5-4472-86F5-0D5A52EBE2D9}"/>
                </a:ext>
                <a:ext uri="{C183D7F6-B498-43B3-948B-1728B52AA6E4}">
                  <adec:decorative xmlns:adec="http://schemas.microsoft.com/office/drawing/2017/decorative" val="1"/>
                </a:ext>
              </a:extLst>
            </p:cNvPr>
            <p:cNvSpPr/>
            <p:nvPr/>
          </p:nvSpPr>
          <p:spPr bwMode="auto">
            <a:xfrm>
              <a:off x="1763546" y="2786697"/>
              <a:ext cx="1326967" cy="78017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effectLst/>
                <a:uLnTx/>
                <a:uFillTx/>
                <a:latin typeface="Segoe UI Semibold"/>
                <a:ea typeface="+mn-ea"/>
                <a:cs typeface="Segoe UI" pitchFamily="34" charset="0"/>
              </a:endParaRPr>
            </a:p>
          </p:txBody>
        </p:sp>
        <p:sp>
          <p:nvSpPr>
            <p:cNvPr id="163" name="Rectangle 162">
              <a:extLst>
                <a:ext uri="{FF2B5EF4-FFF2-40B4-BE49-F238E27FC236}">
                  <a16:creationId xmlns:a16="http://schemas.microsoft.com/office/drawing/2014/main" id="{CD6EB54A-7092-4F8A-9437-BF8B186CDC4D}"/>
                </a:ext>
              </a:extLst>
            </p:cNvPr>
            <p:cNvSpPr/>
            <p:nvPr/>
          </p:nvSpPr>
          <p:spPr>
            <a:xfrm>
              <a:off x="1735771" y="3211401"/>
              <a:ext cx="1385316"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Azure Arc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SQL Managed Instance</a:t>
              </a:r>
            </a:p>
          </p:txBody>
        </p:sp>
        <p:pic>
          <p:nvPicPr>
            <p:cNvPr id="159" name="Graphic 158">
              <a:extLst>
                <a:ext uri="{FF2B5EF4-FFF2-40B4-BE49-F238E27FC236}">
                  <a16:creationId xmlns:a16="http://schemas.microsoft.com/office/drawing/2014/main" id="{5E6574D6-7639-4A75-9A6D-B27BECA474A0}"/>
                </a:ext>
                <a:ext uri="{C183D7F6-B498-43B3-948B-1728B52AA6E4}">
                  <adec:decorative xmlns:adec="http://schemas.microsoft.com/office/drawing/2017/decorative" val="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250799" y="2853749"/>
              <a:ext cx="365760" cy="365760"/>
            </a:xfrm>
            <a:prstGeom prst="rect">
              <a:avLst/>
            </a:prstGeom>
          </p:spPr>
        </p:pic>
        <p:cxnSp>
          <p:nvCxnSpPr>
            <p:cNvPr id="160" name="Connector: Elbow 159">
              <a:extLst>
                <a:ext uri="{FF2B5EF4-FFF2-40B4-BE49-F238E27FC236}">
                  <a16:creationId xmlns:a16="http://schemas.microsoft.com/office/drawing/2014/main" id="{5823037E-DFFA-4F3C-8BE0-32266A14D8AC}"/>
                </a:ext>
              </a:extLst>
            </p:cNvPr>
            <p:cNvCxnSpPr>
              <a:cxnSpLocks/>
              <a:stCxn id="149" idx="0"/>
              <a:endCxn id="156" idx="2"/>
            </p:cNvCxnSpPr>
            <p:nvPr/>
          </p:nvCxnSpPr>
          <p:spPr>
            <a:xfrm rot="5400000" flipH="1" flipV="1">
              <a:off x="1983107" y="3276146"/>
              <a:ext cx="153196" cy="734650"/>
            </a:xfrm>
            <a:prstGeom prst="bentConnector3">
              <a:avLst>
                <a:gd name="adj1" fmla="val 50000"/>
              </a:avLst>
            </a:prstGeom>
            <a:ln w="12700">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38B074C9-539F-4368-B415-995C2E12D69F}"/>
                </a:ext>
              </a:extLst>
            </p:cNvPr>
            <p:cNvCxnSpPr>
              <a:cxnSpLocks/>
              <a:stCxn id="158" idx="2"/>
              <a:endCxn id="149" idx="0"/>
            </p:cNvCxnSpPr>
            <p:nvPr/>
          </p:nvCxnSpPr>
          <p:spPr>
            <a:xfrm rot="16200000" flipH="1">
              <a:off x="1264983" y="3292672"/>
              <a:ext cx="145288" cy="709505"/>
            </a:xfrm>
            <a:prstGeom prst="bentConnector3">
              <a:avLst>
                <a:gd name="adj1" fmla="val 50000"/>
              </a:avLst>
            </a:prstGeom>
            <a:ln w="12700">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AE35111-4EF5-40C4-BB3C-2D7EA3E166AC}"/>
                </a:ext>
              </a:extLst>
            </p:cNvPr>
            <p:cNvCxnSpPr>
              <a:cxnSpLocks/>
              <a:stCxn id="149" idx="2"/>
              <a:endCxn id="152" idx="0"/>
            </p:cNvCxnSpPr>
            <p:nvPr/>
          </p:nvCxnSpPr>
          <p:spPr>
            <a:xfrm>
              <a:off x="1692380" y="4415495"/>
              <a:ext cx="0" cy="1879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44E4C8C1-B609-429F-99F8-7620B96FFBB2}"/>
                </a:ext>
              </a:extLst>
            </p:cNvPr>
            <p:cNvCxnSpPr>
              <a:cxnSpLocks/>
              <a:endCxn id="152" idx="2"/>
            </p:cNvCxnSpPr>
            <p:nvPr/>
          </p:nvCxnSpPr>
          <p:spPr>
            <a:xfrm flipV="1">
              <a:off x="1692380" y="5015229"/>
              <a:ext cx="0" cy="20647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0A938EED-1906-4166-B396-83FCF025D89B}"/>
              </a:ext>
            </a:extLst>
          </p:cNvPr>
          <p:cNvGrpSpPr/>
          <p:nvPr/>
        </p:nvGrpSpPr>
        <p:grpSpPr>
          <a:xfrm>
            <a:off x="1629235" y="1690622"/>
            <a:ext cx="8906875" cy="459566"/>
            <a:chOff x="1875627" y="1429707"/>
            <a:chExt cx="8906875" cy="459566"/>
          </a:xfrm>
        </p:grpSpPr>
        <p:sp>
          <p:nvSpPr>
            <p:cNvPr id="174" name="Rectangle 173">
              <a:extLst>
                <a:ext uri="{FF2B5EF4-FFF2-40B4-BE49-F238E27FC236}">
                  <a16:creationId xmlns:a16="http://schemas.microsoft.com/office/drawing/2014/main" id="{17891EDC-3A7A-4824-B021-6DE4FBF1F540}"/>
                </a:ext>
                <a:ext uri="{C183D7F6-B498-43B3-948B-1728B52AA6E4}">
                  <adec:decorative xmlns:adec="http://schemas.microsoft.com/office/drawing/2017/decorative" val="1"/>
                </a:ext>
              </a:extLst>
            </p:cNvPr>
            <p:cNvSpPr/>
            <p:nvPr/>
          </p:nvSpPr>
          <p:spPr bwMode="auto">
            <a:xfrm>
              <a:off x="1875627" y="1429707"/>
              <a:ext cx="8906875" cy="45956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effectLst/>
                  <a:uLnTx/>
                  <a:uFillTx/>
                  <a:latin typeface="Segoe UI Semibold"/>
                  <a:ea typeface="+mj-ea"/>
                  <a:cs typeface="Segoe UI" pitchFamily="34" charset="0"/>
                </a:rPr>
                <a:t>ArcBox Workbook</a:t>
              </a:r>
            </a:p>
          </p:txBody>
        </p:sp>
        <p:pic>
          <p:nvPicPr>
            <p:cNvPr id="40" name="Graphic 39">
              <a:extLst>
                <a:ext uri="{FF2B5EF4-FFF2-40B4-BE49-F238E27FC236}">
                  <a16:creationId xmlns:a16="http://schemas.microsoft.com/office/drawing/2014/main" id="{113AF046-8B6A-4F53-971E-E459EF55F527}"/>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5304850" y="1478306"/>
              <a:ext cx="365760" cy="365760"/>
            </a:xfrm>
            <a:prstGeom prst="rect">
              <a:avLst/>
            </a:prstGeom>
          </p:spPr>
        </p:pic>
      </p:grpSp>
      <p:grpSp>
        <p:nvGrpSpPr>
          <p:cNvPr id="112" name="Group 111">
            <a:extLst>
              <a:ext uri="{FF2B5EF4-FFF2-40B4-BE49-F238E27FC236}">
                <a16:creationId xmlns:a16="http://schemas.microsoft.com/office/drawing/2014/main" id="{7DC8856C-11D3-4C32-AF14-26CDE136E535}"/>
              </a:ext>
            </a:extLst>
          </p:cNvPr>
          <p:cNvGrpSpPr/>
          <p:nvPr/>
        </p:nvGrpSpPr>
        <p:grpSpPr>
          <a:xfrm>
            <a:off x="6133397" y="2831628"/>
            <a:ext cx="1101759" cy="1077216"/>
            <a:chOff x="8037449" y="2534169"/>
            <a:chExt cx="1101759" cy="1077216"/>
          </a:xfrm>
        </p:grpSpPr>
        <p:sp>
          <p:nvSpPr>
            <p:cNvPr id="114" name="Rectangle 113">
              <a:extLst>
                <a:ext uri="{FF2B5EF4-FFF2-40B4-BE49-F238E27FC236}">
                  <a16:creationId xmlns:a16="http://schemas.microsoft.com/office/drawing/2014/main" id="{FFCCA1A2-40DA-4FE0-BC32-DB4D6D6AD23E}"/>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algn="ctr" defTabSz="932472" fontAlgn="base">
                <a:lnSpc>
                  <a:spcPct val="90000"/>
                </a:lnSpc>
                <a:spcBef>
                  <a:spcPct val="0"/>
                </a:spcBef>
                <a:spcAft>
                  <a:spcPct val="0"/>
                </a:spcAft>
                <a:defRPr/>
              </a:pPr>
              <a:r>
                <a:rPr kumimoji="0" lang="en-US" sz="900" b="0" i="1" u="none" strike="noStrike" kern="0" cap="none" spc="0" normalizeH="0" baseline="0" noProof="0">
                  <a:ln>
                    <a:noFill/>
                  </a:ln>
                  <a:effectLst/>
                  <a:uLnTx/>
                  <a:uFillTx/>
                  <a:latin typeface="Segoe UI Semibold"/>
                  <a:ea typeface="+mj-ea"/>
                  <a:cs typeface="Segoe UI" pitchFamily="34" charset="0"/>
                </a:rPr>
                <a:t>ArcBox-SQL</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15" name="Graphic 114">
              <a:extLst>
                <a:ext uri="{FF2B5EF4-FFF2-40B4-BE49-F238E27FC236}">
                  <a16:creationId xmlns:a16="http://schemas.microsoft.com/office/drawing/2014/main" id="{DF56B233-CC50-42F0-A66A-F5310C38FB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405448" y="2656973"/>
              <a:ext cx="365760" cy="365760"/>
            </a:xfrm>
            <a:prstGeom prst="rect">
              <a:avLst/>
            </a:prstGeom>
          </p:spPr>
        </p:pic>
      </p:grpSp>
      <p:grpSp>
        <p:nvGrpSpPr>
          <p:cNvPr id="2" name="Group 1">
            <a:extLst>
              <a:ext uri="{FF2B5EF4-FFF2-40B4-BE49-F238E27FC236}">
                <a16:creationId xmlns:a16="http://schemas.microsoft.com/office/drawing/2014/main" id="{04D4D20E-CEE6-4D0F-BF48-AD0A6253B073}"/>
              </a:ext>
            </a:extLst>
          </p:cNvPr>
          <p:cNvGrpSpPr/>
          <p:nvPr/>
        </p:nvGrpSpPr>
        <p:grpSpPr>
          <a:xfrm>
            <a:off x="5663534" y="4385721"/>
            <a:ext cx="935900" cy="457200"/>
            <a:chOff x="5734578" y="4416441"/>
            <a:chExt cx="935900" cy="457200"/>
          </a:xfrm>
        </p:grpSpPr>
        <p:pic>
          <p:nvPicPr>
            <p:cNvPr id="10" name="Graphic 9">
              <a:extLst>
                <a:ext uri="{FF2B5EF4-FFF2-40B4-BE49-F238E27FC236}">
                  <a16:creationId xmlns:a16="http://schemas.microsoft.com/office/drawing/2014/main" id="{A8453351-BCEF-4262-91B8-96D6EFBEB11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5734578" y="4462161"/>
              <a:ext cx="365760" cy="365760"/>
            </a:xfrm>
            <a:prstGeom prst="rect">
              <a:avLst/>
            </a:prstGeom>
          </p:spPr>
        </p:pic>
        <p:pic>
          <p:nvPicPr>
            <p:cNvPr id="116" name="Picture 115" descr="Shape&#10;&#10;Description automatically generated with low confidence">
              <a:extLst>
                <a:ext uri="{FF2B5EF4-FFF2-40B4-BE49-F238E27FC236}">
                  <a16:creationId xmlns:a16="http://schemas.microsoft.com/office/drawing/2014/main" id="{3372FFE3-9A24-4143-9181-0AEF2F4A8E57}"/>
                </a:ext>
              </a:extLst>
            </p:cNvPr>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6213278" y="4416441"/>
              <a:ext cx="457200" cy="457200"/>
            </a:xfrm>
            <a:prstGeom prst="rect">
              <a:avLst/>
            </a:prstGeom>
          </p:spPr>
        </p:pic>
      </p:grpSp>
      <p:cxnSp>
        <p:nvCxnSpPr>
          <p:cNvPr id="118" name="Connector: Elbow 117">
            <a:extLst>
              <a:ext uri="{FF2B5EF4-FFF2-40B4-BE49-F238E27FC236}">
                <a16:creationId xmlns:a16="http://schemas.microsoft.com/office/drawing/2014/main" id="{439AC32B-E6E1-4416-AFE2-B8EDB45F85DB}"/>
              </a:ext>
            </a:extLst>
          </p:cNvPr>
          <p:cNvCxnSpPr>
            <a:cxnSpLocks/>
            <a:stCxn id="111" idx="0"/>
            <a:endCxn id="171" idx="2"/>
          </p:cNvCxnSpPr>
          <p:nvPr/>
        </p:nvCxnSpPr>
        <p:spPr>
          <a:xfrm rot="16200000" flipV="1">
            <a:off x="5615804" y="3769511"/>
            <a:ext cx="320118" cy="605429"/>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3070A949-4C0C-4CC1-8863-D7CB22A03398}"/>
              </a:ext>
            </a:extLst>
          </p:cNvPr>
          <p:cNvCxnSpPr>
            <a:cxnSpLocks/>
            <a:stCxn id="111" idx="0"/>
            <a:endCxn id="114" idx="2"/>
          </p:cNvCxnSpPr>
          <p:nvPr/>
        </p:nvCxnSpPr>
        <p:spPr>
          <a:xfrm rot="5400000" flipH="1" flipV="1">
            <a:off x="6219707" y="3767715"/>
            <a:ext cx="323441" cy="60570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FBE2271-ECEB-415A-9624-B65CE1204DD2}"/>
              </a:ext>
            </a:extLst>
          </p:cNvPr>
          <p:cNvGrpSpPr/>
          <p:nvPr/>
        </p:nvGrpSpPr>
        <p:grpSpPr>
          <a:xfrm>
            <a:off x="7007779" y="2214906"/>
            <a:ext cx="1775670" cy="518241"/>
            <a:chOff x="7007779" y="2214906"/>
            <a:chExt cx="1775670" cy="518241"/>
          </a:xfrm>
        </p:grpSpPr>
        <p:grpSp>
          <p:nvGrpSpPr>
            <p:cNvPr id="253" name="Group 252">
              <a:extLst>
                <a:ext uri="{FF2B5EF4-FFF2-40B4-BE49-F238E27FC236}">
                  <a16:creationId xmlns:a16="http://schemas.microsoft.com/office/drawing/2014/main" id="{4BA4622F-73B5-4988-A4C0-2B8AAAFD1DD4}"/>
                </a:ext>
              </a:extLst>
            </p:cNvPr>
            <p:cNvGrpSpPr/>
            <p:nvPr/>
          </p:nvGrpSpPr>
          <p:grpSpPr>
            <a:xfrm>
              <a:off x="7007779" y="2214906"/>
              <a:ext cx="1775670" cy="518241"/>
              <a:chOff x="990250" y="768349"/>
              <a:chExt cx="1775670" cy="518241"/>
            </a:xfrm>
          </p:grpSpPr>
          <p:sp>
            <p:nvSpPr>
              <p:cNvPr id="254" name="Rectangle 253">
                <a:extLst>
                  <a:ext uri="{FF2B5EF4-FFF2-40B4-BE49-F238E27FC236}">
                    <a16:creationId xmlns:a16="http://schemas.microsoft.com/office/drawing/2014/main" id="{8B1FCF4A-8DF1-4263-816E-0D4D45AB973B}"/>
                  </a:ext>
                  <a:ext uri="{C183D7F6-B498-43B3-948B-1728B52AA6E4}">
                    <adec:decorative xmlns:adec="http://schemas.microsoft.com/office/drawing/2017/decorative" val="1"/>
                  </a:ext>
                </a:extLst>
              </p:cNvPr>
              <p:cNvSpPr/>
              <p:nvPr/>
            </p:nvSpPr>
            <p:spPr bwMode="auto">
              <a:xfrm>
                <a:off x="990250" y="768349"/>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sp>
            <p:nvSpPr>
              <p:cNvPr id="256" name="Rectangle 255">
                <a:extLst>
                  <a:ext uri="{FF2B5EF4-FFF2-40B4-BE49-F238E27FC236}">
                    <a16:creationId xmlns:a16="http://schemas.microsoft.com/office/drawing/2014/main" id="{07C77D7C-3C9A-4D2B-97CC-7CBC338F62B5}"/>
                  </a:ext>
                </a:extLst>
              </p:cNvPr>
              <p:cNvSpPr/>
              <p:nvPr/>
            </p:nvSpPr>
            <p:spPr>
              <a:xfrm>
                <a:off x="1390222" y="838827"/>
                <a:ext cx="1375698" cy="4154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Microsoft Defender</a:t>
                </a:r>
                <a:br>
                  <a:rPr kumimoji="0" lang="en-US" sz="1050" b="0" i="0" u="none" strike="noStrike" kern="1200" cap="none" spc="0" normalizeH="0" baseline="0" noProof="0">
                    <a:ln>
                      <a:noFill/>
                    </a:ln>
                    <a:effectLst/>
                    <a:uLnTx/>
                    <a:uFillTx/>
                    <a:latin typeface="Segoe UI Semibold"/>
                    <a:ea typeface="+mn-ea"/>
                    <a:cs typeface="Segoe UI" pitchFamily="34" charset="0"/>
                  </a:rPr>
                </a:br>
                <a:r>
                  <a:rPr kumimoji="0" lang="en-US" sz="1050" b="0" i="0" u="none" strike="noStrike" kern="1200" cap="none" spc="0" normalizeH="0" baseline="0" noProof="0">
                    <a:ln>
                      <a:noFill/>
                    </a:ln>
                    <a:effectLst/>
                    <a:uLnTx/>
                    <a:uFillTx/>
                    <a:latin typeface="Segoe UI Semibold"/>
                    <a:ea typeface="+mn-ea"/>
                    <a:cs typeface="Segoe UI" pitchFamily="34" charset="0"/>
                  </a:rPr>
                  <a:t>for Cloud</a:t>
                </a:r>
              </a:p>
            </p:txBody>
          </p:sp>
        </p:grpSp>
        <p:pic>
          <p:nvPicPr>
            <p:cNvPr id="121" name="Graphic 120">
              <a:extLst>
                <a:ext uri="{FF2B5EF4-FFF2-40B4-BE49-F238E27FC236}">
                  <a16:creationId xmlns:a16="http://schemas.microsoft.com/office/drawing/2014/main" id="{A66BBB8C-07C7-4864-B968-0F210117D06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060494" y="2287243"/>
              <a:ext cx="365760" cy="365760"/>
            </a:xfrm>
            <a:prstGeom prst="rect">
              <a:avLst/>
            </a:prstGeom>
          </p:spPr>
        </p:pic>
      </p:grpSp>
    </p:spTree>
    <p:extLst>
      <p:ext uri="{BB962C8B-B14F-4D97-AF65-F5344CB8AC3E}">
        <p14:creationId xmlns:p14="http://schemas.microsoft.com/office/powerpoint/2010/main" val="4089236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icture 200" descr="Logo&#10;&#10;Description automatically generated">
            <a:extLst>
              <a:ext uri="{FF2B5EF4-FFF2-40B4-BE49-F238E27FC236}">
                <a16:creationId xmlns:a16="http://schemas.microsoft.com/office/drawing/2014/main" id="{EEE819CD-6852-4565-8B5A-ADC967000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4" y="139024"/>
            <a:ext cx="892216" cy="836259"/>
          </a:xfrm>
          <a:prstGeom prst="rect">
            <a:avLst/>
          </a:prstGeom>
        </p:spPr>
      </p:pic>
      <p:sp>
        <p:nvSpPr>
          <p:cNvPr id="204" name="TextBox 203">
            <a:extLst>
              <a:ext uri="{FF2B5EF4-FFF2-40B4-BE49-F238E27FC236}">
                <a16:creationId xmlns:a16="http://schemas.microsoft.com/office/drawing/2014/main" id="{3CF7B349-3EA9-45F5-B060-011F37C5EBAF}"/>
              </a:ext>
            </a:extLst>
          </p:cNvPr>
          <p:cNvSpPr txBox="1"/>
          <p:nvPr/>
        </p:nvSpPr>
        <p:spPr>
          <a:xfrm>
            <a:off x="1018309" y="252943"/>
            <a:ext cx="2536116" cy="523220"/>
          </a:xfrm>
          <a:prstGeom prst="rect">
            <a:avLst/>
          </a:prstGeom>
          <a:noFill/>
        </p:spPr>
        <p:txBody>
          <a:bodyPr wrap="square">
            <a:spAutoFit/>
          </a:bodyPr>
          <a:lstStyle/>
          <a:p>
            <a:r>
              <a:rPr lang="en-US" sz="2800">
                <a:latin typeface="Segoe UI Semibold (Headings)"/>
              </a:rPr>
              <a:t>IT Pros edition</a:t>
            </a:r>
          </a:p>
        </p:txBody>
      </p:sp>
      <p:sp>
        <p:nvSpPr>
          <p:cNvPr id="178" name="Rectangle: Rounded Corners 1083">
            <a:extLst>
              <a:ext uri="{FF2B5EF4-FFF2-40B4-BE49-F238E27FC236}">
                <a16:creationId xmlns:a16="http://schemas.microsoft.com/office/drawing/2014/main" id="{5CC79698-D8A5-4FE8-94DE-6DEABF87114E}"/>
              </a:ext>
            </a:extLst>
          </p:cNvPr>
          <p:cNvSpPr/>
          <p:nvPr/>
        </p:nvSpPr>
        <p:spPr bwMode="auto">
          <a:xfrm>
            <a:off x="381841" y="1510374"/>
            <a:ext cx="11344461" cy="5276381"/>
          </a:xfrm>
          <a:custGeom>
            <a:avLst/>
            <a:gdLst>
              <a:gd name="connsiteX0" fmla="*/ 0 w 6205105"/>
              <a:gd name="connsiteY0" fmla="*/ 0 h 4012220"/>
              <a:gd name="connsiteX1" fmla="*/ 0 w 6205105"/>
              <a:gd name="connsiteY1" fmla="*/ 0 h 4012220"/>
              <a:gd name="connsiteX2" fmla="*/ 6205105 w 6205105"/>
              <a:gd name="connsiteY2" fmla="*/ 0 h 4012220"/>
              <a:gd name="connsiteX3" fmla="*/ 6205105 w 6205105"/>
              <a:gd name="connsiteY3" fmla="*/ 0 h 4012220"/>
              <a:gd name="connsiteX4" fmla="*/ 6205105 w 6205105"/>
              <a:gd name="connsiteY4" fmla="*/ 4012220 h 4012220"/>
              <a:gd name="connsiteX5" fmla="*/ 6205105 w 6205105"/>
              <a:gd name="connsiteY5" fmla="*/ 4012220 h 4012220"/>
              <a:gd name="connsiteX6" fmla="*/ 0 w 6205105"/>
              <a:gd name="connsiteY6" fmla="*/ 4012220 h 4012220"/>
              <a:gd name="connsiteX7" fmla="*/ 0 w 6205105"/>
              <a:gd name="connsiteY7" fmla="*/ 4012220 h 4012220"/>
              <a:gd name="connsiteX8" fmla="*/ 0 w 6205105"/>
              <a:gd name="connsiteY8" fmla="*/ 0 h 4012220"/>
              <a:gd name="connsiteX0" fmla="*/ 0 w 6205105"/>
              <a:gd name="connsiteY0" fmla="*/ 7621 h 4019841"/>
              <a:gd name="connsiteX1" fmla="*/ 0 w 6205105"/>
              <a:gd name="connsiteY1" fmla="*/ 7621 h 4019841"/>
              <a:gd name="connsiteX2" fmla="*/ 4192169 w 6205105"/>
              <a:gd name="connsiteY2" fmla="*/ 0 h 4019841"/>
              <a:gd name="connsiteX3" fmla="*/ 6205105 w 6205105"/>
              <a:gd name="connsiteY3" fmla="*/ 7621 h 4019841"/>
              <a:gd name="connsiteX4" fmla="*/ 6205105 w 6205105"/>
              <a:gd name="connsiteY4" fmla="*/ 7621 h 4019841"/>
              <a:gd name="connsiteX5" fmla="*/ 6205105 w 6205105"/>
              <a:gd name="connsiteY5" fmla="*/ 4019841 h 4019841"/>
              <a:gd name="connsiteX6" fmla="*/ 6205105 w 6205105"/>
              <a:gd name="connsiteY6" fmla="*/ 4019841 h 4019841"/>
              <a:gd name="connsiteX7" fmla="*/ 0 w 6205105"/>
              <a:gd name="connsiteY7" fmla="*/ 4019841 h 4019841"/>
              <a:gd name="connsiteX8" fmla="*/ 0 w 6205105"/>
              <a:gd name="connsiteY8" fmla="*/ 4019841 h 4019841"/>
              <a:gd name="connsiteX9" fmla="*/ 0 w 6205105"/>
              <a:gd name="connsiteY9" fmla="*/ 7621 h 4019841"/>
              <a:gd name="connsiteX0" fmla="*/ 0 w 6205105"/>
              <a:gd name="connsiteY0" fmla="*/ 15240 h 4027460"/>
              <a:gd name="connsiteX1" fmla="*/ 0 w 6205105"/>
              <a:gd name="connsiteY1" fmla="*/ 15240 h 4027460"/>
              <a:gd name="connsiteX2" fmla="*/ 1997609 w 6205105"/>
              <a:gd name="connsiteY2" fmla="*/ 0 h 4027460"/>
              <a:gd name="connsiteX3" fmla="*/ 4192169 w 6205105"/>
              <a:gd name="connsiteY3" fmla="*/ 7619 h 4027460"/>
              <a:gd name="connsiteX4" fmla="*/ 6205105 w 6205105"/>
              <a:gd name="connsiteY4" fmla="*/ 15240 h 4027460"/>
              <a:gd name="connsiteX5" fmla="*/ 6205105 w 6205105"/>
              <a:gd name="connsiteY5" fmla="*/ 15240 h 4027460"/>
              <a:gd name="connsiteX6" fmla="*/ 6205105 w 6205105"/>
              <a:gd name="connsiteY6" fmla="*/ 4027460 h 4027460"/>
              <a:gd name="connsiteX7" fmla="*/ 6205105 w 6205105"/>
              <a:gd name="connsiteY7" fmla="*/ 4027460 h 4027460"/>
              <a:gd name="connsiteX8" fmla="*/ 0 w 6205105"/>
              <a:gd name="connsiteY8" fmla="*/ 4027460 h 4027460"/>
              <a:gd name="connsiteX9" fmla="*/ 0 w 6205105"/>
              <a:gd name="connsiteY9" fmla="*/ 4027460 h 4027460"/>
              <a:gd name="connsiteX10" fmla="*/ 0 w 6205105"/>
              <a:gd name="connsiteY10" fmla="*/ 15240 h 4027460"/>
              <a:gd name="connsiteX0" fmla="*/ 4192169 w 6205105"/>
              <a:gd name="connsiteY0" fmla="*/ 0 h 4019841"/>
              <a:gd name="connsiteX1" fmla="*/ 6205105 w 6205105"/>
              <a:gd name="connsiteY1" fmla="*/ 7621 h 4019841"/>
              <a:gd name="connsiteX2" fmla="*/ 6205105 w 6205105"/>
              <a:gd name="connsiteY2" fmla="*/ 7621 h 4019841"/>
              <a:gd name="connsiteX3" fmla="*/ 6205105 w 6205105"/>
              <a:gd name="connsiteY3" fmla="*/ 4019841 h 4019841"/>
              <a:gd name="connsiteX4" fmla="*/ 6205105 w 6205105"/>
              <a:gd name="connsiteY4" fmla="*/ 4019841 h 4019841"/>
              <a:gd name="connsiteX5" fmla="*/ 0 w 6205105"/>
              <a:gd name="connsiteY5" fmla="*/ 4019841 h 4019841"/>
              <a:gd name="connsiteX6" fmla="*/ 0 w 6205105"/>
              <a:gd name="connsiteY6" fmla="*/ 4019841 h 4019841"/>
              <a:gd name="connsiteX7" fmla="*/ 0 w 6205105"/>
              <a:gd name="connsiteY7" fmla="*/ 7621 h 4019841"/>
              <a:gd name="connsiteX8" fmla="*/ 0 w 6205105"/>
              <a:gd name="connsiteY8" fmla="*/ 7621 h 4019841"/>
              <a:gd name="connsiteX9" fmla="*/ 2089049 w 6205105"/>
              <a:gd name="connsiteY9" fmla="*/ 83821 h 4019841"/>
              <a:gd name="connsiteX0" fmla="*/ 4192169 w 6205105"/>
              <a:gd name="connsiteY0" fmla="*/ 0 h 4019841"/>
              <a:gd name="connsiteX1" fmla="*/ 6205105 w 6205105"/>
              <a:gd name="connsiteY1" fmla="*/ 7621 h 4019841"/>
              <a:gd name="connsiteX2" fmla="*/ 6205105 w 6205105"/>
              <a:gd name="connsiteY2" fmla="*/ 7621 h 4019841"/>
              <a:gd name="connsiteX3" fmla="*/ 6205105 w 6205105"/>
              <a:gd name="connsiteY3" fmla="*/ 4019841 h 4019841"/>
              <a:gd name="connsiteX4" fmla="*/ 6205105 w 6205105"/>
              <a:gd name="connsiteY4" fmla="*/ 4019841 h 4019841"/>
              <a:gd name="connsiteX5" fmla="*/ 0 w 6205105"/>
              <a:gd name="connsiteY5" fmla="*/ 4019841 h 4019841"/>
              <a:gd name="connsiteX6" fmla="*/ 0 w 6205105"/>
              <a:gd name="connsiteY6" fmla="*/ 4019841 h 4019841"/>
              <a:gd name="connsiteX7" fmla="*/ 0 w 6205105"/>
              <a:gd name="connsiteY7" fmla="*/ 7621 h 4019841"/>
              <a:gd name="connsiteX8" fmla="*/ 0 w 6205105"/>
              <a:gd name="connsiteY8" fmla="*/ 7621 h 4019841"/>
              <a:gd name="connsiteX9" fmla="*/ 2041424 w 6205105"/>
              <a:gd name="connsiteY9" fmla="*/ 7621 h 4019841"/>
              <a:gd name="connsiteX0" fmla="*/ 4192169 w 6205105"/>
              <a:gd name="connsiteY0" fmla="*/ 0 h 4019841"/>
              <a:gd name="connsiteX1" fmla="*/ 6205105 w 6205105"/>
              <a:gd name="connsiteY1" fmla="*/ 7621 h 4019841"/>
              <a:gd name="connsiteX2" fmla="*/ 6205105 w 6205105"/>
              <a:gd name="connsiteY2" fmla="*/ 7621 h 4019841"/>
              <a:gd name="connsiteX3" fmla="*/ 6205105 w 6205105"/>
              <a:gd name="connsiteY3" fmla="*/ 4019841 h 4019841"/>
              <a:gd name="connsiteX4" fmla="*/ 6205105 w 6205105"/>
              <a:gd name="connsiteY4" fmla="*/ 4019841 h 4019841"/>
              <a:gd name="connsiteX5" fmla="*/ 0 w 6205105"/>
              <a:gd name="connsiteY5" fmla="*/ 4019841 h 4019841"/>
              <a:gd name="connsiteX6" fmla="*/ 0 w 6205105"/>
              <a:gd name="connsiteY6" fmla="*/ 4019841 h 4019841"/>
              <a:gd name="connsiteX7" fmla="*/ 0 w 6205105"/>
              <a:gd name="connsiteY7" fmla="*/ 7621 h 4019841"/>
              <a:gd name="connsiteX8" fmla="*/ 0 w 6205105"/>
              <a:gd name="connsiteY8" fmla="*/ 7621 h 4019841"/>
              <a:gd name="connsiteX9" fmla="*/ 2035074 w 6205105"/>
              <a:gd name="connsiteY9" fmla="*/ 7621 h 4019841"/>
              <a:gd name="connsiteX0" fmla="*/ 4131844 w 6205105"/>
              <a:gd name="connsiteY0" fmla="*/ 0 h 4023016"/>
              <a:gd name="connsiteX1" fmla="*/ 6205105 w 6205105"/>
              <a:gd name="connsiteY1" fmla="*/ 10796 h 4023016"/>
              <a:gd name="connsiteX2" fmla="*/ 6205105 w 6205105"/>
              <a:gd name="connsiteY2" fmla="*/ 10796 h 4023016"/>
              <a:gd name="connsiteX3" fmla="*/ 6205105 w 6205105"/>
              <a:gd name="connsiteY3" fmla="*/ 4023016 h 4023016"/>
              <a:gd name="connsiteX4" fmla="*/ 6205105 w 6205105"/>
              <a:gd name="connsiteY4" fmla="*/ 4023016 h 4023016"/>
              <a:gd name="connsiteX5" fmla="*/ 0 w 6205105"/>
              <a:gd name="connsiteY5" fmla="*/ 4023016 h 4023016"/>
              <a:gd name="connsiteX6" fmla="*/ 0 w 6205105"/>
              <a:gd name="connsiteY6" fmla="*/ 4023016 h 4023016"/>
              <a:gd name="connsiteX7" fmla="*/ 0 w 6205105"/>
              <a:gd name="connsiteY7" fmla="*/ 10796 h 4023016"/>
              <a:gd name="connsiteX8" fmla="*/ 0 w 6205105"/>
              <a:gd name="connsiteY8" fmla="*/ 10796 h 4023016"/>
              <a:gd name="connsiteX9" fmla="*/ 2035074 w 6205105"/>
              <a:gd name="connsiteY9" fmla="*/ 10796 h 4023016"/>
              <a:gd name="connsiteX0" fmla="*/ 4147719 w 6205105"/>
              <a:gd name="connsiteY0" fmla="*/ 0 h 4016666"/>
              <a:gd name="connsiteX1" fmla="*/ 6205105 w 6205105"/>
              <a:gd name="connsiteY1" fmla="*/ 4446 h 4016666"/>
              <a:gd name="connsiteX2" fmla="*/ 6205105 w 6205105"/>
              <a:gd name="connsiteY2" fmla="*/ 4446 h 4016666"/>
              <a:gd name="connsiteX3" fmla="*/ 6205105 w 6205105"/>
              <a:gd name="connsiteY3" fmla="*/ 4016666 h 4016666"/>
              <a:gd name="connsiteX4" fmla="*/ 6205105 w 6205105"/>
              <a:gd name="connsiteY4" fmla="*/ 4016666 h 4016666"/>
              <a:gd name="connsiteX5" fmla="*/ 0 w 6205105"/>
              <a:gd name="connsiteY5" fmla="*/ 4016666 h 4016666"/>
              <a:gd name="connsiteX6" fmla="*/ 0 w 6205105"/>
              <a:gd name="connsiteY6" fmla="*/ 4016666 h 4016666"/>
              <a:gd name="connsiteX7" fmla="*/ 0 w 6205105"/>
              <a:gd name="connsiteY7" fmla="*/ 4446 h 4016666"/>
              <a:gd name="connsiteX8" fmla="*/ 0 w 6205105"/>
              <a:gd name="connsiteY8" fmla="*/ 4446 h 4016666"/>
              <a:gd name="connsiteX9" fmla="*/ 2035074 w 6205105"/>
              <a:gd name="connsiteY9" fmla="*/ 4446 h 4016666"/>
              <a:gd name="connsiteX0" fmla="*/ 4157244 w 6205105"/>
              <a:gd name="connsiteY0" fmla="*/ 17779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2035074 w 6205105"/>
              <a:gd name="connsiteY9" fmla="*/ 0 h 4012220"/>
              <a:gd name="connsiteX0" fmla="*/ 4144544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2035074 w 6205105"/>
              <a:gd name="connsiteY9" fmla="*/ 0 h 4012220"/>
              <a:gd name="connsiteX0" fmla="*/ 4421808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2035074 w 6205105"/>
              <a:gd name="connsiteY9" fmla="*/ 0 h 4012220"/>
              <a:gd name="connsiteX0" fmla="*/ 4421808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1751047 w 6205105"/>
              <a:gd name="connsiteY9" fmla="*/ 0 h 4012220"/>
              <a:gd name="connsiteX0" fmla="*/ 4601026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1751047 w 6205105"/>
              <a:gd name="connsiteY9" fmla="*/ 0 h 4012220"/>
              <a:gd name="connsiteX0" fmla="*/ 4698781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1751047 w 6205105"/>
              <a:gd name="connsiteY9" fmla="*/ 0 h 4012220"/>
              <a:gd name="connsiteX0" fmla="*/ 4698781 w 6205105"/>
              <a:gd name="connsiteY0" fmla="*/ 1904 h 4012220"/>
              <a:gd name="connsiteX1" fmla="*/ 6205105 w 6205105"/>
              <a:gd name="connsiteY1" fmla="*/ 0 h 4012220"/>
              <a:gd name="connsiteX2" fmla="*/ 6205105 w 6205105"/>
              <a:gd name="connsiteY2" fmla="*/ 0 h 4012220"/>
              <a:gd name="connsiteX3" fmla="*/ 6205105 w 6205105"/>
              <a:gd name="connsiteY3" fmla="*/ 4012220 h 4012220"/>
              <a:gd name="connsiteX4" fmla="*/ 6205105 w 6205105"/>
              <a:gd name="connsiteY4" fmla="*/ 4012220 h 4012220"/>
              <a:gd name="connsiteX5" fmla="*/ 0 w 6205105"/>
              <a:gd name="connsiteY5" fmla="*/ 4012220 h 4012220"/>
              <a:gd name="connsiteX6" fmla="*/ 0 w 6205105"/>
              <a:gd name="connsiteY6" fmla="*/ 4012220 h 4012220"/>
              <a:gd name="connsiteX7" fmla="*/ 0 w 6205105"/>
              <a:gd name="connsiteY7" fmla="*/ 0 h 4012220"/>
              <a:gd name="connsiteX8" fmla="*/ 0 w 6205105"/>
              <a:gd name="connsiteY8" fmla="*/ 0 h 4012220"/>
              <a:gd name="connsiteX9" fmla="*/ 1392610 w 6205105"/>
              <a:gd name="connsiteY9" fmla="*/ 0 h 4012220"/>
              <a:gd name="connsiteX0" fmla="*/ 4698781 w 6205105"/>
              <a:gd name="connsiteY0" fmla="*/ 8279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3991055 w 6205105"/>
              <a:gd name="connsiteY0" fmla="*/ 8279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4381244 w 6205105"/>
              <a:gd name="connsiteY0" fmla="*/ 8280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4368631 w 6205105"/>
              <a:gd name="connsiteY0" fmla="*/ 8280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4358540 w 6205105"/>
              <a:gd name="connsiteY0" fmla="*/ 8280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2251991 w 6205105"/>
              <a:gd name="connsiteY9" fmla="*/ 0 h 4018595"/>
              <a:gd name="connsiteX0" fmla="*/ 4358540 w 6205105"/>
              <a:gd name="connsiteY0" fmla="*/ 8280 h 4018595"/>
              <a:gd name="connsiteX1" fmla="*/ 6205105 w 6205105"/>
              <a:gd name="connsiteY1" fmla="*/ 6375 h 4018595"/>
              <a:gd name="connsiteX2" fmla="*/ 6205105 w 6205105"/>
              <a:gd name="connsiteY2" fmla="*/ 6375 h 4018595"/>
              <a:gd name="connsiteX3" fmla="*/ 6205105 w 6205105"/>
              <a:gd name="connsiteY3" fmla="*/ 4018595 h 4018595"/>
              <a:gd name="connsiteX4" fmla="*/ 6205105 w 6205105"/>
              <a:gd name="connsiteY4" fmla="*/ 4018595 h 4018595"/>
              <a:gd name="connsiteX5" fmla="*/ 0 w 6205105"/>
              <a:gd name="connsiteY5" fmla="*/ 4018595 h 4018595"/>
              <a:gd name="connsiteX6" fmla="*/ 0 w 6205105"/>
              <a:gd name="connsiteY6" fmla="*/ 4018595 h 4018595"/>
              <a:gd name="connsiteX7" fmla="*/ 0 w 6205105"/>
              <a:gd name="connsiteY7" fmla="*/ 6375 h 4018595"/>
              <a:gd name="connsiteX8" fmla="*/ 0 w 6205105"/>
              <a:gd name="connsiteY8" fmla="*/ 6375 h 4018595"/>
              <a:gd name="connsiteX9" fmla="*/ 1693618 w 6205105"/>
              <a:gd name="connsiteY9" fmla="*/ 0 h 4018595"/>
              <a:gd name="connsiteX0" fmla="*/ 4358540 w 6205105"/>
              <a:gd name="connsiteY0" fmla="*/ 30980 h 4041295"/>
              <a:gd name="connsiteX1" fmla="*/ 6205105 w 6205105"/>
              <a:gd name="connsiteY1" fmla="*/ 29075 h 4041295"/>
              <a:gd name="connsiteX2" fmla="*/ 6205105 w 6205105"/>
              <a:gd name="connsiteY2" fmla="*/ 29075 h 4041295"/>
              <a:gd name="connsiteX3" fmla="*/ 6205105 w 6205105"/>
              <a:gd name="connsiteY3" fmla="*/ 4041295 h 4041295"/>
              <a:gd name="connsiteX4" fmla="*/ 6205105 w 6205105"/>
              <a:gd name="connsiteY4" fmla="*/ 4041295 h 4041295"/>
              <a:gd name="connsiteX5" fmla="*/ 0 w 6205105"/>
              <a:gd name="connsiteY5" fmla="*/ 4041295 h 4041295"/>
              <a:gd name="connsiteX6" fmla="*/ 0 w 6205105"/>
              <a:gd name="connsiteY6" fmla="*/ 4041295 h 4041295"/>
              <a:gd name="connsiteX7" fmla="*/ 0 w 6205105"/>
              <a:gd name="connsiteY7" fmla="*/ 29075 h 4041295"/>
              <a:gd name="connsiteX8" fmla="*/ 0 w 6205105"/>
              <a:gd name="connsiteY8" fmla="*/ 29075 h 4041295"/>
              <a:gd name="connsiteX9" fmla="*/ 1766141 w 6205105"/>
              <a:gd name="connsiteY9" fmla="*/ 0 h 4041295"/>
              <a:gd name="connsiteX0" fmla="*/ 4295687 w 6205105"/>
              <a:gd name="connsiteY0" fmla="*/ 30978 h 4041295"/>
              <a:gd name="connsiteX1" fmla="*/ 6205105 w 6205105"/>
              <a:gd name="connsiteY1" fmla="*/ 29075 h 4041295"/>
              <a:gd name="connsiteX2" fmla="*/ 6205105 w 6205105"/>
              <a:gd name="connsiteY2" fmla="*/ 29075 h 4041295"/>
              <a:gd name="connsiteX3" fmla="*/ 6205105 w 6205105"/>
              <a:gd name="connsiteY3" fmla="*/ 4041295 h 4041295"/>
              <a:gd name="connsiteX4" fmla="*/ 6205105 w 6205105"/>
              <a:gd name="connsiteY4" fmla="*/ 4041295 h 4041295"/>
              <a:gd name="connsiteX5" fmla="*/ 0 w 6205105"/>
              <a:gd name="connsiteY5" fmla="*/ 4041295 h 4041295"/>
              <a:gd name="connsiteX6" fmla="*/ 0 w 6205105"/>
              <a:gd name="connsiteY6" fmla="*/ 4041295 h 4041295"/>
              <a:gd name="connsiteX7" fmla="*/ 0 w 6205105"/>
              <a:gd name="connsiteY7" fmla="*/ 29075 h 4041295"/>
              <a:gd name="connsiteX8" fmla="*/ 0 w 6205105"/>
              <a:gd name="connsiteY8" fmla="*/ 29075 h 4041295"/>
              <a:gd name="connsiteX9" fmla="*/ 1766141 w 6205105"/>
              <a:gd name="connsiteY9" fmla="*/ 0 h 4041295"/>
              <a:gd name="connsiteX0" fmla="*/ 4295687 w 6205105"/>
              <a:gd name="connsiteY0" fmla="*/ 30978 h 4041295"/>
              <a:gd name="connsiteX1" fmla="*/ 6205105 w 6205105"/>
              <a:gd name="connsiteY1" fmla="*/ 29075 h 4041295"/>
              <a:gd name="connsiteX2" fmla="*/ 6205105 w 6205105"/>
              <a:gd name="connsiteY2" fmla="*/ 29075 h 4041295"/>
              <a:gd name="connsiteX3" fmla="*/ 6205105 w 6205105"/>
              <a:gd name="connsiteY3" fmla="*/ 4041295 h 4041295"/>
              <a:gd name="connsiteX4" fmla="*/ 6205105 w 6205105"/>
              <a:gd name="connsiteY4" fmla="*/ 4041295 h 4041295"/>
              <a:gd name="connsiteX5" fmla="*/ 0 w 6205105"/>
              <a:gd name="connsiteY5" fmla="*/ 4041295 h 4041295"/>
              <a:gd name="connsiteX6" fmla="*/ 0 w 6205105"/>
              <a:gd name="connsiteY6" fmla="*/ 4041295 h 4041295"/>
              <a:gd name="connsiteX7" fmla="*/ 0 w 6205105"/>
              <a:gd name="connsiteY7" fmla="*/ 29075 h 4041295"/>
              <a:gd name="connsiteX8" fmla="*/ 0 w 6205105"/>
              <a:gd name="connsiteY8" fmla="*/ 29075 h 4041295"/>
              <a:gd name="connsiteX9" fmla="*/ 1766141 w 6205105"/>
              <a:gd name="connsiteY9" fmla="*/ 0 h 4041295"/>
              <a:gd name="connsiteX10" fmla="*/ 4295687 w 6205105"/>
              <a:gd name="connsiteY10" fmla="*/ 30978 h 404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5105" h="4041295">
                <a:moveTo>
                  <a:pt x="4295687" y="30978"/>
                </a:moveTo>
                <a:lnTo>
                  <a:pt x="6205105" y="29075"/>
                </a:lnTo>
                <a:lnTo>
                  <a:pt x="6205105" y="29075"/>
                </a:lnTo>
                <a:lnTo>
                  <a:pt x="6205105" y="4041295"/>
                </a:lnTo>
                <a:lnTo>
                  <a:pt x="6205105" y="4041295"/>
                </a:lnTo>
                <a:lnTo>
                  <a:pt x="0" y="4041295"/>
                </a:lnTo>
                <a:lnTo>
                  <a:pt x="0" y="4041295"/>
                </a:lnTo>
                <a:lnTo>
                  <a:pt x="0" y="29075"/>
                </a:lnTo>
                <a:lnTo>
                  <a:pt x="0" y="29075"/>
                </a:lnTo>
                <a:lnTo>
                  <a:pt x="1766141" y="0"/>
                </a:lnTo>
                <a:lnTo>
                  <a:pt x="4295687" y="30978"/>
                </a:lnTo>
                <a:close/>
              </a:path>
            </a:pathLst>
          </a:custGeom>
          <a:noFill/>
          <a:ln w="7710" cap="flat" cmpd="sng" algn="ctr">
            <a:gradFill>
              <a:gsLst>
                <a:gs pos="0">
                  <a:srgbClr val="0078D4"/>
                </a:gs>
                <a:gs pos="100000">
                  <a:srgbClr val="50E6FF"/>
                </a:gs>
              </a:gsLst>
              <a:lin ang="5400000" scaled="1"/>
            </a:gradFill>
            <a:prstDash val="solid"/>
            <a:miter/>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Semibold"/>
              <a:cs typeface="Segoe UI" pitchFamily="34" charset="0"/>
            </a:endParaRPr>
          </a:p>
        </p:txBody>
      </p:sp>
      <p:sp>
        <p:nvSpPr>
          <p:cNvPr id="179" name="Rectangle 178">
            <a:extLst>
              <a:ext uri="{FF2B5EF4-FFF2-40B4-BE49-F238E27FC236}">
                <a16:creationId xmlns:a16="http://schemas.microsoft.com/office/drawing/2014/main" id="{81CC91D0-655C-4947-9A88-670C668E1683}"/>
              </a:ext>
            </a:extLst>
          </p:cNvPr>
          <p:cNvSpPr/>
          <p:nvPr/>
        </p:nvSpPr>
        <p:spPr bwMode="auto">
          <a:xfrm>
            <a:off x="3948936" y="1307427"/>
            <a:ext cx="3763951" cy="327832"/>
          </a:xfrm>
          <a:prstGeom prst="rect">
            <a:avLst/>
          </a:prstGeom>
          <a:gradFill>
            <a:gsLst>
              <a:gs pos="0">
                <a:schemeClr val="accent1"/>
              </a:gs>
              <a:gs pos="63000">
                <a:schemeClr val="accent2"/>
              </a:gs>
            </a:gsLst>
            <a:lin ang="36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ts val="0"/>
              </a:spcBef>
              <a:spcAft>
                <a:spcPct val="0"/>
              </a:spcAft>
              <a:buClrTx/>
              <a:buSzTx/>
              <a:buFontTx/>
              <a:buNone/>
              <a:tabLst/>
              <a:defRPr/>
            </a:pPr>
            <a:r>
              <a:rPr kumimoji="0" lang="en-US" sz="1500" b="0" i="1" u="none" strike="noStrike" kern="0" cap="none" spc="0" normalizeH="0" baseline="0" noProof="0">
                <a:ln>
                  <a:noFill/>
                </a:ln>
                <a:solidFill>
                  <a:srgbClr val="FFFFFF"/>
                </a:solidFill>
                <a:effectLst/>
                <a:uLnTx/>
                <a:uFillTx/>
                <a:latin typeface="Segoe UI Semibold"/>
                <a:ea typeface="+mn-ea"/>
                <a:cs typeface="Segoe UI" pitchFamily="34" charset="0"/>
              </a:rPr>
              <a:t>ArcBox</a:t>
            </a:r>
            <a:r>
              <a:rPr kumimoji="0" lang="en-US" sz="1500" b="0" i="0" u="none" strike="noStrike" kern="0" cap="none" spc="0" normalizeH="0" baseline="0" noProof="0">
                <a:ln>
                  <a:noFill/>
                </a:ln>
                <a:solidFill>
                  <a:srgbClr val="FFFFFF"/>
                </a:solidFill>
                <a:effectLst/>
                <a:uLnTx/>
                <a:uFillTx/>
                <a:latin typeface="Segoe UI Semibold"/>
                <a:ea typeface="+mn-ea"/>
                <a:cs typeface="Segoe UI" pitchFamily="34" charset="0"/>
              </a:rPr>
              <a:t> (IT Pros) Azure Resource Group</a:t>
            </a:r>
          </a:p>
        </p:txBody>
      </p:sp>
      <p:pic>
        <p:nvPicPr>
          <p:cNvPr id="180" name="Graphic 179">
            <a:extLst>
              <a:ext uri="{FF2B5EF4-FFF2-40B4-BE49-F238E27FC236}">
                <a16:creationId xmlns:a16="http://schemas.microsoft.com/office/drawing/2014/main" id="{90B2C534-D553-4802-B21F-E67D7F11FF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10406" y="597030"/>
            <a:ext cx="457200" cy="457200"/>
          </a:xfrm>
          <a:prstGeom prst="rect">
            <a:avLst/>
          </a:prstGeom>
        </p:spPr>
      </p:pic>
      <p:pic>
        <p:nvPicPr>
          <p:cNvPr id="44" name="Picture 4" descr="Terraform - Terraform Icon Png Clipart - Full Size Clipart (#5197888) -  PinClipart">
            <a:extLst>
              <a:ext uri="{FF2B5EF4-FFF2-40B4-BE49-F238E27FC236}">
                <a16:creationId xmlns:a16="http://schemas.microsoft.com/office/drawing/2014/main" id="{1A863372-E3A6-4F45-AD3B-ED57977000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8009" y="551636"/>
            <a:ext cx="407858"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zureFunBytes - Getting started with Bicep - Azure DevOps Blog">
            <a:extLst>
              <a:ext uri="{FF2B5EF4-FFF2-40B4-BE49-F238E27FC236}">
                <a16:creationId xmlns:a16="http://schemas.microsoft.com/office/drawing/2014/main" id="{5E49546E-F3E6-4219-B9FD-62B8DC26C2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6872" y="55279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84" name="TextBox 183">
            <a:extLst>
              <a:ext uri="{FF2B5EF4-FFF2-40B4-BE49-F238E27FC236}">
                <a16:creationId xmlns:a16="http://schemas.microsoft.com/office/drawing/2014/main" id="{E8DD4E38-A4F5-4F3E-854E-4175ED16B7C5}"/>
              </a:ext>
            </a:extLst>
          </p:cNvPr>
          <p:cNvSpPr txBox="1"/>
          <p:nvPr/>
        </p:nvSpPr>
        <p:spPr>
          <a:xfrm>
            <a:off x="3933437" y="127694"/>
            <a:ext cx="1165878" cy="383182"/>
          </a:xfrm>
          <a:prstGeom prst="rect">
            <a:avLst/>
          </a:prstGeom>
          <a:noFill/>
        </p:spPr>
        <p:txBody>
          <a:bodyPr wrap="square" anchor="ctr">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effectLst/>
                <a:uLnTx/>
                <a:uFillTx/>
                <a:latin typeface="Segoe UI Semibold"/>
                <a:ea typeface="+mj-ea"/>
                <a:cs typeface="Segoe UI" pitchFamily="34" charset="0"/>
              </a:rPr>
              <a:t>Azure Resource Manager (ARM)</a:t>
            </a:r>
          </a:p>
        </p:txBody>
      </p:sp>
      <p:sp>
        <p:nvSpPr>
          <p:cNvPr id="187" name="TextBox 186">
            <a:extLst>
              <a:ext uri="{FF2B5EF4-FFF2-40B4-BE49-F238E27FC236}">
                <a16:creationId xmlns:a16="http://schemas.microsoft.com/office/drawing/2014/main" id="{85777C69-C86F-46CC-BEC7-3CFB3F952667}"/>
              </a:ext>
            </a:extLst>
          </p:cNvPr>
          <p:cNvSpPr txBox="1"/>
          <p:nvPr/>
        </p:nvSpPr>
        <p:spPr>
          <a:xfrm>
            <a:off x="5242533" y="196705"/>
            <a:ext cx="1165878" cy="237757"/>
          </a:xfrm>
          <a:prstGeom prst="rect">
            <a:avLst/>
          </a:prstGeom>
          <a:noFill/>
        </p:spPr>
        <p:txBody>
          <a:bodyPr wrap="square" anchor="ctr">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effectLst/>
                <a:uLnTx/>
                <a:uFillTx/>
                <a:latin typeface="Segoe UI Semibold"/>
                <a:ea typeface="+mj-ea"/>
                <a:cs typeface="Segoe UI" pitchFamily="34" charset="0"/>
              </a:rPr>
              <a:t>Azure Bicep</a:t>
            </a:r>
          </a:p>
        </p:txBody>
      </p:sp>
      <p:sp>
        <p:nvSpPr>
          <p:cNvPr id="188" name="TextBox 187">
            <a:extLst>
              <a:ext uri="{FF2B5EF4-FFF2-40B4-BE49-F238E27FC236}">
                <a16:creationId xmlns:a16="http://schemas.microsoft.com/office/drawing/2014/main" id="{DACD8B65-EC68-4F22-8B59-8AA0AC99E6FA}"/>
              </a:ext>
            </a:extLst>
          </p:cNvPr>
          <p:cNvSpPr txBox="1"/>
          <p:nvPr/>
        </p:nvSpPr>
        <p:spPr>
          <a:xfrm>
            <a:off x="6528999" y="120120"/>
            <a:ext cx="1165878" cy="383182"/>
          </a:xfrm>
          <a:prstGeom prst="rect">
            <a:avLst/>
          </a:prstGeom>
          <a:noFill/>
        </p:spPr>
        <p:txBody>
          <a:bodyPr wrap="square" anchor="ctr">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effectLst/>
                <a:uLnTx/>
                <a:uFillTx/>
                <a:latin typeface="Segoe UI Semibold"/>
                <a:ea typeface="+mj-ea"/>
                <a:cs typeface="Segoe UI" pitchFamily="34" charset="0"/>
              </a:rPr>
              <a:t>Hashicorp Terraform</a:t>
            </a:r>
          </a:p>
        </p:txBody>
      </p:sp>
      <p:cxnSp>
        <p:nvCxnSpPr>
          <p:cNvPr id="189" name="Straight Arrow Connector 188">
            <a:extLst>
              <a:ext uri="{FF2B5EF4-FFF2-40B4-BE49-F238E27FC236}">
                <a16:creationId xmlns:a16="http://schemas.microsoft.com/office/drawing/2014/main" id="{B30AAC30-C9A2-46B4-BA80-895FA867016E}"/>
              </a:ext>
            </a:extLst>
          </p:cNvPr>
          <p:cNvCxnSpPr>
            <a:cxnSpLocks/>
            <a:stCxn id="180" idx="2"/>
          </p:cNvCxnSpPr>
          <p:nvPr/>
        </p:nvCxnSpPr>
        <p:spPr>
          <a:xfrm>
            <a:off x="4539006" y="1054230"/>
            <a:ext cx="0" cy="2335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52F968FC-F77A-4CB0-8D3F-90C05ABA6AE7}"/>
              </a:ext>
            </a:extLst>
          </p:cNvPr>
          <p:cNvCxnSpPr>
            <a:cxnSpLocks/>
            <a:stCxn id="1030" idx="2"/>
            <a:endCxn id="179" idx="0"/>
          </p:cNvCxnSpPr>
          <p:nvPr/>
        </p:nvCxnSpPr>
        <p:spPr>
          <a:xfrm>
            <a:off x="5825472" y="1009990"/>
            <a:ext cx="5440" cy="29743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434CF28-83C5-44EA-AEA3-3D721205A2FD}"/>
              </a:ext>
            </a:extLst>
          </p:cNvPr>
          <p:cNvCxnSpPr>
            <a:cxnSpLocks/>
            <a:stCxn id="44" idx="2"/>
          </p:cNvCxnSpPr>
          <p:nvPr/>
        </p:nvCxnSpPr>
        <p:spPr>
          <a:xfrm>
            <a:off x="7111938" y="1008836"/>
            <a:ext cx="0" cy="27899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9" name="Graphic 208">
            <a:extLst>
              <a:ext uri="{FF2B5EF4-FFF2-40B4-BE49-F238E27FC236}">
                <a16:creationId xmlns:a16="http://schemas.microsoft.com/office/drawing/2014/main" id="{5C2DDC27-8F38-4D25-ABC7-A54437D4C8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8408" y="1638514"/>
            <a:ext cx="457200" cy="457200"/>
          </a:xfrm>
          <a:prstGeom prst="rect">
            <a:avLst/>
          </a:prstGeom>
        </p:spPr>
      </p:pic>
      <p:grpSp>
        <p:nvGrpSpPr>
          <p:cNvPr id="1060" name="Group 1059">
            <a:extLst>
              <a:ext uri="{FF2B5EF4-FFF2-40B4-BE49-F238E27FC236}">
                <a16:creationId xmlns:a16="http://schemas.microsoft.com/office/drawing/2014/main" id="{D4C30723-07FA-41C2-9040-9AA19F5B6FD9}"/>
              </a:ext>
            </a:extLst>
          </p:cNvPr>
          <p:cNvGrpSpPr/>
          <p:nvPr/>
        </p:nvGrpSpPr>
        <p:grpSpPr>
          <a:xfrm>
            <a:off x="1629232" y="2203884"/>
            <a:ext cx="8906878" cy="525473"/>
            <a:chOff x="2851133" y="1959665"/>
            <a:chExt cx="8906878" cy="525473"/>
          </a:xfrm>
        </p:grpSpPr>
        <p:grpSp>
          <p:nvGrpSpPr>
            <p:cNvPr id="1059" name="Group 1058">
              <a:extLst>
                <a:ext uri="{FF2B5EF4-FFF2-40B4-BE49-F238E27FC236}">
                  <a16:creationId xmlns:a16="http://schemas.microsoft.com/office/drawing/2014/main" id="{CACC2381-FECE-43F1-8CDF-FCDFFA4D19C6}"/>
                </a:ext>
              </a:extLst>
            </p:cNvPr>
            <p:cNvGrpSpPr/>
            <p:nvPr/>
          </p:nvGrpSpPr>
          <p:grpSpPr>
            <a:xfrm>
              <a:off x="2851133" y="1959665"/>
              <a:ext cx="1736347" cy="518241"/>
              <a:chOff x="990247" y="759762"/>
              <a:chExt cx="1736347" cy="518241"/>
            </a:xfrm>
          </p:grpSpPr>
          <p:sp>
            <p:nvSpPr>
              <p:cNvPr id="242" name="Rectangle 241">
                <a:extLst>
                  <a:ext uri="{FF2B5EF4-FFF2-40B4-BE49-F238E27FC236}">
                    <a16:creationId xmlns:a16="http://schemas.microsoft.com/office/drawing/2014/main" id="{F43097BB-F881-477E-9061-D26800E3481B}"/>
                  </a:ext>
                  <a:ext uri="{C183D7F6-B498-43B3-948B-1728B52AA6E4}">
                    <adec:decorative xmlns:adec="http://schemas.microsoft.com/office/drawing/2017/decorative" val="1"/>
                  </a:ext>
                </a:extLst>
              </p:cNvPr>
              <p:cNvSpPr/>
              <p:nvPr/>
            </p:nvSpPr>
            <p:spPr bwMode="auto">
              <a:xfrm>
                <a:off x="990247" y="759762"/>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pic>
            <p:nvPicPr>
              <p:cNvPr id="1052" name="Graphic 1051">
                <a:extLst>
                  <a:ext uri="{FF2B5EF4-FFF2-40B4-BE49-F238E27FC236}">
                    <a16:creationId xmlns:a16="http://schemas.microsoft.com/office/drawing/2014/main" id="{7446B9CB-DD77-433B-A3EF-571C0BEFB06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2358" y="846014"/>
                <a:ext cx="365760" cy="365760"/>
              </a:xfrm>
              <a:prstGeom prst="rect">
                <a:avLst/>
              </a:prstGeom>
            </p:spPr>
          </p:pic>
          <p:sp>
            <p:nvSpPr>
              <p:cNvPr id="243" name="Rectangle 242">
                <a:extLst>
                  <a:ext uri="{FF2B5EF4-FFF2-40B4-BE49-F238E27FC236}">
                    <a16:creationId xmlns:a16="http://schemas.microsoft.com/office/drawing/2014/main" id="{00131DF7-7821-46F8-85A8-B010C9CFE7E2}"/>
                  </a:ext>
                </a:extLst>
              </p:cNvPr>
              <p:cNvSpPr/>
              <p:nvPr/>
            </p:nvSpPr>
            <p:spPr>
              <a:xfrm>
                <a:off x="1492044" y="895672"/>
                <a:ext cx="1071127"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Monitor</a:t>
                </a:r>
              </a:p>
            </p:txBody>
          </p:sp>
        </p:grpSp>
        <p:grpSp>
          <p:nvGrpSpPr>
            <p:cNvPr id="245" name="Group 244">
              <a:extLst>
                <a:ext uri="{FF2B5EF4-FFF2-40B4-BE49-F238E27FC236}">
                  <a16:creationId xmlns:a16="http://schemas.microsoft.com/office/drawing/2014/main" id="{D07C9B1E-0EF4-4D8E-9FD6-F74BAE0900B4}"/>
                </a:ext>
              </a:extLst>
            </p:cNvPr>
            <p:cNvGrpSpPr/>
            <p:nvPr/>
          </p:nvGrpSpPr>
          <p:grpSpPr>
            <a:xfrm>
              <a:off x="4645712" y="1964505"/>
              <a:ext cx="1736347" cy="518241"/>
              <a:chOff x="990250" y="768349"/>
              <a:chExt cx="1736347" cy="518241"/>
            </a:xfrm>
          </p:grpSpPr>
          <p:sp>
            <p:nvSpPr>
              <p:cNvPr id="246" name="Rectangle 245">
                <a:extLst>
                  <a:ext uri="{FF2B5EF4-FFF2-40B4-BE49-F238E27FC236}">
                    <a16:creationId xmlns:a16="http://schemas.microsoft.com/office/drawing/2014/main" id="{46204324-6A8D-4B80-9FA8-24C54DE0494D}"/>
                  </a:ext>
                  <a:ext uri="{C183D7F6-B498-43B3-948B-1728B52AA6E4}">
                    <adec:decorative xmlns:adec="http://schemas.microsoft.com/office/drawing/2017/decorative" val="1"/>
                  </a:ext>
                </a:extLst>
              </p:cNvPr>
              <p:cNvSpPr/>
              <p:nvPr/>
            </p:nvSpPr>
            <p:spPr bwMode="auto">
              <a:xfrm>
                <a:off x="990250" y="768349"/>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sp>
            <p:nvSpPr>
              <p:cNvPr id="248" name="Rectangle 247">
                <a:extLst>
                  <a:ext uri="{FF2B5EF4-FFF2-40B4-BE49-F238E27FC236}">
                    <a16:creationId xmlns:a16="http://schemas.microsoft.com/office/drawing/2014/main" id="{29B63BC7-5581-4078-B91A-7EF55F59404A}"/>
                  </a:ext>
                </a:extLst>
              </p:cNvPr>
              <p:cNvSpPr/>
              <p:nvPr/>
            </p:nvSpPr>
            <p:spPr>
              <a:xfrm>
                <a:off x="1560173" y="895672"/>
                <a:ext cx="934872"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Policy</a:t>
                </a:r>
              </a:p>
            </p:txBody>
          </p:sp>
        </p:grpSp>
        <p:pic>
          <p:nvPicPr>
            <p:cNvPr id="1050" name="Graphic 1049">
              <a:extLst>
                <a:ext uri="{FF2B5EF4-FFF2-40B4-BE49-F238E27FC236}">
                  <a16:creationId xmlns:a16="http://schemas.microsoft.com/office/drawing/2014/main" id="{0F8F44B8-4A93-4A43-87AD-9466BCCD156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08382" y="2039753"/>
              <a:ext cx="365760" cy="365760"/>
            </a:xfrm>
            <a:prstGeom prst="rect">
              <a:avLst/>
            </a:prstGeom>
          </p:spPr>
        </p:pic>
        <p:grpSp>
          <p:nvGrpSpPr>
            <p:cNvPr id="249" name="Group 248">
              <a:extLst>
                <a:ext uri="{FF2B5EF4-FFF2-40B4-BE49-F238E27FC236}">
                  <a16:creationId xmlns:a16="http://schemas.microsoft.com/office/drawing/2014/main" id="{699ECC68-DE65-479C-A791-7BBB29214438}"/>
                </a:ext>
              </a:extLst>
            </p:cNvPr>
            <p:cNvGrpSpPr/>
            <p:nvPr/>
          </p:nvGrpSpPr>
          <p:grpSpPr>
            <a:xfrm>
              <a:off x="6437696" y="1966897"/>
              <a:ext cx="1736347" cy="518241"/>
              <a:chOff x="990250" y="768349"/>
              <a:chExt cx="1736347" cy="518241"/>
            </a:xfrm>
          </p:grpSpPr>
          <p:sp>
            <p:nvSpPr>
              <p:cNvPr id="250" name="Rectangle 249">
                <a:extLst>
                  <a:ext uri="{FF2B5EF4-FFF2-40B4-BE49-F238E27FC236}">
                    <a16:creationId xmlns:a16="http://schemas.microsoft.com/office/drawing/2014/main" id="{01EAAD99-C520-4B94-9BB1-37E6D803C93E}"/>
                  </a:ext>
                  <a:ext uri="{C183D7F6-B498-43B3-948B-1728B52AA6E4}">
                    <adec:decorative xmlns:adec="http://schemas.microsoft.com/office/drawing/2017/decorative" val="1"/>
                  </a:ext>
                </a:extLst>
              </p:cNvPr>
              <p:cNvSpPr/>
              <p:nvPr/>
            </p:nvSpPr>
            <p:spPr bwMode="auto">
              <a:xfrm>
                <a:off x="990250" y="768349"/>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sp>
            <p:nvSpPr>
              <p:cNvPr id="252" name="Rectangle 251">
                <a:extLst>
                  <a:ext uri="{FF2B5EF4-FFF2-40B4-BE49-F238E27FC236}">
                    <a16:creationId xmlns:a16="http://schemas.microsoft.com/office/drawing/2014/main" id="{17DF0B03-B5A6-4783-B30A-30317A89A4A8}"/>
                  </a:ext>
                </a:extLst>
              </p:cNvPr>
              <p:cNvSpPr/>
              <p:nvPr/>
            </p:nvSpPr>
            <p:spPr>
              <a:xfrm>
                <a:off x="1334953" y="895672"/>
                <a:ext cx="1385316"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Log Analytics</a:t>
                </a:r>
              </a:p>
            </p:txBody>
          </p:sp>
        </p:grpSp>
        <p:pic>
          <p:nvPicPr>
            <p:cNvPr id="1054" name="Graphic 1053">
              <a:extLst>
                <a:ext uri="{FF2B5EF4-FFF2-40B4-BE49-F238E27FC236}">
                  <a16:creationId xmlns:a16="http://schemas.microsoft.com/office/drawing/2014/main" id="{60DFE7C3-1B7F-475A-BB35-4D5061401AA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94299" y="1990070"/>
              <a:ext cx="365760" cy="365760"/>
            </a:xfrm>
            <a:prstGeom prst="rect">
              <a:avLst/>
            </a:prstGeom>
          </p:spPr>
        </p:pic>
        <p:grpSp>
          <p:nvGrpSpPr>
            <p:cNvPr id="257" name="Group 256">
              <a:extLst>
                <a:ext uri="{FF2B5EF4-FFF2-40B4-BE49-F238E27FC236}">
                  <a16:creationId xmlns:a16="http://schemas.microsoft.com/office/drawing/2014/main" id="{2E0B65C7-046C-41F7-81B1-5AC30D9FE8BC}"/>
                </a:ext>
              </a:extLst>
            </p:cNvPr>
            <p:cNvGrpSpPr/>
            <p:nvPr/>
          </p:nvGrpSpPr>
          <p:grpSpPr>
            <a:xfrm>
              <a:off x="10021664" y="1964930"/>
              <a:ext cx="1736347" cy="518241"/>
              <a:chOff x="990250" y="768349"/>
              <a:chExt cx="1736347" cy="518241"/>
            </a:xfrm>
          </p:grpSpPr>
          <p:sp>
            <p:nvSpPr>
              <p:cNvPr id="258" name="Rectangle 257">
                <a:extLst>
                  <a:ext uri="{FF2B5EF4-FFF2-40B4-BE49-F238E27FC236}">
                    <a16:creationId xmlns:a16="http://schemas.microsoft.com/office/drawing/2014/main" id="{626C8A3B-E6D4-42A5-9B46-9AE7BC0E9880}"/>
                  </a:ext>
                  <a:ext uri="{C183D7F6-B498-43B3-948B-1728B52AA6E4}">
                    <adec:decorative xmlns:adec="http://schemas.microsoft.com/office/drawing/2017/decorative" val="1"/>
                  </a:ext>
                </a:extLst>
              </p:cNvPr>
              <p:cNvSpPr/>
              <p:nvPr/>
            </p:nvSpPr>
            <p:spPr bwMode="auto">
              <a:xfrm>
                <a:off x="990250" y="768349"/>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sp>
            <p:nvSpPr>
              <p:cNvPr id="260" name="Rectangle 259">
                <a:extLst>
                  <a:ext uri="{FF2B5EF4-FFF2-40B4-BE49-F238E27FC236}">
                    <a16:creationId xmlns:a16="http://schemas.microsoft.com/office/drawing/2014/main" id="{C1C79948-5A88-4D6B-AEC7-20425641C421}"/>
                  </a:ext>
                </a:extLst>
              </p:cNvPr>
              <p:cNvSpPr/>
              <p:nvPr/>
            </p:nvSpPr>
            <p:spPr>
              <a:xfrm>
                <a:off x="1493649" y="895672"/>
                <a:ext cx="1067921"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Sentinel</a:t>
                </a:r>
              </a:p>
            </p:txBody>
          </p:sp>
        </p:grpSp>
        <p:pic>
          <p:nvPicPr>
            <p:cNvPr id="1058" name="Graphic 1057">
              <a:extLst>
                <a:ext uri="{FF2B5EF4-FFF2-40B4-BE49-F238E27FC236}">
                  <a16:creationId xmlns:a16="http://schemas.microsoft.com/office/drawing/2014/main" id="{9013620C-A6CD-48A4-B0B6-1CFA5AFDE86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080657" y="2040178"/>
              <a:ext cx="365760" cy="365760"/>
            </a:xfrm>
            <a:prstGeom prst="rect">
              <a:avLst/>
            </a:prstGeom>
          </p:spPr>
        </p:pic>
      </p:grpSp>
      <p:sp>
        <p:nvSpPr>
          <p:cNvPr id="185" name="Rectangle 184">
            <a:extLst>
              <a:ext uri="{FF2B5EF4-FFF2-40B4-BE49-F238E27FC236}">
                <a16:creationId xmlns:a16="http://schemas.microsoft.com/office/drawing/2014/main" id="{707DF7E5-1A7C-4898-9B42-5D642611283D}"/>
              </a:ext>
            </a:extLst>
          </p:cNvPr>
          <p:cNvSpPr/>
          <p:nvPr/>
        </p:nvSpPr>
        <p:spPr bwMode="auto">
          <a:xfrm>
            <a:off x="609562" y="6315131"/>
            <a:ext cx="10946218" cy="407840"/>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1" u="none" strike="noStrike" kern="1200" cap="none" spc="0" normalizeH="0" baseline="0" noProof="0">
                <a:ln>
                  <a:noFill/>
                </a:ln>
                <a:effectLst/>
                <a:uLnTx/>
                <a:uFillTx/>
                <a:latin typeface="Segoe UI Semibold"/>
                <a:ea typeface="+mn-ea"/>
                <a:cs typeface="Segoe UI" pitchFamily="34" charset="0"/>
              </a:rPr>
              <a:t>ArcBox</a:t>
            </a:r>
            <a:r>
              <a:rPr kumimoji="0" lang="en-US" sz="1400" b="0" i="0" u="none" strike="noStrike" kern="1200" cap="none" spc="0" normalizeH="0" baseline="0" noProof="0">
                <a:ln>
                  <a:noFill/>
                </a:ln>
                <a:effectLst/>
                <a:uLnTx/>
                <a:uFillTx/>
                <a:latin typeface="Segoe UI Semibold"/>
                <a:ea typeface="+mn-ea"/>
                <a:cs typeface="Segoe UI" pitchFamily="34" charset="0"/>
              </a:rPr>
              <a:t> Azure Virtual Network</a:t>
            </a:r>
            <a:endParaRPr kumimoji="0" lang="en-US" sz="1100" b="0" i="0" u="none" strike="noStrike" kern="1200" cap="none" spc="0" normalizeH="0" baseline="0" noProof="0">
              <a:ln>
                <a:noFill/>
              </a:ln>
              <a:effectLst/>
              <a:uLnTx/>
              <a:uFillTx/>
              <a:latin typeface="Segoe UI Semibold"/>
              <a:ea typeface="+mn-ea"/>
              <a:cs typeface="Segoe UI" pitchFamily="34" charset="0"/>
            </a:endParaRPr>
          </a:p>
        </p:txBody>
      </p:sp>
      <p:pic>
        <p:nvPicPr>
          <p:cNvPr id="186" name="Graphic 185">
            <a:extLst>
              <a:ext uri="{FF2B5EF4-FFF2-40B4-BE49-F238E27FC236}">
                <a16:creationId xmlns:a16="http://schemas.microsoft.com/office/drawing/2014/main" id="{16ABCA5B-3377-464C-93EC-1A081A9D41B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9803" y="6309784"/>
            <a:ext cx="407839" cy="407839"/>
          </a:xfrm>
          <a:prstGeom prst="rect">
            <a:avLst/>
          </a:prstGeom>
        </p:spPr>
      </p:pic>
      <p:grpSp>
        <p:nvGrpSpPr>
          <p:cNvPr id="41" name="Group 40">
            <a:extLst>
              <a:ext uri="{FF2B5EF4-FFF2-40B4-BE49-F238E27FC236}">
                <a16:creationId xmlns:a16="http://schemas.microsoft.com/office/drawing/2014/main" id="{0A938EED-1906-4166-B396-83FCF025D89B}"/>
              </a:ext>
            </a:extLst>
          </p:cNvPr>
          <p:cNvGrpSpPr/>
          <p:nvPr/>
        </p:nvGrpSpPr>
        <p:grpSpPr>
          <a:xfrm>
            <a:off x="1629235" y="1690622"/>
            <a:ext cx="8906875" cy="459566"/>
            <a:chOff x="1875627" y="1429707"/>
            <a:chExt cx="8906875" cy="459566"/>
          </a:xfrm>
        </p:grpSpPr>
        <p:sp>
          <p:nvSpPr>
            <p:cNvPr id="174" name="Rectangle 173">
              <a:extLst>
                <a:ext uri="{FF2B5EF4-FFF2-40B4-BE49-F238E27FC236}">
                  <a16:creationId xmlns:a16="http://schemas.microsoft.com/office/drawing/2014/main" id="{17891EDC-3A7A-4824-B021-6DE4FBF1F540}"/>
                </a:ext>
                <a:ext uri="{C183D7F6-B498-43B3-948B-1728B52AA6E4}">
                  <adec:decorative xmlns:adec="http://schemas.microsoft.com/office/drawing/2017/decorative" val="1"/>
                </a:ext>
              </a:extLst>
            </p:cNvPr>
            <p:cNvSpPr/>
            <p:nvPr/>
          </p:nvSpPr>
          <p:spPr bwMode="auto">
            <a:xfrm>
              <a:off x="1875627" y="1429707"/>
              <a:ext cx="8906875" cy="45956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effectLst/>
                  <a:uLnTx/>
                  <a:uFillTx/>
                  <a:latin typeface="Segoe UI Semibold"/>
                  <a:ea typeface="+mj-ea"/>
                  <a:cs typeface="Segoe UI" pitchFamily="34" charset="0"/>
                </a:rPr>
                <a:t>ArcBox Workbook</a:t>
              </a:r>
            </a:p>
          </p:txBody>
        </p:sp>
        <p:pic>
          <p:nvPicPr>
            <p:cNvPr id="40" name="Graphic 39">
              <a:extLst>
                <a:ext uri="{FF2B5EF4-FFF2-40B4-BE49-F238E27FC236}">
                  <a16:creationId xmlns:a16="http://schemas.microsoft.com/office/drawing/2014/main" id="{113AF046-8B6A-4F53-971E-E459EF55F52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304850" y="1478306"/>
              <a:ext cx="365760" cy="365760"/>
            </a:xfrm>
            <a:prstGeom prst="rect">
              <a:avLst/>
            </a:prstGeom>
          </p:spPr>
        </p:pic>
      </p:grpSp>
      <p:grpSp>
        <p:nvGrpSpPr>
          <p:cNvPr id="5" name="Group 4">
            <a:extLst>
              <a:ext uri="{FF2B5EF4-FFF2-40B4-BE49-F238E27FC236}">
                <a16:creationId xmlns:a16="http://schemas.microsoft.com/office/drawing/2014/main" id="{515F5263-8843-462A-8A4A-3F9760414951}"/>
              </a:ext>
            </a:extLst>
          </p:cNvPr>
          <p:cNvGrpSpPr/>
          <p:nvPr/>
        </p:nvGrpSpPr>
        <p:grpSpPr>
          <a:xfrm>
            <a:off x="2255046" y="2813487"/>
            <a:ext cx="7140851" cy="3422019"/>
            <a:chOff x="4922268" y="2831115"/>
            <a:chExt cx="7140851" cy="3422019"/>
          </a:xfrm>
        </p:grpSpPr>
        <p:sp>
          <p:nvSpPr>
            <p:cNvPr id="102" name="Rectangle 101">
              <a:extLst>
                <a:ext uri="{FF2B5EF4-FFF2-40B4-BE49-F238E27FC236}">
                  <a16:creationId xmlns:a16="http://schemas.microsoft.com/office/drawing/2014/main" id="{806D249B-19BC-49A1-B62A-E28B5A8AF91C}"/>
                </a:ext>
              </a:extLst>
            </p:cNvPr>
            <p:cNvSpPr/>
            <p:nvPr/>
          </p:nvSpPr>
          <p:spPr bwMode="auto">
            <a:xfrm>
              <a:off x="4922269" y="5466209"/>
              <a:ext cx="7140850" cy="786925"/>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Azure VM Hyper-V Host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Windows Server 2022 Datacenter with Hyper-V enabled (Nested Virtualization)</a:t>
              </a:r>
            </a:p>
          </p:txBody>
        </p:sp>
        <p:pic>
          <p:nvPicPr>
            <p:cNvPr id="104" name="Graphic 103">
              <a:extLst>
                <a:ext uri="{FF2B5EF4-FFF2-40B4-BE49-F238E27FC236}">
                  <a16:creationId xmlns:a16="http://schemas.microsoft.com/office/drawing/2014/main" id="{AB13DC23-2EE9-4A2E-B3EE-FF94269CF32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119069" y="5691066"/>
              <a:ext cx="365760" cy="365760"/>
            </a:xfrm>
            <a:prstGeom prst="rect">
              <a:avLst/>
            </a:prstGeom>
          </p:spPr>
        </p:pic>
        <p:grpSp>
          <p:nvGrpSpPr>
            <p:cNvPr id="7" name="Group 6">
              <a:extLst>
                <a:ext uri="{FF2B5EF4-FFF2-40B4-BE49-F238E27FC236}">
                  <a16:creationId xmlns:a16="http://schemas.microsoft.com/office/drawing/2014/main" id="{2D768069-BC8C-4003-B782-D4B7F8D65461}"/>
                </a:ext>
              </a:extLst>
            </p:cNvPr>
            <p:cNvGrpSpPr/>
            <p:nvPr/>
          </p:nvGrpSpPr>
          <p:grpSpPr>
            <a:xfrm>
              <a:off x="4922268" y="2834951"/>
              <a:ext cx="1101759" cy="1077216"/>
              <a:chOff x="6584261" y="2534169"/>
              <a:chExt cx="1101759" cy="1077216"/>
            </a:xfrm>
          </p:grpSpPr>
          <p:sp>
            <p:nvSpPr>
              <p:cNvPr id="171" name="Rectangle 170">
                <a:extLst>
                  <a:ext uri="{FF2B5EF4-FFF2-40B4-BE49-F238E27FC236}">
                    <a16:creationId xmlns:a16="http://schemas.microsoft.com/office/drawing/2014/main" id="{2E246A03-9666-4653-BDE0-5DCB4CFE5A3D}"/>
                  </a:ext>
                  <a:ext uri="{C183D7F6-B498-43B3-948B-1728B52AA6E4}">
                    <adec:decorative xmlns:adec="http://schemas.microsoft.com/office/drawing/2017/decorative" val="1"/>
                  </a:ext>
                </a:extLst>
              </p:cNvPr>
              <p:cNvSpPr/>
              <p:nvPr/>
            </p:nvSpPr>
            <p:spPr bwMode="auto">
              <a:xfrm>
                <a:off x="6584261"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defRPr/>
                </a:pPr>
                <a:r>
                  <a:rPr kumimoji="0" lang="en-US" sz="900" b="0" i="1" u="none" strike="noStrike" kern="0" cap="none" spc="0" normalizeH="0" baseline="0" noProof="0">
                    <a:ln>
                      <a:noFill/>
                    </a:ln>
                    <a:effectLst/>
                    <a:uLnTx/>
                    <a:uFillTx/>
                    <a:latin typeface="Segoe UI Semibold"/>
                    <a:ea typeface="+mj-ea"/>
                    <a:cs typeface="Segoe UI" pitchFamily="34" charset="0"/>
                  </a:rPr>
                  <a:t>ArcBox-SQL</a:t>
                </a:r>
                <a:endParaRPr kumimoji="0" lang="en-US" sz="900" b="0" i="0" u="none" strike="noStrike" kern="0" cap="none" spc="0" normalizeH="0" baseline="0" noProof="0">
                  <a:ln>
                    <a:noFill/>
                  </a:ln>
                  <a:effectLst/>
                  <a:uLnTx/>
                  <a:uFillTx/>
                  <a:latin typeface="Segoe UI Semibold"/>
                  <a:ea typeface="+mj-ea"/>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SQL server</a:t>
                </a:r>
              </a:p>
            </p:txBody>
          </p:sp>
          <p:pic>
            <p:nvPicPr>
              <p:cNvPr id="172" name="Graphic 171">
                <a:extLst>
                  <a:ext uri="{FF2B5EF4-FFF2-40B4-BE49-F238E27FC236}">
                    <a16:creationId xmlns:a16="http://schemas.microsoft.com/office/drawing/2014/main" id="{C09827A8-A163-42CD-97E4-E8962406F47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952260" y="2653753"/>
                <a:ext cx="365760" cy="365760"/>
              </a:xfrm>
              <a:prstGeom prst="rect">
                <a:avLst/>
              </a:prstGeom>
            </p:spPr>
          </p:pic>
        </p:grpSp>
        <p:grpSp>
          <p:nvGrpSpPr>
            <p:cNvPr id="4" name="Group 3">
              <a:extLst>
                <a:ext uri="{FF2B5EF4-FFF2-40B4-BE49-F238E27FC236}">
                  <a16:creationId xmlns:a16="http://schemas.microsoft.com/office/drawing/2014/main" id="{A96698C8-9589-4056-A95E-713618015290}"/>
                </a:ext>
              </a:extLst>
            </p:cNvPr>
            <p:cNvGrpSpPr/>
            <p:nvPr/>
          </p:nvGrpSpPr>
          <p:grpSpPr>
            <a:xfrm>
              <a:off x="7340986" y="2831115"/>
              <a:ext cx="1101759" cy="1077216"/>
              <a:chOff x="8037449" y="2534169"/>
              <a:chExt cx="1101759" cy="1077216"/>
            </a:xfrm>
          </p:grpSpPr>
          <p:sp>
            <p:nvSpPr>
              <p:cNvPr id="173" name="Rectangle 172">
                <a:extLst>
                  <a:ext uri="{FF2B5EF4-FFF2-40B4-BE49-F238E27FC236}">
                    <a16:creationId xmlns:a16="http://schemas.microsoft.com/office/drawing/2014/main" id="{FA4DE24F-1EAB-4466-8A27-3495EBAB2634}"/>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algn="ctr" defTabSz="932472" fontAlgn="base">
                  <a:lnSpc>
                    <a:spcPct val="90000"/>
                  </a:lnSpc>
                  <a:spcBef>
                    <a:spcPct val="0"/>
                  </a:spcBef>
                  <a:spcAft>
                    <a:spcPct val="0"/>
                  </a:spcAft>
                  <a:defRPr/>
                </a:pPr>
                <a:r>
                  <a:rPr kumimoji="0" lang="en-US" sz="900" b="0" i="1" u="none" strike="noStrike" kern="0" cap="none" spc="0" normalizeH="0" baseline="0" noProof="0">
                    <a:ln>
                      <a:noFill/>
                    </a:ln>
                    <a:effectLst/>
                    <a:uLnTx/>
                    <a:uFillTx/>
                    <a:latin typeface="Segoe UI Semibold"/>
                    <a:ea typeface="+mj-ea"/>
                    <a:cs typeface="Segoe UI" pitchFamily="34" charset="0"/>
                  </a:rPr>
                  <a:t>ArcBox-Win2K19</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77" name="Graphic 176">
                <a:extLst>
                  <a:ext uri="{FF2B5EF4-FFF2-40B4-BE49-F238E27FC236}">
                    <a16:creationId xmlns:a16="http://schemas.microsoft.com/office/drawing/2014/main" id="{D3E25B75-47B9-4C81-AA94-2170F759246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405448" y="2656973"/>
                <a:ext cx="365760" cy="365760"/>
              </a:xfrm>
              <a:prstGeom prst="rect">
                <a:avLst/>
              </a:prstGeom>
            </p:spPr>
          </p:pic>
        </p:grpSp>
        <p:sp>
          <p:nvSpPr>
            <p:cNvPr id="111" name="Rectangle 110">
              <a:extLst>
                <a:ext uri="{FF2B5EF4-FFF2-40B4-BE49-F238E27FC236}">
                  <a16:creationId xmlns:a16="http://schemas.microsoft.com/office/drawing/2014/main" id="{2C767762-2172-4CB1-B7F6-860500808FD2}"/>
                </a:ext>
                <a:ext uri="{C183D7F6-B498-43B3-948B-1728B52AA6E4}">
                  <adec:decorative xmlns:adec="http://schemas.microsoft.com/office/drawing/2017/decorative" val="1"/>
                </a:ext>
              </a:extLst>
            </p:cNvPr>
            <p:cNvSpPr/>
            <p:nvPr/>
          </p:nvSpPr>
          <p:spPr bwMode="auto">
            <a:xfrm>
              <a:off x="4922268" y="4232285"/>
              <a:ext cx="2312617"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ArcBox-SQL</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 (with SQL installed)</a:t>
              </a:r>
            </a:p>
          </p:txBody>
        </p:sp>
        <p:sp>
          <p:nvSpPr>
            <p:cNvPr id="113" name="Rectangle 112">
              <a:extLst>
                <a:ext uri="{FF2B5EF4-FFF2-40B4-BE49-F238E27FC236}">
                  <a16:creationId xmlns:a16="http://schemas.microsoft.com/office/drawing/2014/main" id="{89C42868-7412-4915-B1A1-848EAB4109BA}"/>
                </a:ext>
                <a:ext uri="{C183D7F6-B498-43B3-948B-1728B52AA6E4}">
                  <adec:decorative xmlns:adec="http://schemas.microsoft.com/office/drawing/2017/decorative" val="1"/>
                </a:ext>
              </a:extLst>
            </p:cNvPr>
            <p:cNvSpPr/>
            <p:nvPr/>
          </p:nvSpPr>
          <p:spPr bwMode="auto">
            <a:xfrm>
              <a:off x="7340987" y="4237431"/>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ArcBox-Win2K19</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a:t>
              </a:r>
            </a:p>
          </p:txBody>
        </p:sp>
        <p:sp>
          <p:nvSpPr>
            <p:cNvPr id="117" name="Rectangle 116">
              <a:extLst>
                <a:ext uri="{FF2B5EF4-FFF2-40B4-BE49-F238E27FC236}">
                  <a16:creationId xmlns:a16="http://schemas.microsoft.com/office/drawing/2014/main" id="{491FDF10-FB4B-4194-9157-3E0A782C80B0}"/>
                </a:ext>
                <a:ext uri="{C183D7F6-B498-43B3-948B-1728B52AA6E4}">
                  <adec:decorative xmlns:adec="http://schemas.microsoft.com/office/drawing/2017/decorative" val="1"/>
                </a:ext>
              </a:extLst>
            </p:cNvPr>
            <p:cNvSpPr/>
            <p:nvPr/>
          </p:nvSpPr>
          <p:spPr bwMode="auto">
            <a:xfrm>
              <a:off x="8547778" y="4242060"/>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ArcBox-Win2K22</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a:t>
              </a:r>
            </a:p>
          </p:txBody>
        </p:sp>
        <p:sp>
          <p:nvSpPr>
            <p:cNvPr id="120" name="Rectangle 119">
              <a:extLst>
                <a:ext uri="{FF2B5EF4-FFF2-40B4-BE49-F238E27FC236}">
                  <a16:creationId xmlns:a16="http://schemas.microsoft.com/office/drawing/2014/main" id="{31704B3B-5CC4-4276-8A15-738AA7CC6061}"/>
                </a:ext>
                <a:ext uri="{C183D7F6-B498-43B3-948B-1728B52AA6E4}">
                  <adec:decorative xmlns:adec="http://schemas.microsoft.com/office/drawing/2017/decorative" val="1"/>
                </a:ext>
              </a:extLst>
            </p:cNvPr>
            <p:cNvSpPr/>
            <p:nvPr/>
          </p:nvSpPr>
          <p:spPr bwMode="auto">
            <a:xfrm>
              <a:off x="9754569" y="424668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ArcBox-Ubuntu</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a:t>
              </a:r>
            </a:p>
          </p:txBody>
        </p:sp>
        <p:sp>
          <p:nvSpPr>
            <p:cNvPr id="123" name="Rectangle 122">
              <a:extLst>
                <a:ext uri="{FF2B5EF4-FFF2-40B4-BE49-F238E27FC236}">
                  <a16:creationId xmlns:a16="http://schemas.microsoft.com/office/drawing/2014/main" id="{DE250382-7C40-4591-B708-E83DDA84DFF3}"/>
                </a:ext>
                <a:ext uri="{C183D7F6-B498-43B3-948B-1728B52AA6E4}">
                  <adec:decorative xmlns:adec="http://schemas.microsoft.com/office/drawing/2017/decorative" val="1"/>
                </a:ext>
              </a:extLst>
            </p:cNvPr>
            <p:cNvSpPr/>
            <p:nvPr/>
          </p:nvSpPr>
          <p:spPr bwMode="auto">
            <a:xfrm>
              <a:off x="10961360" y="4251318"/>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ArcBox-CentOS</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Nested Hyper-V VM</a:t>
              </a:r>
            </a:p>
          </p:txBody>
        </p:sp>
        <p:pic>
          <p:nvPicPr>
            <p:cNvPr id="1026" name="Picture 2">
              <a:extLst>
                <a:ext uri="{FF2B5EF4-FFF2-40B4-BE49-F238E27FC236}">
                  <a16:creationId xmlns:a16="http://schemas.microsoft.com/office/drawing/2014/main" id="{E1A46367-2983-46EC-B80E-E10A1ACA27B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122568" y="4419537"/>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ownload Installation Oscypki Centos Icons Computer Linux Distribution HQ  PNG Image | FreePNGImg">
              <a:extLst>
                <a:ext uri="{FF2B5EF4-FFF2-40B4-BE49-F238E27FC236}">
                  <a16:creationId xmlns:a16="http://schemas.microsoft.com/office/drawing/2014/main" id="{C5A4E97F-C82E-44D4-9BE1-E2BABC075ED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298324" y="4341065"/>
              <a:ext cx="443641" cy="443641"/>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24">
              <a:extLst>
                <a:ext uri="{FF2B5EF4-FFF2-40B4-BE49-F238E27FC236}">
                  <a16:creationId xmlns:a16="http://schemas.microsoft.com/office/drawing/2014/main" id="{8081221D-F592-4D92-A53C-1C72D7C673F4}"/>
                </a:ext>
              </a:extLst>
            </p:cNvPr>
            <p:cNvGrpSpPr/>
            <p:nvPr/>
          </p:nvGrpSpPr>
          <p:grpSpPr>
            <a:xfrm>
              <a:off x="8547777" y="2834951"/>
              <a:ext cx="1101759" cy="1077216"/>
              <a:chOff x="8037449" y="2534169"/>
              <a:chExt cx="1101759" cy="1077216"/>
            </a:xfrm>
          </p:grpSpPr>
          <p:sp>
            <p:nvSpPr>
              <p:cNvPr id="126" name="Rectangle 125">
                <a:extLst>
                  <a:ext uri="{FF2B5EF4-FFF2-40B4-BE49-F238E27FC236}">
                    <a16:creationId xmlns:a16="http://schemas.microsoft.com/office/drawing/2014/main" id="{800676F5-4CBB-49D9-AFC3-00A3BA3D030A}"/>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ArcBox-Win2K22</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28" name="Graphic 127">
                <a:extLst>
                  <a:ext uri="{FF2B5EF4-FFF2-40B4-BE49-F238E27FC236}">
                    <a16:creationId xmlns:a16="http://schemas.microsoft.com/office/drawing/2014/main" id="{42902FC6-DF82-4C41-AD67-7793E3EF7DB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405448" y="2656973"/>
                <a:ext cx="365760" cy="365760"/>
              </a:xfrm>
              <a:prstGeom prst="rect">
                <a:avLst/>
              </a:prstGeom>
            </p:spPr>
          </p:pic>
        </p:grpSp>
        <p:grpSp>
          <p:nvGrpSpPr>
            <p:cNvPr id="130" name="Group 129">
              <a:extLst>
                <a:ext uri="{FF2B5EF4-FFF2-40B4-BE49-F238E27FC236}">
                  <a16:creationId xmlns:a16="http://schemas.microsoft.com/office/drawing/2014/main" id="{3B097E81-78BF-4557-9893-B38908780C89}"/>
                </a:ext>
              </a:extLst>
            </p:cNvPr>
            <p:cNvGrpSpPr/>
            <p:nvPr/>
          </p:nvGrpSpPr>
          <p:grpSpPr>
            <a:xfrm>
              <a:off x="9754568" y="2838787"/>
              <a:ext cx="1101759" cy="1077216"/>
              <a:chOff x="8037449" y="2534169"/>
              <a:chExt cx="1101759" cy="1077216"/>
            </a:xfrm>
          </p:grpSpPr>
          <p:sp>
            <p:nvSpPr>
              <p:cNvPr id="132" name="Rectangle 131">
                <a:extLst>
                  <a:ext uri="{FF2B5EF4-FFF2-40B4-BE49-F238E27FC236}">
                    <a16:creationId xmlns:a16="http://schemas.microsoft.com/office/drawing/2014/main" id="{0715A9EE-549D-4417-A54F-2535F1BF6A4B}"/>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ArcBox-Ubuntu</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33" name="Graphic 132">
                <a:extLst>
                  <a:ext uri="{FF2B5EF4-FFF2-40B4-BE49-F238E27FC236}">
                    <a16:creationId xmlns:a16="http://schemas.microsoft.com/office/drawing/2014/main" id="{00048FC2-43B2-4E9E-8427-77AFA54195C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405448" y="2656973"/>
                <a:ext cx="365760" cy="365760"/>
              </a:xfrm>
              <a:prstGeom prst="rect">
                <a:avLst/>
              </a:prstGeom>
            </p:spPr>
          </p:pic>
        </p:grpSp>
        <p:grpSp>
          <p:nvGrpSpPr>
            <p:cNvPr id="134" name="Group 133">
              <a:extLst>
                <a:ext uri="{FF2B5EF4-FFF2-40B4-BE49-F238E27FC236}">
                  <a16:creationId xmlns:a16="http://schemas.microsoft.com/office/drawing/2014/main" id="{332069AF-8551-46D0-A5C7-2B240611AD53}"/>
                </a:ext>
              </a:extLst>
            </p:cNvPr>
            <p:cNvGrpSpPr/>
            <p:nvPr/>
          </p:nvGrpSpPr>
          <p:grpSpPr>
            <a:xfrm>
              <a:off x="10961359" y="2842623"/>
              <a:ext cx="1101759" cy="1077216"/>
              <a:chOff x="8037449" y="2534169"/>
              <a:chExt cx="1101759" cy="1077216"/>
            </a:xfrm>
          </p:grpSpPr>
          <p:sp>
            <p:nvSpPr>
              <p:cNvPr id="137" name="Rectangle 136">
                <a:extLst>
                  <a:ext uri="{FF2B5EF4-FFF2-40B4-BE49-F238E27FC236}">
                    <a16:creationId xmlns:a16="http://schemas.microsoft.com/office/drawing/2014/main" id="{66E1A725-A098-46B6-8242-49E36A0EEA2F}"/>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1" u="none" strike="noStrike" kern="0" cap="none" spc="0" normalizeH="0" baseline="0" noProof="0">
                    <a:ln>
                      <a:noFill/>
                    </a:ln>
                    <a:effectLst/>
                    <a:uLnTx/>
                    <a:uFillTx/>
                    <a:latin typeface="Segoe UI Semibold"/>
                    <a:ea typeface="+mj-ea"/>
                    <a:cs typeface="Segoe UI" pitchFamily="34" charset="0"/>
                  </a:rPr>
                  <a:t>ArcBox-CentOS</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38" name="Graphic 137">
                <a:extLst>
                  <a:ext uri="{FF2B5EF4-FFF2-40B4-BE49-F238E27FC236}">
                    <a16:creationId xmlns:a16="http://schemas.microsoft.com/office/drawing/2014/main" id="{89A5C811-C22E-48DC-91DC-0BBF515829E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405448" y="2656973"/>
                <a:ext cx="365760" cy="365760"/>
              </a:xfrm>
              <a:prstGeom prst="rect">
                <a:avLst/>
              </a:prstGeom>
            </p:spPr>
          </p:pic>
        </p:grpSp>
        <p:cxnSp>
          <p:nvCxnSpPr>
            <p:cNvPr id="139" name="Straight Arrow Connector 138">
              <a:extLst>
                <a:ext uri="{FF2B5EF4-FFF2-40B4-BE49-F238E27FC236}">
                  <a16:creationId xmlns:a16="http://schemas.microsoft.com/office/drawing/2014/main" id="{11164EDD-FDC6-46FD-B952-B60C837F97C2}"/>
                </a:ext>
              </a:extLst>
            </p:cNvPr>
            <p:cNvCxnSpPr>
              <a:cxnSpLocks/>
              <a:stCxn id="113" idx="0"/>
              <a:endCxn id="173" idx="2"/>
            </p:cNvCxnSpPr>
            <p:nvPr/>
          </p:nvCxnSpPr>
          <p:spPr>
            <a:xfrm flipH="1" flipV="1">
              <a:off x="7891866" y="3908331"/>
              <a:ext cx="1" cy="329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C50B767-271B-4A96-8442-B134C57D47BF}"/>
                </a:ext>
              </a:extLst>
            </p:cNvPr>
            <p:cNvCxnSpPr>
              <a:cxnSpLocks/>
            </p:cNvCxnSpPr>
            <p:nvPr/>
          </p:nvCxnSpPr>
          <p:spPr>
            <a:xfrm flipH="1" flipV="1">
              <a:off x="9112163" y="3904495"/>
              <a:ext cx="1" cy="329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DC08137E-2CC9-4998-8DC6-FD5B1B2B8ED1}"/>
                </a:ext>
              </a:extLst>
            </p:cNvPr>
            <p:cNvCxnSpPr>
              <a:cxnSpLocks/>
            </p:cNvCxnSpPr>
            <p:nvPr/>
          </p:nvCxnSpPr>
          <p:spPr>
            <a:xfrm flipH="1" flipV="1">
              <a:off x="10332460" y="3900659"/>
              <a:ext cx="1" cy="329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3EE8B2A-1B7A-499E-B020-B50740E453B6}"/>
                </a:ext>
              </a:extLst>
            </p:cNvPr>
            <p:cNvCxnSpPr>
              <a:cxnSpLocks/>
            </p:cNvCxnSpPr>
            <p:nvPr/>
          </p:nvCxnSpPr>
          <p:spPr>
            <a:xfrm flipH="1" flipV="1">
              <a:off x="11552757" y="3896823"/>
              <a:ext cx="1" cy="329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7" name="Picture 16" descr="Shape&#10;&#10;Description automatically generated with low confidence">
              <a:extLst>
                <a:ext uri="{FF2B5EF4-FFF2-40B4-BE49-F238E27FC236}">
                  <a16:creationId xmlns:a16="http://schemas.microsoft.com/office/drawing/2014/main" id="{72733D15-01F3-4819-B91C-21E7896003F2}"/>
                </a:ext>
              </a:extLst>
            </p:cNvPr>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7658617" y="4385721"/>
              <a:ext cx="457200" cy="457200"/>
            </a:xfrm>
            <a:prstGeom prst="rect">
              <a:avLst/>
            </a:prstGeom>
          </p:spPr>
        </p:pic>
        <p:pic>
          <p:nvPicPr>
            <p:cNvPr id="146" name="Picture 145" descr="Shape&#10;&#10;Description automatically generated with low confidence">
              <a:extLst>
                <a:ext uri="{FF2B5EF4-FFF2-40B4-BE49-F238E27FC236}">
                  <a16:creationId xmlns:a16="http://schemas.microsoft.com/office/drawing/2014/main" id="{E4FDE052-91B0-4B7D-8EA1-63CFD629765B}"/>
                </a:ext>
              </a:extLst>
            </p:cNvPr>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8877846" y="4385721"/>
              <a:ext cx="457200" cy="457200"/>
            </a:xfrm>
            <a:prstGeom prst="rect">
              <a:avLst/>
            </a:prstGeom>
          </p:spPr>
        </p:pic>
        <p:grpSp>
          <p:nvGrpSpPr>
            <p:cNvPr id="112" name="Group 111">
              <a:extLst>
                <a:ext uri="{FF2B5EF4-FFF2-40B4-BE49-F238E27FC236}">
                  <a16:creationId xmlns:a16="http://schemas.microsoft.com/office/drawing/2014/main" id="{7DC8856C-11D3-4C32-AF14-26CDE136E535}"/>
                </a:ext>
              </a:extLst>
            </p:cNvPr>
            <p:cNvGrpSpPr/>
            <p:nvPr/>
          </p:nvGrpSpPr>
          <p:grpSpPr>
            <a:xfrm>
              <a:off x="6133397" y="2831628"/>
              <a:ext cx="1101759" cy="1077216"/>
              <a:chOff x="8037449" y="2534169"/>
              <a:chExt cx="1101759" cy="1077216"/>
            </a:xfrm>
          </p:grpSpPr>
          <p:sp>
            <p:nvSpPr>
              <p:cNvPr id="114" name="Rectangle 113">
                <a:extLst>
                  <a:ext uri="{FF2B5EF4-FFF2-40B4-BE49-F238E27FC236}">
                    <a16:creationId xmlns:a16="http://schemas.microsoft.com/office/drawing/2014/main" id="{FFCCA1A2-40DA-4FE0-BC32-DB4D6D6AD23E}"/>
                  </a:ext>
                  <a:ext uri="{C183D7F6-B498-43B3-948B-1728B52AA6E4}">
                    <adec:decorative xmlns:adec="http://schemas.microsoft.com/office/drawing/2017/decorative" val="1"/>
                  </a:ext>
                </a:extLst>
              </p:cNvPr>
              <p:cNvSpPr/>
              <p:nvPr/>
            </p:nvSpPr>
            <p:spPr bwMode="auto">
              <a:xfrm>
                <a:off x="8037449" y="2534169"/>
                <a:ext cx="1101759" cy="107721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effectLst/>
                  <a:uLnTx/>
                  <a:uFillTx/>
                  <a:latin typeface="Segoe UI Semibold"/>
                  <a:ea typeface="+mj-ea"/>
                  <a:cs typeface="Segoe UI" pitchFamily="34" charset="0"/>
                </a:endParaRPr>
              </a:p>
              <a:p>
                <a:pPr algn="ctr" defTabSz="932472" fontAlgn="base">
                  <a:lnSpc>
                    <a:spcPct val="90000"/>
                  </a:lnSpc>
                  <a:spcBef>
                    <a:spcPct val="0"/>
                  </a:spcBef>
                  <a:spcAft>
                    <a:spcPct val="0"/>
                  </a:spcAft>
                  <a:defRPr/>
                </a:pPr>
                <a:r>
                  <a:rPr kumimoji="0" lang="en-US" sz="900" b="0" i="1" u="none" strike="noStrike" kern="0" cap="none" spc="0" normalizeH="0" baseline="0" noProof="0">
                    <a:ln>
                      <a:noFill/>
                    </a:ln>
                    <a:effectLst/>
                    <a:uLnTx/>
                    <a:uFillTx/>
                    <a:latin typeface="Segoe UI Semibold"/>
                    <a:ea typeface="+mj-ea"/>
                    <a:cs typeface="Segoe UI" pitchFamily="34" charset="0"/>
                  </a:rPr>
                  <a:t>ArcBox-SQL</a:t>
                </a:r>
                <a:endParaRPr lang="en-US" sz="900" kern="0">
                  <a:latin typeface="Segoe UI Semibold"/>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effectLst/>
                    <a:uLnTx/>
                    <a:uFillTx/>
                    <a:latin typeface="Segoe UI Semibold"/>
                    <a:ea typeface="+mj-ea"/>
                    <a:cs typeface="Segoe UI" pitchFamily="34" charset="0"/>
                  </a:rPr>
                  <a:t>Azure Arc-enabled server</a:t>
                </a:r>
              </a:p>
            </p:txBody>
          </p:sp>
          <p:pic>
            <p:nvPicPr>
              <p:cNvPr id="115" name="Graphic 114">
                <a:extLst>
                  <a:ext uri="{FF2B5EF4-FFF2-40B4-BE49-F238E27FC236}">
                    <a16:creationId xmlns:a16="http://schemas.microsoft.com/office/drawing/2014/main" id="{DF56B233-CC50-42F0-A66A-F5310C38FB5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405448" y="2656973"/>
                <a:ext cx="365760" cy="365760"/>
              </a:xfrm>
              <a:prstGeom prst="rect">
                <a:avLst/>
              </a:prstGeom>
            </p:spPr>
          </p:pic>
        </p:grpSp>
        <p:grpSp>
          <p:nvGrpSpPr>
            <p:cNvPr id="2" name="Group 1">
              <a:extLst>
                <a:ext uri="{FF2B5EF4-FFF2-40B4-BE49-F238E27FC236}">
                  <a16:creationId xmlns:a16="http://schemas.microsoft.com/office/drawing/2014/main" id="{04D4D20E-CEE6-4D0F-BF48-AD0A6253B073}"/>
                </a:ext>
              </a:extLst>
            </p:cNvPr>
            <p:cNvGrpSpPr/>
            <p:nvPr/>
          </p:nvGrpSpPr>
          <p:grpSpPr>
            <a:xfrm>
              <a:off x="5663534" y="4385721"/>
              <a:ext cx="935900" cy="457200"/>
              <a:chOff x="5734578" y="4416441"/>
              <a:chExt cx="935900" cy="457200"/>
            </a:xfrm>
          </p:grpSpPr>
          <p:pic>
            <p:nvPicPr>
              <p:cNvPr id="10" name="Graphic 9">
                <a:extLst>
                  <a:ext uri="{FF2B5EF4-FFF2-40B4-BE49-F238E27FC236}">
                    <a16:creationId xmlns:a16="http://schemas.microsoft.com/office/drawing/2014/main" id="{A8453351-BCEF-4262-91B8-96D6EFBEB114}"/>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5734578" y="4462161"/>
                <a:ext cx="365760" cy="365760"/>
              </a:xfrm>
              <a:prstGeom prst="rect">
                <a:avLst/>
              </a:prstGeom>
            </p:spPr>
          </p:pic>
          <p:pic>
            <p:nvPicPr>
              <p:cNvPr id="116" name="Picture 115" descr="Shape&#10;&#10;Description automatically generated with low confidence">
                <a:extLst>
                  <a:ext uri="{FF2B5EF4-FFF2-40B4-BE49-F238E27FC236}">
                    <a16:creationId xmlns:a16="http://schemas.microsoft.com/office/drawing/2014/main" id="{3372FFE3-9A24-4143-9181-0AEF2F4A8E57}"/>
                  </a:ext>
                </a:extLst>
              </p:cNvPr>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6213278" y="4416441"/>
                <a:ext cx="457200" cy="457200"/>
              </a:xfrm>
              <a:prstGeom prst="rect">
                <a:avLst/>
              </a:prstGeom>
            </p:spPr>
          </p:pic>
        </p:grpSp>
        <p:cxnSp>
          <p:nvCxnSpPr>
            <p:cNvPr id="118" name="Connector: Elbow 117">
              <a:extLst>
                <a:ext uri="{FF2B5EF4-FFF2-40B4-BE49-F238E27FC236}">
                  <a16:creationId xmlns:a16="http://schemas.microsoft.com/office/drawing/2014/main" id="{439AC32B-E6E1-4416-AFE2-B8EDB45F85DB}"/>
                </a:ext>
              </a:extLst>
            </p:cNvPr>
            <p:cNvCxnSpPr>
              <a:cxnSpLocks/>
              <a:stCxn id="111" idx="0"/>
              <a:endCxn id="171" idx="2"/>
            </p:cNvCxnSpPr>
            <p:nvPr/>
          </p:nvCxnSpPr>
          <p:spPr>
            <a:xfrm rot="16200000" flipV="1">
              <a:off x="5615804" y="3769511"/>
              <a:ext cx="320118" cy="605429"/>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3070A949-4C0C-4CC1-8863-D7CB22A03398}"/>
                </a:ext>
              </a:extLst>
            </p:cNvPr>
            <p:cNvCxnSpPr>
              <a:cxnSpLocks/>
              <a:stCxn id="111" idx="0"/>
              <a:endCxn id="114" idx="2"/>
            </p:cNvCxnSpPr>
            <p:nvPr/>
          </p:nvCxnSpPr>
          <p:spPr>
            <a:xfrm rot="5400000" flipH="1" flipV="1">
              <a:off x="6219707" y="3767715"/>
              <a:ext cx="323441" cy="60570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9560B721-F63D-43A6-BB2E-F8D098ED0700}"/>
              </a:ext>
            </a:extLst>
          </p:cNvPr>
          <p:cNvGrpSpPr/>
          <p:nvPr/>
        </p:nvGrpSpPr>
        <p:grpSpPr>
          <a:xfrm>
            <a:off x="7007779" y="2214906"/>
            <a:ext cx="1775670" cy="518241"/>
            <a:chOff x="7007779" y="2214906"/>
            <a:chExt cx="1775670" cy="518241"/>
          </a:xfrm>
        </p:grpSpPr>
        <p:grpSp>
          <p:nvGrpSpPr>
            <p:cNvPr id="85" name="Group 84">
              <a:extLst>
                <a:ext uri="{FF2B5EF4-FFF2-40B4-BE49-F238E27FC236}">
                  <a16:creationId xmlns:a16="http://schemas.microsoft.com/office/drawing/2014/main" id="{ED5456E9-8EE5-4C39-A52B-3D13E5382942}"/>
                </a:ext>
              </a:extLst>
            </p:cNvPr>
            <p:cNvGrpSpPr/>
            <p:nvPr/>
          </p:nvGrpSpPr>
          <p:grpSpPr>
            <a:xfrm>
              <a:off x="7007779" y="2214906"/>
              <a:ext cx="1775670" cy="518241"/>
              <a:chOff x="990250" y="768349"/>
              <a:chExt cx="1775670" cy="518241"/>
            </a:xfrm>
          </p:grpSpPr>
          <p:sp>
            <p:nvSpPr>
              <p:cNvPr id="87" name="Rectangle 86">
                <a:extLst>
                  <a:ext uri="{FF2B5EF4-FFF2-40B4-BE49-F238E27FC236}">
                    <a16:creationId xmlns:a16="http://schemas.microsoft.com/office/drawing/2014/main" id="{30DE932E-ED5E-49D9-95CA-31CE28794EF3}"/>
                  </a:ext>
                  <a:ext uri="{C183D7F6-B498-43B3-948B-1728B52AA6E4}">
                    <adec:decorative xmlns:adec="http://schemas.microsoft.com/office/drawing/2017/decorative" val="1"/>
                  </a:ext>
                </a:extLst>
              </p:cNvPr>
              <p:cNvSpPr/>
              <p:nvPr/>
            </p:nvSpPr>
            <p:spPr bwMode="auto">
              <a:xfrm>
                <a:off x="990250" y="768349"/>
                <a:ext cx="1736347"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effectLst/>
                  <a:uLnTx/>
                  <a:uFillTx/>
                  <a:latin typeface="Segoe UI Semibold"/>
                  <a:ea typeface="+mj-ea"/>
                  <a:cs typeface="Segoe UI" pitchFamily="34" charset="0"/>
                </a:endParaRPr>
              </a:p>
            </p:txBody>
          </p:sp>
          <p:sp>
            <p:nvSpPr>
              <p:cNvPr id="88" name="Rectangle 87">
                <a:extLst>
                  <a:ext uri="{FF2B5EF4-FFF2-40B4-BE49-F238E27FC236}">
                    <a16:creationId xmlns:a16="http://schemas.microsoft.com/office/drawing/2014/main" id="{12ECEB73-6163-4CE1-93FC-24067BF04917}"/>
                  </a:ext>
                </a:extLst>
              </p:cNvPr>
              <p:cNvSpPr/>
              <p:nvPr/>
            </p:nvSpPr>
            <p:spPr>
              <a:xfrm>
                <a:off x="1390222" y="838827"/>
                <a:ext cx="1375698" cy="4154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latin typeface="Segoe UI Semibold"/>
                    <a:ea typeface="+mn-ea"/>
                    <a:cs typeface="Segoe UI" pitchFamily="34" charset="0"/>
                  </a:rPr>
                  <a:t>Microsoft Defender</a:t>
                </a:r>
                <a:br>
                  <a:rPr kumimoji="0" lang="en-US" sz="1050" b="0" i="0" u="none" strike="noStrike" kern="1200" cap="none" spc="0" normalizeH="0" baseline="0" noProof="0">
                    <a:ln>
                      <a:noFill/>
                    </a:ln>
                    <a:effectLst/>
                    <a:uLnTx/>
                    <a:uFillTx/>
                    <a:latin typeface="Segoe UI Semibold"/>
                    <a:ea typeface="+mn-ea"/>
                    <a:cs typeface="Segoe UI" pitchFamily="34" charset="0"/>
                  </a:rPr>
                </a:br>
                <a:r>
                  <a:rPr kumimoji="0" lang="en-US" sz="1050" b="0" i="0" u="none" strike="noStrike" kern="1200" cap="none" spc="0" normalizeH="0" baseline="0" noProof="0">
                    <a:ln>
                      <a:noFill/>
                    </a:ln>
                    <a:effectLst/>
                    <a:uLnTx/>
                    <a:uFillTx/>
                    <a:latin typeface="Segoe UI Semibold"/>
                    <a:ea typeface="+mn-ea"/>
                    <a:cs typeface="Segoe UI" pitchFamily="34" charset="0"/>
                  </a:rPr>
                  <a:t>for Cloud</a:t>
                </a:r>
              </a:p>
            </p:txBody>
          </p:sp>
        </p:grpSp>
        <p:pic>
          <p:nvPicPr>
            <p:cNvPr id="86" name="Graphic 85">
              <a:extLst>
                <a:ext uri="{FF2B5EF4-FFF2-40B4-BE49-F238E27FC236}">
                  <a16:creationId xmlns:a16="http://schemas.microsoft.com/office/drawing/2014/main" id="{072E7387-9181-42F1-8D2A-1591ED787FE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7060494" y="2287243"/>
              <a:ext cx="365760" cy="365760"/>
            </a:xfrm>
            <a:prstGeom prst="rect">
              <a:avLst/>
            </a:prstGeom>
          </p:spPr>
        </p:pic>
      </p:grpSp>
    </p:spTree>
    <p:extLst>
      <p:ext uri="{BB962C8B-B14F-4D97-AF65-F5344CB8AC3E}">
        <p14:creationId xmlns:p14="http://schemas.microsoft.com/office/powerpoint/2010/main" val="2759439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a:extLst>
              <a:ext uri="{FF2B5EF4-FFF2-40B4-BE49-F238E27FC236}">
                <a16:creationId xmlns:a16="http://schemas.microsoft.com/office/drawing/2014/main" id="{85BABB2F-0E3A-4911-A9DE-728162666BD5}"/>
              </a:ext>
            </a:extLst>
          </p:cNvPr>
          <p:cNvSpPr txBox="1">
            <a:spLocks/>
          </p:cNvSpPr>
          <p:nvPr/>
        </p:nvSpPr>
        <p:spPr>
          <a:xfrm>
            <a:off x="191434" y="116607"/>
            <a:ext cx="10869855" cy="553998"/>
          </a:xfrm>
          <a:prstGeom prst="rect">
            <a:avLst/>
          </a:prstGeom>
        </p:spPr>
        <p:txBody>
          <a:bodyPr anchor="ct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400"/>
              <a:t>Jumpstart ArcBox (Full edition) ARM/Bicep deployment automation flow</a:t>
            </a:r>
          </a:p>
        </p:txBody>
      </p:sp>
      <p:grpSp>
        <p:nvGrpSpPr>
          <p:cNvPr id="198" name="Group 197">
            <a:extLst>
              <a:ext uri="{FF2B5EF4-FFF2-40B4-BE49-F238E27FC236}">
                <a16:creationId xmlns:a16="http://schemas.microsoft.com/office/drawing/2014/main" id="{FE4EDE2B-45D7-4941-B05E-A5463CE5A79D}"/>
              </a:ext>
            </a:extLst>
          </p:cNvPr>
          <p:cNvGrpSpPr/>
          <p:nvPr/>
        </p:nvGrpSpPr>
        <p:grpSpPr>
          <a:xfrm>
            <a:off x="688513" y="978637"/>
            <a:ext cx="10814973" cy="5647945"/>
            <a:chOff x="769446" y="752859"/>
            <a:chExt cx="10814973" cy="5647945"/>
          </a:xfrm>
        </p:grpSpPr>
        <p:sp>
          <p:nvSpPr>
            <p:cNvPr id="183" name="TextBox 182">
              <a:extLst>
                <a:ext uri="{FF2B5EF4-FFF2-40B4-BE49-F238E27FC236}">
                  <a16:creationId xmlns:a16="http://schemas.microsoft.com/office/drawing/2014/main" id="{E38C9784-30BE-4BCE-98D0-057D1E765A34}"/>
                </a:ext>
              </a:extLst>
            </p:cNvPr>
            <p:cNvSpPr txBox="1"/>
            <p:nvPr/>
          </p:nvSpPr>
          <p:spPr>
            <a:xfrm>
              <a:off x="769446" y="2571840"/>
              <a:ext cx="10814973" cy="3828964"/>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a:p>
          </p:txBody>
        </p:sp>
        <p:pic>
          <p:nvPicPr>
            <p:cNvPr id="116" name="Graphic 115" descr="User">
              <a:extLst>
                <a:ext uri="{FF2B5EF4-FFF2-40B4-BE49-F238E27FC236}">
                  <a16:creationId xmlns:a16="http://schemas.microsoft.com/office/drawing/2014/main" id="{D02C2359-61AE-4BC3-A649-F0CF691DD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5001" y="880946"/>
              <a:ext cx="553998" cy="553998"/>
            </a:xfrm>
            <a:prstGeom prst="rect">
              <a:avLst/>
            </a:prstGeom>
          </p:spPr>
        </p:pic>
        <p:sp>
          <p:nvSpPr>
            <p:cNvPr id="151" name="TextBox 150">
              <a:extLst>
                <a:ext uri="{FF2B5EF4-FFF2-40B4-BE49-F238E27FC236}">
                  <a16:creationId xmlns:a16="http://schemas.microsoft.com/office/drawing/2014/main" id="{A8FE7FEF-2C6D-4061-8DF5-9C0C91292437}"/>
                </a:ext>
              </a:extLst>
            </p:cNvPr>
            <p:cNvSpPr txBox="1"/>
            <p:nvPr/>
          </p:nvSpPr>
          <p:spPr>
            <a:xfrm>
              <a:off x="2334873" y="772939"/>
              <a:ext cx="157447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User deploy a single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ARM or Bicep </a:t>
              </a:r>
              <a:r>
                <a:rPr lang="en-US" sz="900">
                  <a:latin typeface="Segoe UI Semibold"/>
                  <a:cs typeface="Segoe UI" pitchFamily="34" charset="0"/>
                </a:rPr>
                <a:t>template</a:t>
              </a:r>
              <a:endParaRPr kumimoji="0" lang="en-US" sz="900" b="0" i="0" u="none" strike="noStrike" kern="1200" cap="none" spc="0" normalizeH="0" baseline="0" noProof="0">
                <a:ln>
                  <a:noFill/>
                </a:ln>
                <a:effectLst/>
                <a:uLnTx/>
                <a:uFillTx/>
                <a:latin typeface="Segoe UI Semibold"/>
                <a:ea typeface="+mn-ea"/>
                <a:cs typeface="Segoe UI" pitchFamily="34" charset="0"/>
              </a:endParaRPr>
            </a:p>
          </p:txBody>
        </p:sp>
        <p:grpSp>
          <p:nvGrpSpPr>
            <p:cNvPr id="189" name="Group 188">
              <a:extLst>
                <a:ext uri="{FF2B5EF4-FFF2-40B4-BE49-F238E27FC236}">
                  <a16:creationId xmlns:a16="http://schemas.microsoft.com/office/drawing/2014/main" id="{393D2FA8-C31F-42AD-863E-DA2E53C7699A}"/>
                </a:ext>
              </a:extLst>
            </p:cNvPr>
            <p:cNvGrpSpPr/>
            <p:nvPr/>
          </p:nvGrpSpPr>
          <p:grpSpPr>
            <a:xfrm>
              <a:off x="3868577" y="752859"/>
              <a:ext cx="367228" cy="807995"/>
              <a:chOff x="3338427" y="753594"/>
              <a:chExt cx="367228" cy="807995"/>
            </a:xfrm>
          </p:grpSpPr>
          <p:pic>
            <p:nvPicPr>
              <p:cNvPr id="38" name="Graphic 37">
                <a:extLst>
                  <a:ext uri="{FF2B5EF4-FFF2-40B4-BE49-F238E27FC236}">
                    <a16:creationId xmlns:a16="http://schemas.microsoft.com/office/drawing/2014/main" id="{C126EDDD-8D34-4BB8-A270-A4CEA26758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8427" y="1195829"/>
                <a:ext cx="365760" cy="365760"/>
              </a:xfrm>
              <a:prstGeom prst="rect">
                <a:avLst/>
              </a:prstGeom>
            </p:spPr>
          </p:pic>
          <p:pic>
            <p:nvPicPr>
              <p:cNvPr id="41" name="Picture 6" descr="AzureFunBytes - Getting started with Bicep - Azure DevOps Blog">
                <a:extLst>
                  <a:ext uri="{FF2B5EF4-FFF2-40B4-BE49-F238E27FC236}">
                    <a16:creationId xmlns:a16="http://schemas.microsoft.com/office/drawing/2014/main" id="{C41FD949-06DD-4E12-9674-844014BE2D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9895" y="753594"/>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Rectangle 48">
              <a:extLst>
                <a:ext uri="{FF2B5EF4-FFF2-40B4-BE49-F238E27FC236}">
                  <a16:creationId xmlns:a16="http://schemas.microsoft.com/office/drawing/2014/main" id="{3113D740-3A58-4DC1-8F5F-41073E0FFB08}"/>
                </a:ext>
                <a:ext uri="{C183D7F6-B498-43B3-948B-1728B52AA6E4}">
                  <adec:decorative xmlns:adec="http://schemas.microsoft.com/office/drawing/2017/decorative" val="1"/>
                </a:ext>
              </a:extLst>
            </p:cNvPr>
            <p:cNvSpPr/>
            <p:nvPr/>
          </p:nvSpPr>
          <p:spPr bwMode="auto">
            <a:xfrm>
              <a:off x="5389698" y="897737"/>
              <a:ext cx="1574475"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ea typeface="+mj-ea"/>
                  <a:cs typeface="Segoe UI" pitchFamily="34" charset="0"/>
                </a:rPr>
                <a:t>Jumpstart ArcBox</a:t>
              </a:r>
            </a:p>
            <a:p>
              <a:pPr marL="0" marR="0" lvl="0" indent="0" algn="ctr" defTabSz="932472" rtl="0" eaLnBrk="1" fontAlgn="base" latinLnBrk="0" hangingPunct="1">
                <a:lnSpc>
                  <a:spcPct val="90000"/>
                </a:lnSpc>
                <a:spcBef>
                  <a:spcPct val="0"/>
                </a:spcBef>
                <a:spcAft>
                  <a:spcPct val="0"/>
                </a:spcAft>
                <a:buClrTx/>
                <a:buSzTx/>
                <a:buFontTx/>
                <a:buNone/>
                <a:tabLst/>
                <a:defRPr/>
              </a:pPr>
              <a:r>
                <a:rPr lang="en-US" sz="900" i="1" kern="0">
                  <a:solidFill>
                    <a:srgbClr val="FFFFFF"/>
                  </a:solidFill>
                  <a:latin typeface="Segoe UI Semibold"/>
                  <a:cs typeface="Segoe UI" pitchFamily="34" charset="0"/>
                </a:rPr>
                <a:t>azuredeploy</a:t>
              </a:r>
              <a:r>
                <a:rPr lang="en-US" sz="900" kern="0">
                  <a:solidFill>
                    <a:srgbClr val="FFFFFF"/>
                  </a:solidFill>
                  <a:latin typeface="Segoe UI Semibold"/>
                  <a:cs typeface="Segoe UI" pitchFamily="34" charset="0"/>
                </a:rPr>
                <a:t> template</a:t>
              </a:r>
              <a:endParaRPr kumimoji="0" lang="en-US" sz="900" b="0" i="0" u="none" strike="noStrike" kern="0" cap="none" spc="0" normalizeH="0" baseline="0" noProof="0">
                <a:ln>
                  <a:noFill/>
                </a:ln>
                <a:solidFill>
                  <a:srgbClr val="FFFFFF"/>
                </a:solidFill>
                <a:effectLst/>
                <a:uLnTx/>
                <a:uFillTx/>
                <a:latin typeface="Segoe UI Semibold"/>
                <a:ea typeface="+mj-ea"/>
                <a:cs typeface="Segoe UI" pitchFamily="34" charset="0"/>
              </a:endParaRPr>
            </a:p>
          </p:txBody>
        </p:sp>
        <p:grpSp>
          <p:nvGrpSpPr>
            <p:cNvPr id="9" name="Group 8">
              <a:extLst>
                <a:ext uri="{FF2B5EF4-FFF2-40B4-BE49-F238E27FC236}">
                  <a16:creationId xmlns:a16="http://schemas.microsoft.com/office/drawing/2014/main" id="{C184130C-CC51-4BBB-B5A6-64A0966D66FF}"/>
                </a:ext>
              </a:extLst>
            </p:cNvPr>
            <p:cNvGrpSpPr/>
            <p:nvPr/>
          </p:nvGrpSpPr>
          <p:grpSpPr>
            <a:xfrm>
              <a:off x="1374582" y="1982359"/>
              <a:ext cx="9604705" cy="369332"/>
              <a:chOff x="2781161" y="1953579"/>
              <a:chExt cx="9604705" cy="529926"/>
            </a:xfrm>
          </p:grpSpPr>
          <p:sp>
            <p:nvSpPr>
              <p:cNvPr id="50" name="TextBox 49">
                <a:extLst>
                  <a:ext uri="{FF2B5EF4-FFF2-40B4-BE49-F238E27FC236}">
                    <a16:creationId xmlns:a16="http://schemas.microsoft.com/office/drawing/2014/main" id="{D20873B3-4433-4CDF-98C3-9F43FE2A26BE}"/>
                  </a:ext>
                </a:extLst>
              </p:cNvPr>
              <p:cNvSpPr txBox="1"/>
              <p:nvPr/>
            </p:nvSpPr>
            <p:spPr>
              <a:xfrm>
                <a:off x="2781161"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ClientVM </a:t>
                </a:r>
              </a:p>
              <a:p>
                <a:r>
                  <a:rPr lang="en-US"/>
                  <a:t>template</a:t>
                </a:r>
              </a:p>
            </p:txBody>
          </p:sp>
          <p:sp>
            <p:nvSpPr>
              <p:cNvPr id="51" name="TextBox 50">
                <a:extLst>
                  <a:ext uri="{FF2B5EF4-FFF2-40B4-BE49-F238E27FC236}">
                    <a16:creationId xmlns:a16="http://schemas.microsoft.com/office/drawing/2014/main" id="{C64560EC-7D98-4E9C-BD40-9029BC503671}"/>
                  </a:ext>
                </a:extLst>
              </p:cNvPr>
              <p:cNvSpPr txBox="1"/>
              <p:nvPr/>
            </p:nvSpPr>
            <p:spPr>
              <a:xfrm>
                <a:off x="4852358"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Cluster API </a:t>
                </a:r>
              </a:p>
              <a:p>
                <a:r>
                  <a:rPr lang="en-US"/>
                  <a:t>template</a:t>
                </a:r>
              </a:p>
            </p:txBody>
          </p:sp>
          <p:sp>
            <p:nvSpPr>
              <p:cNvPr id="52" name="TextBox 51">
                <a:extLst>
                  <a:ext uri="{FF2B5EF4-FFF2-40B4-BE49-F238E27FC236}">
                    <a16:creationId xmlns:a16="http://schemas.microsoft.com/office/drawing/2014/main" id="{9D85D686-33CF-4F4F-BC04-16DED4E1362C}"/>
                  </a:ext>
                </a:extLst>
              </p:cNvPr>
              <p:cNvSpPr txBox="1"/>
              <p:nvPr/>
            </p:nvSpPr>
            <p:spPr>
              <a:xfrm>
                <a:off x="6923555"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Rancher K3s </a:t>
                </a:r>
              </a:p>
              <a:p>
                <a:r>
                  <a:rPr lang="en-US"/>
                  <a:t>template</a:t>
                </a:r>
              </a:p>
            </p:txBody>
          </p:sp>
          <p:sp>
            <p:nvSpPr>
              <p:cNvPr id="53" name="TextBox 52">
                <a:extLst>
                  <a:ext uri="{FF2B5EF4-FFF2-40B4-BE49-F238E27FC236}">
                    <a16:creationId xmlns:a16="http://schemas.microsoft.com/office/drawing/2014/main" id="{8DED63AE-F742-4996-B716-2544AE0FDA89}"/>
                  </a:ext>
                </a:extLst>
              </p:cNvPr>
              <p:cNvSpPr txBox="1"/>
              <p:nvPr/>
            </p:nvSpPr>
            <p:spPr>
              <a:xfrm>
                <a:off x="11061289"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Management artifacts template</a:t>
                </a:r>
              </a:p>
            </p:txBody>
          </p:sp>
          <p:sp>
            <p:nvSpPr>
              <p:cNvPr id="54" name="TextBox 53">
                <a:extLst>
                  <a:ext uri="{FF2B5EF4-FFF2-40B4-BE49-F238E27FC236}">
                    <a16:creationId xmlns:a16="http://schemas.microsoft.com/office/drawing/2014/main" id="{B992AF92-8787-4543-BDD1-ACF997213D61}"/>
                  </a:ext>
                </a:extLst>
              </p:cNvPr>
              <p:cNvSpPr txBox="1"/>
              <p:nvPr/>
            </p:nvSpPr>
            <p:spPr>
              <a:xfrm>
                <a:off x="8994752"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storage account template</a:t>
                </a:r>
              </a:p>
            </p:txBody>
          </p:sp>
        </p:grpSp>
        <p:cxnSp>
          <p:nvCxnSpPr>
            <p:cNvPr id="61" name="Connector: Elbow 60">
              <a:extLst>
                <a:ext uri="{FF2B5EF4-FFF2-40B4-BE49-F238E27FC236}">
                  <a16:creationId xmlns:a16="http://schemas.microsoft.com/office/drawing/2014/main" id="{04901C28-6856-4559-AB73-8F10844CB452}"/>
                </a:ext>
              </a:extLst>
            </p:cNvPr>
            <p:cNvCxnSpPr>
              <a:cxnSpLocks/>
              <a:stCxn id="49" idx="2"/>
              <a:endCxn id="50" idx="0"/>
            </p:cNvCxnSpPr>
            <p:nvPr/>
          </p:nvCxnSpPr>
          <p:spPr>
            <a:xfrm rot="5400000">
              <a:off x="3823714" y="-370864"/>
              <a:ext cx="566381" cy="4140065"/>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4264520A-E21F-4B0F-A56E-70878DC278C0}"/>
                </a:ext>
              </a:extLst>
            </p:cNvPr>
            <p:cNvCxnSpPr>
              <a:cxnSpLocks/>
              <a:stCxn id="49" idx="2"/>
              <a:endCxn id="51" idx="0"/>
            </p:cNvCxnSpPr>
            <p:nvPr/>
          </p:nvCxnSpPr>
          <p:spPr>
            <a:xfrm rot="5400000">
              <a:off x="4859312" y="664734"/>
              <a:ext cx="566381" cy="2068868"/>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DEE91716-86CF-4916-9B67-D7593A53F709}"/>
                </a:ext>
              </a:extLst>
            </p:cNvPr>
            <p:cNvCxnSpPr>
              <a:cxnSpLocks/>
              <a:stCxn id="49" idx="2"/>
              <a:endCxn id="52" idx="0"/>
            </p:cNvCxnSpPr>
            <p:nvPr/>
          </p:nvCxnSpPr>
          <p:spPr>
            <a:xfrm rot="16200000" flipH="1">
              <a:off x="5894910" y="1698003"/>
              <a:ext cx="566381" cy="2329"/>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C9848ED9-AE9B-479B-B948-29C79F3E8946}"/>
                </a:ext>
              </a:extLst>
            </p:cNvPr>
            <p:cNvCxnSpPr>
              <a:cxnSpLocks/>
              <a:stCxn id="49" idx="2"/>
              <a:endCxn id="54" idx="0"/>
            </p:cNvCxnSpPr>
            <p:nvPr/>
          </p:nvCxnSpPr>
          <p:spPr>
            <a:xfrm rot="16200000" flipH="1">
              <a:off x="6930509" y="662405"/>
              <a:ext cx="566381" cy="2073526"/>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167BECF7-9AC8-4D56-93DA-12B86FF6801A}"/>
                </a:ext>
              </a:extLst>
            </p:cNvPr>
            <p:cNvCxnSpPr>
              <a:cxnSpLocks/>
              <a:stCxn id="49" idx="2"/>
              <a:endCxn id="53" idx="0"/>
            </p:cNvCxnSpPr>
            <p:nvPr/>
          </p:nvCxnSpPr>
          <p:spPr>
            <a:xfrm rot="16200000" flipH="1">
              <a:off x="7963777" y="-370864"/>
              <a:ext cx="566381" cy="4140063"/>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29927FE7-3DB6-4984-8702-67401B02CE05}"/>
                </a:ext>
              </a:extLst>
            </p:cNvPr>
            <p:cNvCxnSpPr>
              <a:cxnSpLocks/>
              <a:stCxn id="50" idx="2"/>
              <a:endCxn id="76" idx="0"/>
            </p:cNvCxnSpPr>
            <p:nvPr/>
          </p:nvCxnSpPr>
          <p:spPr>
            <a:xfrm rot="16200000" flipH="1">
              <a:off x="1737303" y="2651258"/>
              <a:ext cx="599136" cy="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744CD14-7939-47BC-8104-821D9893A0AA}"/>
                </a:ext>
              </a:extLst>
            </p:cNvPr>
            <p:cNvCxnSpPr>
              <a:cxnSpLocks/>
              <a:stCxn id="51" idx="2"/>
              <a:endCxn id="99" idx="0"/>
            </p:cNvCxnSpPr>
            <p:nvPr/>
          </p:nvCxnSpPr>
          <p:spPr>
            <a:xfrm flipH="1">
              <a:off x="4106903" y="2351691"/>
              <a:ext cx="1165" cy="59913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4046B53-F70E-445E-B462-F68B95D6F6D3}"/>
                </a:ext>
              </a:extLst>
            </p:cNvPr>
            <p:cNvCxnSpPr>
              <a:cxnSpLocks/>
              <a:stCxn id="52" idx="2"/>
              <a:endCxn id="106" idx="0"/>
            </p:cNvCxnSpPr>
            <p:nvPr/>
          </p:nvCxnSpPr>
          <p:spPr>
            <a:xfrm flipH="1">
              <a:off x="6176934" y="2351691"/>
              <a:ext cx="2331" cy="59913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24B9D94-4231-44F9-A2A0-06520187D13B}"/>
                </a:ext>
              </a:extLst>
            </p:cNvPr>
            <p:cNvCxnSpPr>
              <a:cxnSpLocks/>
              <a:stCxn id="54" idx="2"/>
              <a:endCxn id="114" idx="0"/>
            </p:cNvCxnSpPr>
            <p:nvPr/>
          </p:nvCxnSpPr>
          <p:spPr>
            <a:xfrm flipH="1">
              <a:off x="8250280" y="2351691"/>
              <a:ext cx="182" cy="59437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FFF5C86-7411-4AF0-86B7-C5C21F3B2B73}"/>
                </a:ext>
              </a:extLst>
            </p:cNvPr>
            <p:cNvCxnSpPr>
              <a:cxnSpLocks/>
              <a:stCxn id="53" idx="2"/>
              <a:endCxn id="117" idx="0"/>
            </p:cNvCxnSpPr>
            <p:nvPr/>
          </p:nvCxnSpPr>
          <p:spPr>
            <a:xfrm>
              <a:off x="10316999" y="2351691"/>
              <a:ext cx="3646" cy="59960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1C40D13-6E74-49FD-89C5-4F0639D12D86}"/>
                </a:ext>
              </a:extLst>
            </p:cNvPr>
            <p:cNvSpPr txBox="1"/>
            <p:nvPr/>
          </p:nvSpPr>
          <p:spPr>
            <a:xfrm>
              <a:off x="1449293" y="295082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Client </a:t>
              </a:r>
            </a:p>
            <a:p>
              <a:r>
                <a:rPr lang="en-US"/>
                <a:t>Azure VM</a:t>
              </a:r>
            </a:p>
          </p:txBody>
        </p:sp>
        <p:pic>
          <p:nvPicPr>
            <p:cNvPr id="79" name="Graphic 78">
              <a:extLst>
                <a:ext uri="{FF2B5EF4-FFF2-40B4-BE49-F238E27FC236}">
                  <a16:creationId xmlns:a16="http://schemas.microsoft.com/office/drawing/2014/main" id="{8CF9B6B4-014C-4AA2-97D1-49B3CEEF1F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12131" y="2813667"/>
              <a:ext cx="274320" cy="274320"/>
            </a:xfrm>
            <a:prstGeom prst="rect">
              <a:avLst/>
            </a:prstGeom>
          </p:spPr>
        </p:pic>
        <p:sp>
          <p:nvSpPr>
            <p:cNvPr id="99" name="TextBox 98">
              <a:extLst>
                <a:ext uri="{FF2B5EF4-FFF2-40B4-BE49-F238E27FC236}">
                  <a16:creationId xmlns:a16="http://schemas.microsoft.com/office/drawing/2014/main" id="{0B5ACE08-AF48-4B11-A3D4-89F79852596B}"/>
                </a:ext>
              </a:extLst>
            </p:cNvPr>
            <p:cNvSpPr txBox="1"/>
            <p:nvPr/>
          </p:nvSpPr>
          <p:spPr>
            <a:xfrm>
              <a:off x="3519324" y="295082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CAPI Azure</a:t>
              </a:r>
            </a:p>
            <a:p>
              <a:r>
                <a:rPr lang="en-US"/>
                <a:t>resources</a:t>
              </a:r>
            </a:p>
          </p:txBody>
        </p:sp>
        <p:pic>
          <p:nvPicPr>
            <p:cNvPr id="105" name="Picture 104" descr="A picture containing vector graphics, toy, light&#10;&#10;Description automatically generated">
              <a:extLst>
                <a:ext uri="{FF2B5EF4-FFF2-40B4-BE49-F238E27FC236}">
                  <a16:creationId xmlns:a16="http://schemas.microsoft.com/office/drawing/2014/main" id="{395E268C-5215-4FDF-8F13-3FBD4C53E7D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9768" y="2799556"/>
              <a:ext cx="235549" cy="324332"/>
            </a:xfrm>
            <a:prstGeom prst="rect">
              <a:avLst/>
            </a:prstGeom>
          </p:spPr>
        </p:pic>
        <p:sp>
          <p:nvSpPr>
            <p:cNvPr id="106" name="TextBox 105">
              <a:extLst>
                <a:ext uri="{FF2B5EF4-FFF2-40B4-BE49-F238E27FC236}">
                  <a16:creationId xmlns:a16="http://schemas.microsoft.com/office/drawing/2014/main" id="{B964DE45-B7C7-40D6-93E3-B2DE04D0C87C}"/>
                </a:ext>
              </a:extLst>
            </p:cNvPr>
            <p:cNvSpPr txBox="1"/>
            <p:nvPr/>
          </p:nvSpPr>
          <p:spPr>
            <a:xfrm>
              <a:off x="5589355" y="295082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K3s Azure VM</a:t>
              </a:r>
            </a:p>
          </p:txBody>
        </p:sp>
        <p:pic>
          <p:nvPicPr>
            <p:cNvPr id="110" name="Picture 4" descr="Rancher-icon | Brands RA - RZ">
              <a:extLst>
                <a:ext uri="{FF2B5EF4-FFF2-40B4-BE49-F238E27FC236}">
                  <a16:creationId xmlns:a16="http://schemas.microsoft.com/office/drawing/2014/main" id="{EEE0A55C-C419-46A6-9DCC-8BCAAA2A39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1695" y="2777170"/>
              <a:ext cx="369331" cy="369331"/>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a:extLst>
                <a:ext uri="{FF2B5EF4-FFF2-40B4-BE49-F238E27FC236}">
                  <a16:creationId xmlns:a16="http://schemas.microsoft.com/office/drawing/2014/main" id="{06C213AE-4838-4B96-95B8-6CCEAB77DE47}"/>
                </a:ext>
              </a:extLst>
            </p:cNvPr>
            <p:cNvSpPr txBox="1"/>
            <p:nvPr/>
          </p:nvSpPr>
          <p:spPr>
            <a:xfrm>
              <a:off x="7662701" y="2946068"/>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Azure</a:t>
              </a:r>
            </a:p>
            <a:p>
              <a:r>
                <a:rPr lang="en-US"/>
                <a:t>storage account</a:t>
              </a:r>
            </a:p>
          </p:txBody>
        </p:sp>
        <p:pic>
          <p:nvPicPr>
            <p:cNvPr id="62" name="Graphic 61">
              <a:extLst>
                <a:ext uri="{FF2B5EF4-FFF2-40B4-BE49-F238E27FC236}">
                  <a16:creationId xmlns:a16="http://schemas.microsoft.com/office/drawing/2014/main" id="{BAEDF78C-C737-4A56-B794-ECC8E1BD3F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525541" y="2799556"/>
              <a:ext cx="274320" cy="274320"/>
            </a:xfrm>
            <a:prstGeom prst="rect">
              <a:avLst/>
            </a:prstGeom>
          </p:spPr>
        </p:pic>
        <p:sp>
          <p:nvSpPr>
            <p:cNvPr id="117" name="TextBox 116">
              <a:extLst>
                <a:ext uri="{FF2B5EF4-FFF2-40B4-BE49-F238E27FC236}">
                  <a16:creationId xmlns:a16="http://schemas.microsoft.com/office/drawing/2014/main" id="{FF03B532-C2D0-49CA-BB5E-4FA69994FB7C}"/>
                </a:ext>
              </a:extLst>
            </p:cNvPr>
            <p:cNvSpPr txBox="1"/>
            <p:nvPr/>
          </p:nvSpPr>
          <p:spPr>
            <a:xfrm>
              <a:off x="9733066" y="2951299"/>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ArcBox management &amp; operations artifacts</a:t>
              </a:r>
            </a:p>
          </p:txBody>
        </p:sp>
        <p:pic>
          <p:nvPicPr>
            <p:cNvPr id="72" name="Graphic 71">
              <a:extLst>
                <a:ext uri="{FF2B5EF4-FFF2-40B4-BE49-F238E27FC236}">
                  <a16:creationId xmlns:a16="http://schemas.microsoft.com/office/drawing/2014/main" id="{21B75D9B-1866-431A-8942-8440B8CADB7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14929" y="2799556"/>
              <a:ext cx="247284" cy="247284"/>
            </a:xfrm>
            <a:prstGeom prst="rect">
              <a:avLst/>
            </a:prstGeom>
          </p:spPr>
        </p:pic>
        <p:sp>
          <p:nvSpPr>
            <p:cNvPr id="126" name="TextBox 125">
              <a:extLst>
                <a:ext uri="{FF2B5EF4-FFF2-40B4-BE49-F238E27FC236}">
                  <a16:creationId xmlns:a16="http://schemas.microsoft.com/office/drawing/2014/main" id="{3C95D7C5-1221-478A-A37C-350A4DD7FDAD}"/>
                </a:ext>
              </a:extLst>
            </p:cNvPr>
            <p:cNvSpPr txBox="1"/>
            <p:nvPr/>
          </p:nvSpPr>
          <p:spPr>
            <a:xfrm>
              <a:off x="9503182" y="4006241"/>
              <a:ext cx="1627632" cy="58302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Policy assignments template</a:t>
              </a:r>
            </a:p>
          </p:txBody>
        </p:sp>
        <p:sp>
          <p:nvSpPr>
            <p:cNvPr id="127" name="TextBox 126">
              <a:extLst>
                <a:ext uri="{FF2B5EF4-FFF2-40B4-BE49-F238E27FC236}">
                  <a16:creationId xmlns:a16="http://schemas.microsoft.com/office/drawing/2014/main" id="{FD793243-5902-4C35-837D-BEF26DE2EEAB}"/>
                </a:ext>
              </a:extLst>
            </p:cNvPr>
            <p:cNvSpPr txBox="1"/>
            <p:nvPr/>
          </p:nvSpPr>
          <p:spPr>
            <a:xfrm>
              <a:off x="9508133" y="4950337"/>
              <a:ext cx="1628779"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Azure Log Analytics workspace &amp;</a:t>
              </a:r>
            </a:p>
            <a:p>
              <a:r>
                <a:rPr lang="en-US" sz="800"/>
                <a:t>Update Management enablement solution for Log Analytics</a:t>
              </a:r>
            </a:p>
          </p:txBody>
        </p:sp>
        <p:cxnSp>
          <p:nvCxnSpPr>
            <p:cNvPr id="130" name="Connector: Elbow 129">
              <a:extLst>
                <a:ext uri="{FF2B5EF4-FFF2-40B4-BE49-F238E27FC236}">
                  <a16:creationId xmlns:a16="http://schemas.microsoft.com/office/drawing/2014/main" id="{622D3182-57AC-478F-BCF5-76067C1AB18A}"/>
                </a:ext>
              </a:extLst>
            </p:cNvPr>
            <p:cNvCxnSpPr>
              <a:cxnSpLocks/>
              <a:stCxn id="117" idx="2"/>
              <a:endCxn id="126" idx="3"/>
            </p:cNvCxnSpPr>
            <p:nvPr/>
          </p:nvCxnSpPr>
          <p:spPr>
            <a:xfrm rot="16200000" flipH="1">
              <a:off x="10281103" y="3448040"/>
              <a:ext cx="889252" cy="810169"/>
            </a:xfrm>
            <a:prstGeom prst="bentConnector4">
              <a:avLst>
                <a:gd name="adj1" fmla="val 33609"/>
                <a:gd name="adj2" fmla="val 12821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2ACFD5BE-39E5-487A-968F-52CB31F8123F}"/>
                </a:ext>
              </a:extLst>
            </p:cNvPr>
            <p:cNvCxnSpPr>
              <a:cxnSpLocks/>
              <a:stCxn id="117" idx="2"/>
              <a:endCxn id="127" idx="3"/>
            </p:cNvCxnSpPr>
            <p:nvPr/>
          </p:nvCxnSpPr>
          <p:spPr>
            <a:xfrm rot="16200000" flipH="1">
              <a:off x="9812104" y="3917039"/>
              <a:ext cx="1833349" cy="816267"/>
            </a:xfrm>
            <a:prstGeom prst="bentConnector4">
              <a:avLst>
                <a:gd name="adj1" fmla="val 16496"/>
                <a:gd name="adj2" fmla="val 12800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509AEB9B-8C51-4BC0-B0A6-B2E87B55C2E3}"/>
                </a:ext>
              </a:extLst>
            </p:cNvPr>
            <p:cNvSpPr txBox="1"/>
            <p:nvPr/>
          </p:nvSpPr>
          <p:spPr>
            <a:xfrm>
              <a:off x="5300393" y="3998075"/>
              <a:ext cx="1753081" cy="580355"/>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K3s Bootstrap &amp; </a:t>
              </a:r>
            </a:p>
            <a:p>
              <a:r>
                <a:rPr lang="en-US"/>
                <a:t>Azure Arc-enabled Kubernetes </a:t>
              </a:r>
            </a:p>
            <a:p>
              <a:r>
                <a:rPr lang="en-US"/>
                <a:t>onboarding shell script</a:t>
              </a:r>
            </a:p>
          </p:txBody>
        </p:sp>
        <p:cxnSp>
          <p:nvCxnSpPr>
            <p:cNvPr id="139" name="Straight Arrow Connector 138">
              <a:extLst>
                <a:ext uri="{FF2B5EF4-FFF2-40B4-BE49-F238E27FC236}">
                  <a16:creationId xmlns:a16="http://schemas.microsoft.com/office/drawing/2014/main" id="{A600C49A-D144-417F-84F6-6BDBD1E4CA72}"/>
                </a:ext>
              </a:extLst>
            </p:cNvPr>
            <p:cNvCxnSpPr>
              <a:cxnSpLocks/>
              <a:stCxn id="106" idx="2"/>
              <a:endCxn id="137" idx="0"/>
            </p:cNvCxnSpPr>
            <p:nvPr/>
          </p:nvCxnSpPr>
          <p:spPr>
            <a:xfrm>
              <a:off x="6176934" y="3408027"/>
              <a:ext cx="0" cy="59004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42" name="Graphic 141" descr="Azure Arc logo">
              <a:extLst>
                <a:ext uri="{FF2B5EF4-FFF2-40B4-BE49-F238E27FC236}">
                  <a16:creationId xmlns:a16="http://schemas.microsoft.com/office/drawing/2014/main" id="{3DC74F03-8EE3-450E-B6C6-8D63B8A0AA0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17512" y="3812529"/>
              <a:ext cx="365760" cy="365760"/>
            </a:xfrm>
            <a:prstGeom prst="rect">
              <a:avLst/>
            </a:prstGeom>
          </p:spPr>
        </p:pic>
        <p:pic>
          <p:nvPicPr>
            <p:cNvPr id="143" name="Graphic 142">
              <a:extLst>
                <a:ext uri="{FF2B5EF4-FFF2-40B4-BE49-F238E27FC236}">
                  <a16:creationId xmlns:a16="http://schemas.microsoft.com/office/drawing/2014/main" id="{F714E928-39A7-48A0-9E17-99B6A71DFC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65273" y="3869081"/>
              <a:ext cx="274320" cy="274320"/>
            </a:xfrm>
            <a:prstGeom prst="rect">
              <a:avLst/>
            </a:prstGeom>
          </p:spPr>
        </p:pic>
        <p:pic>
          <p:nvPicPr>
            <p:cNvPr id="144" name="Graphic 143">
              <a:extLst>
                <a:ext uri="{FF2B5EF4-FFF2-40B4-BE49-F238E27FC236}">
                  <a16:creationId xmlns:a16="http://schemas.microsoft.com/office/drawing/2014/main" id="{EEC5EE22-B384-4277-B404-99CE5E06789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430391" y="4767668"/>
              <a:ext cx="274320" cy="274320"/>
            </a:xfrm>
            <a:prstGeom prst="rect">
              <a:avLst/>
            </a:prstGeom>
          </p:spPr>
        </p:pic>
        <p:sp>
          <p:nvSpPr>
            <p:cNvPr id="145" name="TextBox 144">
              <a:extLst>
                <a:ext uri="{FF2B5EF4-FFF2-40B4-BE49-F238E27FC236}">
                  <a16:creationId xmlns:a16="http://schemas.microsoft.com/office/drawing/2014/main" id="{818D2E3A-3D9C-4951-B712-661D9FDBDE2D}"/>
                </a:ext>
              </a:extLst>
            </p:cNvPr>
            <p:cNvSpPr txBox="1"/>
            <p:nvPr/>
          </p:nvSpPr>
          <p:spPr>
            <a:xfrm>
              <a:off x="1449291" y="3995409"/>
              <a:ext cx="1175158"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900"/>
                <a:t>Bootstrap </a:t>
              </a:r>
            </a:p>
            <a:p>
              <a:r>
                <a:rPr lang="en-US" sz="900"/>
                <a:t>PowerShell script</a:t>
              </a:r>
            </a:p>
          </p:txBody>
        </p:sp>
        <p:cxnSp>
          <p:nvCxnSpPr>
            <p:cNvPr id="149" name="Connector: Elbow 148">
              <a:extLst>
                <a:ext uri="{FF2B5EF4-FFF2-40B4-BE49-F238E27FC236}">
                  <a16:creationId xmlns:a16="http://schemas.microsoft.com/office/drawing/2014/main" id="{350316F2-696C-4285-B0BB-9CE0F5C76E71}"/>
                </a:ext>
              </a:extLst>
            </p:cNvPr>
            <p:cNvCxnSpPr>
              <a:cxnSpLocks/>
              <a:stCxn id="76" idx="2"/>
              <a:endCxn id="145" idx="0"/>
            </p:cNvCxnSpPr>
            <p:nvPr/>
          </p:nvCxnSpPr>
          <p:spPr>
            <a:xfrm rot="5400000">
              <a:off x="1743180" y="3701717"/>
              <a:ext cx="587382" cy="2"/>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9" name="Graphic 128">
              <a:extLst>
                <a:ext uri="{FF2B5EF4-FFF2-40B4-BE49-F238E27FC236}">
                  <a16:creationId xmlns:a16="http://schemas.microsoft.com/office/drawing/2014/main" id="{0518915F-056E-42EA-AC8A-52B46AF6307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331601" y="3858249"/>
              <a:ext cx="274320" cy="274320"/>
            </a:xfrm>
            <a:prstGeom prst="rect">
              <a:avLst/>
            </a:prstGeom>
          </p:spPr>
        </p:pic>
        <p:sp>
          <p:nvSpPr>
            <p:cNvPr id="156" name="TextBox 155">
              <a:extLst>
                <a:ext uri="{FF2B5EF4-FFF2-40B4-BE49-F238E27FC236}">
                  <a16:creationId xmlns:a16="http://schemas.microsoft.com/office/drawing/2014/main" id="{04173177-A842-4902-AD61-D31F36A91AFF}"/>
                </a:ext>
              </a:extLst>
            </p:cNvPr>
            <p:cNvSpPr txBox="1"/>
            <p:nvPr/>
          </p:nvSpPr>
          <p:spPr>
            <a:xfrm>
              <a:off x="1085148" y="4765671"/>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Azure Arc-enabled servers + SQL </a:t>
              </a:r>
            </a:p>
            <a:p>
              <a:r>
                <a:rPr lang="en-US" sz="850"/>
                <a:t>onboarding scripts</a:t>
              </a:r>
            </a:p>
          </p:txBody>
        </p:sp>
        <p:sp>
          <p:nvSpPr>
            <p:cNvPr id="157" name="TextBox 156">
              <a:extLst>
                <a:ext uri="{FF2B5EF4-FFF2-40B4-BE49-F238E27FC236}">
                  <a16:creationId xmlns:a16="http://schemas.microsoft.com/office/drawing/2014/main" id="{4693846D-3C45-4909-8FD3-DBDD1BFA85C8}"/>
                </a:ext>
              </a:extLst>
            </p:cNvPr>
            <p:cNvSpPr txBox="1"/>
            <p:nvPr/>
          </p:nvSpPr>
          <p:spPr>
            <a:xfrm>
              <a:off x="1085146" y="5317201"/>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Azure Arc-enabled data services </a:t>
              </a:r>
            </a:p>
            <a:p>
              <a:r>
                <a:rPr lang="en-US" sz="850"/>
                <a:t>onboarding scripts</a:t>
              </a:r>
            </a:p>
          </p:txBody>
        </p:sp>
        <p:sp>
          <p:nvSpPr>
            <p:cNvPr id="158" name="TextBox 157">
              <a:extLst>
                <a:ext uri="{FF2B5EF4-FFF2-40B4-BE49-F238E27FC236}">
                  <a16:creationId xmlns:a16="http://schemas.microsoft.com/office/drawing/2014/main" id="{187E9A04-1C75-42EA-A341-226EDE6F0C6B}"/>
                </a:ext>
              </a:extLst>
            </p:cNvPr>
            <p:cNvSpPr txBox="1"/>
            <p:nvPr/>
          </p:nvSpPr>
          <p:spPr>
            <a:xfrm>
              <a:off x="1085146" y="5871199"/>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ArcBox Azure Monitor </a:t>
              </a:r>
            </a:p>
            <a:p>
              <a:r>
                <a:rPr lang="en-US" sz="850"/>
                <a:t>workbook template</a:t>
              </a:r>
            </a:p>
          </p:txBody>
        </p:sp>
        <p:cxnSp>
          <p:nvCxnSpPr>
            <p:cNvPr id="159" name="Connector: Elbow 158">
              <a:extLst>
                <a:ext uri="{FF2B5EF4-FFF2-40B4-BE49-F238E27FC236}">
                  <a16:creationId xmlns:a16="http://schemas.microsoft.com/office/drawing/2014/main" id="{E881245C-7A49-49D2-A5FE-415FFEC34BD1}"/>
                </a:ext>
              </a:extLst>
            </p:cNvPr>
            <p:cNvCxnSpPr>
              <a:cxnSpLocks/>
              <a:stCxn id="145" idx="3"/>
              <a:endCxn id="157" idx="3"/>
            </p:cNvCxnSpPr>
            <p:nvPr/>
          </p:nvCxnSpPr>
          <p:spPr>
            <a:xfrm>
              <a:off x="2624449" y="4286920"/>
              <a:ext cx="364143" cy="1214947"/>
            </a:xfrm>
            <a:prstGeom prst="bentConnector3">
              <a:avLst>
                <a:gd name="adj1" fmla="val 16277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E4CAE0E4-917E-431D-80D8-4F54F9886491}"/>
                </a:ext>
              </a:extLst>
            </p:cNvPr>
            <p:cNvCxnSpPr>
              <a:cxnSpLocks/>
              <a:stCxn id="145" idx="3"/>
              <a:endCxn id="156" idx="3"/>
            </p:cNvCxnSpPr>
            <p:nvPr/>
          </p:nvCxnSpPr>
          <p:spPr>
            <a:xfrm>
              <a:off x="2624449" y="4286920"/>
              <a:ext cx="364145" cy="663417"/>
            </a:xfrm>
            <a:prstGeom prst="bentConnector3">
              <a:avLst>
                <a:gd name="adj1" fmla="val 16277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0C9362D9-6EBF-4985-A28E-9B3D2B0DB473}"/>
                </a:ext>
              </a:extLst>
            </p:cNvPr>
            <p:cNvCxnSpPr>
              <a:cxnSpLocks/>
              <a:stCxn id="145" idx="3"/>
              <a:endCxn id="158" idx="3"/>
            </p:cNvCxnSpPr>
            <p:nvPr/>
          </p:nvCxnSpPr>
          <p:spPr>
            <a:xfrm>
              <a:off x="2624449" y="4286920"/>
              <a:ext cx="364143" cy="1768945"/>
            </a:xfrm>
            <a:prstGeom prst="bentConnector3">
              <a:avLst>
                <a:gd name="adj1" fmla="val 16277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8" name="Graphic 167" descr="Azure Arc logo">
              <a:extLst>
                <a:ext uri="{FF2B5EF4-FFF2-40B4-BE49-F238E27FC236}">
                  <a16:creationId xmlns:a16="http://schemas.microsoft.com/office/drawing/2014/main" id="{34A1D926-1BB1-44AF-A980-8CC36519DDB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2266" y="5041988"/>
              <a:ext cx="365760" cy="365760"/>
            </a:xfrm>
            <a:prstGeom prst="rect">
              <a:avLst/>
            </a:prstGeom>
          </p:spPr>
        </p:pic>
        <p:pic>
          <p:nvPicPr>
            <p:cNvPr id="176" name="Graphic 175">
              <a:extLst>
                <a:ext uri="{FF2B5EF4-FFF2-40B4-BE49-F238E27FC236}">
                  <a16:creationId xmlns:a16="http://schemas.microsoft.com/office/drawing/2014/main" id="{D5FB3A6B-30ED-4B55-938B-60BDE47799F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47986" y="5781545"/>
              <a:ext cx="274320" cy="274320"/>
            </a:xfrm>
            <a:prstGeom prst="rect">
              <a:avLst/>
            </a:prstGeom>
          </p:spPr>
        </p:pic>
        <p:sp>
          <p:nvSpPr>
            <p:cNvPr id="185" name="TextBox 184">
              <a:extLst>
                <a:ext uri="{FF2B5EF4-FFF2-40B4-BE49-F238E27FC236}">
                  <a16:creationId xmlns:a16="http://schemas.microsoft.com/office/drawing/2014/main" id="{1EAFAAD5-A16E-4951-9082-666F72F26C2A}"/>
                </a:ext>
              </a:extLst>
            </p:cNvPr>
            <p:cNvSpPr txBox="1"/>
            <p:nvPr/>
          </p:nvSpPr>
          <p:spPr>
            <a:xfrm>
              <a:off x="4030176" y="5734039"/>
              <a:ext cx="4293511" cy="369332"/>
            </a:xfrm>
            <a:prstGeom prst="rect">
              <a:avLst/>
            </a:prstGeom>
            <a:noFill/>
          </p:spPr>
          <p:txBody>
            <a:bodyPr wrap="square">
              <a:spAutoFit/>
            </a:bodyPr>
            <a:lstStyle/>
            <a:p>
              <a:pPr marL="0" marR="0" lvl="0" indent="0" algn="ctr" defTabSz="932472" rtl="0" eaLnBrk="1" fontAlgn="base" latinLnBrk="0" hangingPunct="1">
                <a:lnSpc>
                  <a:spcPct val="100000"/>
                </a:lnSpc>
                <a:spcBef>
                  <a:spcPts val="0"/>
                </a:spcBef>
                <a:spcAft>
                  <a:spcPct val="0"/>
                </a:spcAft>
                <a:buClrTx/>
                <a:buSzTx/>
                <a:buFontTx/>
                <a:buNone/>
                <a:tabLst/>
                <a:defRPr/>
              </a:pPr>
              <a:r>
                <a:rPr kumimoji="0" lang="en-US" sz="1800" b="0" i="1" u="none" strike="noStrike" kern="0" cap="none" spc="0" normalizeH="0" baseline="0" noProof="0">
                  <a:ln>
                    <a:noFill/>
                  </a:ln>
                  <a:solidFill>
                    <a:srgbClr val="FFFFFF"/>
                  </a:solidFill>
                  <a:effectLst/>
                  <a:uLnTx/>
                  <a:uFillTx/>
                  <a:latin typeface="Segoe UI Semibold"/>
                  <a:ea typeface="+mn-ea"/>
                  <a:cs typeface="Segoe UI" pitchFamily="34" charset="0"/>
                </a:rPr>
                <a:t>ArcBox</a:t>
              </a:r>
              <a:r>
                <a:rPr kumimoji="0" lang="en-US" sz="1800" b="0" i="0" u="none" strike="noStrike" kern="0" cap="none" spc="0" normalizeH="0" baseline="0" noProof="0">
                  <a:ln>
                    <a:noFill/>
                  </a:ln>
                  <a:solidFill>
                    <a:srgbClr val="FFFFFF"/>
                  </a:solidFill>
                  <a:effectLst/>
                  <a:uLnTx/>
                  <a:uFillTx/>
                  <a:latin typeface="Segoe UI Semibold"/>
                  <a:ea typeface="+mn-ea"/>
                  <a:cs typeface="Segoe UI" pitchFamily="34" charset="0"/>
                </a:rPr>
                <a:t> (Full) Azure Resource Group</a:t>
              </a:r>
            </a:p>
          </p:txBody>
        </p:sp>
        <p:pic>
          <p:nvPicPr>
            <p:cNvPr id="186" name="Graphic 185">
              <a:extLst>
                <a:ext uri="{FF2B5EF4-FFF2-40B4-BE49-F238E27FC236}">
                  <a16:creationId xmlns:a16="http://schemas.microsoft.com/office/drawing/2014/main" id="{5227379E-5A3B-4807-B18C-8902081AB96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948331" y="5317201"/>
              <a:ext cx="457200" cy="457200"/>
            </a:xfrm>
            <a:prstGeom prst="rect">
              <a:avLst/>
            </a:prstGeom>
          </p:spPr>
        </p:pic>
        <p:cxnSp>
          <p:nvCxnSpPr>
            <p:cNvPr id="190" name="Straight Arrow Connector 189">
              <a:extLst>
                <a:ext uri="{FF2B5EF4-FFF2-40B4-BE49-F238E27FC236}">
                  <a16:creationId xmlns:a16="http://schemas.microsoft.com/office/drawing/2014/main" id="{66D95358-AFEF-4979-A4BA-A502A34015EC}"/>
                </a:ext>
              </a:extLst>
            </p:cNvPr>
            <p:cNvCxnSpPr>
              <a:cxnSpLocks/>
              <a:stCxn id="116" idx="3"/>
            </p:cNvCxnSpPr>
            <p:nvPr/>
          </p:nvCxnSpPr>
          <p:spPr>
            <a:xfrm>
              <a:off x="2428999" y="1157945"/>
              <a:ext cx="138664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6D57D6A-69A0-49EF-A67C-DB0323CD92C6}"/>
                </a:ext>
              </a:extLst>
            </p:cNvPr>
            <p:cNvCxnSpPr>
              <a:cxnSpLocks/>
              <a:endCxn id="49" idx="1"/>
            </p:cNvCxnSpPr>
            <p:nvPr/>
          </p:nvCxnSpPr>
          <p:spPr>
            <a:xfrm>
              <a:off x="4318000" y="1156858"/>
              <a:ext cx="107169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8804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a:extLst>
              <a:ext uri="{FF2B5EF4-FFF2-40B4-BE49-F238E27FC236}">
                <a16:creationId xmlns:a16="http://schemas.microsoft.com/office/drawing/2014/main" id="{85BABB2F-0E3A-4911-A9DE-728162666BD5}"/>
              </a:ext>
            </a:extLst>
          </p:cNvPr>
          <p:cNvSpPr txBox="1">
            <a:spLocks/>
          </p:cNvSpPr>
          <p:nvPr/>
        </p:nvSpPr>
        <p:spPr>
          <a:xfrm>
            <a:off x="191434" y="116607"/>
            <a:ext cx="10869855" cy="553998"/>
          </a:xfrm>
          <a:prstGeom prst="rect">
            <a:avLst/>
          </a:prstGeom>
        </p:spPr>
        <p:txBody>
          <a:bodyPr anchor="ct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400"/>
              <a:t>Jumpstart ArcBox (Full edition) ARM deployment automation flow</a:t>
            </a:r>
          </a:p>
        </p:txBody>
      </p:sp>
      <p:grpSp>
        <p:nvGrpSpPr>
          <p:cNvPr id="198" name="Group 197">
            <a:extLst>
              <a:ext uri="{FF2B5EF4-FFF2-40B4-BE49-F238E27FC236}">
                <a16:creationId xmlns:a16="http://schemas.microsoft.com/office/drawing/2014/main" id="{FE4EDE2B-45D7-4941-B05E-A5463CE5A79D}"/>
              </a:ext>
            </a:extLst>
          </p:cNvPr>
          <p:cNvGrpSpPr/>
          <p:nvPr/>
        </p:nvGrpSpPr>
        <p:grpSpPr>
          <a:xfrm>
            <a:off x="688513" y="998717"/>
            <a:ext cx="10814973" cy="5627865"/>
            <a:chOff x="769446" y="772939"/>
            <a:chExt cx="10814973" cy="5627865"/>
          </a:xfrm>
        </p:grpSpPr>
        <p:sp>
          <p:nvSpPr>
            <p:cNvPr id="183" name="TextBox 182">
              <a:extLst>
                <a:ext uri="{FF2B5EF4-FFF2-40B4-BE49-F238E27FC236}">
                  <a16:creationId xmlns:a16="http://schemas.microsoft.com/office/drawing/2014/main" id="{E38C9784-30BE-4BCE-98D0-057D1E765A34}"/>
                </a:ext>
              </a:extLst>
            </p:cNvPr>
            <p:cNvSpPr txBox="1"/>
            <p:nvPr/>
          </p:nvSpPr>
          <p:spPr>
            <a:xfrm>
              <a:off x="769446" y="2571840"/>
              <a:ext cx="10814973" cy="3828964"/>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a:p>
          </p:txBody>
        </p:sp>
        <p:pic>
          <p:nvPicPr>
            <p:cNvPr id="116" name="Graphic 115" descr="User">
              <a:extLst>
                <a:ext uri="{FF2B5EF4-FFF2-40B4-BE49-F238E27FC236}">
                  <a16:creationId xmlns:a16="http://schemas.microsoft.com/office/drawing/2014/main" id="{D02C2359-61AE-4BC3-A649-F0CF691DD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5001" y="880946"/>
              <a:ext cx="553998" cy="553998"/>
            </a:xfrm>
            <a:prstGeom prst="rect">
              <a:avLst/>
            </a:prstGeom>
          </p:spPr>
        </p:pic>
        <p:sp>
          <p:nvSpPr>
            <p:cNvPr id="151" name="TextBox 150">
              <a:extLst>
                <a:ext uri="{FF2B5EF4-FFF2-40B4-BE49-F238E27FC236}">
                  <a16:creationId xmlns:a16="http://schemas.microsoft.com/office/drawing/2014/main" id="{A8FE7FEF-2C6D-4061-8DF5-9C0C91292437}"/>
                </a:ext>
              </a:extLst>
            </p:cNvPr>
            <p:cNvSpPr txBox="1"/>
            <p:nvPr/>
          </p:nvSpPr>
          <p:spPr>
            <a:xfrm>
              <a:off x="2334873" y="772939"/>
              <a:ext cx="157447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User deploy a single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Semibold"/>
                  <a:ea typeface="+mn-ea"/>
                  <a:cs typeface="Segoe UI" pitchFamily="34" charset="0"/>
                </a:rPr>
                <a:t>ARM </a:t>
              </a:r>
              <a:r>
                <a:rPr lang="en-US" sz="900">
                  <a:latin typeface="Segoe UI Semibold"/>
                  <a:cs typeface="Segoe UI" pitchFamily="34" charset="0"/>
                </a:rPr>
                <a:t>template</a:t>
              </a:r>
              <a:endParaRPr kumimoji="0" lang="en-US" sz="900" b="0" i="0" u="none" strike="noStrike" kern="1200" cap="none" spc="0" normalizeH="0" baseline="0" noProof="0">
                <a:ln>
                  <a:noFill/>
                </a:ln>
                <a:effectLst/>
                <a:uLnTx/>
                <a:uFillTx/>
                <a:latin typeface="Segoe UI Semibold"/>
                <a:ea typeface="+mn-ea"/>
                <a:cs typeface="Segoe UI" pitchFamily="34" charset="0"/>
              </a:endParaRPr>
            </a:p>
          </p:txBody>
        </p:sp>
        <p:pic>
          <p:nvPicPr>
            <p:cNvPr id="38" name="Graphic 37">
              <a:extLst>
                <a:ext uri="{FF2B5EF4-FFF2-40B4-BE49-F238E27FC236}">
                  <a16:creationId xmlns:a16="http://schemas.microsoft.com/office/drawing/2014/main" id="{C126EDDD-8D34-4BB8-A270-A4CEA26758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57020" y="965581"/>
              <a:ext cx="365760" cy="365760"/>
            </a:xfrm>
            <a:prstGeom prst="rect">
              <a:avLst/>
            </a:prstGeom>
          </p:spPr>
        </p:pic>
        <p:sp>
          <p:nvSpPr>
            <p:cNvPr id="49" name="Rectangle 48">
              <a:extLst>
                <a:ext uri="{FF2B5EF4-FFF2-40B4-BE49-F238E27FC236}">
                  <a16:creationId xmlns:a16="http://schemas.microsoft.com/office/drawing/2014/main" id="{3113D740-3A58-4DC1-8F5F-41073E0FFB08}"/>
                </a:ext>
                <a:ext uri="{C183D7F6-B498-43B3-948B-1728B52AA6E4}">
                  <adec:decorative xmlns:adec="http://schemas.microsoft.com/office/drawing/2017/decorative" val="1"/>
                </a:ext>
              </a:extLst>
            </p:cNvPr>
            <p:cNvSpPr/>
            <p:nvPr/>
          </p:nvSpPr>
          <p:spPr bwMode="auto">
            <a:xfrm>
              <a:off x="5389698" y="897737"/>
              <a:ext cx="1574475" cy="51824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ea typeface="+mj-ea"/>
                  <a:cs typeface="Segoe UI" pitchFamily="34" charset="0"/>
                </a:rPr>
                <a:t>Jumpstart ArcBox</a:t>
              </a:r>
            </a:p>
            <a:p>
              <a:pPr marL="0" marR="0" lvl="0" indent="0" algn="ctr" defTabSz="932472" rtl="0" eaLnBrk="1" fontAlgn="base" latinLnBrk="0" hangingPunct="1">
                <a:lnSpc>
                  <a:spcPct val="90000"/>
                </a:lnSpc>
                <a:spcBef>
                  <a:spcPct val="0"/>
                </a:spcBef>
                <a:spcAft>
                  <a:spcPct val="0"/>
                </a:spcAft>
                <a:buClrTx/>
                <a:buSzTx/>
                <a:buFontTx/>
                <a:buNone/>
                <a:tabLst/>
                <a:defRPr/>
              </a:pPr>
              <a:r>
                <a:rPr lang="en-US" sz="900" i="1" kern="0">
                  <a:solidFill>
                    <a:srgbClr val="FFFFFF"/>
                  </a:solidFill>
                  <a:latin typeface="Segoe UI Semibold"/>
                  <a:cs typeface="Segoe UI" pitchFamily="34" charset="0"/>
                </a:rPr>
                <a:t>azuredeploy</a:t>
              </a:r>
              <a:r>
                <a:rPr lang="en-US" sz="900" kern="0">
                  <a:solidFill>
                    <a:srgbClr val="FFFFFF"/>
                  </a:solidFill>
                  <a:latin typeface="Segoe UI Semibold"/>
                  <a:cs typeface="Segoe UI" pitchFamily="34" charset="0"/>
                </a:rPr>
                <a:t> template</a:t>
              </a:r>
              <a:endParaRPr kumimoji="0" lang="en-US" sz="900" b="0" i="0" u="none" strike="noStrike" kern="0" cap="none" spc="0" normalizeH="0" baseline="0" noProof="0">
                <a:ln>
                  <a:noFill/>
                </a:ln>
                <a:solidFill>
                  <a:srgbClr val="FFFFFF"/>
                </a:solidFill>
                <a:effectLst/>
                <a:uLnTx/>
                <a:uFillTx/>
                <a:latin typeface="Segoe UI Semibold"/>
                <a:ea typeface="+mj-ea"/>
                <a:cs typeface="Segoe UI" pitchFamily="34" charset="0"/>
              </a:endParaRPr>
            </a:p>
          </p:txBody>
        </p:sp>
        <p:grpSp>
          <p:nvGrpSpPr>
            <p:cNvPr id="9" name="Group 8">
              <a:extLst>
                <a:ext uri="{FF2B5EF4-FFF2-40B4-BE49-F238E27FC236}">
                  <a16:creationId xmlns:a16="http://schemas.microsoft.com/office/drawing/2014/main" id="{C184130C-CC51-4BBB-B5A6-64A0966D66FF}"/>
                </a:ext>
              </a:extLst>
            </p:cNvPr>
            <p:cNvGrpSpPr/>
            <p:nvPr/>
          </p:nvGrpSpPr>
          <p:grpSpPr>
            <a:xfrm>
              <a:off x="1374582" y="1982359"/>
              <a:ext cx="9604705" cy="369332"/>
              <a:chOff x="2781161" y="1953579"/>
              <a:chExt cx="9604705" cy="529926"/>
            </a:xfrm>
          </p:grpSpPr>
          <p:sp>
            <p:nvSpPr>
              <p:cNvPr id="50" name="TextBox 49">
                <a:extLst>
                  <a:ext uri="{FF2B5EF4-FFF2-40B4-BE49-F238E27FC236}">
                    <a16:creationId xmlns:a16="http://schemas.microsoft.com/office/drawing/2014/main" id="{D20873B3-4433-4CDF-98C3-9F43FE2A26BE}"/>
                  </a:ext>
                </a:extLst>
              </p:cNvPr>
              <p:cNvSpPr txBox="1"/>
              <p:nvPr/>
            </p:nvSpPr>
            <p:spPr>
              <a:xfrm>
                <a:off x="2781161"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ClientVM </a:t>
                </a:r>
              </a:p>
              <a:p>
                <a:r>
                  <a:rPr lang="en-US"/>
                  <a:t>template</a:t>
                </a:r>
              </a:p>
            </p:txBody>
          </p:sp>
          <p:sp>
            <p:nvSpPr>
              <p:cNvPr id="51" name="TextBox 50">
                <a:extLst>
                  <a:ext uri="{FF2B5EF4-FFF2-40B4-BE49-F238E27FC236}">
                    <a16:creationId xmlns:a16="http://schemas.microsoft.com/office/drawing/2014/main" id="{C64560EC-7D98-4E9C-BD40-9029BC503671}"/>
                  </a:ext>
                </a:extLst>
              </p:cNvPr>
              <p:cNvSpPr txBox="1"/>
              <p:nvPr/>
            </p:nvSpPr>
            <p:spPr>
              <a:xfrm>
                <a:off x="4852358"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Cluster API </a:t>
                </a:r>
              </a:p>
              <a:p>
                <a:r>
                  <a:rPr lang="en-US"/>
                  <a:t>template</a:t>
                </a:r>
              </a:p>
            </p:txBody>
          </p:sp>
          <p:sp>
            <p:nvSpPr>
              <p:cNvPr id="52" name="TextBox 51">
                <a:extLst>
                  <a:ext uri="{FF2B5EF4-FFF2-40B4-BE49-F238E27FC236}">
                    <a16:creationId xmlns:a16="http://schemas.microsoft.com/office/drawing/2014/main" id="{9D85D686-33CF-4F4F-BC04-16DED4E1362C}"/>
                  </a:ext>
                </a:extLst>
              </p:cNvPr>
              <p:cNvSpPr txBox="1"/>
              <p:nvPr/>
            </p:nvSpPr>
            <p:spPr>
              <a:xfrm>
                <a:off x="6923555"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Rancher K3s </a:t>
                </a:r>
              </a:p>
              <a:p>
                <a:r>
                  <a:rPr lang="en-US"/>
                  <a:t>template</a:t>
                </a:r>
              </a:p>
            </p:txBody>
          </p:sp>
          <p:sp>
            <p:nvSpPr>
              <p:cNvPr id="53" name="TextBox 52">
                <a:extLst>
                  <a:ext uri="{FF2B5EF4-FFF2-40B4-BE49-F238E27FC236}">
                    <a16:creationId xmlns:a16="http://schemas.microsoft.com/office/drawing/2014/main" id="{8DED63AE-F742-4996-B716-2544AE0FDA89}"/>
                  </a:ext>
                </a:extLst>
              </p:cNvPr>
              <p:cNvSpPr txBox="1"/>
              <p:nvPr/>
            </p:nvSpPr>
            <p:spPr>
              <a:xfrm>
                <a:off x="11061289"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Management artifacts template</a:t>
                </a:r>
              </a:p>
            </p:txBody>
          </p:sp>
          <p:sp>
            <p:nvSpPr>
              <p:cNvPr id="54" name="TextBox 53">
                <a:extLst>
                  <a:ext uri="{FF2B5EF4-FFF2-40B4-BE49-F238E27FC236}">
                    <a16:creationId xmlns:a16="http://schemas.microsoft.com/office/drawing/2014/main" id="{B992AF92-8787-4543-BDD1-ACF997213D61}"/>
                  </a:ext>
                </a:extLst>
              </p:cNvPr>
              <p:cNvSpPr txBox="1"/>
              <p:nvPr/>
            </p:nvSpPr>
            <p:spPr>
              <a:xfrm>
                <a:off x="8994752" y="1953579"/>
                <a:ext cx="1324577" cy="52992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storage account template</a:t>
                </a:r>
              </a:p>
            </p:txBody>
          </p:sp>
        </p:grpSp>
        <p:cxnSp>
          <p:nvCxnSpPr>
            <p:cNvPr id="61" name="Connector: Elbow 60">
              <a:extLst>
                <a:ext uri="{FF2B5EF4-FFF2-40B4-BE49-F238E27FC236}">
                  <a16:creationId xmlns:a16="http://schemas.microsoft.com/office/drawing/2014/main" id="{04901C28-6856-4559-AB73-8F10844CB452}"/>
                </a:ext>
              </a:extLst>
            </p:cNvPr>
            <p:cNvCxnSpPr>
              <a:cxnSpLocks/>
              <a:stCxn id="49" idx="2"/>
              <a:endCxn id="50" idx="0"/>
            </p:cNvCxnSpPr>
            <p:nvPr/>
          </p:nvCxnSpPr>
          <p:spPr>
            <a:xfrm rot="5400000">
              <a:off x="3823714" y="-370864"/>
              <a:ext cx="566381" cy="4140065"/>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4264520A-E21F-4B0F-A56E-70878DC278C0}"/>
                </a:ext>
              </a:extLst>
            </p:cNvPr>
            <p:cNvCxnSpPr>
              <a:cxnSpLocks/>
              <a:stCxn id="49" idx="2"/>
              <a:endCxn id="51" idx="0"/>
            </p:cNvCxnSpPr>
            <p:nvPr/>
          </p:nvCxnSpPr>
          <p:spPr>
            <a:xfrm rot="5400000">
              <a:off x="4859312" y="664734"/>
              <a:ext cx="566381" cy="2068868"/>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DEE91716-86CF-4916-9B67-D7593A53F709}"/>
                </a:ext>
              </a:extLst>
            </p:cNvPr>
            <p:cNvCxnSpPr>
              <a:cxnSpLocks/>
              <a:stCxn id="49" idx="2"/>
              <a:endCxn id="52" idx="0"/>
            </p:cNvCxnSpPr>
            <p:nvPr/>
          </p:nvCxnSpPr>
          <p:spPr>
            <a:xfrm rot="16200000" flipH="1">
              <a:off x="5894910" y="1698003"/>
              <a:ext cx="566381" cy="2329"/>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C9848ED9-AE9B-479B-B948-29C79F3E8946}"/>
                </a:ext>
              </a:extLst>
            </p:cNvPr>
            <p:cNvCxnSpPr>
              <a:cxnSpLocks/>
              <a:stCxn id="49" idx="2"/>
              <a:endCxn id="54" idx="0"/>
            </p:cNvCxnSpPr>
            <p:nvPr/>
          </p:nvCxnSpPr>
          <p:spPr>
            <a:xfrm rot="16200000" flipH="1">
              <a:off x="6930509" y="662405"/>
              <a:ext cx="566381" cy="2073526"/>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167BECF7-9AC8-4D56-93DA-12B86FF6801A}"/>
                </a:ext>
              </a:extLst>
            </p:cNvPr>
            <p:cNvCxnSpPr>
              <a:cxnSpLocks/>
              <a:stCxn id="49" idx="2"/>
              <a:endCxn id="53" idx="0"/>
            </p:cNvCxnSpPr>
            <p:nvPr/>
          </p:nvCxnSpPr>
          <p:spPr>
            <a:xfrm rot="16200000" flipH="1">
              <a:off x="7963777" y="-370864"/>
              <a:ext cx="566381" cy="4140063"/>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29927FE7-3DB6-4984-8702-67401B02CE05}"/>
                </a:ext>
              </a:extLst>
            </p:cNvPr>
            <p:cNvCxnSpPr>
              <a:cxnSpLocks/>
              <a:stCxn id="50" idx="2"/>
              <a:endCxn id="76" idx="0"/>
            </p:cNvCxnSpPr>
            <p:nvPr/>
          </p:nvCxnSpPr>
          <p:spPr>
            <a:xfrm rot="16200000" flipH="1">
              <a:off x="1737303" y="2651258"/>
              <a:ext cx="599136" cy="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744CD14-7939-47BC-8104-821D9893A0AA}"/>
                </a:ext>
              </a:extLst>
            </p:cNvPr>
            <p:cNvCxnSpPr>
              <a:cxnSpLocks/>
              <a:stCxn id="51" idx="2"/>
              <a:endCxn id="99" idx="0"/>
            </p:cNvCxnSpPr>
            <p:nvPr/>
          </p:nvCxnSpPr>
          <p:spPr>
            <a:xfrm flipH="1">
              <a:off x="4106903" y="2351691"/>
              <a:ext cx="1165" cy="59913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4046B53-F70E-445E-B462-F68B95D6F6D3}"/>
                </a:ext>
              </a:extLst>
            </p:cNvPr>
            <p:cNvCxnSpPr>
              <a:cxnSpLocks/>
              <a:stCxn id="52" idx="2"/>
              <a:endCxn id="106" idx="0"/>
            </p:cNvCxnSpPr>
            <p:nvPr/>
          </p:nvCxnSpPr>
          <p:spPr>
            <a:xfrm flipH="1">
              <a:off x="6176934" y="2351691"/>
              <a:ext cx="2331" cy="59913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24B9D94-4231-44F9-A2A0-06520187D13B}"/>
                </a:ext>
              </a:extLst>
            </p:cNvPr>
            <p:cNvCxnSpPr>
              <a:cxnSpLocks/>
              <a:stCxn id="54" idx="2"/>
              <a:endCxn id="114" idx="0"/>
            </p:cNvCxnSpPr>
            <p:nvPr/>
          </p:nvCxnSpPr>
          <p:spPr>
            <a:xfrm flipH="1">
              <a:off x="8250280" y="2351691"/>
              <a:ext cx="182" cy="59437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FFF5C86-7411-4AF0-86B7-C5C21F3B2B73}"/>
                </a:ext>
              </a:extLst>
            </p:cNvPr>
            <p:cNvCxnSpPr>
              <a:cxnSpLocks/>
              <a:stCxn id="53" idx="2"/>
              <a:endCxn id="117" idx="0"/>
            </p:cNvCxnSpPr>
            <p:nvPr/>
          </p:nvCxnSpPr>
          <p:spPr>
            <a:xfrm>
              <a:off x="10316999" y="2351691"/>
              <a:ext cx="3646" cy="59960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1C40D13-6E74-49FD-89C5-4F0639D12D86}"/>
                </a:ext>
              </a:extLst>
            </p:cNvPr>
            <p:cNvSpPr txBox="1"/>
            <p:nvPr/>
          </p:nvSpPr>
          <p:spPr>
            <a:xfrm>
              <a:off x="1449293" y="295082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Client </a:t>
              </a:r>
            </a:p>
            <a:p>
              <a:r>
                <a:rPr lang="en-US"/>
                <a:t>Azure VM</a:t>
              </a:r>
            </a:p>
          </p:txBody>
        </p:sp>
        <p:pic>
          <p:nvPicPr>
            <p:cNvPr id="79" name="Graphic 78">
              <a:extLst>
                <a:ext uri="{FF2B5EF4-FFF2-40B4-BE49-F238E27FC236}">
                  <a16:creationId xmlns:a16="http://schemas.microsoft.com/office/drawing/2014/main" id="{8CF9B6B4-014C-4AA2-97D1-49B3CEEF1F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12131" y="2813667"/>
              <a:ext cx="274320" cy="274320"/>
            </a:xfrm>
            <a:prstGeom prst="rect">
              <a:avLst/>
            </a:prstGeom>
          </p:spPr>
        </p:pic>
        <p:sp>
          <p:nvSpPr>
            <p:cNvPr id="99" name="TextBox 98">
              <a:extLst>
                <a:ext uri="{FF2B5EF4-FFF2-40B4-BE49-F238E27FC236}">
                  <a16:creationId xmlns:a16="http://schemas.microsoft.com/office/drawing/2014/main" id="{0B5ACE08-AF48-4B11-A3D4-89F79852596B}"/>
                </a:ext>
              </a:extLst>
            </p:cNvPr>
            <p:cNvSpPr txBox="1"/>
            <p:nvPr/>
          </p:nvSpPr>
          <p:spPr>
            <a:xfrm>
              <a:off x="3519324" y="295082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CAPI Azure</a:t>
              </a:r>
            </a:p>
            <a:p>
              <a:r>
                <a:rPr lang="en-US"/>
                <a:t>resources</a:t>
              </a:r>
            </a:p>
          </p:txBody>
        </p:sp>
        <p:pic>
          <p:nvPicPr>
            <p:cNvPr id="105" name="Picture 104" descr="A picture containing vector graphics, toy, light&#10;&#10;Description automatically generated">
              <a:extLst>
                <a:ext uri="{FF2B5EF4-FFF2-40B4-BE49-F238E27FC236}">
                  <a16:creationId xmlns:a16="http://schemas.microsoft.com/office/drawing/2014/main" id="{395E268C-5215-4FDF-8F13-3FBD4C53E7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9768" y="2799556"/>
              <a:ext cx="235549" cy="324332"/>
            </a:xfrm>
            <a:prstGeom prst="rect">
              <a:avLst/>
            </a:prstGeom>
          </p:spPr>
        </p:pic>
        <p:sp>
          <p:nvSpPr>
            <p:cNvPr id="106" name="TextBox 105">
              <a:extLst>
                <a:ext uri="{FF2B5EF4-FFF2-40B4-BE49-F238E27FC236}">
                  <a16:creationId xmlns:a16="http://schemas.microsoft.com/office/drawing/2014/main" id="{B964DE45-B7C7-40D6-93E3-B2DE04D0C87C}"/>
                </a:ext>
              </a:extLst>
            </p:cNvPr>
            <p:cNvSpPr txBox="1"/>
            <p:nvPr/>
          </p:nvSpPr>
          <p:spPr>
            <a:xfrm>
              <a:off x="5589355" y="2950827"/>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K3s Azure VM</a:t>
              </a:r>
            </a:p>
          </p:txBody>
        </p:sp>
        <p:pic>
          <p:nvPicPr>
            <p:cNvPr id="110" name="Picture 4" descr="Rancher-icon | Brands RA - RZ">
              <a:extLst>
                <a:ext uri="{FF2B5EF4-FFF2-40B4-BE49-F238E27FC236}">
                  <a16:creationId xmlns:a16="http://schemas.microsoft.com/office/drawing/2014/main" id="{EEE0A55C-C419-46A6-9DCC-8BCAAA2A39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1695" y="2777170"/>
              <a:ext cx="369331" cy="369331"/>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a:extLst>
                <a:ext uri="{FF2B5EF4-FFF2-40B4-BE49-F238E27FC236}">
                  <a16:creationId xmlns:a16="http://schemas.microsoft.com/office/drawing/2014/main" id="{06C213AE-4838-4B96-95B8-6CCEAB77DE47}"/>
                </a:ext>
              </a:extLst>
            </p:cNvPr>
            <p:cNvSpPr txBox="1"/>
            <p:nvPr/>
          </p:nvSpPr>
          <p:spPr>
            <a:xfrm>
              <a:off x="7662701" y="2946068"/>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ArcBox Azure</a:t>
              </a:r>
            </a:p>
            <a:p>
              <a:r>
                <a:rPr lang="en-US"/>
                <a:t>storage account</a:t>
              </a:r>
            </a:p>
          </p:txBody>
        </p:sp>
        <p:pic>
          <p:nvPicPr>
            <p:cNvPr id="62" name="Graphic 61">
              <a:extLst>
                <a:ext uri="{FF2B5EF4-FFF2-40B4-BE49-F238E27FC236}">
                  <a16:creationId xmlns:a16="http://schemas.microsoft.com/office/drawing/2014/main" id="{BAEDF78C-C737-4A56-B794-ECC8E1BD3F4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25541" y="2799556"/>
              <a:ext cx="274320" cy="274320"/>
            </a:xfrm>
            <a:prstGeom prst="rect">
              <a:avLst/>
            </a:prstGeom>
          </p:spPr>
        </p:pic>
        <p:sp>
          <p:nvSpPr>
            <p:cNvPr id="117" name="TextBox 116">
              <a:extLst>
                <a:ext uri="{FF2B5EF4-FFF2-40B4-BE49-F238E27FC236}">
                  <a16:creationId xmlns:a16="http://schemas.microsoft.com/office/drawing/2014/main" id="{FF03B532-C2D0-49CA-BB5E-4FA69994FB7C}"/>
                </a:ext>
              </a:extLst>
            </p:cNvPr>
            <p:cNvSpPr txBox="1"/>
            <p:nvPr/>
          </p:nvSpPr>
          <p:spPr>
            <a:xfrm>
              <a:off x="9733066" y="2951299"/>
              <a:ext cx="1175158" cy="4572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ArcBox management &amp; operations artifacts</a:t>
              </a:r>
            </a:p>
          </p:txBody>
        </p:sp>
        <p:pic>
          <p:nvPicPr>
            <p:cNvPr id="72" name="Graphic 71">
              <a:extLst>
                <a:ext uri="{FF2B5EF4-FFF2-40B4-BE49-F238E27FC236}">
                  <a16:creationId xmlns:a16="http://schemas.microsoft.com/office/drawing/2014/main" id="{21B75D9B-1866-431A-8942-8440B8CADB7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14929" y="2799556"/>
              <a:ext cx="247284" cy="247284"/>
            </a:xfrm>
            <a:prstGeom prst="rect">
              <a:avLst/>
            </a:prstGeom>
          </p:spPr>
        </p:pic>
        <p:sp>
          <p:nvSpPr>
            <p:cNvPr id="126" name="TextBox 125">
              <a:extLst>
                <a:ext uri="{FF2B5EF4-FFF2-40B4-BE49-F238E27FC236}">
                  <a16:creationId xmlns:a16="http://schemas.microsoft.com/office/drawing/2014/main" id="{3C95D7C5-1221-478A-A37C-350A4DD7FDAD}"/>
                </a:ext>
              </a:extLst>
            </p:cNvPr>
            <p:cNvSpPr txBox="1"/>
            <p:nvPr/>
          </p:nvSpPr>
          <p:spPr>
            <a:xfrm>
              <a:off x="9503182" y="4006241"/>
              <a:ext cx="1627632" cy="58302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Azure Policy assignments template</a:t>
              </a:r>
            </a:p>
          </p:txBody>
        </p:sp>
        <p:sp>
          <p:nvSpPr>
            <p:cNvPr id="127" name="TextBox 126">
              <a:extLst>
                <a:ext uri="{FF2B5EF4-FFF2-40B4-BE49-F238E27FC236}">
                  <a16:creationId xmlns:a16="http://schemas.microsoft.com/office/drawing/2014/main" id="{FD793243-5902-4C35-837D-BEF26DE2EEAB}"/>
                </a:ext>
              </a:extLst>
            </p:cNvPr>
            <p:cNvSpPr txBox="1"/>
            <p:nvPr/>
          </p:nvSpPr>
          <p:spPr>
            <a:xfrm>
              <a:off x="9508133" y="4950337"/>
              <a:ext cx="1628779"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a:t>Azure Log Analytics workspace &amp;</a:t>
              </a:r>
            </a:p>
            <a:p>
              <a:r>
                <a:rPr lang="en-US" sz="800"/>
                <a:t>Update Management enablement solution for Log Analytics</a:t>
              </a:r>
            </a:p>
          </p:txBody>
        </p:sp>
        <p:cxnSp>
          <p:nvCxnSpPr>
            <p:cNvPr id="130" name="Connector: Elbow 129">
              <a:extLst>
                <a:ext uri="{FF2B5EF4-FFF2-40B4-BE49-F238E27FC236}">
                  <a16:creationId xmlns:a16="http://schemas.microsoft.com/office/drawing/2014/main" id="{622D3182-57AC-478F-BCF5-76067C1AB18A}"/>
                </a:ext>
              </a:extLst>
            </p:cNvPr>
            <p:cNvCxnSpPr>
              <a:cxnSpLocks/>
              <a:stCxn id="117" idx="2"/>
              <a:endCxn id="126" idx="3"/>
            </p:cNvCxnSpPr>
            <p:nvPr/>
          </p:nvCxnSpPr>
          <p:spPr>
            <a:xfrm rot="16200000" flipH="1">
              <a:off x="10281103" y="3448040"/>
              <a:ext cx="889252" cy="810169"/>
            </a:xfrm>
            <a:prstGeom prst="bentConnector4">
              <a:avLst>
                <a:gd name="adj1" fmla="val 33609"/>
                <a:gd name="adj2" fmla="val 12821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2ACFD5BE-39E5-487A-968F-52CB31F8123F}"/>
                </a:ext>
              </a:extLst>
            </p:cNvPr>
            <p:cNvCxnSpPr>
              <a:cxnSpLocks/>
              <a:stCxn id="117" idx="2"/>
              <a:endCxn id="127" idx="3"/>
            </p:cNvCxnSpPr>
            <p:nvPr/>
          </p:nvCxnSpPr>
          <p:spPr>
            <a:xfrm rot="16200000" flipH="1">
              <a:off x="9812104" y="3917039"/>
              <a:ext cx="1833349" cy="816267"/>
            </a:xfrm>
            <a:prstGeom prst="bentConnector4">
              <a:avLst>
                <a:gd name="adj1" fmla="val 16496"/>
                <a:gd name="adj2" fmla="val 12800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509AEB9B-8C51-4BC0-B0A6-B2E87B55C2E3}"/>
                </a:ext>
              </a:extLst>
            </p:cNvPr>
            <p:cNvSpPr txBox="1"/>
            <p:nvPr/>
          </p:nvSpPr>
          <p:spPr>
            <a:xfrm>
              <a:off x="5300393" y="3998075"/>
              <a:ext cx="1753081" cy="580355"/>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t>K3s Bootstrap &amp; </a:t>
              </a:r>
            </a:p>
            <a:p>
              <a:r>
                <a:rPr lang="en-US"/>
                <a:t>Azure Arc-enabled Kubernetes </a:t>
              </a:r>
            </a:p>
            <a:p>
              <a:r>
                <a:rPr lang="en-US"/>
                <a:t>onboarding shell script</a:t>
              </a:r>
            </a:p>
          </p:txBody>
        </p:sp>
        <p:cxnSp>
          <p:nvCxnSpPr>
            <p:cNvPr id="139" name="Straight Arrow Connector 138">
              <a:extLst>
                <a:ext uri="{FF2B5EF4-FFF2-40B4-BE49-F238E27FC236}">
                  <a16:creationId xmlns:a16="http://schemas.microsoft.com/office/drawing/2014/main" id="{A600C49A-D144-417F-84F6-6BDBD1E4CA72}"/>
                </a:ext>
              </a:extLst>
            </p:cNvPr>
            <p:cNvCxnSpPr>
              <a:cxnSpLocks/>
              <a:stCxn id="106" idx="2"/>
              <a:endCxn id="137" idx="0"/>
            </p:cNvCxnSpPr>
            <p:nvPr/>
          </p:nvCxnSpPr>
          <p:spPr>
            <a:xfrm>
              <a:off x="6176934" y="3408027"/>
              <a:ext cx="0" cy="59004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42" name="Graphic 141" descr="Azure Arc logo">
              <a:extLst>
                <a:ext uri="{FF2B5EF4-FFF2-40B4-BE49-F238E27FC236}">
                  <a16:creationId xmlns:a16="http://schemas.microsoft.com/office/drawing/2014/main" id="{3DC74F03-8EE3-450E-B6C6-8D63B8A0AA0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117512" y="3812529"/>
              <a:ext cx="365760" cy="365760"/>
            </a:xfrm>
            <a:prstGeom prst="rect">
              <a:avLst/>
            </a:prstGeom>
          </p:spPr>
        </p:pic>
        <p:pic>
          <p:nvPicPr>
            <p:cNvPr id="143" name="Graphic 142">
              <a:extLst>
                <a:ext uri="{FF2B5EF4-FFF2-40B4-BE49-F238E27FC236}">
                  <a16:creationId xmlns:a16="http://schemas.microsoft.com/office/drawing/2014/main" id="{F714E928-39A7-48A0-9E17-99B6A71DFC3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65273" y="3869081"/>
              <a:ext cx="274320" cy="274320"/>
            </a:xfrm>
            <a:prstGeom prst="rect">
              <a:avLst/>
            </a:prstGeom>
          </p:spPr>
        </p:pic>
        <p:pic>
          <p:nvPicPr>
            <p:cNvPr id="144" name="Graphic 143">
              <a:extLst>
                <a:ext uri="{FF2B5EF4-FFF2-40B4-BE49-F238E27FC236}">
                  <a16:creationId xmlns:a16="http://schemas.microsoft.com/office/drawing/2014/main" id="{EEC5EE22-B384-4277-B404-99CE5E06789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430391" y="4767668"/>
              <a:ext cx="274320" cy="274320"/>
            </a:xfrm>
            <a:prstGeom prst="rect">
              <a:avLst/>
            </a:prstGeom>
          </p:spPr>
        </p:pic>
        <p:sp>
          <p:nvSpPr>
            <p:cNvPr id="145" name="TextBox 144">
              <a:extLst>
                <a:ext uri="{FF2B5EF4-FFF2-40B4-BE49-F238E27FC236}">
                  <a16:creationId xmlns:a16="http://schemas.microsoft.com/office/drawing/2014/main" id="{818D2E3A-3D9C-4951-B712-661D9FDBDE2D}"/>
                </a:ext>
              </a:extLst>
            </p:cNvPr>
            <p:cNvSpPr txBox="1"/>
            <p:nvPr/>
          </p:nvSpPr>
          <p:spPr>
            <a:xfrm>
              <a:off x="1449291" y="3995409"/>
              <a:ext cx="1175158" cy="58302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900"/>
                <a:t>Bootstrap </a:t>
              </a:r>
            </a:p>
            <a:p>
              <a:r>
                <a:rPr lang="en-US" sz="900"/>
                <a:t>PowerShell script</a:t>
              </a:r>
            </a:p>
          </p:txBody>
        </p:sp>
        <p:cxnSp>
          <p:nvCxnSpPr>
            <p:cNvPr id="149" name="Connector: Elbow 148">
              <a:extLst>
                <a:ext uri="{FF2B5EF4-FFF2-40B4-BE49-F238E27FC236}">
                  <a16:creationId xmlns:a16="http://schemas.microsoft.com/office/drawing/2014/main" id="{350316F2-696C-4285-B0BB-9CE0F5C76E71}"/>
                </a:ext>
              </a:extLst>
            </p:cNvPr>
            <p:cNvCxnSpPr>
              <a:cxnSpLocks/>
              <a:stCxn id="76" idx="2"/>
              <a:endCxn id="145" idx="0"/>
            </p:cNvCxnSpPr>
            <p:nvPr/>
          </p:nvCxnSpPr>
          <p:spPr>
            <a:xfrm rot="5400000">
              <a:off x="1743180" y="3701717"/>
              <a:ext cx="587382" cy="2"/>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9" name="Graphic 128">
              <a:extLst>
                <a:ext uri="{FF2B5EF4-FFF2-40B4-BE49-F238E27FC236}">
                  <a16:creationId xmlns:a16="http://schemas.microsoft.com/office/drawing/2014/main" id="{0518915F-056E-42EA-AC8A-52B46AF6307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331601" y="3858249"/>
              <a:ext cx="274320" cy="274320"/>
            </a:xfrm>
            <a:prstGeom prst="rect">
              <a:avLst/>
            </a:prstGeom>
          </p:spPr>
        </p:pic>
        <p:sp>
          <p:nvSpPr>
            <p:cNvPr id="156" name="TextBox 155">
              <a:extLst>
                <a:ext uri="{FF2B5EF4-FFF2-40B4-BE49-F238E27FC236}">
                  <a16:creationId xmlns:a16="http://schemas.microsoft.com/office/drawing/2014/main" id="{04173177-A842-4902-AD61-D31F36A91AFF}"/>
                </a:ext>
              </a:extLst>
            </p:cNvPr>
            <p:cNvSpPr txBox="1"/>
            <p:nvPr/>
          </p:nvSpPr>
          <p:spPr>
            <a:xfrm>
              <a:off x="1085148" y="4765671"/>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Azure Arc-enabled servers + SQL </a:t>
              </a:r>
            </a:p>
            <a:p>
              <a:r>
                <a:rPr lang="en-US" sz="850"/>
                <a:t>onboarding scripts</a:t>
              </a:r>
            </a:p>
          </p:txBody>
        </p:sp>
        <p:sp>
          <p:nvSpPr>
            <p:cNvPr id="157" name="TextBox 156">
              <a:extLst>
                <a:ext uri="{FF2B5EF4-FFF2-40B4-BE49-F238E27FC236}">
                  <a16:creationId xmlns:a16="http://schemas.microsoft.com/office/drawing/2014/main" id="{4693846D-3C45-4909-8FD3-DBDD1BFA85C8}"/>
                </a:ext>
              </a:extLst>
            </p:cNvPr>
            <p:cNvSpPr txBox="1"/>
            <p:nvPr/>
          </p:nvSpPr>
          <p:spPr>
            <a:xfrm>
              <a:off x="1085146" y="5317201"/>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Azure Arc-enabled data services </a:t>
              </a:r>
            </a:p>
            <a:p>
              <a:r>
                <a:rPr lang="en-US" sz="850"/>
                <a:t>onboarding scripts</a:t>
              </a:r>
            </a:p>
          </p:txBody>
        </p:sp>
        <p:sp>
          <p:nvSpPr>
            <p:cNvPr id="158" name="TextBox 157">
              <a:extLst>
                <a:ext uri="{FF2B5EF4-FFF2-40B4-BE49-F238E27FC236}">
                  <a16:creationId xmlns:a16="http://schemas.microsoft.com/office/drawing/2014/main" id="{187E9A04-1C75-42EA-A341-226EDE6F0C6B}"/>
                </a:ext>
              </a:extLst>
            </p:cNvPr>
            <p:cNvSpPr txBox="1"/>
            <p:nvPr/>
          </p:nvSpPr>
          <p:spPr>
            <a:xfrm>
              <a:off x="1085146" y="5871199"/>
              <a:ext cx="1903446" cy="369332"/>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marR="0" lvl="0" indent="0" algn="ctr" defTabSz="932472" fontAlgn="base">
                <a:lnSpc>
                  <a:spcPct val="90000"/>
                </a:lnSpc>
                <a:spcBef>
                  <a:spcPct val="0"/>
                </a:spcBef>
                <a:spcAft>
                  <a:spcPct val="0"/>
                </a:spcAft>
                <a:buClrTx/>
                <a:buSzTx/>
                <a:buFontTx/>
                <a:buNone/>
                <a:tabLst/>
                <a:defRPr kumimoji="0" sz="900" b="0" i="0" u="none" strike="noStrike" kern="0" cap="none" spc="0" normalizeH="0" baseline="0">
                  <a:ln>
                    <a:noFill/>
                  </a:ln>
                  <a:solidFill>
                    <a:srgbClr val="FFFFFF"/>
                  </a:solidFill>
                  <a:effectLst/>
                  <a:uLnTx/>
                  <a:uFillTx/>
                  <a:latin typeface="Segoe UI Semibold"/>
                  <a:ea typeface="+mj-ea"/>
                  <a:cs typeface="Segoe UI" pitchFamily="34" charset="0"/>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50"/>
                <a:t>ArcBox Azure Monitor </a:t>
              </a:r>
            </a:p>
            <a:p>
              <a:r>
                <a:rPr lang="en-US" sz="850"/>
                <a:t>workbook template</a:t>
              </a:r>
            </a:p>
          </p:txBody>
        </p:sp>
        <p:cxnSp>
          <p:nvCxnSpPr>
            <p:cNvPr id="159" name="Connector: Elbow 158">
              <a:extLst>
                <a:ext uri="{FF2B5EF4-FFF2-40B4-BE49-F238E27FC236}">
                  <a16:creationId xmlns:a16="http://schemas.microsoft.com/office/drawing/2014/main" id="{E881245C-7A49-49D2-A5FE-415FFEC34BD1}"/>
                </a:ext>
              </a:extLst>
            </p:cNvPr>
            <p:cNvCxnSpPr>
              <a:cxnSpLocks/>
              <a:stCxn id="145" idx="3"/>
              <a:endCxn id="157" idx="3"/>
            </p:cNvCxnSpPr>
            <p:nvPr/>
          </p:nvCxnSpPr>
          <p:spPr>
            <a:xfrm>
              <a:off x="2624449" y="4286920"/>
              <a:ext cx="364143" cy="1214947"/>
            </a:xfrm>
            <a:prstGeom prst="bentConnector3">
              <a:avLst>
                <a:gd name="adj1" fmla="val 16277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E4CAE0E4-917E-431D-80D8-4F54F9886491}"/>
                </a:ext>
              </a:extLst>
            </p:cNvPr>
            <p:cNvCxnSpPr>
              <a:cxnSpLocks/>
              <a:stCxn id="145" idx="3"/>
              <a:endCxn id="156" idx="3"/>
            </p:cNvCxnSpPr>
            <p:nvPr/>
          </p:nvCxnSpPr>
          <p:spPr>
            <a:xfrm>
              <a:off x="2624449" y="4286920"/>
              <a:ext cx="364145" cy="663417"/>
            </a:xfrm>
            <a:prstGeom prst="bentConnector3">
              <a:avLst>
                <a:gd name="adj1" fmla="val 16277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0C9362D9-6EBF-4985-A28E-9B3D2B0DB473}"/>
                </a:ext>
              </a:extLst>
            </p:cNvPr>
            <p:cNvCxnSpPr>
              <a:cxnSpLocks/>
              <a:stCxn id="145" idx="3"/>
              <a:endCxn id="158" idx="3"/>
            </p:cNvCxnSpPr>
            <p:nvPr/>
          </p:nvCxnSpPr>
          <p:spPr>
            <a:xfrm>
              <a:off x="2624449" y="4286920"/>
              <a:ext cx="364143" cy="1768945"/>
            </a:xfrm>
            <a:prstGeom prst="bentConnector3">
              <a:avLst>
                <a:gd name="adj1" fmla="val 16277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8" name="Graphic 167" descr="Azure Arc logo">
              <a:extLst>
                <a:ext uri="{FF2B5EF4-FFF2-40B4-BE49-F238E27FC236}">
                  <a16:creationId xmlns:a16="http://schemas.microsoft.com/office/drawing/2014/main" id="{34A1D926-1BB1-44AF-A980-8CC36519DDB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02266" y="5041988"/>
              <a:ext cx="365760" cy="365760"/>
            </a:xfrm>
            <a:prstGeom prst="rect">
              <a:avLst/>
            </a:prstGeom>
          </p:spPr>
        </p:pic>
        <p:pic>
          <p:nvPicPr>
            <p:cNvPr id="176" name="Graphic 175">
              <a:extLst>
                <a:ext uri="{FF2B5EF4-FFF2-40B4-BE49-F238E27FC236}">
                  <a16:creationId xmlns:a16="http://schemas.microsoft.com/office/drawing/2014/main" id="{D5FB3A6B-30ED-4B55-938B-60BDE47799F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47986" y="5781545"/>
              <a:ext cx="274320" cy="274320"/>
            </a:xfrm>
            <a:prstGeom prst="rect">
              <a:avLst/>
            </a:prstGeom>
          </p:spPr>
        </p:pic>
        <p:sp>
          <p:nvSpPr>
            <p:cNvPr id="185" name="TextBox 184">
              <a:extLst>
                <a:ext uri="{FF2B5EF4-FFF2-40B4-BE49-F238E27FC236}">
                  <a16:creationId xmlns:a16="http://schemas.microsoft.com/office/drawing/2014/main" id="{1EAFAAD5-A16E-4951-9082-666F72F26C2A}"/>
                </a:ext>
              </a:extLst>
            </p:cNvPr>
            <p:cNvSpPr txBox="1"/>
            <p:nvPr/>
          </p:nvSpPr>
          <p:spPr>
            <a:xfrm>
              <a:off x="4030176" y="5734039"/>
              <a:ext cx="4293511" cy="369332"/>
            </a:xfrm>
            <a:prstGeom prst="rect">
              <a:avLst/>
            </a:prstGeom>
            <a:noFill/>
          </p:spPr>
          <p:txBody>
            <a:bodyPr wrap="square">
              <a:spAutoFit/>
            </a:bodyPr>
            <a:lstStyle/>
            <a:p>
              <a:pPr marL="0" marR="0" lvl="0" indent="0" algn="ctr" defTabSz="932472" rtl="0" eaLnBrk="1" fontAlgn="base" latinLnBrk="0" hangingPunct="1">
                <a:lnSpc>
                  <a:spcPct val="100000"/>
                </a:lnSpc>
                <a:spcBef>
                  <a:spcPts val="0"/>
                </a:spcBef>
                <a:spcAft>
                  <a:spcPct val="0"/>
                </a:spcAft>
                <a:buClrTx/>
                <a:buSzTx/>
                <a:buFontTx/>
                <a:buNone/>
                <a:tabLst/>
                <a:defRPr/>
              </a:pPr>
              <a:r>
                <a:rPr kumimoji="0" lang="en-US" sz="1800" b="0" i="1" u="none" strike="noStrike" kern="0" cap="none" spc="0" normalizeH="0" baseline="0" noProof="0">
                  <a:ln>
                    <a:noFill/>
                  </a:ln>
                  <a:solidFill>
                    <a:srgbClr val="FFFFFF"/>
                  </a:solidFill>
                  <a:effectLst/>
                  <a:uLnTx/>
                  <a:uFillTx/>
                  <a:latin typeface="Segoe UI Semibold"/>
                  <a:ea typeface="+mn-ea"/>
                  <a:cs typeface="Segoe UI" pitchFamily="34" charset="0"/>
                </a:rPr>
                <a:t>ArcBox</a:t>
              </a:r>
              <a:r>
                <a:rPr kumimoji="0" lang="en-US" sz="1800" b="0" i="0" u="none" strike="noStrike" kern="0" cap="none" spc="0" normalizeH="0" baseline="0" noProof="0">
                  <a:ln>
                    <a:noFill/>
                  </a:ln>
                  <a:solidFill>
                    <a:srgbClr val="FFFFFF"/>
                  </a:solidFill>
                  <a:effectLst/>
                  <a:uLnTx/>
                  <a:uFillTx/>
                  <a:latin typeface="Segoe UI Semibold"/>
                  <a:ea typeface="+mn-ea"/>
                  <a:cs typeface="Segoe UI" pitchFamily="34" charset="0"/>
                </a:rPr>
                <a:t> (Full) Azure Resource Group</a:t>
              </a:r>
            </a:p>
          </p:txBody>
        </p:sp>
        <p:pic>
          <p:nvPicPr>
            <p:cNvPr id="186" name="Graphic 185">
              <a:extLst>
                <a:ext uri="{FF2B5EF4-FFF2-40B4-BE49-F238E27FC236}">
                  <a16:creationId xmlns:a16="http://schemas.microsoft.com/office/drawing/2014/main" id="{5227379E-5A3B-4807-B18C-8902081AB96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948331" y="5317201"/>
              <a:ext cx="457200" cy="457200"/>
            </a:xfrm>
            <a:prstGeom prst="rect">
              <a:avLst/>
            </a:prstGeom>
          </p:spPr>
        </p:pic>
        <p:cxnSp>
          <p:nvCxnSpPr>
            <p:cNvPr id="190" name="Straight Arrow Connector 189">
              <a:extLst>
                <a:ext uri="{FF2B5EF4-FFF2-40B4-BE49-F238E27FC236}">
                  <a16:creationId xmlns:a16="http://schemas.microsoft.com/office/drawing/2014/main" id="{66D95358-AFEF-4979-A4BA-A502A34015EC}"/>
                </a:ext>
              </a:extLst>
            </p:cNvPr>
            <p:cNvCxnSpPr>
              <a:cxnSpLocks/>
              <a:stCxn id="116" idx="3"/>
            </p:cNvCxnSpPr>
            <p:nvPr/>
          </p:nvCxnSpPr>
          <p:spPr>
            <a:xfrm>
              <a:off x="2428999" y="1157945"/>
              <a:ext cx="138664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6D57D6A-69A0-49EF-A67C-DB0323CD92C6}"/>
                </a:ext>
              </a:extLst>
            </p:cNvPr>
            <p:cNvCxnSpPr>
              <a:cxnSpLocks/>
              <a:endCxn id="49" idx="1"/>
            </p:cNvCxnSpPr>
            <p:nvPr/>
          </p:nvCxnSpPr>
          <p:spPr>
            <a:xfrm>
              <a:off x="4318000" y="1156858"/>
              <a:ext cx="107169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0160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9-51153_Microsoft_Ignit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S_Ignite_Digital_Event_Template_v12.potx" id="{987F915D-5FB6-4803-B1B9-1178BD7F7B76}" vid="{5CD2FFA6-B9A3-408C-B7F0-5DF8305F3E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7</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Black Template</vt:lpstr>
      <vt:lpstr>9-51153_Microsoft_Ignite_Black_Template</vt:lpstr>
      <vt:lpstr>Azure Arc Jumpstart overview</vt:lpstr>
      <vt:lpstr>Azure Arc Jumpstart</vt:lpstr>
      <vt:lpstr>Jumpstart ArcBox – Use Cases</vt:lpstr>
      <vt:lpstr>Jumpstart ArcBox – Design Principles</vt:lpstr>
      <vt:lpstr>Jumpstart ArcBox Flavors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Issues?!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Lior</dc:creator>
  <cp:revision>1</cp:revision>
  <dcterms:created xsi:type="dcterms:W3CDTF">2021-03-23T02:16:34Z</dcterms:created>
  <dcterms:modified xsi:type="dcterms:W3CDTF">2022-01-31T14:51:18Z</dcterms:modified>
</cp:coreProperties>
</file>