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DC92BD3-C776-4578-8EA4-E0593BE4A3AD}">
          <p14:sldIdLst>
            <p14:sldId id="256"/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DAA5-0194-4A00-9E52-D73E7B18EA06}" type="datetimeFigureOut">
              <a:rPr lang="it-IT" smtClean="0"/>
              <a:t>22/01/2021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B178F-C28E-48CF-90C1-704A809F5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89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B178F-C28E-48CF-90C1-704A809F510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03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B178F-C28E-48CF-90C1-704A809F510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62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B178F-C28E-48CF-90C1-704A809F510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95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3590488" cy="365125"/>
          </a:xfrm>
        </p:spPr>
        <p:txBody>
          <a:bodyPr/>
          <a:lstStyle>
            <a:lvl1pPr>
              <a:defRPr sz="1400" u="sng"/>
            </a:lvl1pPr>
          </a:lstStyle>
          <a:p>
            <a:r>
              <a:rPr lang="it-IT" u="none" dirty="0"/>
              <a:t>25/01/2021</a:t>
            </a:r>
            <a:endParaRPr lang="it-IT" sz="1400" u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3975736" cy="365125"/>
          </a:xfrm>
        </p:spPr>
        <p:txBody>
          <a:bodyPr/>
          <a:lstStyle>
            <a:lvl1pPr>
              <a:defRPr sz="1400" cap="none" baseline="0"/>
            </a:lvl1pPr>
          </a:lstStyle>
          <a:p>
            <a:r>
              <a:rPr lang="it-IT" dirty="0"/>
              <a:t>Benvenuto – Guerrisi - Malvicini</a:t>
            </a:r>
            <a:endParaRPr lang="it-IT" sz="1400" dirty="0"/>
          </a:p>
        </p:txBody>
      </p:sp>
      <p:pic>
        <p:nvPicPr>
          <p:cNvPr id="67" name="Immagine 66">
            <a:extLst>
              <a:ext uri="{FF2B5EF4-FFF2-40B4-BE49-F238E27FC236}">
                <a16:creationId xmlns:a16="http://schemas.microsoft.com/office/drawing/2014/main" id="{6AFAE62B-7128-4C1E-ACB6-9ECC430984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3" y="900489"/>
            <a:ext cx="6243117" cy="24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3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58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3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36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85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98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16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aseline="0"/>
            </a:lvl1pPr>
          </a:lstStyle>
          <a:p>
            <a:r>
              <a:rPr lang="it-IT" dirty="0"/>
              <a:t>25/01/2021</a:t>
            </a:r>
            <a:endParaRPr lang="it-IT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4486305" cy="365125"/>
          </a:xfrm>
        </p:spPr>
        <p:txBody>
          <a:bodyPr/>
          <a:lstStyle>
            <a:lvl1pPr>
              <a:defRPr sz="1400" cap="none" baseline="0"/>
            </a:lvl1pPr>
          </a:lstStyle>
          <a:p>
            <a:r>
              <a:rPr lang="it-IT" dirty="0"/>
              <a:t>Benvenuto – Guerrisi - Malvicini</a:t>
            </a:r>
            <a:endParaRPr lang="it-IT" sz="1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BB39D0-9DD0-4A2F-8F49-127511A81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621" y="6005180"/>
            <a:ext cx="1257236" cy="4864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224DE6-E1E5-4AB9-B034-1B98647E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44112" y="5883275"/>
            <a:ext cx="771089" cy="365125"/>
          </a:xfrm>
        </p:spPr>
        <p:txBody>
          <a:bodyPr/>
          <a:lstStyle>
            <a:lvl1pPr>
              <a:defRPr sz="1400" u="none" baseline="0"/>
            </a:lvl1pPr>
          </a:lstStyle>
          <a:p>
            <a:fld id="{299CEB60-C851-4CD4-956D-A4383E9F8CAD}" type="slidenum">
              <a:rPr lang="it-IT" smtClean="0"/>
              <a:pPr/>
              <a:t>‹N›</a:t>
            </a:fld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041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9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8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2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05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2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25/01/2021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EB60-C851-4CD4-956D-A4383E9F8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18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D178B5B4-5A23-4DE5-9161-9FDE25FA5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cap="none" dirty="0">
                <a:solidFill>
                  <a:schemeClr val="tx1"/>
                </a:solidFill>
              </a:rPr>
              <a:t>Startup di assistenza informatica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171600-3411-4FB2-8C2F-2C97AEF4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u="none"/>
              <a:t>25/01/2021</a:t>
            </a:r>
            <a:endParaRPr lang="it-IT" u="none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B7F116-8050-4A3A-A450-FCA56D92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Benvenuto – Guerrisi - Malvicini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339597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C9626-EDB1-41A1-97A2-45D83B59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C4C023-475B-43A4-9EE8-28A285EF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7699"/>
            <a:ext cx="9905999" cy="3123502"/>
          </a:xfrm>
        </p:spPr>
        <p:txBody>
          <a:bodyPr/>
          <a:lstStyle/>
          <a:p>
            <a:r>
              <a:rPr lang="it-IT" dirty="0"/>
              <a:t>System Hospital propone assistenza informatica ad imprese e privati per diverse tipologie di sistemi operativi e dispositivi.</a:t>
            </a:r>
          </a:p>
          <a:p>
            <a:r>
              <a:rPr lang="it-IT" dirty="0"/>
              <a:t>L’utente può acquistare uno fra tre tipi di abbonamento o pacchetti singoli a seconda delle sue esigenze.</a:t>
            </a:r>
          </a:p>
          <a:p>
            <a:r>
              <a:rPr lang="it-IT" dirty="0"/>
              <a:t>Gli amministratori forniscono supporto alle richieste (ticket) dei clienti.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E3D3D-A22E-4631-94B0-96F7A5CE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584A08-D818-4AA4-9EC6-3BA476D1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Benvenuto – Guerrisi - Malvicini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F0DD6-0582-4AF0-80A3-9962E9F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u="non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85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91E64-CBEF-48E6-B289-0366658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Tabelle presenti nel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23D60-3A54-407D-A372-788D0489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utenti registrati : users</a:t>
            </a:r>
          </a:p>
          <a:p>
            <a:r>
              <a:rPr lang="it-IT" dirty="0"/>
              <a:t>Richieste di supporto aperte dagli utenti : ticket</a:t>
            </a:r>
          </a:p>
          <a:p>
            <a:r>
              <a:rPr lang="it-IT" dirty="0"/>
              <a:t>Ultima attività di tutti gli utenti : </a:t>
            </a:r>
            <a:r>
              <a:rPr lang="it-IT" dirty="0" err="1"/>
              <a:t>login_details</a:t>
            </a:r>
            <a:r>
              <a:rPr lang="it-IT" dirty="0"/>
              <a:t> </a:t>
            </a:r>
          </a:p>
          <a:p>
            <a:r>
              <a:rPr lang="it-IT" dirty="0"/>
              <a:t>Archivio delle chat : </a:t>
            </a:r>
            <a:r>
              <a:rPr lang="it-IT" dirty="0" err="1"/>
              <a:t>chat_message</a:t>
            </a:r>
            <a:r>
              <a:rPr lang="it-IT" dirty="0"/>
              <a:t> </a:t>
            </a:r>
          </a:p>
          <a:p>
            <a:r>
              <a:rPr lang="it-IT" dirty="0"/>
              <a:t>Prodotti in vendita : products </a:t>
            </a:r>
          </a:p>
          <a:p>
            <a:r>
              <a:rPr lang="it-IT" dirty="0"/>
              <a:t>Carrello di ogni utente : </a:t>
            </a:r>
            <a:r>
              <a:rPr lang="it-IT" dirty="0" err="1"/>
              <a:t>cart</a:t>
            </a:r>
            <a:r>
              <a:rPr lang="it-IT" dirty="0"/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89391B-A028-4B13-AC67-3DB46311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3BEFAB-5F3A-4337-8DCE-1710FD5B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Benvenuto – Guerrisi - Malvicini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B4D3E9-2DAF-4205-8811-DA0A4067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u="non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98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4EA60-F171-4F7C-8E03-347B973B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6EFDF-E467-43A8-B6D1-B7A9A1A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68367"/>
            <a:ext cx="9905999" cy="3022834"/>
          </a:xfrm>
        </p:spPr>
        <p:txBody>
          <a:bodyPr>
            <a:normAutofit/>
          </a:bodyPr>
          <a:lstStyle/>
          <a:p>
            <a:r>
              <a:rPr lang="it-IT" dirty="0"/>
              <a:t>Carrello</a:t>
            </a:r>
          </a:p>
          <a:p>
            <a:pPr lvl="1"/>
            <a:r>
              <a:rPr lang="it-IT" dirty="0"/>
              <a:t>Aggiunta prodotti</a:t>
            </a:r>
          </a:p>
          <a:p>
            <a:pPr lvl="1"/>
            <a:r>
              <a:rPr lang="it-IT" dirty="0"/>
              <a:t>Rimozione prodotti</a:t>
            </a:r>
          </a:p>
          <a:p>
            <a:pPr lvl="1"/>
            <a:r>
              <a:rPr lang="it-IT" dirty="0"/>
              <a:t>Checkout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A246E3-3315-458D-A28B-98C8954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3BEB5C-8942-481E-9795-891A03BC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Benvenuto – Guerrisi - Malvicini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68893-D829-44F2-8E40-6CC6A5BD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3</a:t>
            </a:r>
            <a:endParaRPr lang="it-IT" u="none" dirty="0"/>
          </a:p>
        </p:txBody>
      </p:sp>
    </p:spTree>
    <p:extLst>
      <p:ext uri="{BB962C8B-B14F-4D97-AF65-F5344CB8AC3E}">
        <p14:creationId xmlns:p14="http://schemas.microsoft.com/office/powerpoint/2010/main" val="406551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4EA60-F171-4F7C-8E03-347B973B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6EFDF-E467-43A8-B6D1-B7A9A1A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76756"/>
            <a:ext cx="9905999" cy="3014444"/>
          </a:xfrm>
        </p:spPr>
        <p:txBody>
          <a:bodyPr>
            <a:normAutofit/>
          </a:bodyPr>
          <a:lstStyle/>
          <a:p>
            <a:r>
              <a:rPr lang="it-IT" dirty="0"/>
              <a:t>Chat Interna</a:t>
            </a:r>
          </a:p>
          <a:p>
            <a:pPr lvl="1"/>
            <a:r>
              <a:rPr lang="it-IT" dirty="0"/>
              <a:t>Utente         Amministratori</a:t>
            </a:r>
          </a:p>
          <a:p>
            <a:pPr lvl="1"/>
            <a:r>
              <a:rPr lang="it-IT" dirty="0"/>
              <a:t>Amministratore         Utenti</a:t>
            </a:r>
          </a:p>
          <a:p>
            <a:pPr lvl="1"/>
            <a:r>
              <a:rPr lang="it-IT" dirty="0"/>
              <a:t>Stato online/offline</a:t>
            </a:r>
          </a:p>
          <a:p>
            <a:pPr lvl="1"/>
            <a:r>
              <a:rPr lang="it-IT" dirty="0"/>
              <a:t>Storico chat</a:t>
            </a:r>
          </a:p>
          <a:p>
            <a:pPr lvl="1"/>
            <a:r>
              <a:rPr lang="it-IT" dirty="0"/>
              <a:t>Badge di notifica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A246E3-3315-458D-A28B-98C8954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3BEB5C-8942-481E-9795-891A03BC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Benvenuto – Guerrisi - Malvicini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68893-D829-44F2-8E40-6CC6A5BD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u="none" dirty="0"/>
              <a:t>4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FC4C0B3-937C-4259-98DD-EA4C02B40148}"/>
              </a:ext>
            </a:extLst>
          </p:cNvPr>
          <p:cNvCxnSpPr/>
          <p:nvPr/>
        </p:nvCxnSpPr>
        <p:spPr>
          <a:xfrm>
            <a:off x="2743200" y="352966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5BEB7D-4305-4078-9D40-C294B4C2871F}"/>
              </a:ext>
            </a:extLst>
          </p:cNvPr>
          <p:cNvCxnSpPr/>
          <p:nvPr/>
        </p:nvCxnSpPr>
        <p:spPr>
          <a:xfrm>
            <a:off x="3531765" y="3957507"/>
            <a:ext cx="42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4EA60-F171-4F7C-8E03-347B973B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6EFDF-E467-43A8-B6D1-B7A9A1A2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Area Amministrativa (Pannello di controllo)</a:t>
            </a:r>
          </a:p>
          <a:p>
            <a:pPr lvl="1"/>
            <a:r>
              <a:rPr lang="it-IT" dirty="0"/>
              <a:t>Utente</a:t>
            </a:r>
          </a:p>
          <a:p>
            <a:pPr lvl="2"/>
            <a:r>
              <a:rPr lang="it-IT" dirty="0"/>
              <a:t>Visione e gestione dei propri ticket </a:t>
            </a:r>
          </a:p>
          <a:p>
            <a:pPr lvl="2"/>
            <a:r>
              <a:rPr lang="it-IT" dirty="0"/>
              <a:t>Creazione nuovo ticket</a:t>
            </a:r>
          </a:p>
          <a:p>
            <a:pPr lvl="2"/>
            <a:r>
              <a:rPr lang="it-IT" dirty="0"/>
              <a:t>Area download applicativo di supporto</a:t>
            </a:r>
          </a:p>
          <a:p>
            <a:pPr lvl="1"/>
            <a:r>
              <a:rPr lang="it-IT" dirty="0"/>
              <a:t>Amministratore</a:t>
            </a:r>
          </a:p>
          <a:p>
            <a:pPr lvl="2"/>
            <a:r>
              <a:rPr lang="it-IT" dirty="0"/>
              <a:t>Visualizza i ticket aperti di tutti gli utenti</a:t>
            </a:r>
          </a:p>
          <a:p>
            <a:pPr lvl="2"/>
            <a:r>
              <a:rPr lang="it-IT" dirty="0"/>
              <a:t>Gestione utenti</a:t>
            </a:r>
          </a:p>
          <a:p>
            <a:pPr lvl="2"/>
            <a:r>
              <a:rPr lang="it-IT" dirty="0"/>
              <a:t>Area download applicativo di supporto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A246E3-3315-458D-A28B-98C8954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25/01/2021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3BEB5C-8942-481E-9795-891A03BC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Benvenuto – Guerrisi - Malvicini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68893-D829-44F2-8E40-6CC6A5BD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5</a:t>
            </a:r>
            <a:endParaRPr lang="it-IT" u="none" dirty="0"/>
          </a:p>
        </p:txBody>
      </p:sp>
    </p:spTree>
    <p:extLst>
      <p:ext uri="{BB962C8B-B14F-4D97-AF65-F5344CB8AC3E}">
        <p14:creationId xmlns:p14="http://schemas.microsoft.com/office/powerpoint/2010/main" val="69309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307</TotalTime>
  <Words>207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Presentazione standard di PowerPoint</vt:lpstr>
      <vt:lpstr>Dominio</vt:lpstr>
      <vt:lpstr>Tabelle presenti nel Database</vt:lpstr>
      <vt:lpstr>Funzionalità implementate</vt:lpstr>
      <vt:lpstr>Funzionalità implementate</vt:lpstr>
      <vt:lpstr>Funzionalità implementate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</dc:creator>
  <cp:lastModifiedBy>Carlo</cp:lastModifiedBy>
  <cp:revision>19</cp:revision>
  <dcterms:created xsi:type="dcterms:W3CDTF">2021-01-22T09:51:29Z</dcterms:created>
  <dcterms:modified xsi:type="dcterms:W3CDTF">2021-01-22T15:28:08Z</dcterms:modified>
</cp:coreProperties>
</file>