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7" r:id="rId10"/>
    <p:sldId id="263" r:id="rId11"/>
    <p:sldId id="268" r:id="rId12"/>
    <p:sldId id="269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55:54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1597 47 2284 0 0,'0'-22'5664'0'0,"0"20"-4762"0"0,0 2-101 0 0,0-11 2074 0 0,21 231-1024 0 0,23 963 634 0 0,-14-365-1393 0 0,70-63-30 0 0,-28-124 115 0 0,-37-283-745 0 0,-34-331-508 0 0,-6-13-4588 0 0,-11-29-3586 0 0,8 12 3019 0 0</inkml:trace>
  <inkml:trace contextRef="#ctx0" brushRef="#br0" timeOffset="529.1319">525 3191 1784 0 0,'-63'18'5867'0'0,"61"-17"-5503"0"0,2-1-318 0 0,0 0 1 0 0,1 0 0 0 0,-1 1 0 0 0,0-1-1 0 0,1 0 1 0 0,-1 0 0 0 0,0 0 0 0 0,0 1-1 0 0,1-1 1 0 0,-1 0 0 0 0,0 0 0 0 0,0 1 0 0 0,1-1-1 0 0,-1 0 1 0 0,0 1 0 0 0,0-1 0 0 0,0 0-1 0 0,0 1 1 0 0,1-1 0 0 0,-1 0 0 0 0,0 1-1 0 0,0-1 1 0 0,0 0 0 0 0,0 1 0 0 0,0-1-1 0 0,0 0 1 0 0,0 1 0 0 0,0-1 0 0 0,0 0-1 0 0,0 1 1 0 0,0-1 0 0 0,0 0 0 0 0,0 1-1 0 0,0-1 1 0 0,-1 1 0 0 0,1-1 0 0 0,0 0-1 0 0,0 0 1 0 0,0 1 0 0 0,0-1 0 0 0,-1 0-1 0 0,1 1 1 0 0,0-1 0 0 0,0 0 0 0 0,-1 0-1 0 0,1 1 1 0 0,0-1 0 0 0,0 0 0 0 0,-1 0-1 0 0,1 1 1 0 0,0-1 0 0 0,-1 0 0 0 0,1 0-1 0 0,0 0 1 0 0,-1 0 0 0 0,1 0 0 0 0,0 0-1 0 0,-1 1 1 0 0,1-1 0 0 0,0 0 0 0 0,-1 0-1 0 0,1 0 1 0 0,0 0 0 0 0,-1 0 0 0 0,1 0-1 0 0,-1 0-46 0 0,37 2 854 0 0,1-2 1 0 0,-1-1-1 0 0,0-2 0 0 0,0-1 0 0 0,34-9-854 0 0,-4 2 492 0 0,-30 6-351 0 0,2329-389 4729 0 0,24 0-2747 0 0,-2168 362-1903 0 0,988-142 1089 0 0,-739 111-2778 0 0,-444 57-3140 0 0,-29 3-694 0 0,-2-1 2570 0 0,-14-2-5275 0 0</inkml:trace>
  <inkml:trace contextRef="#ctx0" brushRef="#br0" timeOffset="1329.515">504 971 948 0 0,'-1'-4'655'0'0,"-20"-77"7587"0"0,-28 17-4940 0 0,44 63-3285 0 0,0 0 1 0 0,0 0 0 0 0,0 0-1 0 0,0 0 1 0 0,0 1 0 0 0,0 0-1 0 0,0 0 1 0 0,0 0 0 0 0,-1 1-1 0 0,1 0 1 0 0,0 0 0 0 0,0 0-1 0 0,1 0 1 0 0,-1 1 0 0 0,0 0 0 0 0,0 0-1 0 0,-1 1-17 0 0,-24 13 15 0 0,2 2 0 0 0,0 1 0 0 0,0 1 0 0 0,2 1-1 0 0,1 1 1 0 0,0 1 0 0 0,2 2 0 0 0,-15 20-15 0 0,27-32 14 0 0,1 1 0 0 0,1-1 0 0 0,0 1 0 0 0,1 1 0 0 0,1 0 0 0 0,0 0 0 0 0,1 0 1 0 0,1 1-1 0 0,0 0 0 0 0,1 0 0 0 0,1 0 0 0 0,0 0 0 0 0,1 1 0 0 0,1-1 0 0 0,0 1 0 0 0,2 0 0 0 0,0-1 0 0 0,2 13-14 0 0,-1-21 17 0 0,0 0-1 0 0,1 0 1 0 0,0-1-1 0 0,0 1 1 0 0,1-1-1 0 0,-1 0 1 0 0,2 0-1 0 0,-1 0 1 0 0,1 0-1 0 0,0-1 1 0 0,0 0-1 0 0,1 0 1 0 0,-1 0-1 0 0,2-1 1 0 0,-1 0-1 0 0,0 0 1 0 0,1 0-1 0 0,0-1 1 0 0,0 0-1 0 0,0-1 1 0 0,1 1-1 0 0,-1-1 1 0 0,1-1-1 0 0,0 1 1 0 0,0-1-1 0 0,0-1 1 0 0,3 1-17 0 0,21 3 8 0 0,0-2 0 0 0,1-1 1 0 0,-1-2-1 0 0,1-1 0 0 0,-1-1 1 0 0,8-3-9 0 0,90-21-2011 0 0,-49-8-4273 0 0,-62 22 2668 0 0</inkml:trace>
  <inkml:trace contextRef="#ctx0" brushRef="#br0" timeOffset="2645.96">7033 2483 356 0 0,'0'0'2190'0'0,"0"0"-309"0"0,0 0-423 0 0,0 0-139 0 0,0 0-250 0 0,0 0-120 0 0,0 0-273 0 0,0 0-92 0 0,0 0-192 0 0,0 0-30 0 0,-3 0-144 0 0,-9 2 2 0 0,9-2-102 0 0,3 18 358 0 0,0 308 2479 0 0,-2-64-2487 0 0,1-181-214 0 0,4 0 0 0 0,4 0-1 0 0,16 73-253 0 0,-23-149 19 0 0,1 1 1 0 0,0-1-1 0 0,0 0 0 0 0,1 1 0 0 0,-1-1 0 0 0,1 0 0 0 0,0 0 1 0 0,0 0-1 0 0,1 0 0 0 0,0 0 0 0 0,0 0 0 0 0,0-1 1 0 0,0 1-1 0 0,1-1 0 0 0,-1 0 0 0 0,1 0 0 0 0,0 0 1 0 0,1-1-1 0 0,-1 1 0 0 0,0-1 0 0 0,1 0 0 0 0,0 0 1 0 0,0-1-1 0 0,0 1 0 0 0,0-1 0 0 0,0 0 0 0 0,0 0 0 0 0,1-1 1 0 0,-1 0-1 0 0,0 0 0 0 0,1 0 0 0 0,0-1-19 0 0,15 1-4 0 0,1-1 0 0 0,-1-1 0 0 0,0-1-1 0 0,0-1 1 0 0,0-1 0 0 0,0 0 0 0 0,0-2-1 0 0,-1-1 1 0 0,0 0 0 0 0,-1-1 0 0 0,1-2 0 0 0,16-10 4 0 0,-6 3-182 0 0,47-37-2541 0 0,-46 1-5449 0 0,-30 42 4637 0 0</inkml:trace>
  <inkml:trace contextRef="#ctx0" brushRef="#br0" timeOffset="3015.6859">6677 3140 800 0 0,'106'-31'11861'0'0,"18"-5"-8813"0"0,171-52-3222 0 0,-96 33 1207 0 0,-186 49-3105 0 0,-3 1-4319 0 0,-10 5 690 0 0</inkml:trace>
  <inkml:trace contextRef="#ctx0" brushRef="#br0" timeOffset="5580.179">1672 438 580 0 0,'-4'-4'2392'0'0,"-15"-10"10553"0"0,5 14-11655 0 0,12 1-1345 0 0,2-1 47 0 0,0 0-73 0 0,0 0 60 0 0,29 36 48 0 0,121 151 372 0 0,-37-51 952 0 0,7-5 1 0 0,5-5 0 0 0,91 67-1352 0 0,14-14 1031 0 0,-107-95-582 0 0,173 102 127 0 0,-254-166-471 0 0,1-1 0 0 0,0-2-1 0 0,1-2 1 0 0,1-2 0 0 0,6-1-105 0 0,52 16 152 0 0,-13-6 369 0 0,2-4 1 0 0,0-4 0 0 0,0-4-1 0 0,8-4-521 0 0,342 23 1380 0 0,-37-21-325 0 0,28-16-104 0 0,-69-19-161 0 0,66 0-69 0 0,-105-7-403 0 0,50-22 166 0 0,50-34 243 0 0,-408 86-727 0 0,34-11 802 0 0,-42 12-4684 0 0,-6 3-1882 0 0,1-1-3554 0 0,-23 1-2883 0 0</inkml:trace>
  <inkml:trace contextRef="#ctx0" brushRef="#br0" timeOffset="6169.867">2676 1150 420 0 0,'-17'0'2738'0'0,"13"0"-193"0"0,4 0-326 0 0,-14-12 4010 0 0,65-70-2963 0 0,3 26-2764 0 0,2 2-1 0 0,3 3 1 0 0,42-27-502 0 0,-26 20 41 0 0,-40 29-69 0 0,-1 1-2219 0 0,-4 5-4137 0 0,-29 22 3031 0 0,-1 1-1194 0 0</inkml:trace>
  <inkml:trace contextRef="#ctx0" brushRef="#br0" timeOffset="6501.371">2755 725 2460 0 0,'0'0'1730'0'0,"-17"3"4076"0"0,6-1-5274 0 0,8-1-65 0 0,-11 7 432 0 0,2 13-621 0 0,0 1 0 0 0,2 0 0 0 0,0 1 0 0 0,2 0 1 0 0,1 1-1 0 0,0 0 0 0 0,2 0 0 0 0,1 0 0 0 0,1 3-278 0 0,-2-1 200 0 0,-3 14 25 0 0,2 1 1 0 0,2 0 0 0 0,2 0-1 0 0,2 0 1 0 0,2 22-226 0 0,-1-59 47 0 0,-1 1 1 0 0,1-1-1 0 0,0 0 0 0 0,0 0 1 0 0,0 0-1 0 0,1 0 1 0 0,-1 0-1 0 0,1 0 1 0 0,0 0-1 0 0,0-1 0 0 0,0 1 1 0 0,1 0-1 0 0,-1-1 1 0 0,1 0-1 0 0,0 0 1 0 0,0 0-1 0 0,0 0 0 0 0,0 0 1 0 0,1 0-1 0 0,-1-1 1 0 0,1 0-1 0 0,0 1 0 0 0,-1-1 1 0 0,1-1-1 0 0,0 1 1 0 0,0 0-1 0 0,0-1 1 0 0,0 0-1 0 0,1 0 0 0 0,-1 0 1 0 0,0-1-1 0 0,0 1 1 0 0,1-1-1 0 0,-1 0 1 0 0,2 0-48 0 0,153-27 552 0 0,37-44-3123 0 0,-75 5-5699 0 0,-95 48 3578 0 0</inkml:trace>
  <inkml:trace contextRef="#ctx0" brushRef="#br0" timeOffset="8645.281">3327 327 2044 0 0,'0'0'1730'0'0,"0"0"-139"0"0,0 0-115 0 0,-13 1 677 0 0,10 0 1007 0 0,0-1 3502 0 0,-6-3-3817 0 0,17 3-2444 0 0,30 13-823 0 0,-23-1 410 0 0,0 2 0 0 0,0 0 0 0 0,-2 0 0 0 0,0 1 0 0 0,0 1 0 0 0,-1 0 0 0 0,-2 1 0 0 0,1 0-1 0 0,-2 1 1 0 0,0 0 0 0 0,-1 0 0 0 0,1 7 12 0 0,33 98-24 0 0,-35-105 2191 0 0,-14-27 891 0 0,-2-10-2981 0 0,2 0 0 0 0,0 0 0 0 0,2 0 0 0 0,0-1 0 0 0,1 0-1 0 0,1 0 1 0 0,1-1 0 0 0,0 1 0 0 0,2 0 0 0 0,0-1-1 0 0,1 1 1 0 0,2 0 0 0 0,0 0 0 0 0,1-3-77 0 0,40-166 685 0 0,-44 188-704 0 0,11-33 128 0 0,-9 26-112 0 0,1 1 1 0 0,1-1-1 0 0,-1 1 0 0 0,1 0 0 0 0,0 0 0 0 0,0 0 0 0 0,1 1 0 0 0,0 0 0 0 0,0 0 1 0 0,1 0-1 0 0,0 0 0 0 0,0 1 0 0 0,4-3 3 0 0,-1-1-7 0 0,-4 4-23 0 0,-1 0 0 0 0,1 0 0 0 0,0 1 0 0 0,0 0 0 0 0,0 0 0 0 0,0 0 0 0 0,1 1 0 0 0,-1-1 0 0 0,1 1 0 0 0,0 0 0 0 0,0 1 0 0 0,1 0 0 0 0,-1 0 0 0 0,0 0 0 0 0,1 1 0 0 0,-1-1 0 0 0,1 2 0 0 0,-1-1 0 0 0,6 1 30 0 0,-3 2-22 0 0,0 1 0 0 0,0 0 0 0 0,0 0-1 0 0,0 1 1 0 0,-1 0 0 0 0,1 1 0 0 0,-1 0 0 0 0,0 0-1 0 0,0 1 1 0 0,-1 0 0 0 0,0 0 0 0 0,0 0 0 0 0,0 1-1 0 0,-1 0 1 0 0,0 1 0 0 0,0 0 0 0 0,-1 0 0 0 0,0 0-1 0 0,-1 0 1 0 0,1 1 0 0 0,-1-1 0 0 0,-1 1 0 0 0,2 8 22 0 0,7 18 8 0 0,-3 1 0 0 0,0 1 0 0 0,-3 0 0 0 0,-1 0 0 0 0,0 21-8 0 0,-1 152 68 0 0,-6-145-57 0 0,3 0-1 0 0,2 0 0 0 0,4-1 0 0 0,2 0 1 0 0,5 5-11 0 0,-14-62 13 0 0,2-1 0 0 0,-1 1 0 0 0,1 0 0 0 0,0 0 1 0 0,0-1-1 0 0,1 0 0 0 0,-1 1 0 0 0,2-1 1 0 0,-1 0-1 0 0,1 0 0 0 0,0 0 0 0 0,0-1 0 0 0,0 0 1 0 0,1 1-1 0 0,0-1 0 0 0,0-1 0 0 0,0 1 1 0 0,0-1-1 0 0,1 0 0 0 0,0 0 0 0 0,0-1 1 0 0,0 1-1 0 0,0-1 0 0 0,0-1 0 0 0,1 1 0 0 0,0-1 1 0 0,-1 0-1 0 0,1-1 0 0 0,0 1 0 0 0,0-2 1 0 0,0 1-14 0 0,16-5 25 0 0,0 0 1 0 0,0-2 0 0 0,-1-1 0 0 0,0-1 0 0 0,0 0-1 0 0,-1-2 1 0 0,0 0 0 0 0,0-2 0 0 0,-1 0 0 0 0,-1-1-1 0 0,0-1 1 0 0,-1-1 0 0 0,0-1 0 0 0,-2 0-1 0 0,0-1 1 0 0,13-18-26 0 0,-2-4-832 0 0,-23 23-4036 0 0,-6 2-6587 0 0,-3 3 2609 0 0</inkml:trace>
  <inkml:trace contextRef="#ctx0" brushRef="#br0" timeOffset="14628.203">3229 171 1008 0 0,'0'0'1710'0'0,"-9"2"630"0"0,3-2 4268 0 0,5 0-7093 0 0,-12-2 2880 0 0,37-13-442 0 0,-17 11-1962 0 0,-1 1 1 0 0,1-1 0 0 0,0 1-1 0 0,0 1 1 0 0,0 0 0 0 0,0 0-1 0 0,0 0 1 0 0,1 1 0 0 0,-1 0 0 0 0,0 0-1 0 0,1 1 1 0 0,-1 0 0 0 0,1 0-1 0 0,-1 1 1 0 0,1 0 0 0 0,-1 0-1 0 0,0 0 1 0 0,0 1 0 0 0,0 1-1 0 0,1-1 1 0 0,-2 1 0 0 0,1 0-1 0 0,0 0 1 0 0,-1 1 0 0 0,1 0-1 0 0,-1 0 1 0 0,0 1 0 0 0,-1 0-1 0 0,1 0 1 0 0,-1 0 0 0 0,0 0-1 0 0,0 1 1 0 0,-1 0 0 0 0,1 0-1 0 0,1 4 9 0 0,13 37-28 0 0,-2 1-1 0 0,-2 1 0 0 0,-2 0 0 0 0,-2 1 0 0 0,2 36 29 0 0,-10-69-61 0 0,20 113 32 0 0,-8-41 45 0 0,-15-87-40 0 0,9 33 492 0 0,-31-170 6578 0 0,20 87-7078 0 0,2-1 0 0 0,2 1 1 0 0,3 0-1 0 0,1 0 0 0 0,3 0 0 0 0,5-13 32 0 0,-6 29-77 0 0,-8 24 0 0 0,2 0 0 0 0,-1 0 0 0 0,1 0 0 0 0,0 0 0 0 0,1 0 0 0 0,0 1 0 0 0,0-1 0 0 0,1 1 0 0 0,0-1 0 0 0,0 1 0 0 0,0 1 0 0 0,1-1 0 0 0,0 0 0 0 0,1 1 0 0 0,-1 0 0 0 0,1 0 0 0 0,0 1 0 0 0,1 0 0 0 0,3-3 77 0 0,-3 5-304 0 0,-1 1 0 0 0,0 0 0 0 0,1 0 0 0 0,-1 1 0 0 0,1-1 0 0 0,0 1 0 0 0,-1 1 0 0 0,1-1 0 0 0,0 1 0 0 0,0 0 0 0 0,-1 1 0 0 0,1 0 0 0 0,0 0 0 0 0,6 2 304 0 0,7 16-8841 0 0,-19-17 3564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4:00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204 695 2108 0 0,'9'-9'7249'0'0,"0"-10"-688"0"0,-8 17-5421 0 0,-1 2-208 0 0,0 0-187 0 0,-1-8 1139 0 0,-15 20-1834 0 0,1 1 1 0 0,0 0 0 0 0,1 1-1 0 0,0 1 1 0 0,1 0 0 0 0,1 1-1 0 0,0 0 1 0 0,1 1 0 0 0,1 0-1 0 0,1 1 1 0 0,0 0 0 0 0,2 0-1 0 0,-4 11-50 0 0,2-12 20 0 0,1 1 0 0 0,1-1 0 0 0,0 1 0 0 0,2 1 0 0 0,0-1 0 0 0,0 1 0 0 0,2 0 0 0 0,1 0 0 0 0,0 0 0 0 0,1 0 0 0 0,1 0 0 0 0,1 0 0 0 0,1 0 0 0 0,0 0 0 0 0,2 0 0 0 0,0-1 0 0 0,3 10-20 0 0,-3-23 21 0 0,0 1 1 0 0,0-1-1 0 0,0 0 1 0 0,0 0-1 0 0,1 0 1 0 0,0-1-1 0 0,0 0 0 0 0,0 0 1 0 0,0 0-1 0 0,1 0 1 0 0,0-1-1 0 0,0 0 1 0 0,0 0-1 0 0,0 0 1 0 0,0-1-1 0 0,0 0 1 0 0,1 0-1 0 0,-1-1 1 0 0,1 0-1 0 0,-1 0 1 0 0,1 0-1 0 0,6-1-21 0 0,146-19 267 0 0,-142 14-217 0 0,0-1 1 0 0,0 0-1 0 0,-1-1 0 0 0,0-1 1 0 0,0-1-1 0 0,-1 0 0 0 0,0-1 0 0 0,0-1 1 0 0,-1 0-1 0 0,-1-1 0 0 0,0 0 1 0 0,0-1-1 0 0,-2-1 0 0 0,1 0 1 0 0,-2 0-1 0 0,0-1 0 0 0,0 0 1 0 0,-2-1-1 0 0,0 0 0 0 0,4-11-50 0 0,-5 11 64 0 0,0-1 1 0 0,-1 0-1 0 0,-1-1 0 0 0,0 1 1 0 0,-1-1-1 0 0,-1 0 0 0 0,-1 1 0 0 0,0-1 1 0 0,-2-1-1 0 0,0 1 0 0 0,-1 0 1 0 0,0-1-65 0 0,-1 13 2 0 0,0 0 0 0 0,0 0 1 0 0,-1 0-1 0 0,0 0 1 0 0,0 0-1 0 0,0 1 1 0 0,-1-1-1 0 0,1 1 1 0 0,-1 0-1 0 0,-1 0 1 0 0,1 1-1 0 0,-1-1 1 0 0,1 1-1 0 0,-1 0 1 0 0,-1 0-1 0 0,1 0 1 0 0,0 1-1 0 0,-1 0 0 0 0,0 0 1 0 0,0 0-1 0 0,0 1 1 0 0,0 0-1 0 0,-2-1-2 0 0,-148-21-38 0 0,39 34-1631 0 0,43 8-3516 0 0,33-4-3608 0 0,39-13 2692 0 0</inkml:trace>
  <inkml:trace contextRef="#ctx0" brushRef="#br0" timeOffset="530.3569">968 10 744 0 0,'0'0'2502'0'0,"0"0"-214"0"0,0 0-342 0 0,0 0-125 0 0,0 0-331 0 0,0 0-237 0 0,0 0-168 0 0,0 0-190 0 0,-1-9 1328 0 0,81 166-1034 0 0,-59-93-826 0 0,-2 2 0 0 0,-4 0 0 0 0,-2 1-1 0 0,-4 0 1 0 0,-2 0 0 0 0,-4 1 0 0 0,-2 0 0 0 0,-3 0-1 0 0,-3 0 1 0 0,-4-1 0 0 0,-2 0 0 0 0,-3 0-1 0 0,-3-1 1 0 0,-2-1 0 0 0,-4-1 0 0 0,-5 6-363 0 0,-18 32 552 0 0,-4-2 0 0 0,-4-2-1 0 0,-4-3 1 0 0,-4-3 0 0 0,-5-2 0 0 0,-3-3 0 0 0,-81 76-552 0 0,72-75 235 0 0,59-77-2886 0 0,-22-22-12037 0 0,32 3 7092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3:58.8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59 154 2936 0 0,'0'0'1847'0'0,"0"0"-244"0"0,-16 7 1687 0 0,-10 44-1067 0 0,25-46-2095 0 0,-3 5-23 0 0,1-1-1 0 0,1 2 1 0 0,-1-1 0 0 0,2 0 0 0 0,-1 0 0 0 0,1 1 0 0 0,1-1 0 0 0,0 1 0 0 0,1-1 0 0 0,0 0-1 0 0,0 1 1 0 0,1-1 0 0 0,0 0 0 0 0,1 0 0 0 0,0 0 0 0 0,1 0 0 0 0,0 0 0 0 0,0-1 0 0 0,1 0-1 0 0,0 0 1 0 0,4 4-105 0 0,-2-10 145 0 0,1 0-1 0 0,-1-1 0 0 0,1-1 1 0 0,0 1-1 0 0,-1-1 1 0 0,1 0-1 0 0,0-1 0 0 0,0 0 1 0 0,0 0-1 0 0,-1-1 0 0 0,1 0 1 0 0,0 0-1 0 0,0-1 1 0 0,-1 0-1 0 0,1 0 0 0 0,-1-1 1 0 0,0 0-1 0 0,0 0 1 0 0,0-1-1 0 0,4-2-144 0 0,1-2 169 0 0,0-1 1 0 0,-1 0-1 0 0,0-1 0 0 0,-1 0 1 0 0,0 0-1 0 0,-1-1 1 0 0,0 0-1 0 0,-1-1 0 0 0,0 0 1 0 0,-1 0-1 0 0,0-1 1 0 0,-1 0-1 0 0,0 0 0 0 0,-1 0 1 0 0,0-1-1 0 0,-1 0 1 0 0,-1 0-1 0 0,0 0 0 0 0,-1 0 1 0 0,-1 0-1 0 0,0-1 1 0 0,-1 1-1 0 0,0-1 0 0 0,-1 1 1 0 0,-1 0-1 0 0,0 0 1 0 0,-1 0-1 0 0,-3-6-169 0 0,6 17 1 0 0,0 1 1 0 0,-1-1-1 0 0,0 1 1 0 0,1-1-1 0 0,-1 1 1 0 0,0-1-1 0 0,0 1 0 0 0,0-1 1 0 0,-1 1-1 0 0,1 0 1 0 0,-1 0-1 0 0,1 0 0 0 0,-1 0 1 0 0,1 0-1 0 0,-1 0 1 0 0,0 0-1 0 0,0 0 1 0 0,0 1-1 0 0,0-1 0 0 0,-1 1 1 0 0,1-1-1 0 0,0 1 1 0 0,0 0-1 0 0,-1 0 1 0 0,1 0-1 0 0,-1 0 0 0 0,1 0 1 0 0,-1 1-1 0 0,1-1 1 0 0,-1 1-1 0 0,-2-1-1 0 0,-6 3-179 0 0,1 0 0 0 0,-1 0 0 0 0,1 1 0 0 0,0 0 0 0 0,0 1 0 0 0,0 0-1 0 0,0 1 1 0 0,1 0 0 0 0,-1 0 0 0 0,1 1 0 0 0,1 0 0 0 0,-1 1 0 0 0,1 0 0 0 0,-2 2 179 0 0,-67 75-10937 0 0,65-65 4881 0 0</inkml:trace>
  <inkml:trace contextRef="#ctx0" brushRef="#br0" timeOffset="271.1909">702 517 1040 0 0,'10'8'6492'0'0,"47"8"296"0"0,-35-16-8668 0 0,1-3-4097 0 0,-4 0 1918 0 0</inkml:trace>
  <inkml:trace contextRef="#ctx0" brushRef="#br0" timeOffset="526.553">1177 517 1792 0 0,'0'0'2556'0'0,"0"0"-515"0"0,13 7-337 0 0,-13-7-316 0 0,0 0-328 0 0,0 0-224 0 0,12 8-152 0 0,-12-8-164 0 0,0 0-512 0 0,0 0-744 0 0,19 3-604 0 0,-19-3-1976 0 0,15-3-1477 0 0</inkml:trace>
  <inkml:trace contextRef="#ctx0" brushRef="#br0" timeOffset="684.158">1497 503 1632 0 0,'0'0'2328'0'0,"0"0"-575"0"0,0 0-377 0 0,10 6-288 0 0,-10-6-292 0 0,0 0-580 0 0,0 0-544 0 0,0 0-1056 0 0,17 4-957 0 0,-17-4-391 0 0</inkml:trace>
  <inkml:trace contextRef="#ctx0" brushRef="#br0" timeOffset="685.158">2156 633 340 0 0,'0'0'4064'0'0,"6"9"-1251"0"0,-6-9-477 0 0,0 0-660 0 0,7 8-220 0 0,-7-8-432 0 0,0 0-200 0 0,0 0-472 0 0,12 2-300 0 0,-12-2-516 0 0,0 0-556 0 0,23 0-260 0 0,-23 0-632 0 0,21 0-1332 0 0,-21 0-1369 0 0</inkml:trace>
  <inkml:trace contextRef="#ctx0" brushRef="#br0" timeOffset="848.704">2624 620 2592 0 0,'0'0'2064'0'0,"0"0"-491"0"0,14 4-253 0 0,-14-4-292 0 0,0 0-176 0 0,17 0-244 0 0,-17 0-68 0 0,0 0-204 0 0,0 0-460 0 0,23 0-488 0 0,-23 0-668 0 0,0 0-1540 0 0,23 0-853 0 0</inkml:trace>
  <inkml:trace contextRef="#ctx0" brushRef="#br0" timeOffset="1016.226">2980 650 2560 0 0,'0'0'2824'0'0,"23"15"10201"0"0,-14-11-10406 0 0,21-2-2588 0 0,-27-2-1274 0 0,-3 0-629 0 0,0 0-929 0 0,3-1-2257 0 0,13 0-2623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3:26.5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860 2286 1456 0 0,'-32'-2'4591'0'0,"29"2"-3697"0"0,-17 0 3109 0 0,-6-5-1712 0 0,24 5-2063 0 0,2 0-40 0 0,0 0 128 0 0,0 0-6 0 0,3-1 100 0 0,608-200 2009 0 0,-400 131-2400 0 0,-188 60-1151 0 0,-18 6-8463 0 0,-5 4 5601 0 0</inkml:trace>
  <inkml:trace contextRef="#ctx0" brushRef="#br0" timeOffset="438.884">973 2012 432 0 0,'-5'-13'5537'0'0,"-2"-4"-2008"0"0,6 15-2957 0 0,1 2-114 0 0,-4-11 1052 0 0,-99 128-469 0 0,-98 120 593 0 0,200-236-1587 0 0,-1 0 0 0 0,1 0 0 0 0,0 0 0 0 0,-1 0 0 0 0,1 1 0 0 0,0-1 0 0 0,0 0 0 0 0,0 1 0 0 0,0-1 0 0 0,0 1 0 0 0,0 0 1 0 0,0-1-1 0 0,1 1 0 0 0,-1 0 0 0 0,1-1 0 0 0,-1 1 0 0 0,1 0 0 0 0,-1 0 0 0 0,1-1 0 0 0,0 1 0 0 0,0 0 0 0 0,0 0 0 0 0,0 0 0 0 0,0 0 1 0 0,0-1-1 0 0,1 1 0 0 0,-1 0 0 0 0,0 0 0 0 0,1-1 0 0 0,0 1 0 0 0,-1 0 0 0 0,1-1 0 0 0,0 1 0 0 0,0 0 0 0 0,0-1 0 0 0,0 1 0 0 0,0-1 0 0 0,0 0 1 0 0,0 1-1 0 0,1-1 0 0 0,-1 0 0 0 0,0 0 0 0 0,1 1 0 0 0,-1-1 0 0 0,1 0 0 0 0,-1-1 0 0 0,1 1 0 0 0,0 0 0 0 0,-1 0 0 0 0,1-1 0 0 0,0 1 0 0 0,-1-1 1 0 0,1 1-1 0 0,0-1 0 0 0,0 0 0 0 0,0 1 0 0 0,-1-1 0 0 0,2 0-47 0 0,44 3 264 0 0,0-3 0 0 0,0-1 0 0 0,0-2 0 0 0,34-8-264 0 0,77-4 131 0 0,-126 13-268 0 0,57 4-5239 0 0,-76 5-439 0 0,-11-6 917 0 0</inkml:trace>
  <inkml:trace contextRef="#ctx0" brushRef="#br0" timeOffset="18511.0589">3508 1 112 0 0,'0'0'1419'0'0,"0"0"-303"0"0,0 0-210 0 0,0 0-187 0 0,0 0-92 0 0,0 0-147 0 0,0 0-38 0 0,0 0-93 0 0,0 0-2 0 0,0 0-75 0 0,0 0 45 0 0,0 0-28 0 0,0 0 92 0 0,-5 40 2893 0 0,-19 84-1137 0 0,-124 263-437 0 0,59-190-1204 0 0,60-110 199 0 0,28-85-368 0 0,12 10 954 0 0,4-8-1052 0 0,0-2 1 0 0,0 0 0 0 0,1-1 0 0 0,-1 0 0 0 0,0-1 0 0 0,1-1-1 0 0,-1 0 1 0 0,0-1 0 0 0,1-1-230 0 0,35-2 248 0 0,417-39 251 0 0,40 26-357 0 0,-505 18-107 0 0,38-4 1307 0 0,-36 4-1000 0 0,14-19 889 0 0,-9 0-975 0 0,-2-1 1 0 0,0 0 0 0 0,-1 0-1 0 0,-1-1 1 0 0,-1 0 0 0 0,-1 0-1 0 0,0-1 1 0 0,-2 1 0 0 0,0-10-257 0 0,4-23 193 0 0,27-210 526 0 0,-32 232-4509 0 0,-2 18-7978 0 0,1 14 2915 0 0</inkml:trace>
  <inkml:trace contextRef="#ctx0" brushRef="#br0" timeOffset="24684.013">3479 630 1532 0 0,'0'0'1458'0'0,"0"0"-162"0"0,0 0-172 0 0,0 0-153 0 0,0 0-83 0 0,0 0-90 0 0,0 0-68 0 0,0 0-109 0 0,0 0-67 0 0,0 0-62 0 0,0 0-29 0 0,0 0-48 0 0,0 0 9 0 0,0 0-28 0 0,0 0 16 0 0,0 0-9 0 0,0 0 32 0 0,0 0-16 0 0,0 0 14 0 0,0 0-39 0 0,0 0-12 0 0,0 0-55 0 0,0 0 3 0 0,0 0-58 0 0,0 0 7 0 0,0 0-62 0 0,0 0 6 0 0,0 0-44 0 0,0 0 19 0 0,0 0-37 0 0,0 0 34 0 0,0 0-37 0 0,0 0 15 0 0,0 0-61 0 0,0 0 16 0 0,0 0-62 0 0,0 0 10 0 0,0 0-34 0 0,0 0 22 0 0,0 0-42 0 0,0 0 28 0 0,0 0-40 0 0,0 0 33 0 0,0 0-30 0 0,0 0 46 0 0,0 0-35 0 0,0 0 70 0 0,0 0-30 0 0,0 0 32 0 0,0 0-37 0 0,0 0 41 0 0,0 0-40 0 0,0 0 29 0 0,0 0-38 0 0,0 0 47 0 0,0 0-24 0 0,0 0 20 0 0,18 3 292 0 0,713-94 822 0 0,-413 74-1101 0 0,-280 16 193 0 0,-35 2-203 0 0,-3-1 9 0 0,0 0-41 0 0,-26 14 95 0 0,-200 35-27 0 0,-212 14-5 0 0,289-45-173 0 0,531-72 257 0 0,-65 14 182 0 0,-337 50-209 0 0,-358 60 114 0 0,123-46 57 0 0,239-23-310 0 0,-103 12 201 0 0,116-12-259 0 0,3-1-4 0 0,29-3 19 0 0,318-49 49 0 0,-72 15-40 0 0,-251 37 40 0 0,-20 0-11 0 0,-4 0-12 0 0,-2 1 0 0 0,-136 44 149 0 0,-323 58-1 0 0,444-100-237 0 0,-9 2-56 0 0,36-2-3 0 0,241-40 131 0 0,32-2 396 0 0,-286 49-336 0 0,-54 12-4 0 0,-255 59 66 0 0,234-72-558 0 0,75-9 256 0 0,114-40-4150 0 0,-70 32-41 0 0,-3 5-4133 0 0,-38 3 3989 0 0</inkml:trace>
  <inkml:trace contextRef="#ctx0" brushRef="#br0" timeOffset="26640.992">40 288 480 0 0,'3'-7'2811'0'0,"-2"2"1120"0"0,6-12 234 0 0,-6 16-3892 0 0,-1 1-53 0 0,0 0-49 0 0,0 0-41 0 0,0 0-42 0 0,0 0-27 0 0,0 0-17 0 0,0 0-2 0 0,-1 14 82 0 0,3 42 162 0 0,-2-1 1 0 0,-2 1-1 0 0,-3-1 1 0 0,-9 43-287 0 0,-8 89 486 0 0,21-167-501 0 0,-1-16 76 0 0,1 0 0 0 0,0 0 0 0 0,0 1 0 0 0,0-1 0 0 0,0 0 0 0 0,0 0 1 0 0,1 0-1 0 0,0 1 0 0 0,0-1 0 0 0,0 0 0 0 0,0 0 0 0 0,1 1 0 0 0,0-1 0 0 0,0 0 0 0 0,0 0 1 0 0,0 0-1 0 0,1 0 0 0 0,-1 0 0 0 0,1 0 0 0 0,0 0 0 0 0,0-1 0 0 0,1 1 0 0 0,-1-1 1 0 0,1 1-1 0 0,-1-1 0 0 0,1 0 0 0 0,0 0 0 0 0,0 0 0 0 0,1 0 0 0 0,-1-1 0 0 0,1 1 0 0 0,-1-1 1 0 0,1 0-1 0 0,0 0 0 0 0,0 0 0 0 0,-1-1 0 0 0,1 1 0 0 0,1-1 0 0 0,-1 0-61 0 0,54 6 379 0 0,0-3 0 0 0,1-2-1 0 0,-1-3 1 0 0,0-2 0 0 0,55-11-379 0 0,-15 3 220 0 0,290-17 206 0 0,236-29 597 0 0,-202-10-453 0 0,-217 32-360 0 0,-150 29-66 0 0,-52 6-101 0 0,-3 0 66 0 0,17-5 664 0 0,23-7 5414 0 0,-17-22-5867 0 0,-22 32-266 0 0,-1 2-66 0 0,37-43 154 0 0,1-101 1945 0 0,-34-13-1495 0 0,-3 124-3590 0 0,-1 3-3278 0 0,-2 23 255 0 0,-3 3 3392 0 0,5 3 1007 0 0,-2-1-7750 0 0</inkml:trace>
  <inkml:trace contextRef="#ctx0" brushRef="#br0" timeOffset="29244.62">1532 425 1800 0 0,'0'0'1670'0'0,"0"0"-160"0"0,0 0-147 0 0,0 0-89 0 0,0 0-75 0 0,0 0-149 0 0,0 0-157 0 0,0 0-132 0 0,-1-11 2088 0 0,2 159-1426 0 0,0-98-1216 0 0,2 0 0 0 0,2 0 0 0 0,2-1 1 0 0,2 1-1 0 0,3-2 0 0 0,1 0 0 0 0,3 0 0 0 0,3 0-207 0 0,-10-27 55 0 0,1-1 0 0 0,2-1 1 0 0,0 0-1 0 0,1 0 0 0 0,0-1 1 0 0,2-1-1 0 0,0 0 0 0 0,1-1 0 0 0,1-1 1 0 0,0 0-1 0 0,1-1 0 0 0,0-1 0 0 0,16 8-55 0 0,19 7 205 0 0,2-2-1 0 0,0-2 1 0 0,2-3-1 0 0,32 7-204 0 0,264 81 433 0 0,-262-88 27 0 0,-88-20-370 0 0,0 0 91 0 0,-4-2-115 0 0,1 0 0 0 0,-1 0 0 0 0,1 1 1 0 0,0-1-1 0 0,-1 0 0 0 0,1 0 0 0 0,0 0 1 0 0,-1 0-1 0 0,1 0 0 0 0,0 0 1 0 0,0 1-1 0 0,0-1 0 0 0,0 0 0 0 0,0 0 1 0 0,0 0-1 0 0,0 0 0 0 0,0 0 1 0 0,0 0-1 0 0,1 0 0 0 0,-1 0 0 0 0,0 0 1 0 0,0 0-1 0 0,1 1 0 0 0,-1-1 0 0 0,1 0 1 0 0,-1 0-1 0 0,1 0 0 0 0,-1 1 1 0 0,1-1-1 0 0,-1 0 0 0 0,1 0 0 0 0,0 1 1 0 0,-1-1-1 0 0,1 1 0 0 0,0-1 1 0 0,0 0-1 0 0,-1 1 0 0 0,1 0 0 0 0,0-1 1 0 0,0 1-1 0 0,0-1 0 0 0,0 1 1 0 0,-1 0-1 0 0,1 0 0 0 0,0-1 0 0 0,0 1 1 0 0,0 0-1 0 0,0 0 0 0 0,0 0 0 0 0,0 0 1 0 0,0 0-1 0 0,0 0 0 0 0,0 0 1 0 0,0 0-1 0 0,-1 1 0 0 0,1-1 0 0 0,0 0 1 0 0,0 0-1 0 0,0 1 0 0 0,0-1 1 0 0,0 1-67 0 0,-149-197 451 0 0,93 127-244 0 0,54 67-256 0 0,1 3-165 0 0,167 157 259 0 0,-151-140-4 0 0,-1 2 0 0 0,0 0-1 0 0,-1 0 1 0 0,-1 1-1 0 0,-1 1 1 0 0,-1 0 0 0 0,4 14-41 0 0,-12-29 23 0 0,0 0 0 0 0,-1 0 1 0 0,0 0-1 0 0,-1 0 0 0 0,1 0 1 0 0,-2 0-1 0 0,1 1 0 0 0,-1-1 0 0 0,0 0 1 0 0,0 0-1 0 0,-1 1 0 0 0,1-1 1 0 0,-2 0-1 0 0,1 0 0 0 0,-1 0 0 0 0,0 0 1 0 0,-1 0-1 0 0,0 0 0 0 0,0 0 1 0 0,0-1-1 0 0,-1 0 0 0 0,0 1 1 0 0,0-1-1 0 0,0-1 0 0 0,-1 1 0 0 0,0-1 1 0 0,-4 4-24 0 0,-64 29-2892 0 0,21-31-9556 0 0,48-7 4646 0 0</inkml:trace>
  <inkml:trace contextRef="#ctx0" brushRef="#br0" timeOffset="30127.106">3101 1798 1056 0 0,'0'0'2310'0'0,"-3"-1"-282"0"0,-39-27 7465 0 0,41 27-9003 0 0,10-22 584 0 0,-4 21-1044 0 0,0-1 0 0 0,0 1 0 0 0,0 0 0 0 0,0 1 0 0 0,0-1 0 0 0,0 1 0 0 0,0 0 0 0 0,0 0 0 0 0,1 1 0 0 0,-1-1-1 0 0,0 1 1 0 0,1 0 0 0 0,-1 1 0 0 0,0-1 0 0 0,1 1 0 0 0,-1 0 0 0 0,0 0 0 0 0,1 1-30 0 0,6 1 35 0 0,0 1-1 0 0,0 1 1 0 0,0 0 0 0 0,-1 0-1 0 0,1 1 1 0 0,-1 1-1 0 0,0 0 1 0 0,-1 0 0 0 0,0 1-1 0 0,0 0 1 0 0,-1 1-1 0 0,0 0 1 0 0,0 1 0 0 0,-1-1-1 0 0,0 2 1 0 0,-1-1-1 0 0,0 1 1 0 0,-1 0-1 0 0,0 1 1 0 0,-1-1 0 0 0,0 1-1 0 0,-1 0 1 0 0,0 0-1 0 0,-1 1 1 0 0,0-1 0 0 0,1 13-35 0 0,13 80 1330 0 0,-7-62 2416 0 0,-10-42-3209 0 0,-2-15 227 0 0,2-7-750 0 0,1-1 1 0 0,1 1 0 0 0,1-1-1 0 0,1 1 1 0 0,0 0-1 0 0,2 0 1 0 0,1 1-1 0 0,0-1 1 0 0,1 1 0 0 0,1 1-1 0 0,1 0 1 0 0,1 0-1 0 0,1 1 1 0 0,0 0-1 0 0,1 1 1 0 0,1 0-1 0 0,1 1 1 0 0,0 1 0 0 0,1 1-15 0 0,48-19-294 0 0,-55 33 245 0 0,-2 1 38 0 0,-1 0 0 0 0,0 0 1 0 0,0 1-1 0 0,1 0 0 0 0,-1 0 0 0 0,-1 1 0 0 0,1 0 1 0 0,0 0-1 0 0,0 0 0 0 0,-1 1 0 0 0,0-1 0 0 0,0 1 1 0 0,0 0-1 0 0,0 1 0 0 0,-1-1 0 0 0,4 5 11 0 0,3 11-5 0 0,0 0-1 0 0,0 0 0 0 0,-2 1 0 0 0,-1 1 1 0 0,-1-1-1 0 0,0 2 0 0 0,-2-1 1 0 0,2 14 5 0 0,-1-9-147 0 0,3 30-1103 0 0,2 7-2777 0 0,3-24-5791 0 0,-11-32 3481 0 0</inkml:trace>
  <inkml:trace contextRef="#ctx0" brushRef="#br0" timeOffset="30385.143">4080 1822 1524 0 0,'18'-28'14159'0'0,"39"-2"-10605"0"0,17 18-4419 0 0,-62 11 363 0 0,20-3-1973 0 0,10-1-5155 0 0,-37 5 2269 0 0</inkml:trace>
  <inkml:trace contextRef="#ctx0" brushRef="#br0" timeOffset="30640.882">4228 1931 404 0 0,'-28'44'11159'0'0,"27"-43"-9945"0"0,19 0 614 0 0,76-37-579 0 0,-36 7-3983 0 0,-17 8-2535 0 0,-10 3-178 0 0</inkml:trace>
  <inkml:trace contextRef="#ctx0" brushRef="#br0" timeOffset="30790.903">5178 1268 772 0 0,'16'-117'20464'0'0,"-16"117"-20407"0"0,0-1-1 0 0,0 0 1 0 0,-1 1-1 0 0,1-1 1 0 0,0 0 0 0 0,-1 1-1 0 0,1-1 1 0 0,-1 1 0 0 0,1-1-1 0 0,-1 1 1 0 0,1-1-1 0 0,-1 1 1 0 0,1-1 0 0 0,-1 1-1 0 0,0 0 1 0 0,1-1 0 0 0,-1 1-1 0 0,1 0 1 0 0,-1-1-1 0 0,0 1 1 0 0,1 0 0 0 0,-1 0-1 0 0,0-1 1 0 0,0 1 0 0 0,1 0-1 0 0,-1 0 1 0 0,0 0-1 0 0,1 0 1 0 0,-1 0 0 0 0,0 0-1 0 0,0 0 1 0 0,1 0 0 0 0,-1 1-1 0 0,0-1 1 0 0,1 0-1 0 0,-1 0 1 0 0,0 1 0 0 0,1-1-1 0 0,-1 0 1 0 0,0 1-1 0 0,1-1 1 0 0,-1 0 0 0 0,1 1-1 0 0,-1-1 1 0 0,1 1 0 0 0,-1-1-1 0 0,1 1 1 0 0,-1-1-1 0 0,1 1 1 0 0,-1-1 0 0 0,1 1-1 0 0,0 0 1 0 0,-1-1 0 0 0,1 1-1 0 0,0 0-56 0 0,-26 34 143 0 0,1 1-1 0 0,2 1 0 0 0,2 1 0 0 0,2 1 1 0 0,1 1-1 0 0,2 1 0 0 0,2 0 1 0 0,1 1-1 0 0,1 8-142 0 0,0-12-6 0 0,3 0 0 0 0,1 0 0 0 0,1 1-1 0 0,2-1 1 0 0,2 2 0 0 0,2-1 0 0 0,1 0 0 0 0,3 0 0 0 0,0 0-1 0 0,3 0 1 0 0,1-1 0 0 0,7 19 6 0 0,25 7-2748 0 0,-19-49-1017 0 0,2-8-3600 0 0,-7-9-1910 0 0</inkml:trace>
  <inkml:trace contextRef="#ctx0" brushRef="#br0" timeOffset="31076.739">5508 1678 1232 0 0,'-17'-17'11798'0'0,"2"37"-9798"0"0,11-4-1798 0 0,0 1 0 0 0,1-1 0 0 0,1 1 0 0 0,1 0 0 0 0,0 0 1 0 0,1 0-1 0 0,1 0 0 0 0,0-1 0 0 0,1 1 0 0 0,1 0 0 0 0,2 3-202 0 0,-5-17 18 0 0,1 0 1 0 0,-1 0-1 0 0,1 0 0 0 0,0 1 1 0 0,0-1-1 0 0,0 0 0 0 0,0-1 1 0 0,1 1-1 0 0,-1 0 1 0 0,1 0-1 0 0,-1-1 0 0 0,1 1 1 0 0,0 0-1 0 0,0-1 0 0 0,1 0 1 0 0,-1 0-1 0 0,0 1 1 0 0,1-1-1 0 0,-1-1 0 0 0,1 1 1 0 0,0 0-1 0 0,-1-1 0 0 0,1 1 1 0 0,0-1-1 0 0,0 0 0 0 0,0 0 1 0 0,0 0-1 0 0,0 0 1 0 0,0 0-1 0 0,0-1 0 0 0,1 1-18 0 0,5-2 22 0 0,0-1 0 0 0,-1 1 0 0 0,1-1 0 0 0,0-1 0 0 0,-1 0 0 0 0,0 0-1 0 0,1-1 1 0 0,-1 1 0 0 0,-1-2 0 0 0,1 1 0 0 0,-1-1 0 0 0,1-1 0 0 0,-1 1 0 0 0,-1-1-1 0 0,1 0 1 0 0,-1-1 0 0 0,0 1 0 0 0,0-1 0 0 0,-1 0 0 0 0,0-1 0 0 0,0 1 0 0 0,-1-1-1 0 0,0 0 1 0 0,-1 0 0 0 0,1-1 0 0 0,1-6-22 0 0,6-19 75 0 0,-1-1-1 0 0,-2 0 0 0 0,-2-1 1 0 0,0 0-1 0 0,-3 0 1 0 0,-1-4-75 0 0,0 0 143 0 0,-1 0 1 0 0,-3 0-1 0 0,-1 1 1 0 0,-2-1-1 0 0,-4-14-143 0 0,8 50 5 0 0,0 0 0 0 0,0 0 0 0 0,-1 0 0 0 0,0 0 0 0 0,1 0 0 0 0,-1 1 1 0 0,0-1-1 0 0,-1 1 0 0 0,1-1 0 0 0,-1 1 0 0 0,1 0 0 0 0,-1 0 0 0 0,0 0 0 0 0,0 0 0 0 0,0 1 0 0 0,-1-1 0 0 0,1 1 0 0 0,-1 0 0 0 0,1 0 0 0 0,-1 0 0 0 0,0 0 0 0 0,1 0 1 0 0,-1 1-1 0 0,0 0 0 0 0,0 0 0 0 0,0 0 0 0 0,0 0 0 0 0,-1 1 0 0 0,1-1 0 0 0,0 1 0 0 0,0 0 0 0 0,0 1 0 0 0,0-1 0 0 0,0 1 0 0 0,0-1 0 0 0,0 1 0 0 0,0 0 0 0 0,0 1 0 0 0,0-1 1 0 0,0 1-1 0 0,0-1 0 0 0,1 1 0 0 0,-1 1 0 0 0,-3 1-5 0 0,-4 2-179 0 0,0 1 1 0 0,1 0 0 0 0,0 0-1 0 0,0 1 1 0 0,0 0 0 0 0,1 1-1 0 0,0 0 1 0 0,1 1-1 0 0,0-1 1 0 0,-2 5 178 0 0,-20 74-10283 0 0,31-72 4976 0 0</inkml:trace>
  <inkml:trace contextRef="#ctx0" brushRef="#br0" timeOffset="31362.649">6127 1672 1984 0 0,'1'3'1748'0'0,"21"51"4429"0"0,11 38-1823 0 0,-11 101-1321 0 0,-41-65-3761 0 0,11-111-1264 0 0,-5-7-3664 0 0,11-9-860 0 0</inkml:trace>
  <inkml:trace contextRef="#ctx0" brushRef="#br0" timeOffset="31664.6189">6451 1556 3096 0 0,'10'-26'8107'0'0,"-6"32"-3956"0"0,-7 58-2782 0 0,1-52-1287 0 0,-1-1 0 0 0,2 1 1 0 0,0 0-1 0 0,0-1 1 0 0,1 1-1 0 0,0 0 0 0 0,1-1 1 0 0,1 1-1 0 0,0-1 0 0 0,0 1 1 0 0,1-1-1 0 0,0 0 1 0 0,1 0-1 0 0,1 0 0 0 0,0 0 1 0 0,0-1-1 0 0,1 0 1 0 0,0 0-1 0 0,1 0 0 0 0,0 0-82 0 0,-1-8 48 0 0,-1 0-1 0 0,1-1 1 0 0,0 0-1 0 0,-1 0 1 0 0,1 0-1 0 0,0 0 0 0 0,0-1 1 0 0,0 0-1 0 0,0 0 1 0 0,0-1-1 0 0,0 1 1 0 0,0-1-1 0 0,-1-1 1 0 0,1 1-1 0 0,0-1 0 0 0,-1 0 1 0 0,1 0-1 0 0,-1-1 1 0 0,0 1-1 0 0,0-1 1 0 0,0 0-1 0 0,0-1 1 0 0,0 1-1 0 0,0-1 0 0 0,-1-1-47 0 0,11-9 65 0 0,-2-2-1 0 0,0 0 1 0 0,0-1-1 0 0,-2 0 1 0 0,0-1-1 0 0,-1 0 1 0 0,-1-1 0 0 0,0 0-1 0 0,-2 0 1 0 0,0-1-1 0 0,-1 0 1 0 0,-1 0-1 0 0,-1 0 1 0 0,-1-1-1 0 0,0 0 1 0 0,-2 1-1 0 0,-1-1 1 0 0,0 0-1 0 0,-1 0 1 0 0,-4-19-65 0 0,5 37-3 0 0,0 0 0 0 0,0 0 0 0 0,0-1 1 0 0,0 1-1 0 0,0 0 0 0 0,-1 0 0 0 0,1 0 1 0 0,-1 0-1 0 0,0 0 0 0 0,0 1 0 0 0,0-1 1 0 0,0 0-1 0 0,0 0 0 0 0,-1 0 0 0 0,1 1 1 0 0,-1-1-1 0 0,0 1 0 0 0,0-1 0 0 0,0 1 1 0 0,0 0-1 0 0,0 0 0 0 0,0 0 1 0 0,0 0-1 0 0,-1 0 0 0 0,1 0 0 0 0,-1 1 1 0 0,0-1-1 0 0,1 1 0 0 0,-1-1 0 0 0,0 1 1 0 0,0 0-1 0 0,0 0 0 0 0,0 1 0 0 0,0-1 1 0 0,0 0-1 0 0,0 1 0 0 0,0 0 0 0 0,0 0 1 0 0,0 0-1 0 0,0 0 0 0 0,0 0 0 0 0,0 1 1 0 0,0-1-1 0 0,-2 1 3 0 0,-7 2-282 0 0,1-1 0 0 0,-1 2 1 0 0,1-1-1 0 0,0 2 0 0 0,0-1 0 0 0,0 2 1 0 0,1-1-1 0 0,-1 1 0 0 0,1 1 0 0 0,-3 3 282 0 0,-48 56-9605 0 0,50-50 3706 0 0</inkml:trace>
  <inkml:trace contextRef="#ctx0" brushRef="#br0" timeOffset="31907.011">7002 1755 1228 0 0,'21'73'9748'0'0,"-13"-1"-4834"0"0,-8-43-4373 0 0,-2 0 1 0 0,0 0-1 0 0,-2 0 1 0 0,-2-1-1 0 0,0 1 0 0 0,-7 16-541 0 0,8-27-135 0 0,-23 58-809 0 0,-5-40-8681 0 0,32-35 3595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4:56.6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21 442 272 0 0,'-20'-68'8353'0'0,"20"-3"-4421"0"0,0 64-3869 0 0,1 0 1 0 0,1 0-1 0 0,-1 1 1 0 0,1-1 0 0 0,0 0-1 0 0,1 1 1 0 0,0-1 0 0 0,0 1-1 0 0,0-1 1 0 0,1 1-1 0 0,0 1 1 0 0,0-1 0 0 0,0 0-1 0 0,1 1 1 0 0,0 0-1 0 0,0 0 1 0 0,0 0 0 0 0,0 1-1 0 0,1 0 1 0 0,0 0-1 0 0,0 0 1 0 0,0 0 0 0 0,0 1-1 0 0,1 0 1 0 0,-1 1-1 0 0,1-1 1 0 0,0 1 0 0 0,0 1-1 0 0,0-1-63 0 0,-1 1 4 0 0,1 1 0 0 0,0 0 0 0 0,-1 0 0 0 0,1 0 0 0 0,0 1 0 0 0,-1-1 0 0 0,1 2 0 0 0,0-1 0 0 0,-1 1-1 0 0,0 0 1 0 0,1 0 0 0 0,-1 1 0 0 0,0 0 0 0 0,0 0 0 0 0,0 0 0 0 0,-1 1 0 0 0,1 0 0 0 0,-1 0 0 0 0,0 0 0 0 0,0 1 0 0 0,0-1 0 0 0,0 1-1 0 0,-1 0 1 0 0,0 1 0 0 0,0-1 0 0 0,3 6-4 0 0,3 7 10 0 0,1-1 0 0 0,-2 2 0 0 0,-1-1 1 0 0,0 1-1 0 0,-1 0 0 0 0,-1 1 0 0 0,-1-1 0 0 0,1 9-10 0 0,1 39 344 0 0,-3-1 1 0 0,-2 0-1 0 0,-3 1 0 0 0,-10 59-344 0 0,5-50 3448 0 0,-5-96-2673 0 0,5-19-730 0 0,2 0 0 0 0,2-1-1 0 0,2 1 1 0 0,1-1 0 0 0,2 1 0 0 0,2-1 0 0 0,1 1-1 0 0,2 1 1 0 0,2-1 0 0 0,2 1 0 0 0,1 1 0 0 0,1 0 0 0 0,7-8-45 0 0,-6 8 2 0 0,1 0 0 0 0,1 1 1 0 0,2 1-1 0 0,2 1 1 0 0,1 1-1 0 0,24-28-2 0 0,-43 58-8 0 0,1-1 0 0 0,-1 1 0 0 0,1 0 0 0 0,-1 0 0 0 0,1 0 0 0 0,0 1 0 0 0,0-1 0 0 0,0 1-1 0 0,0 0 1 0 0,1 0 0 0 0,-1 1 0 0 0,0-1 0 0 0,1 1 0 0 0,-1 0 0 0 0,1 0 0 0 0,0 0 0 0 0,-1 1 0 0 0,1 0 0 0 0,0 0-1 0 0,-1 0 1 0 0,1 0 0 0 0,0 1 0 0 0,-1-1 0 0 0,1 1 0 0 0,-1 1 0 0 0,1-1 0 0 0,-1 1 0 0 0,0-1 0 0 0,1 1 0 0 0,-1 0-1 0 0,0 1 1 0 0,0-1 0 0 0,0 1 0 0 0,-1-1 0 0 0,1 1 0 0 0,0 1 0 0 0,-1-1 0 0 0,0 0 0 0 0,0 1 0 0 0,0-1 0 0 0,0 1-1 0 0,-1 0 1 0 0,1 0 0 0 0,-1 0 0 0 0,1 2 8 0 0,18 37-21 0 0,-1 0 1 0 0,-3 1-1 0 0,-1 1 0 0 0,-2 1 0 0 0,-2 0 1 0 0,-3 1-1 0 0,3 34 21 0 0,37 382-21 0 0,-35-284-2462 0 0,-10-146 826 0 0,0 2-1667 0 0,-3-12-1804 0 0,-4-11-127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4:57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272 36 1176 0 0,'-7'-15'4917'0'0,"0"-4"-2059"0"0,6 18-2263 0 0,1 1-112 0 0,0 0-32 0 0,-5 13 491 0 0,4 171 2043 0 0,16-19-1878 0 0,-7-108-546 0 0,-3 1 0 0 0,-2 1 0 0 0,-3-1 1 0 0,-3 0-1 0 0,-4 21-561 0 0,5-74 80 0 0,1-1 0 0 0,-1 1 1 0 0,0-1-1 0 0,0 0 1 0 0,-1 0-1 0 0,1 0 0 0 0,-1 0 1 0 0,0 0-1 0 0,0-1 1 0 0,0 1-1 0 0,0-1 0 0 0,-1 0 1 0 0,1 0-1 0 0,-1 0 0 0 0,0 0 1 0 0,0 0-1 0 0,0-1 1 0 0,0 0-1 0 0,-1 0 0 0 0,1 0 1 0 0,0-1-1 0 0,-1 1 1 0 0,0-1-1 0 0,1 0 0 0 0,-1 0 1 0 0,0 0-1 0 0,1-1 1 0 0,-1 0-1 0 0,0 0 0 0 0,1 0 1 0 0,-1-1-1 0 0,0 1 0 0 0,1-1 1 0 0,-1 0-1 0 0,0 0 1 0 0,1-1-1 0 0,-1 1 0 0 0,1-1 1 0 0,0 0-1 0 0,0 0 1 0 0,-1-1-1 0 0,1 0-80 0 0,-103-58 423 0 0,121 19-427 0 0,107-55-391 0 0,-21 22-5014 0 0,-88 49-2465 0 0,-13 14 1841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4:57.6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26 115 20 0 0,'0'0'2508'0'0,"-6"-23"-240"0"0,6 23-511 0 0,-5-17-9 0 0,3 4-476 0 0,2 13-96 0 0,-8-15-424 0 0,8 15 36 0 0,0-17-352 0 0,0 17 72 0 0,-2-13-456 0 0,2 13-248 0 0,-2-13-584 0 0,2 13-16 0 0,0 0-304 0 0,0 0-288 0 0,10-4-1476 0 0,-10 4-893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4:58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1716 0 0,'14'24'5729'0'0,"17"133"646"0"0,15 219-3396 0 0,-42-303 1355 0 0,-5-72-3768 0 0,-7-26 493 0 0,3-1-1010 0 0,2 0-1 0 0,1-1 1 0 0,1 0-1 0 0,1 1 1 0 0,1-1-1 0 0,2 1 1 0 0,1-1-1 0 0,0 1 1 0 0,2 0-1 0 0,1 0 1 0 0,2 1-1 0 0,0 0 1 0 0,1 0-1 0 0,3-2-48 0 0,-11 23-23 0 0,0 1-1 0 0,0-1 1 0 0,0 1-1 0 0,0-1 0 0 0,0 1 1 0 0,1 0-1 0 0,0 0 1 0 0,-1 0-1 0 0,1 0 0 0 0,0 1 1 0 0,1-1-1 0 0,-1 1 0 0 0,0-1 1 0 0,1 1-1 0 0,-1 0 1 0 0,1 1-1 0 0,0-1 0 0 0,-1 0 1 0 0,1 1-1 0 0,0 0 0 0 0,3-1 24 0 0,-1 4-6 0 0,0-1 0 0 0,0 1 0 0 0,-1 0 0 0 0,1 0-1 0 0,0 1 1 0 0,-1-1 0 0 0,0 1 0 0 0,0 1 0 0 0,0-1-1 0 0,0 1 1 0 0,0-1 0 0 0,-1 1 0 0 0,1 1 0 0 0,-1-1-1 0 0,0 1 1 0 0,-1-1 0 0 0,1 1 0 0 0,-1 0 0 0 0,0 1-1 0 0,0-1 1 0 0,1 4 6 0 0,48 134 72 0 0,-40-102-58 0 0,2 28 2583 0 0,-13-67-2127 0 0,-1-2-52 0 0,-6-12 222 0 0,1-9-601 0 0,0-1 0 0 0,2 0 0 0 0,0-1 1 0 0,2 1-1 0 0,0 0 0 0 0,1 0 0 0 0,2-1 0 0 0,0 1 1 0 0,1 0-1 0 0,2 0 0 0 0,0 0 0 0 0,1 1 0 0 0,1 0 1 0 0,2-1-40 0 0,-6 12-48 0 0,1 1 1 0 0,0 1 0 0 0,1-1 0 0 0,0 0 0 0 0,1 1 0 0 0,-1 0 0 0 0,2 0 0 0 0,-1 1 0 0 0,1 0 0 0 0,0 0 0 0 0,0 0-1 0 0,8-4 48 0 0,-12 9-21 0 0,1 0-1 0 0,-1 0 0 0 0,1 0 1 0 0,-1 1-1 0 0,1-1 0 0 0,0 1 1 0 0,0 0-1 0 0,0 0 0 0 0,0 0 0 0 0,0 1 1 0 0,0-1-1 0 0,0 1 0 0 0,0 0 1 0 0,0 0-1 0 0,0 0 0 0 0,0 1 1 0 0,0-1-1 0 0,0 1 0 0 0,0 0 0 0 0,0 0 1 0 0,0 1-1 0 0,-1-1 0 0 0,1 1 1 0 0,0 0-1 0 0,-1 0 0 0 0,1 0 1 0 0,-1 0-1 0 0,0 1 0 0 0,0-1 0 0 0,0 1 1 0 0,0 0-1 0 0,1 1 22 0 0,10 12-44 0 0,0 1 1 0 0,-1 1-1 0 0,-1 0 0 0 0,0 1 1 0 0,-2 0-1 0 0,0 1 1 0 0,-2 0-1 0 0,0 0 0 0 0,-1 1 1 0 0,-1 0-1 0 0,0 0 0 0 0,-2 0 1 0 0,1 14 43 0 0,13 100-3105 0 0,-18-128 2638 0 0,6 76-3956 0 0,-10-30-4502 0 0,2-38 2505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4:59.4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96 404 0 0,'-20'1'12322'0'0,"35"-10"-9618"0"0,34-8-2609 0 0,139-25-514 0 0,-76 19-7334 0 0,-89 17 2804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4:59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 0 528 0 0,'-15'14'2320'0'0,"11"-12"-1798"0"0,1 1 0 0 0,-1-1 0 0 0,1 1 0 0 0,0-1 0 0 0,0 1 0 0 0,0 0 0 0 0,0 0 0 0 0,1 0 0 0 0,-1 1 0 0 0,1-1 0 0 0,0 0 0 0 0,0 1 0 0 0,0 0 0 0 0,0-1 0 0 0,0 1 0 0 0,1 0 0 0 0,0 0 0 0 0,0 0 0 0 0,0 0 0 0 0,0 0 0 0 0,1 3-522 0 0,3-5 209 0 0,0 1 0 0 0,1-1 0 0 0,-1 0 0 0 0,1 0 0 0 0,0 0 0 0 0,-1 0 0 0 0,1-1 0 0 0,0 0 0 0 0,0 1 0 0 0,0-1 0 0 0,0-1 0 0 0,1 1 0 0 0,-1-1 0 0 0,0 1 0 0 0,0-1 0 0 0,0 0 0 0 0,0-1 1 0 0,0 1-1 0 0,1-1 0 0 0,-1 0-209 0 0,2 1 143 0 0,231-27 141 0 0,-82-6-9741 0 0,-119 24 2900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5:00.4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487 55 1564 0 0,'-26'-41'8005'0'0,"24"39"-7896"0"0,0 1-1 0 0,1-1 1 0 0,-1 1-1 0 0,0 0 0 0 0,0 0 1 0 0,-1 0-1 0 0,1 0 0 0 0,0 0 1 0 0,0 0-1 0 0,0 1 1 0 0,-1-1-1 0 0,1 1 0 0 0,0 0 1 0 0,0-1-1 0 0,-1 1 1 0 0,1 0-1 0 0,0 0 0 0 0,-1 0 1 0 0,1 1-1 0 0,0-1 0 0 0,-1 1 1 0 0,1-1-1 0 0,0 1 1 0 0,0 0-1 0 0,0 0 0 0 0,0 0 1 0 0,-1 0-1 0 0,1 0 0 0 0,0 0-108 0 0,-23 17 297 0 0,1 2-1 0 0,0 0 0 0 0,1 1 0 0 0,2 2 1 0 0,0 0-1 0 0,1 1 0 0 0,2 1 0 0 0,0 1 1 0 0,2 1-1 0 0,1 0 0 0 0,1 1 0 0 0,1 0 1 0 0,-7 26-297 0 0,-5 5 430 0 0,4 1 0 0 0,2 1 1 0 0,2 1-1 0 0,3 0 0 0 0,-2 37-430 0 0,10-48 138 0 0,2 0-1 0 0,2 0 0 0 0,2 0 1 0 0,3 0-1 0 0,2 0 0 0 0,2-1 1 0 0,2 1-1 0 0,3-2 0 0 0,1 1 1 0 0,3-2-1 0 0,9 18-137 0 0,-12-39 45 0 0,1 0 0 0 0,2 0 1 0 0,0-2-1 0 0,2 0 0 0 0,0-1 1 0 0,2-1-1 0 0,12 11-45 0 0,54 30-3782 0 0,-52-52-3369 0 0,-17-7-55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2:53.2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142 1000 652 0 0,'-7'11'2227'0'0,"-8"12"1013"0"0,7-30 3742 0 0,30-34-5285 0 0,169-265 1281 0 0,-111 204-2954 0 0,4 3-1 0 0,4 3 1 0 0,23-12-24 0 0,73-75-260 0 0,-127 129 284 0 0,-46 43-399 0 0,2-4-1135 0 0,-5 5-2240 0 0,-7 9 1895 0 0,-1 1-1390 0 0,0 0-1227 0 0</inkml:trace>
  <inkml:trace contextRef="#ctx0" brushRef="#br0" timeOffset="507.102">127 636 1820 0 0,'0'0'1344'0'0,"0"0"-16"0"0,0 0-200 0 0,0 0 21 0 0,0 0-121 0 0,-28 8 6070 0 0,-23 82-6976 0 0,16 44-206 0 0,30-110 160 0 0,2 1 0 0 0,0 0-1 0 0,2 0 1 0 0,0 0 0 0 0,2 0 0 0 0,1-1 0 0 0,5 26-76 0 0,-6-48 66 0 0,-1 0 0 0 0,1 1-1 0 0,0-1 1 0 0,0 0 0 0 0,1 1-1 0 0,-1-1 1 0 0,0 0 0 0 0,1 0 0 0 0,-1 0-1 0 0,1 0 1 0 0,0 0 0 0 0,-1-1 0 0 0,1 1-1 0 0,0 0 1 0 0,0-1 0 0 0,0 0-1 0 0,0 1 1 0 0,1-1 0 0 0,-1 0 0 0 0,0 0-1 0 0,0 0 1 0 0,1 0 0 0 0,-1 0 0 0 0,1-1-1 0 0,-1 1 1 0 0,1-1 0 0 0,-1 1 0 0 0,1-1-1 0 0,-1 0 1 0 0,1 0 0 0 0,-1 0-1 0 0,1-1 1 0 0,-1 1 0 0 0,1 0 0 0 0,1-2-66 0 0,91-25 656 0 0,63-48 551 0 0,-60 26-3791 0 0,-29 19-6088 0 0,-54 24 2704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5:01.8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 2604 0 0,'12'-4'2612'0'0,"-12"4"-483"0"0,23-4-289 0 0,-23 4-424 0 0,15-3-292 0 0,-15 3-244 0 0,14-4-336 0 0,-14 4-500 0 0,15-6-516 0 0,-15 6-560 0 0,23-2-640 0 0,-10-3-1500 0 0,1 1-1269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5:02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0 728 0 0,'0'0'3544'0'0,"0"0"-1003"0"0,6 8-521 0 0,-6-8-464 0 0,0 0-340 0 0,0 0-252 0 0,8 5-212 0 0,-8-5-224 0 0,0 0-468 0 0,13 12-620 0 0,-13-12-740 0 0,10 9-2472 0 0,-10-9-2101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5:02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2888 0 0,'15'3'10791'0'0,"0"-1"-4705"0"0,2 0-3251 0 0,3-2-3806 0 0,-16 0-635 0 0,-1 0-600 0 0,7 0 276 0 0,-3 0-4177 0 0,-7 0-1269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5:02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41 105 1068 0 0,'-1'-2'1914'0'0,"1"-33"6554"0"0,12 82-7546 0 0,-9-10-746 0 0,-1-1 0 0 0,-1 1 0 0 0,-2 0 0 0 0,-2-1 0 0 0,-7 37-176 0 0,5-29 2 0 0,2-16 61 0 0,-14 66 4262 0 0,16-92-3860 0 0,-16-44 772 0 0,17 18-1211 0 0,0 1-1 0 0,2 0 1 0 0,0 0-1 0 0,2 0 1 0 0,0 0-1 0 0,2 0 0 0 0,0 1 1 0 0,2 0-1 0 0,0 0 1 0 0,1 1-1 0 0,2 0 1 0 0,0 0-1 0 0,1 1 0 0 0,1 1 1 0 0,1 0-1 0 0,0 1 1 0 0,2 1-1 0 0,0 0 1 0 0,1 1-1 0 0,0 0 0 0 0,9-4-25 0 0,-22 15-5 0 0,1 1 0 0 0,1 0 0 0 0,-1 0 0 0 0,0 1-1 0 0,1-1 1 0 0,0 1 0 0 0,0 0 0 0 0,0 1-1 0 0,0 0 1 0 0,0-1 0 0 0,0 2 0 0 0,1-1-1 0 0,-1 1 1 0 0,0 0 0 0 0,1 0 0 0 0,-1 1 0 0 0,1 0-1 0 0,0 0 1 0 0,-1 0 0 0 0,1 1 0 0 0,-1 0-1 0 0,0 1 1 0 0,1-1 0 0 0,-1 1 0 0 0,0 0-1 0 0,0 1 1 0 0,0-1 0 0 0,0 1 0 0 0,0 0 0 0 0,-1 1-1 0 0,1 0 1 0 0,-1-1 0 0 0,0 2 0 0 0,0-1-1 0 0,0 0 1 0 0,-1 1 0 0 0,0 0 0 0 0,0 0-1 0 0,1 2 6 0 0,9 15-175 0 0,-1 2 0 0 0,0 0 0 0 0,-2 1-1 0 0,-1 0 1 0 0,-1 0 0 0 0,-2 1-1 0 0,0 0 1 0 0,1 13 175 0 0,11 70-4003 0 0,-3-22-3133 0 0,-14-66 2407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5:03.0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14 2380 0 0,'16'-13'11086'0'0,"-13"22"-10795"0"0,-1-1 0 0 0,1 1-1 0 0,-1 0 1 0 0,-1 0 0 0 0,1 0 0 0 0,-2 1 0 0 0,1-1 0 0 0,-1 0 0 0 0,-1 0-1 0 0,0 0 1 0 0,0 0 0 0 0,-2 7-291 0 0,1 11 312 0 0,-19 228-136 0 0,19-225-1601 0 0,1-9-6533 0 0,1-21 2301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5:03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1 128 1428 0 0,'42'-20'10844'0'0,"-16"62"-7479"0"0,-30 117-663 0 0,-6-58-114 0 0,9-96-9 0 0,2-32-1909 0 0,67-322-228 0 0,-67 348-447 0 0,-1 0 1 0 0,0 0 0 0 0,0 0-1 0 0,1 1 1 0 0,-1-1 0 0 0,0 0-1 0 0,1 0 1 0 0,-1 0 0 0 0,1 1-1 0 0,-1-1 1 0 0,1 0 0 0 0,-1 0-1 0 0,1 1 1 0 0,0-1 0 0 0,-1 1-1 0 0,1-1 1 0 0,0 0 0 0 0,-1 1-1 0 0,1-1 1 0 0,0 1 0 0 0,0 0-1 0 0,-1-1 1 0 0,1 1 0 0 0,0-1-1 0 0,0 1 1 0 0,0 0 0 0 0,0 0-1 0 0,0 0 1 0 0,0 0 0 0 0,-1-1-1 0 0,1 1 1 0 0,0 0 0 0 0,0 0-1 0 0,0 1 1 0 0,0-1 0 0 0,0 0-1 0 0,0 0 1 0 0,0 0 0 0 0,-1 1-1 0 0,1-1 1 0 0,0 0 0 0 0,0 1-1 0 0,0-1 1 0 0,-1 0 0 0 0,1 1-1 0 0,0-1 1 0 0,0 1 0 0 0,-1 0-1 0 0,1-1 1 0 0,0 1 0 0 0,-1-1-1 0 0,1 1 1 0 0,-1 0 0 0 0,1 0-1 0 0,-1-1 1 0 0,1 1 0 0 0,-1 0-1 0 0,1 0 1 0 0,-1 0 0 0 0,0-1-1 0 0,0 1 1 0 0,1 0 0 0 0,-1 0 4 0 0,37 54 57 0 0,52 109-17 0 0,-88-162-29 0 0,1 0 0 0 0,0 0 0 0 0,0 0 0 0 0,0-1 0 0 0,1 1 0 0 0,-1-1 0 0 0,0 1 0 0 0,1-1 0 0 0,-1 0 0 0 0,0 0 0 0 0,1 0 0 0 0,0 0 0 0 0,-1-1 0 0 0,1 1 0 0 0,-1-1 0 0 0,1 1 0 0 0,0-1 1 0 0,-1 0-1 0 0,1 0 0 0 0,0 0 0 0 0,-1 0 0 0 0,1-1 0 0 0,0 1 0 0 0,-1-1 0 0 0,1 1 0 0 0,-1-1 0 0 0,1 0 0 0 0,-1 0 0 0 0,1 0 0 0 0,-1 0 0 0 0,0-1 0 0 0,1 1 0 0 0,0-2-11 0 0,71-57 120 0 0,81-127-236 0 0,-135 171-91 0 0,-17 15 162 0 0,-1 1 29 0 0,3 5 18 0 0,0 0-1 0 0,0 0 0 0 0,-1 0 0 0 0,1 1 1 0 0,-1-1-1 0 0,-1 1 0 0 0,1 0 1 0 0,-1 0-1 0 0,0 1 0 0 0,-1-1 1 0 0,1 0-1 0 0,-1 1 0 0 0,0 0 1 0 0,-1-1-1 0 0,0 1 0 0 0,0 0 1 0 0,0 0-1 0 0,-1 0 0 0 0,0 0 0 0 0,0 0 1 0 0,-1 0-1 0 0,0-1 0 0 0,-1 7-1 0 0,2-3 0 0 0,-14 261 28 0 0,11-182-4007 0 0,3-86 2218 0 0,0-3-581 0 0,0 0-803 0 0,0 0-1345 0 0,0 0-1989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5:04.0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54 1848 0 0,'0'0'2272'0'0,"0"0"-247"0"0,0 0-121 0 0,0 0-148 0 0,-9-10-240 0 0,9 10-176 0 0,0 0-420 0 0,0 0 4 0 0,0 0-368 0 0,-2-9 64 0 0,2 9-344 0 0,0 0-120 0 0,15-10-608 0 0,-15 10-628 0 0,17-13-600 0 0,-7 9-2348 0 0,2-3-2441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5:04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1812 0 0,'0'0'3336'0'0,"23"0"-619"0"0,-23 0-313 0 0,21 0-352 0 0,-21 0-512 0 0,16-2-164 0 0,-16 2-412 0 0,25-2-63 0 0,-25 2-329 0 0,23-3-240 0 0,-23 3-632 0 0,27 0-760 0 0,-27 0-717 0 0,25 0-959 0 0,-25 0-1064 0 0,25 3-2129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5:04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3296 0 0,'3'1'4003'0'0,"10"1"-686"0"0,-10-1-420 0 0,-1-1 352 0 0,11 2-1600 0 0,-8-2 1955 0 0,39 4 1227 0 0,-4-1-6691 0 0,-6 0-4812 0 0,-27-1 504 0 0,7 3-3574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5:01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0 301 8 0 0,'8'-66'7592'0'0,"-7"64"-7531"0"0,0 1 0 0 0,0 0 1 0 0,-1-1-1 0 0,1 1 0 0 0,0 0 0 0 0,1 0 0 0 0,-1 0 1 0 0,0 0-1 0 0,0 0 0 0 0,0 0 0 0 0,0 0 0 0 0,1 0 1 0 0,-1 0-1 0 0,1 1 0 0 0,-1-1 0 0 0,0 0 0 0 0,1 1 1 0 0,-1-1-1 0 0,1 1 0 0 0,-1 0 0 0 0,1-1 0 0 0,-1 1 1 0 0,1 0-1 0 0,0 0 0 0 0,-1 0 0 0 0,1 0 0 0 0,-1 0 1 0 0,1 0-1 0 0,-1 1 0 0 0,1-1 0 0 0,-1 0 1 0 0,1 1-1 0 0,-1-1 0 0 0,1 1 0 0 0,-1 0 0 0 0,0-1 1 0 0,1 1-1 0 0,-1 0 0 0 0,0 0 0 0 0,1 0 0 0 0,-1 0 1 0 0,0 0-1 0 0,0 0 0 0 0,0 1-61 0 0,11 14 197 0 0,-2 1 0 0 0,0 0 0 0 0,0 0 1 0 0,-2 1-1 0 0,0 1 0 0 0,-2-1 0 0 0,0 1 0 0 0,0 0 1 0 0,-2 1-1 0 0,-1-1 0 0 0,0 1 0 0 0,-1-1 0 0 0,-1 1 0 0 0,-2 15-197 0 0,5 10 451 0 0,-2 48 2269 0 0,-2-72-443 0 0,0-19-1753 0 0,-11-22 486 0 0,4-7-969 0 0,2 0 1 0 0,1 0 0 0 0,1-1 0 0 0,2 0 0 0 0,0 1-1 0 0,2-1 1 0 0,1 0 0 0 0,1 1 0 0 0,2-1 0 0 0,0 1 0 0 0,2 0-1 0 0,1 1 1 0 0,1 0 0 0 0,1 0 0 0 0,2 0 0 0 0,0 2-1 0 0,2-1 1 0 0,0 2 0 0 0,2 0 0 0 0,0 1 0 0 0,2 0 0 0 0,6-5-42 0 0,-20 22-5 0 0,1 0 1 0 0,-1 0-1 0 0,1 0 1 0 0,1 0-1 0 0,-1 1 0 0 0,0 0 1 0 0,1 0-1 0 0,0 0 1 0 0,0 1-1 0 0,0 0 1 0 0,1 0-1 0 0,-1 1 1 0 0,0-1-1 0 0,1 1 1 0 0,0 1-1 0 0,0-1 1 0 0,-1 1-1 0 0,1 1 1 0 0,0-1-1 0 0,0 1 1 0 0,0 0-1 0 0,0 0 1 0 0,0 1-1 0 0,-1 0 1 0 0,1 0-1 0 0,0 1 1 0 0,-1 0-1 0 0,1 0 1 0 0,-1 1-1 0 0,1-1 0 0 0,-1 1 1 0 0,0 1-1 0 0,0-1 1 0 0,0 1-1 0 0,-1 0 1 0 0,3 3 4 0 0,8 15-37 0 0,-1 0 0 0 0,-1 2 0 0 0,-2 0 1 0 0,0 0-1 0 0,-1 1 0 0 0,-2 1 0 0 0,0-1 0 0 0,-2 2 0 0 0,-1-1 1 0 0,-1 1-1 0 0,-1 0 0 0 0,-2 0 0 0 0,0 0 0 0 0,-2 0 0 0 0,-3 19 37 0 0,6 1-324 0 0,-1 138-5096 0 0,-2-123-1480 0 0,0-44 1709 0 0</inkml:trace>
  <inkml:trace contextRef="#ctx0" brushRef="#br0" timeOffset="283.754">916 752 684 0 0,'16'-16'6438'0'0,"-15"15"-4926"0"0,11-3 3412 0 0,-8 13-4676 0 0,-1 1-1 0 0,0-1 1 0 0,-1 1 0 0 0,0 0 0 0 0,0-1-1 0 0,-1 1 1 0 0,0 0 0 0 0,-1 0 0 0 0,0 0-1 0 0,0 0 1 0 0,-1 0 0 0 0,-1 0 0 0 0,-2 9-248 0 0,1 15 235 0 0,0 0-335 0 0,-3 61-1642 0 0,10-33-6048 0 0,0-50 2812 0 0</inkml:trace>
  <inkml:trace contextRef="#ctx0" brushRef="#br0" timeOffset="530.386">1169 896 108 0 0,'0'0'1941'0'0,"2"14"2371"0"0,-8 65 161 0 0,3-65-4308 0 0,1-1 1 0 0,0 1-1 0 0,1 0 0 0 0,1-1 1 0 0,0 1-1 0 0,1 0 0 0 0,1 0 1 0 0,0-1-1 0 0,0 1 0 0 0,1-1 1 0 0,1 0-1 0 0,5 11-165 0 0,-8-21 27 0 0,1 0 0 0 0,0 0 1 0 0,0 0-1 0 0,0 0 0 0 0,0 0 0 0 0,1-1 0 0 0,-1 1 1 0 0,1-1-1 0 0,0 0 0 0 0,0 1 0 0 0,-1-1 1 0 0,1 0-1 0 0,1-1 0 0 0,-1 1 0 0 0,0-1 0 0 0,0 1 1 0 0,1-1-1 0 0,-1 0 0 0 0,0 0 0 0 0,1 0 1 0 0,-1-1-1 0 0,1 1 0 0 0,-1-1 0 0 0,1 0 0 0 0,-1 0 1 0 0,1 0-1 0 0,0 0 0 0 0,-1-1 0 0 0,1 1 1 0 0,-1-1-1 0 0,0 0 0 0 0,1 0 0 0 0,-1 0 0 0 0,0-1 1 0 0,1 1-1 0 0,0-1-27 0 0,3-1 159 0 0,0-1 0 0 0,0 0 0 0 0,0 0 1 0 0,0 0-1 0 0,0-1 0 0 0,-1 0 0 0 0,0 0 0 0 0,0-1 0 0 0,-1 0 1 0 0,1 0-1 0 0,-1 0 0 0 0,0-1 0 0 0,-1 1 0 0 0,0-1 0 0 0,4-7-159 0 0,-4-1 77 0 0,-1 0-1 0 0,0 0 0 0 0,-1 0 0 0 0,-1 0 1 0 0,0 0-1 0 0,-1 0 0 0 0,-1 0 0 0 0,0 0 1 0 0,-1 0-1 0 0,-1 0 0 0 0,0 0 0 0 0,-4-8-76 0 0,6 20-13 0 0,0 0 0 0 0,0 0-1 0 0,0 0 1 0 0,0 0 0 0 0,-1 0-1 0 0,1 0 1 0 0,-1 0 0 0 0,0 1 0 0 0,0-1-1 0 0,0 1 1 0 0,0-1 0 0 0,-1 1-1 0 0,1 0 1 0 0,-1 0 0 0 0,1 0 0 0 0,-1 0-1 0 0,0 0 1 0 0,1 1 0 0 0,-1-1-1 0 0,0 1 1 0 0,0-1 0 0 0,0 1-1 0 0,0 0 1 0 0,0 1 0 0 0,-1-1 0 0 0,1 0-1 0 0,0 1 1 0 0,0 0 0 0 0,0 0-1 0 0,-1 0 1 0 0,1 0 0 0 0,0 0 0 0 0,0 1-1 0 0,-1-1 1 0 0,0 1 13 0 0,-34 12-2885 0 0,7 11-3823 0 0,29-23 2070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2:57.1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0 1036 0 0,'0'0'1183'0'0,"0"0"-212"0"0,0 0-192 0 0,0 0-142 0 0,0 0-110 0 0,0 0-93 0 0,0 0-76 0 0,0 0-52 0 0,0 0-34 0 0,0 0-38 0 0,0 0-44 0 0,0 0-47 0 0,0 0-9 0 0,0 0 67 0 0,0 0 131 0 0,-5 7 1280 0 0,83 23 2981 0 0,58-19-2635 0 0,-121-10-1783 0 0,1360 20 1704 0 0,-1090-11-1779 0 0,-113 4-50 0 0,-138-12 81 0 0,-31-2-107 0 0,-3 0 1 0 0,0 0-4 0 0,0 0-18 0 0,0 0-101 0 0,0 0-263 0 0,0 0-422 0 0,0 0-429 0 0,0-1-120 0 0,-2-6-420 0 0,-3 5-2856 0 0,-17-1-1150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5:23.3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1084 0 0,'7'10'1544'0'0,"-7"-10"-460"0"0,6 5-148 0 0,-6-5-248 0 0,8 10-87 0 0,-8-10-193 0 0,21 5-220 0 0,-8-1-636 0 0,5-6-1469 0 0,1 2 153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5:23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3292 0 0,'17'4'2433'0'0,"-17"-4"-585"0"0,0 0-360 0 0,10 7-352 0 0,-10-7-268 0 0,0 0-136 0 0,0 0-268 0 0,21 0-388 0 0,-21 0-492 0 0,23-3-776 0 0,-6-3-2192 0 0,2 4-1557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5:23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1656 2712 0 0,'31'0'2660'0'0,"-31"0"-399"0"0,25-2-201 0 0,-25 2-296 0 0,19-2-296 0 0,-19 2-284 0 0,19-4-208 0 0,-19 4-196 0 0,17-4-203 0 0,-17 4-257 0 0,0 0-424 0 0,23-4-417 0 0,-23 4-463 0 0,14-5-348 0 0,-14 5-452 0 0,0 0-1984 0 0,21-2-2097 0 0</inkml:trace>
  <inkml:trace contextRef="#ctx0" brushRef="#br0" timeOffset="548.574">342 1193 1024 0 0,'-1'-1'295'0'0,"-1"0"0"0"0,0 0 0 0 0,1 0 0 0 0,-1 0 1 0 0,1-1-1 0 0,-1 1 0 0 0,1-1 0 0 0,0 1 0 0 0,-1-1 0 0 0,1 0 0 0 0,0 0 0 0 0,0 1 0 0 0,0-1 0 0 0,0 0 0 0 0,1 0 0 0 0,-1 0 1 0 0,0 0-1 0 0,1 0 0 0 0,-1 0 0 0 0,1 0 0 0 0,0 0 0 0 0,0 0 0 0 0,0 0 0 0 0,0 0 0 0 0,0 0 0 0 0,0 0 0 0 0,0 0 0 0 0,1 0 1 0 0,-1-2-296 0 0,2 1 134 0 0,-1 0 0 0 0,0 0 0 0 0,1 0-1 0 0,-1 0 1 0 0,1 0 0 0 0,0 0 0 0 0,0 1 0 0 0,0-1 0 0 0,0 0 0 0 0,1 1 0 0 0,-1 0 0 0 0,1 0 0 0 0,-1-1 0 0 0,1 1 0 0 0,0 1 0 0 0,0-1 0 0 0,0 0 0 0 0,0 1 0 0 0,0-1 0 0 0,0 1 0 0 0,0 0 0 0 0,0 0 0 0 0,0 0 0 0 0,1 1 0 0 0,-1-1 0 0 0,2 1-134 0 0,0 0 52 0 0,1 1 0 0 0,0 0 0 0 0,0 0 0 0 0,-1 1 0 0 0,1 0 0 0 0,0 0 1 0 0,-1 0-1 0 0,0 1 0 0 0,0-1 0 0 0,1 1 0 0 0,-2 0 0 0 0,1 1 0 0 0,0-1 0 0 0,-1 1 0 0 0,1 0 0 0 0,-1 0 0 0 0,0 1 0 0 0,0-1 0 0 0,-1 1 0 0 0,0 0 0 0 0,1-1 0 0 0,-2 2 0 0 0,3 2-52 0 0,41 127 617 0 0,-40-84-346 0 0,-3 0 0 0 0,-3 0-1 0 0,-1 0 1 0 0,-7 43-271 0 0,1-14 1610 0 0,7-80-1539 0 0,-1 0-1 0 0,1 0 0 0 0,-1 0 0 0 0,1 0 1 0 0,-1 0-1 0 0,1 0 0 0 0,-1 0 0 0 0,1 0 1 0 0,-1 0-1 0 0,1 0 0 0 0,0 1 0 0 0,-1-1 1 0 0,1 0-1 0 0,-1 0 0 0 0,1 0 0 0 0,-1 0 1 0 0,1 1-1 0 0,0-1 0 0 0,-1 0 0 0 0,1 0 1 0 0,-1 1-1 0 0,1-1 0 0 0,0 0 0 0 0,0 1 1 0 0,-1-1-1 0 0,1 0 0 0 0,0 1 0 0 0,-1-1 1 0 0,1 1-1 0 0,0-1 0 0 0,0 0 1 0 0,0 1-1 0 0,-1-1 0 0 0,1 1 0 0 0,0-1 1 0 0,0 1-1 0 0,0-1 0 0 0,0 1 0 0 0,0-1 1 0 0,0 1-1 0 0,0-1 0 0 0,0 1-70 0 0,-12-45 503 0 0,9 15-484 0 0,1 0 0 0 0,1 0 1 0 0,2-1-1 0 0,1 1 0 0 0,2 0 0 0 0,0 0 0 0 0,2 1 1 0 0,2-1-1 0 0,0 1 0 0 0,2 1 0 0 0,0-1 1 0 0,2 2-1 0 0,1 0 0 0 0,2 0 0 0 0,0 1 1 0 0,1 1-1 0 0,2 0 0 0 0,18-18-19 0 0,-30 34-10 0 0,1 1-1 0 0,0-1 1 0 0,0 1-1 0 0,1 1 1 0 0,0-1 0 0 0,0 1-1 0 0,0 1 1 0 0,1-1-1 0 0,0 2 1 0 0,0-1 0 0 0,0 1-1 0 0,1 0 1 0 0,-1 1-1 0 0,1 0 1 0 0,0 1 0 0 0,0 0-1 0 0,0 1 1 0 0,0-1-1 0 0,0 2 1 0 0,0 0 0 0 0,0 0-1 0 0,0 1 1 0 0,0 0-1 0 0,0 0 1 0 0,0 1 0 0 0,0 1-1 0 0,0-1 1 0 0,-1 2-1 0 0,1-1 1 0 0,-1 2 0 0 0,0-1-1 0 0,7 5 11 0 0,-5 2 15 0 0,-1 0-1 0 0,0 1 1 0 0,-1 0 0 0 0,0 0-1 0 0,-1 1 1 0 0,0 0-1 0 0,-1 1 1 0 0,0 0-1 0 0,-2 0 1 0 0,1 0 0 0 0,-2 1-1 0 0,0-1 1 0 0,0 1-1 0 0,0 13-14 0 0,7 216-74 0 0,-27-33-832 0 0,9-143-2690 0 0,2-1-4400 0 0,4-54 1729 0 0</inkml:trace>
  <inkml:trace contextRef="#ctx0" brushRef="#br0" timeOffset="1131.461">1263 1851 2344 0 0,'22'-25'14003'0'0,"-17"33"-13839"0"0,-1 0 0 0 0,0 0 0 0 0,0 1 0 0 0,-1 0-1 0 0,0 0 1 0 0,-1-1 0 0 0,0 2 0 0 0,0-1 0 0 0,-1 0 0 0 0,0 0 0 0 0,-1 0 0 0 0,0 1 0 0 0,0-1 0 0 0,-1 0 0 0 0,-1 6-164 0 0,1-8 66 0 0,-20 210 761 0 0,6-127 1873 0 0,14-88-2217 0 0,1-2-112 0 0,-2-2-326 0 0,-1 1 0 0 0,1-2 0 0 0,0 1 0 0 0,0 0 0 0 0,0 0-1 0 0,0-1 1 0 0,0 1 0 0 0,0-1 0 0 0,0 1 0 0 0,1-1 0 0 0,0 0-1 0 0,-1 0 1 0 0,1 0 0 0 0,0 0 0 0 0,0 0 0 0 0,1 0 0 0 0,-1 0-1 0 0,0 0 1 0 0,1 0 0 0 0,0 0 0 0 0,0 0 0 0 0,0 0 0 0 0,0 0-1 0 0,0 0 1 0 0,1 0 0 0 0,0-1-45 0 0,-2-2 48 0 0,1-24-38 0 0,2 0 0 0 0,0 0 0 0 0,2 1 0 0 0,2-1 0 0 0,0 1 0 0 0,2 1-1 0 0,1-1 1 0 0,1 1 0 0 0,2 1 0 0 0,0 0 0 0 0,2 0-10 0 0,-13 24-8 0 0,0 0 0 0 0,0 0 0 0 0,0 0 0 0 0,1 0 0 0 0,-1 1 0 0 0,1-1 0 0 0,-1 0 0 0 0,1 1 0 0 0,0-1 0 0 0,0 1 0 0 0,0-1 0 0 0,0 1 0 0 0,1 0 0 0 0,-1 0 0 0 0,1 0 0 0 0,-1 0 0 0 0,1 1 0 0 0,0-1 0 0 0,-1 1 0 0 0,1-1 0 0 0,0 1 0 0 0,0 0 0 0 0,0 0 0 0 0,0 0 0 0 0,0 0 0 0 0,0 1 0 0 0,1 0 0 0 0,-1-1 0 0 0,0 1 0 0 0,0 0 0 0 0,0 0 0 0 0,0 1 0 0 0,1-1 8 0 0,9 5-9 0 0,-1 1 0 0 0,1 1 0 0 0,-1 0 0 0 0,0 0 1 0 0,-1 1-1 0 0,0 1 0 0 0,0 0 0 0 0,-1 0 0 0 0,0 1 0 0 0,-1 0 1 0 0,0 1-1 0 0,0 0 0 0 0,-1 0 0 0 0,-1 1 0 0 0,0 0 1 0 0,0 0-1 0 0,2 8 9 0 0,13 18-2 0 0,24 22 503 0 0,-44-59-345 0 0,3-1-9 0 0,4-5-65 0 0,0 0-1 0 0,-1-1 0 0 0,0 0 0 0 0,0-1 0 0 0,0 1 1 0 0,-1-1-1 0 0,0-1 0 0 0,0 0 0 0 0,-1 0 1 0 0,1 0-1 0 0,-2 0 0 0 0,0-1 0 0 0,0 0 0 0 0,0 0 1 0 0,-1-1-1 0 0,0 1 0 0 0,-1-1 0 0 0,0 0 1 0 0,-1 0-1 0 0,0 0 0 0 0,1-9-81 0 0,11-26 132 0 0,46-144-159 0 0,-59 186-526 0 0,-1 3-254 0 0,0 0-247 0 0,0 0-422 0 0,0 0-278 0 0,-8 5-1937 0 0,4 0-2954 0 0,-3 8-1746 0 0</inkml:trace>
  <inkml:trace contextRef="#ctx0" brushRef="#br0" timeOffset="1768.242">2012 1695 1836 0 0,'1'0'3078'0'0,"9"-3"-2351"0"0,-3 3 6046 0 0,-3 4-6509 0 0,0 0 0 0 0,-1 0 0 0 0,1 1 0 0 0,-1 0 0 0 0,0 0 0 0 0,0 0 0 0 0,0 0 0 0 0,-1 0 0 0 0,0 0 0 0 0,0 1 0 0 0,0-1 0 0 0,-1 1 0 0 0,1-1 0 0 0,-1 1 0 0 0,-1 0 0 0 0,1 0 0 0 0,-1-1 0 0 0,0 1 0 0 0,0 0 0 0 0,-1 0 0 0 0,0 3-264 0 0,1-2 186 0 0,-14 322 2537 0 0,14-293-772 0 0,0-34-1573 0 0,0-2-97 0 0,0-3-38 0 0,22-204 235 0 0,-9 133-718 0 0,3 1 1 0 0,3 0-1 0 0,16-36 240 0 0,-33 108-5 0 0,-1 0 0 0 0,1 0 0 0 0,-1 0 0 0 0,1 0 0 0 0,-1 0 0 0 0,1 0 0 0 0,0 1 0 0 0,-1-1 0 0 0,1 1 1 0 0,0-1-1 0 0,-1 1 0 0 0,1-1 0 0 0,0 1 0 0 0,0 0 0 0 0,-1 0 0 0 0,1 0 0 0 0,0 0 0 0 0,0 0 0 0 0,0 0 0 0 0,-1 1 0 0 0,1-1 0 0 0,0 1 1 0 0,0-1-1 0 0,-1 1 0 0 0,1-1 0 0 0,-1 1 0 0 0,1 0 0 0 0,0 0 0 0 0,-1 0 0 0 0,1 0 0 0 0,-1 0 0 0 0,0 0 0 0 0,1 0 0 0 0,-1 1 0 0 0,0-1 0 0 0,0 0 1 0 0,0 1-1 0 0,0-1 0 0 0,0 1 0 0 0,0-1 0 0 0,0 1 0 0 0,0-1 0 0 0,0 1 0 0 0,-1 0 0 0 0,1-1 0 0 0,-1 1 0 0 0,1 0 0 0 0,-1 0 0 0 0,0 0 5 0 0,101 191 212 0 0,-98-191-159 0 0,1 1-1 0 0,-1-1 1 0 0,1 0-1 0 0,0 0 1 0 0,-1-1-1 0 0,1 1 1 0 0,0-1-1 0 0,0 0 1 0 0,0 0-1 0 0,0 0 1 0 0,1 0-1 0 0,-1-1 1 0 0,0 0-1 0 0,0 1 1 0 0,0-2-1 0 0,1 1 1 0 0,-1 0-1 0 0,0-1 1 0 0,0 0-1 0 0,0 0 1 0 0,0 0-1 0 0,0 0 1 0 0,0-1-1 0 0,0 0 1 0 0,-1 1-1 0 0,1-1 1 0 0,0-1-1 0 0,-1 1 0 0 0,1 0 1 0 0,-1-1-1 0 0,0 0 1 0 0,0 0-1 0 0,0 0 1 0 0,0 0-1 0 0,-1 0 1 0 0,1-1-1 0 0,-1 1 1 0 0,0-1-1 0 0,0 0-52 0 0,163-223 264 0 0,-130 184-602 0 0,-33 42 266 0 0,17 9-46 0 0,-15 7 111 0 0,-1 1-1 0 0,0-1 1 0 0,0 1-1 0 0,-2 0 0 0 0,0 0 1 0 0,-1-1-1 0 0,0 1 1 0 0,-2 0-1 0 0,1 0 0 0 0,-5 15 8 0 0,0 19 24 0 0,-17 218 86 0 0,20-186-319 0 0,0-4-5052 0 0,3-77 3739 0 0,-1 9-1000 0 0,0-8-3375 0 0,1-2-1578 0 0</inkml:trace>
  <inkml:trace contextRef="#ctx0" brushRef="#br0" timeOffset="2323.697">2995 119 1608 0 0,'-5'-116'10413'0'0,"6"114"-9820"0"0,1 5 56 0 0,14 16-150 0 0,-2 1 0 0 0,0 1 0 0 0,-2 0 0 0 0,0 1 0 0 0,-1 0 0 0 0,-1 0 1 0 0,2 11-500 0 0,6 11 359 0 0,22 46 162 0 0,-5 1 1 0 0,-4 1 0 0 0,-3 2-1 0 0,-5 0 1 0 0,-4 2-1 0 0,-4 0 1 0 0,-4 1 0 0 0,-5 1-1 0 0,-4-1 1 0 0,-5 25-522 0 0,-15 10 334 0 0,-5-2 0 0 0,-7 0 0 0 0,-5-2 0 0 0,-5-2 0 0 0,-6-2 0 0 0,-5-1 0 0 0,-6-3 0 0 0,-5-3 0 0 0,-4-2 0 0 0,-6-4 0 0 0,-85 102-334 0 0,-36 38 573 0 0,164-232-1759 0 0,-22-12-12267 0 0,33-9 3917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5:05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1 439 940 0 0,'5'-18'3980'0'0,"25"-25"597"0"0,-26 46-4464 0 0,0-1-1 0 0,0 0 1 0 0,-1 1-1 0 0,1 0 1 0 0,-1-1 0 0 0,1 1-1 0 0,-1 1 1 0 0,0-1 0 0 0,0 0-1 0 0,-1 1 1 0 0,1 0 0 0 0,-1-1-1 0 0,0 1 1 0 0,0 0-1 0 0,0 0 1 0 0,0 0 0 0 0,-1 1-1 0 0,1-1 1 0 0,-1 0 0 0 0,0 1-1 0 0,0-1 1 0 0,-1 0 0 0 0,1 4-113 0 0,1 0 187 0 0,13 69 469 0 0,-3 1 0 0 0,-3 0-1 0 0,-4 1 1 0 0,-3 5-656 0 0,3 91 3437 0 0,-5-154-656 0 0,-4-31-865 0 0,-5-37-1042 0 0,7 2-857 0 0,3 0 0 0 0,1 1 1 0 0,3-1-1 0 0,1 0 0 0 0,2 1 1 0 0,2 1-1 0 0,2-1 0 0 0,2 2 1 0 0,2 0-1 0 0,1 0 0 0 0,18-27-17 0 0,-26 52-31 0 0,1 0-1 0 0,0 1 0 0 0,1 0 1 0 0,1 1-1 0 0,0 0 1 0 0,1 1-1 0 0,1 1 1 0 0,3-2 31 0 0,-12 10-37 0 0,0 2 1 0 0,0-1 0 0 0,0 1 0 0 0,1-1 0 0 0,0 1 0 0 0,-1 1-1 0 0,1-1 1 0 0,0 1 0 0 0,0 0 0 0 0,0 1 0 0 0,1-1 0 0 0,-1 1-1 0 0,0 0 1 0 0,0 1 0 0 0,1-1 0 0 0,-1 1 0 0 0,0 1 0 0 0,1-1 0 0 0,-1 1-1 0 0,0 0 1 0 0,0 1 0 0 0,1-1 0 0 0,-1 1 0 0 0,0 0 0 0 0,-1 1-1 0 0,3 0 37 0 0,6 5-10 0 0,-1 0 0 0 0,-1 1-1 0 0,0 1 1 0 0,0 0 0 0 0,-1 0-1 0 0,0 1 1 0 0,-1 0 0 0 0,0 1-1 0 0,-1 0 1 0 0,0 1 0 0 0,-1 0-1 0 0,-1 0 1 0 0,0 1-1 0 0,0 0 1 0 0,0 3 10 0 0,57 225-131 0 0,-49 112-4174 0 0,-18-344 1419 0 0,1-8 953 0 0,1 2-2376 0 0,1-4-2471 0 0</inkml:trace>
  <inkml:trace contextRef="#ctx0" brushRef="#br0" timeOffset="497.648">1117 1318 1112 0 0,'0'0'2238'0'0,"0"0"-374"0"0,0 0-350 0 0,0 0-245 0 0,0 0-235 0 0,0 0-235 0 0,-2 26 2700 0 0,36 258 2806 0 0,-35-214-5721 0 0,-2 0 1 0 0,-4 0-1 0 0,-2-1 1 0 0,-4 0-1 0 0,-2-1 1 0 0,-4 0 0 0 0,-10 19-585 0 0,22-64 329 0 0,-33 52 2939 0 0,36-75-3198 0 0,0 1-1 0 0,0 0 0 0 0,0-1 1 0 0,0 0-1 0 0,0 0 1 0 0,0 0-1 0 0,0-1 1 0 0,0 1-1 0 0,0-1 1 0 0,1 0-1 0 0,-1 0 0 0 0,0 0 1 0 0,0-1-1 0 0,0 1 1 0 0,1-1-1 0 0,-1 0 1 0 0,1 0-1 0 0,0 0 0 0 0,-1 0 1 0 0,1-1-1 0 0,0 1 1 0 0,0-1-1 0 0,0 0 1 0 0,1 0-1 0 0,-1 0 1 0 0,1 0-1 0 0,-2-3-69 0 0,-2 1 8 0 0,1 0 1 0 0,0 0-1 0 0,1 0 1 0 0,-1-1-1 0 0,1 0 1 0 0,0 1-1 0 0,1-2 1 0 0,-1 1-1 0 0,1 0 1 0 0,0-1-1 0 0,1 1 1 0 0,-1-1-1 0 0,1 0 1 0 0,1 0-1 0 0,-1 0 1 0 0,1 0-1 0 0,0 0 1 0 0,1 0-1 0 0,0 0 1 0 0,0 0-1 0 0,0 0 0 0 0,1 0 1 0 0,0 0-1 0 0,1 0 1 0 0,-1 0-1 0 0,1 0 1 0 0,1 1-1 0 0,-1-1 1 0 0,1 1-1 0 0,0-1 1 0 0,1 1-1 0 0,-1 0 1 0 0,1 0-1 0 0,1 0 1 0 0,0-1-9 0 0,102-86-468 0 0,-41 41-5034 0 0,-46 1-9636 0 0,-21 38 9155 0 0</inkml:trace>
  <inkml:trace contextRef="#ctx0" brushRef="#br0" timeOffset="741.687">1194 1105 980 0 0,'8'-38'7695'0'0,"1"-31"-3398"0"0,-5 62-6739 0 0,-4 7-2182 0 0,0 0 1122 0 0</inkml:trace>
  <inkml:trace contextRef="#ctx0" brushRef="#br0" timeOffset="1329.551">1514 1145 432 0 0,'12'8'7503'0'0,"47"79"396"0"0,-31 79-5089 0 0,-37 109 1079 0 0,2-249-692 0 0,0-42-1869 0 0,1-40-891 0 0,34-266-730 0 0,-11 290-329 0 0,-15 31 518 0 0,2 1-2 0 0,6 2 53 0 0,-1 1 0 0 0,1 0 1 0 0,-1 0-1 0 0,0 0 0 0 0,0 1 0 0 0,-1 1 1 0 0,1 0-1 0 0,-1 0 0 0 0,0 0 1 0 0,0 1-1 0 0,-1 0 0 0 0,5 5 53 0 0,34 24-93 0 0,-42-33 104 0 0,0 1 0 0 0,0-1 0 0 0,0 0 0 0 0,0-1 0 0 0,0 1 0 0 0,0-1-1 0 0,0 1 1 0 0,1-1 0 0 0,-1 0 0 0 0,0-1 0 0 0,1 1 0 0 0,-1-1 0 0 0,1 0-1 0 0,-1 0 1 0 0,1 0 0 0 0,-1-1 0 0 0,0 0 0 0 0,1 1 0 0 0,-1-2 0 0 0,0 1-1 0 0,1 0 1 0 0,-1-1 0 0 0,0 0 0 0 0,0 0 0 0 0,0 0 0 0 0,-1 0 0 0 0,1-1 0 0 0,0 1-1 0 0,-1-1 1 0 0,1 0 0 0 0,-1 0 0 0 0,0 0 0 0 0,0-2-11 0 0,87-124 103 0 0,-85 121-111 0 0,66-115-426 0 0,-69 121 383 0 0,-2 2-3 0 0,15 13-54 0 0,-16 222 180 0 0,-5-169 13 0 0,-16 147-1163 0 0,19-200 157 0 0,-3 17-1867 0 0,6-18-8864 0 0,0-12 4887 0 0</inkml:trace>
  <inkml:trace contextRef="#ctx0" brushRef="#br0" timeOffset="1620.875">2534 147 1976 0 0,'43'-144'14648'0'0,"-27"157"-12802"0"0,-1 40-1289 0 0,-1 0 0 0 0,-3 0 0 0 0,-2 1 0 0 0,-3 0 1 0 0,-2 1-1 0 0,-3 53-557 0 0,-5 359 0 0 0,6-436-2119 0 0,-1-22-8681 0 0,-4-16 4310 0 0</inkml:trace>
  <inkml:trace contextRef="#ctx0" brushRef="#br0" timeOffset="1863.462">2444 555 3208 0 0,'-75'-63'18395'0'0,"73"62"-17434"0"0,2 1-904 0 0,-1-1 1 0 0,1 1-1 0 0,0-1 1 0 0,0 1-1 0 0,-1-1 0 0 0,1 0 1 0 0,0 1-1 0 0,0-1 0 0 0,0 1 1 0 0,-1-1-1 0 0,1 1 1 0 0,0-1-1 0 0,0 0 0 0 0,0 1 1 0 0,0-1-1 0 0,0 1 0 0 0,0-1 1 0 0,0 0-1 0 0,0 1 1 0 0,0-1-1 0 0,1 1 0 0 0,-1-1 1 0 0,0 0-1 0 0,0 1 0 0 0,1-1 1 0 0,-1 1-1 0 0,0-1 1 0 0,0 1-1 0 0,1-1 0 0 0,-1 1 1 0 0,1-1-1 0 0,-1 1 0 0 0,0-1 1 0 0,1 1-1 0 0,-1 0 1 0 0,1-1-1 0 0,-1 1 0 0 0,1 0 1 0 0,-1-1-1 0 0,1 1 0 0 0,-1 0 1 0 0,1 0-1 0 0,-1-1 1 0 0,1 1-1 0 0,0 0 0 0 0,-1 0 1 0 0,1 0-1 0 0,-1 0 0 0 0,1 0 1 0 0,0 0-1 0 0,-1 0 1 0 0,1 0-1 0 0,-1 0 0 0 0,1 0 1 0 0,0 0-58 0 0,394-70 1769 0 0,-341 59-2054 0 0,62-9-1722 0 0,-43 19-2201 0 0,-30 19-1905 0 0,-40 0-940 0 0,-8 3 1634 0 0</inkml:trace>
  <inkml:trace contextRef="#ctx0" brushRef="#br0" timeOffset="2134.334">2559 1051 2392 0 0,'-17'13'2111'0'0,"7"-6"-1057"0"0,0 0 0 0 0,0 1-1 0 0,0 0 1 0 0,1 1 0 0 0,0 0 0 0 0,1 0-1 0 0,0 1 1 0 0,1 0 0 0 0,0 0 0 0 0,0 1-1 0 0,1 0 1 0 0,0 0-1054 0 0,5-8 146 0 0,0 0 0 0 0,0-1 0 0 0,1 1 0 0 0,-1 0 0 0 0,1 0-1 0 0,0 0 1 0 0,0-1 0 0 0,0 1 0 0 0,0 0 0 0 0,0 0 0 0 0,0 0 0 0 0,1 0 0 0 0,-1-1-1 0 0,1 1 1 0 0,0 0 0 0 0,0 0 0 0 0,0-1 0 0 0,0 1 0 0 0,1-1 0 0 0,-1 1-1 0 0,1-1 1 0 0,-1 1 0 0 0,1-1 0 0 0,0 0 0 0 0,0 0 0 0 0,0 0 0 0 0,0 0 0 0 0,0 0-1 0 0,0 0 1 0 0,1-1 0 0 0,-1 1 0 0 0,1-1 0 0 0,-1 1 0 0 0,1-1 0 0 0,-1 0 0 0 0,1 0-1 0 0,0 0 1 0 0,0 0 0 0 0,-1-1 0 0 0,1 1 0 0 0,0-1 0 0 0,0 0 0 0 0,0 0-1 0 0,0 0-145 0 0,131-5 1334 0 0,29-38-1309 0 0,-57 4-3755 0 0,-75 22-253 0 0,-13 5-3317 0 0,-16 11-208 0 0</inkml:trace>
  <inkml:trace contextRef="#ctx0" brushRef="#br0" timeOffset="3181.076">3352 405 740 0 0,'-18'-10'7150'0'0,"11"6"-1353"0"0,-14-7-63 0 0,19 9-4516 0 0,2 2-52 0 0,-8-2 595 0 0,6-1 2071 0 0,103-80-1486 0 0,165-179-1859 0 0,-242 237-627 0 0,-23 24 135 0 0,-1 1-1 0 0,1 0 0 0 0,0 0 0 0 0,-1-1 1 0 0,1 1-1 0 0,-1 0 0 0 0,1 0 1 0 0,0 0-1 0 0,-1 0 0 0 0,1 0 0 0 0,-1 0 1 0 0,1 0-1 0 0,0 0 0 0 0,-1 0 0 0 0,1 0 1 0 0,-1 0-1 0 0,1 0 0 0 0,-1 1 0 0 0,1-1 1 0 0,0 0-1 0 0,-1 0 0 0 0,1 1 0 0 0,-1-1 1 0 0,1 0-1 0 0,-1 1 0 0 0,1-1 0 0 0,-1 0 1 0 0,1 1-1 0 0,-1-1 0 0 0,0 1 1 0 0,1-1-1 0 0,-1 1 0 0 0,0-1 0 0 0,1 1 1 0 0,-1-1-1 0 0,0 1 0 0 0,1-1 0 0 0,-1 1 1 0 0,0-1-1 0 0,0 1 0 0 0,0 0 0 0 0,1-1 1 0 0,-1 1-1 0 0,0-1 0 0 0,0 1 0 0 0,0-1 1 0 0,0 1-1 0 0,0 0 0 0 0,0-1 1 0 0,0 1-1 0 0,-1-1 0 0 0,1 1 0 0 0,0 0 1 0 0,0-1-1 0 0,0 1 0 0 0,0-1 0 0 0,-1 1 1 0 0,1-1-1 0 0,0 1 0 0 0,-1-1 0 0 0,1 1 1 0 0,0-1-1 0 0,-1 1 0 0 0,1-1 0 0 0,-1 1 1 0 0,1-1 5 0 0,-34 226-115 0 0,22-122 127 0 0,4-1 0 0 0,5 2 0 0 0,4-1 0 0 0,5 0-1 0 0,15 76-11 0 0,-2-76 192 0 0,-4 2 0 0 0,-5 0-1 0 0,-4 22-191 0 0,-5-118 354 0 0,-11 27 764 0 0,-121-30-779 0 0,-144 7-454 0 0,267-12 103 0 0,-41 10 92 0 0,47-12-24 0 0,2 0 68 0 0,12 10 355 0 0,58-6-443 0 0,1-4 1 0 0,0-3-1 0 0,58-10-36 0 0,20 0 3 0 0,182-20-3 0 0,-303 30 0 0 0,-3 1 0 0 0,-5-1 0 0 0,1 1 0 0 0,-2 0-73 0 0,-16 2-330 0 0,11-1-766 0 0,-12 1-2593 0 0,-2 0-4043 0 0,-11 2 1159 0 0,8-1-3859 0 0</inkml:trace>
  <inkml:trace contextRef="#ctx0" brushRef="#br0" timeOffset="17711.915">4458 1210 696 0 0,'0'0'2172'0'0,"-21"-1"-404"0"0,21 1-387 0 0,-16-2-177 0 0,16 2-268 0 0,0 0-120 0 0,-17-4-240 0 0,17 4-84 0 0,0 0-148 0 0,0 0-28 0 0,0 0-236 0 0,17-6-208 0 0,-17 6-364 0 0,27-9-316 0 0,-8 5-512 0 0,4-1-1212 0 0,-7-3-565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4:59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955 446 1248 0 0,'0'0'3119'0'0,"0"0"679"0"0,7 4-3332 0 0,-4-3 3514 0 0,0-1 4495 0 0,113-21-3939 0 0,-51 5-4102 0 0,-22 7-1148 0 0,53-7-1994 0 0,-63 14-2185 0 0,0 3-3675 0 0,-17 1 1799 0 0</inkml:trace>
  <inkml:trace contextRef="#ctx0" brushRef="#br0" timeOffset="-409.811">305 179 1412 0 0,'-34'-72'10519'0'0,"33"71"-9898"0"0,1 1-62 0 0,0 0 59 0 0,5 95 3151 0 0,31 478-790 0 0,-31-467-2834 0 0,4 51-576 0 0,2-55-3096 0 0,-11-92 1095 0 0,-1-9-4187 0 0,-8-14 1410 0 0</inkml:trace>
  <inkml:trace contextRef="#ctx0" brushRef="#br0" timeOffset="-169.102">34 664 1452 0 0,'-12'-9'4750'0'0,"-7"-2"72"0"0,17 10-3652 0 0,2 1 4 0 0,0 0 47 0 0,3-1-167 0 0,221-46 3045 0 0,-94 22-6752 0 0,-94 18 1024 0 0,26-6-4978 0 0,-33 5 158 0 0</inkml:trace>
  <inkml:trace contextRef="#ctx0" brushRef="#br0" timeOffset="29398.505">675 562 16 0 0,'27'-129'2558'0'0,"-10"76"-837"0"0,-2 0 1 0 0,-2-1-1 0 0,-3 0 1 0 0,-2-1-1 0 0,0-36-1721 0 0,-6 21 2080 0 0,-2 68-2024 0 0,0 2-9 0 0,-8 11 60 0 0,-11 53 189 0 0,3 1 0 0 0,3 1 0 0 0,-4 62-296 0 0,2-25 162 0 0,-81 494 1213 0 0,61-381-1340 0 0,31-206-6628 0 0,4-8-341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6:20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503 18 420 0 0,'0'0'1005'0'0,"0"0"-152"0"0,0 0-107 0 0,0 0-72 0 0,0 0-36 0 0,0 0-18 0 0,-2-14 1830 0 0,-11 12-2405 0 0,1 1 0 0 0,-1 0 1 0 0,0 2-1 0 0,0-1 0 0 0,1 1 0 0 0,-1 1 0 0 0,1 0 0 0 0,-1 1 1 0 0,1 1-1 0 0,0 0 0 0 0,0 0 0 0 0,0 1 0 0 0,0 1 0 0 0,1 0 1 0 0,0 0-1 0 0,0 1 0 0 0,1 0 0 0 0,0 1 0 0 0,0 0 1 0 0,1 1-1 0 0,-1 2-45 0 0,-11 4 45 0 0,-121 107 185 0 0,136-115-211 0 0,1-1 0 0 0,-1 1 1 0 0,1 0-1 0 0,0 0 1 0 0,1 1-1 0 0,0-1 1 0 0,0 1-1 0 0,1 0 0 0 0,0 0 1 0 0,0 0-1 0 0,0 1 1 0 0,1-1-1 0 0,1 1 1 0 0,0-1-1 0 0,0 1 0 0 0,0 0 1 0 0,1-1-1 0 0,0 1 1 0 0,1 0-1 0 0,0 0-19 0 0,5 10 5 0 0,0 0 0 0 0,1 0 0 0 0,2-1-1 0 0,-1 0 1 0 0,2-1 0 0 0,1 1 0 0 0,0-2 0 0 0,1 0-1 0 0,0 0 1 0 0,1-1 0 0 0,1 0 0 0 0,1-2 0 0 0,6 6-5 0 0,-6-5 43 0 0,1 4 94 0 0,-2 1-1 0 0,1 0 0 0 0,-2 1 1 0 0,-1 0-1 0 0,0 1 1 0 0,-2 1-1 0 0,0-1 0 0 0,-1 1 1 0 0,-2 1-1 0 0,0 0 1 0 0,-1 0-1 0 0,-2 0 1 0 0,0 1-1 0 0,-1 0 0 0 0,-2-1 1 0 0,0 1-1 0 0,-2 0 1 0 0,0 0-1 0 0,-2 0 0 0 0,0-1 1 0 0,-2 0-1 0 0,-1 1 1 0 0,0-2-1 0 0,-2 1 0 0 0,-8 17-136 0 0,9-24 172 0 0,-1 0 0 0 0,-1-1-1 0 0,0 0 1 0 0,-1-1-1 0 0,0 0 1 0 0,-1-1-1 0 0,-1 0 1 0 0,0 0-1 0 0,-1-1 1 0 0,0-1-1 0 0,-1 0 1 0 0,0-1 0 0 0,-1-1-1 0 0,0 0 1 0 0,0-1-1 0 0,-1 0 1 0 0,-6 1-172 0 0,-20-3 592 0 0,38-6-525 0 0,1 0-21 0 0,-11-1-11 0 0,10 1-13 0 0,6-3-6 0 0,2-2-25 0 0,0 0 1 0 0,1 1-1 0 0,0-1 1 0 0,0 1 0 0 0,1 0-1 0 0,-1 0 1 0 0,1 1-1 0 0,-1 0 1 0 0,1 0-1 0 0,0 0 1 0 0,0 1-1 0 0,1-1 1 0 0,-1 2-1 0 0,0-1 1 0 0,1 1-1 0 0,-1 0 1 0 0,1 0-1 0 0,-1 0 1 0 0,1 1 0 0 0,0 0-1 0 0,-1 1 1 0 0,1-1-1 0 0,-1 1 1 0 0,1 0-1 0 0,-1 1 1 0 0,5 1 8 0 0,4 10 24 0 0,0 0 0 0 0,0 1 1 0 0,-1 0-1 0 0,-1 1 0 0 0,-1 1 0 0 0,0 0 1 0 0,-1 0-1 0 0,0 1 0 0 0,-2 1 0 0 0,0 0 1 0 0,-1 0-1 0 0,-1 1 0 0 0,0 0 0 0 0,-2 0 1 0 0,0 0-1 0 0,-1 1 0 0 0,-1 0 0 0 0,0 10-24 0 0,-1-19 31 0 0,49 474 1544 0 0,-49-473-1551 0 0,-1 2 9 0 0,1 0 0 0 0,0-1 0 0 0,1 0 0 0 0,0 1 0 0 0,1-1 0 0 0,1 0 0 0 0,0-1 1 0 0,1 1-1 0 0,0-1 0 0 0,1 0 0 0 0,5 6-33 0 0,-6-15 19 0 0,0 0 1 0 0,1 0-1 0 0,0 0 1 0 0,0-1-1 0 0,-1 0 1 0 0,1 0-1 0 0,1 0 1 0 0,-1-1-1 0 0,0 0 0 0 0,0-1 1 0 0,0 0-1 0 0,1 0 1 0 0,-1 0-1 0 0,0-1 1 0 0,0 0-1 0 0,0-1 1 0 0,0 1-1 0 0,0-1 1 0 0,0-1-1 0 0,3-1-19 0 0,-9 4 0 0 0,175-61-156 0 0,-173 60-406 0 0,3-1-620 0 0,-1 1-776 0 0,-4 0-4078 0 0,-1 1-494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6:36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134 621 1488 0 0,'0'0'1428'0'0,"0"0"-46"0"0,0 0-277 0 0,0 0-25 0 0,2-14 3259 0 0,2 1-4180 0 0,0 1 0 0 0,1 0 0 0 0,0 0 0 0 0,0 0 1 0 0,2 0-1 0 0,-1 1 0 0 0,1 0 0 0 0,1 1 0 0 0,0-1 0 0 0,1 2 0 0 0,0-1 0 0 0,6-4-159 0 0,-10 7 54 0 0,368-395-36 0 0,-332 356-2308 0 0,-40 44 1443 0 0,-1 2-486 0 0,0 0-1245 0 0,0 0-773 0 0</inkml:trace>
  <inkml:trace contextRef="#ctx0" brushRef="#br0" timeOffset="396.955">143 189 112 0 0,'0'0'1642'0'0,"0"0"-286"0"0,0 0-342 0 0,0 0-146 0 0,-3 0-245 0 0,-10 3-86 0 0,10-2-122 0 0,-2 13 371 0 0,-64 197 1539 0 0,19 126-1639 0 0,50-259 1232 0 0,18-67-894 0 0,-8-10-629 0 0,25-7-78 0 0,-1-2-1 0 0,0-1 1 0 0,0-2-1 0 0,-1-2 1 0 0,13-6-317 0 0,18-8-2255 0 0,0 5-3855 0 0,-62 22 1595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02.3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247 1 300 0 0,'0'0'2609'0'0,"0"0"-351"0"0,0 0-217 0 0,-19 17 3367 0 0,-22 39-610 0 0,-77 130 598 0 0,116-180-5305 0 0,-8 9 32 0 0,2 0 0 0 0,0 1 1 0 0,0 0-1 0 0,2 0 0 0 0,0 0 1 0 0,1 1-1 0 0,0 0 0 0 0,2 0 1 0 0,0 0-1 0 0,1 1 0 0 0,0-1 1 0 0,2 1-1 0 0,0-1 0 0 0,1 1 0 0 0,0-1 1 0 0,2 1-1 0 0,0-1 0 0 0,1 0 1 0 0,5 14-124 0 0,-5-25-8 0 0,1 0 0 0 0,-1-1 1 0 0,1 1-1 0 0,0-1 0 0 0,1 0 0 0 0,-1 0 1 0 0,1-1-1 0 0,0 0 0 0 0,0 0 1 0 0,0 0-1 0 0,1-1 0 0 0,-1 1 1 0 0,1-2-1 0 0,0 1 0 0 0,0-1 1 0 0,0 0-1 0 0,0 0 0 0 0,0-1 0 0 0,0 0 1 0 0,1 0-1 0 0,-1-1 0 0 0,0 0 1 0 0,0 0-1 0 0,1-1 0 0 0,4-1 8 0 0,7 0-56 0 0,1-2-1 0 0,-1 0 1 0 0,0-1 0 0 0,0-1-1 0 0,-1-1 1 0 0,0 0 0 0 0,0-2-1 0 0,16-9 57 0 0,-15 4 37 0 0,-1-1 1 0 0,-1-1-1 0 0,0-1 0 0 0,-1 0 0 0 0,0-1 0 0 0,-2 0 1 0 0,0-2-1 0 0,-2 1 0 0 0,0-2 0 0 0,-1 1 0 0 0,0-2 1 0 0,-2 1-1 0 0,-1-1 0 0 0,-1-1 0 0 0,0 1 0 0 0,-2-1 1 0 0,-1-1-1 0 0,-1 1 0 0 0,1-19-37 0 0,-3 36 27 0 0,0 0 0 0 0,0 0 0 0 0,0 0-1 0 0,-1 0 1 0 0,1 0 0 0 0,-1 0 0 0 0,-1 0 0 0 0,0 0 0 0 0,1 0 0 0 0,-2 0 0 0 0,1 0-1 0 0,-1 0 1 0 0,0 0 0 0 0,0 0 0 0 0,0 1 0 0 0,-1-1 0 0 0,0 1 0 0 0,0-1 0 0 0,0 1-1 0 0,-1 0 1 0 0,0 0 0 0 0,0 1 0 0 0,0-1 0 0 0,0 1 0 0 0,-1 0 0 0 0,0 0 0 0 0,0 1-1 0 0,0-1 1 0 0,0 1 0 0 0,0 0 0 0 0,-1 0 0 0 0,0 1 0 0 0,1-1 0 0 0,-1 1 0 0 0,0 1-1 0 0,-2-1-26 0 0,-126 4-2851 0 0,46 16-7783 0 0,52-9 249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01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1 124 156 0 0,'8'-25'17894'0'0,"-5"17"-14055"0"0,87-14-1175 0 0,109-15-5165 0 0,-68 9-7939 0 0,-124 27 6625 0 0,16-2-1578 0 0</inkml:trace>
  <inkml:trace contextRef="#ctx0" brushRef="#br0" timeOffset="269.7709">216 263 1912 0 0,'-38'31'15338'0'0,"36"-30"-13606"0"0,2-1-278 0 0,0 0-249 0 0,0 0-208 0 0,120-34 1040 0 0,9-16-10264 0 0,-91 33 2043 0 0,-6 3-1676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01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144 170 2288 0 0,'3'-50'9299'0'0,"-4"34"-7503"0"0,1 14-1329 0 0,0 2-57 0 0,14 48 2108 0 0,-5-9-1950 0 0,-1-1-1 0 0,-3 1 0 0 0,-1 1 1 0 0,-2-1-1 0 0,-2 0 1 0 0,-3 31-568 0 0,1-35 246 0 0,-29 260 1970 0 0,31-296-2185 0 0,0 1 1 0 0,0 0 0 0 0,-1-1 0 0 0,1 1-1 0 0,-1 0 1 0 0,1-1 0 0 0,0 1-1 0 0,-1 0 1 0 0,1 0 0 0 0,-1-1-1 0 0,1 1 1 0 0,-1 0 0 0 0,1 0 0 0 0,0 0-1 0 0,-1 0 1 0 0,1 0 0 0 0,-1-1-1 0 0,1 1 1 0 0,-1 0 0 0 0,1 0-1 0 0,-1 0 1 0 0,1 0 0 0 0,-1 0 0 0 0,1 1-1 0 0,-1-1 1 0 0,1 0 0 0 0,-1 0-1 0 0,1 0 1 0 0,-1 0 0 0 0,1 0 0 0 0,0 1-1 0 0,-1-1 1 0 0,1 0 0 0 0,-1 0-1 0 0,1 1 1 0 0,0-1 0 0 0,-1 0-1 0 0,1 1 1 0 0,0-1 0 0 0,-1 0 0 0 0,1 1-1 0 0,0-1 1 0 0,-1 1 0 0 0,1-1-1 0 0,0 0 1 0 0,0 1 0 0 0,0-1-1 0 0,-1 1 1 0 0,1-1 0 0 0,0 1 0 0 0,0-1-1 0 0,0 1 1 0 0,0-1 0 0 0,0 1-1 0 0,0-1 1 0 0,0 0 0 0 0,0 1-1 0 0,0-1 1 0 0,0 1 0 0 0,0-1 0 0 0,0 1-1 0 0,0-1 1 0 0,0 1 0 0 0,0-1-1 0 0,1 1 1 0 0,-1-1 0 0 0,0 1-1 0 0,1-1-31 0 0,-16-35 347 0 0,3-60-382 0 0,3 0-1 0 0,6 0 1 0 0,4-46 35 0 0,-4-118 201 0 0,-3 197-496 0 0,6 60 244 0 0,-15 15-42 0 0,1 12 102 0 0,2 1 0 0 0,0 1 0 0 0,2-1 0 0 0,1 2 0 0 0,1-1 0 0 0,1 5-9 0 0,9-32 53 0 0,1 0 0 0 0,0 0 0 0 0,-1 0 0 0 0,1-1 0 0 0,0 1 0 0 0,-1-1 0 0 0,1 1 0 0 0,-1-1 0 0 0,1 0 0 0 0,-1 0 0 0 0,1 0 0 0 0,-1 0 0 0 0,0-1 0 0 0,1 1 0 0 0,-1-1 0 0 0,0 1 0 0 0,0-1 0 0 0,0 0 0 0 0,0 0 0 0 0,0 0 0 0 0,-1 0 0 0 0,1 0 0 0 0,-1 0 0 0 0,1 0 0 0 0,0-2-53 0 0,0 2 47 0 0,193-165 11 0 0,-191 165-93 0 0,0 0 0 0 0,0 0-1 0 0,-1 1 1 0 0,1-1 0 0 0,0 1 0 0 0,0 0 0 0 0,1 0-1 0 0,-1 0 1 0 0,0 1 0 0 0,0-1 0 0 0,0 1-1 0 0,0 0 1 0 0,0 0 0 0 0,1 1 0 0 0,-1-1 0 0 0,0 1-1 0 0,0 0 1 0 0,0 0 0 0 0,0 0 0 0 0,0 1 0 0 0,0 0-1 0 0,-1-1 1 0 0,1 1 0 0 0,0 0 0 0 0,-1 1-1 0 0,1-1 1 0 0,-1 1 0 0 0,0-1 0 0 0,0 1 0 0 0,0 0-1 0 0,0 0 1 0 0,1 2 35 0 0,81 115-6016 0 0,-80-110 4979 0 0,31 51-8004 0 0,-22-39 2379 0 0</inkml:trace>
  <inkml:trace contextRef="#ctx0" brushRef="#br0" timeOffset="363.572">939 514 2432 0 0,'-17'-28'14026'0'0,"-10"94"-10596"0"0,-77 479 464 0 0,103-542-3864 0 0,0 0-1 0 0,0 0 1 0 0,0 1-1 0 0,0-1 1 0 0,0 0-1 0 0,1 0 1 0 0,-1 1-1 0 0,1-1 1 0 0,0 0-1 0 0,0 0 1 0 0,0 1-1 0 0,1-1 1 0 0,-1 0 0 0 0,1 0-1 0 0,0 1 1 0 0,0-1-1 0 0,0 0 1 0 0,0 0-1 0 0,0 0 1 0 0,1 0-1 0 0,-1 0 1 0 0,1 0-1 0 0,0-1 1 0 0,0 1-1 0 0,0 0 1 0 0,0-1-1 0 0,0 0 1 0 0,1 1-1 0 0,-1-1 1 0 0,1 0-1 0 0,0 0 1 0 0,-1 0 0 0 0,1-1-1 0 0,0 1 1 0 0,1 0-30 0 0,23 0-380 0 0,-1-1 1 0 0,1-1 0 0 0,0-1 0 0 0,-1-1-1 0 0,1-2 1 0 0,-1 0 0 0 0,11-4 379 0 0,44-7-4565 0 0,-51 8 1341 0 0,-10 1-2136 0 0,-5-1-1248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2:57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1 908 0 0,'-56'5'6363'0'0,"53"-5"-5273"0"0,0 1-184 0 0,-22 3 1737 0 0,44 3 465 0 0,448 21 251 0 0,-298-25-2844 0 0,481 20 521 0 0,-456-13-103 0 0,-189-10-921 0 0,2-1-133 0 0,8-1-2614 0 0,-11-2 1147 0 0,-5-3-6075 0 0,1 6 1301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06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245 105 1096 0 0,'0'0'1998'0'0,"0"0"-228"0"0,0-9 597 0 0,0 5 2203 0 0,0 3-4501 0 0,0 1 0 0 0,0-1 0 0 0,0 0 0 0 0,0 1 0 0 0,0-1 0 0 0,0 0 0 0 0,0 1 0 0 0,0-1 0 0 0,-1 1 0 0 0,1-1 0 0 0,0 0 0 0 0,0 1 0 0 0,-1-1 0 0 0,1 1 0 0 0,0-1 0 0 0,-1 1-1 0 0,1-1 1 0 0,0 1 0 0 0,-1-1 0 0 0,1 1 0 0 0,-1-1 0 0 0,1 1 0 0 0,-1 0 0 0 0,1-1 0 0 0,-1 1 0 0 0,1 0 0 0 0,-1-1 0 0 0,1 1 0 0 0,-1 0 0 0 0,0 0 0 0 0,1 0 0 0 0,-1-1 0 0 0,1 1 0 0 0,-1 0 0 0 0,0 0 0 0 0,1 0 0 0 0,-1 0 0 0 0,1 0 0 0 0,-1 0 0 0 0,0 0 0 0 0,1 0 0 0 0,-1 0 0 0 0,0 0 0 0 0,1 1 0 0 0,-1-1-1 0 0,1 0 1 0 0,-1 0 0 0 0,1 1 0 0 0,-1-1 0 0 0,0 0 0 0 0,1 0 0 0 0,-1 1 0 0 0,1-1 0 0 0,-1 1 0 0 0,1-1 0 0 0,0 0 0 0 0,-1 1 0 0 0,1-1 0 0 0,-1 1 0 0 0,1-1-69 0 0,-40 23 20 0 0,24-8 6 0 0,0 1 0 0 0,0 0 0 0 0,1 1 0 0 0,2 1 0 0 0,-1 0-1 0 0,2 1 1 0 0,1 0 0 0 0,0 1 0 0 0,1 0 0 0 0,1 1 0 0 0,2 0-1 0 0,0 0 1 0 0,0 1 0 0 0,2 0 0 0 0,1 0 0 0 0,-1 20-26 0 0,5-34 2 0 0,0 0 1 0 0,1 0 0 0 0,-1 0-1 0 0,2 0 1 0 0,-1 0 0 0 0,1 0-1 0 0,0 0 1 0 0,1-1 0 0 0,0 1-1 0 0,0-1 1 0 0,1 0-1 0 0,0 0 1 0 0,0 0 0 0 0,1 0-1 0 0,-1 0 1 0 0,1-1 0 0 0,1 0-1 0 0,-1 0 1 0 0,1-1 0 0 0,0 1-1 0 0,1-1 1 0 0,-1-1-1 0 0,1 1 1 0 0,0-1 0 0 0,0 0-1 0 0,0-1 1 0 0,0 1 0 0 0,1-1-1 0 0,0-1 1 0 0,-1 0 0 0 0,1 0-1 0 0,0 0 1 0 0,0-1-1 0 0,0 0 1 0 0,0-1 0 0 0,0 1-1 0 0,0-2 1 0 0,0 1 0 0 0,0-1-1 0 0,0 0 1 0 0,8-3-3 0 0,-2 1 158 0 0,0 0 0 0 0,0-2 1 0 0,0 1-1 0 0,0-2 0 0 0,-1 0 1 0 0,0 0-1 0 0,0-2 0 0 0,-1 1 1 0 0,0-2-1 0 0,0 1 0 0 0,-1-2 1 0 0,0 1-1 0 0,0-1 0 0 0,-1-1 0 0 0,-1 0 1 0 0,0-1-1 0 0,0 0 0 0 0,-1 0 1 0 0,-1 0-1 0 0,0-1 0 0 0,-1 0 1 0 0,0-1-1 0 0,-1 1 0 0 0,0-1 1 0 0,-1-2-159 0 0,3-6 186 0 0,-1 0 1 0 0,-1 0 0 0 0,-1 0 0 0 0,-1 0 0 0 0,-1 0 0 0 0,0-1 0 0 0,-2 1 0 0 0,-1-1 0 0 0,-1 1-1 0 0,-1-1 1 0 0,-1 1 0 0 0,0 0 0 0 0,-3-2-187 0 0,4 18-58 0 0,1 1-1 0 0,-2 0 1 0 0,1 0-1 0 0,-1 0 1 0 0,0 0-1 0 0,0 1 1 0 0,0-1-1 0 0,0 1 1 0 0,-1 0-1 0 0,0 1 1 0 0,0-1-1 0 0,0 1 1 0 0,0 0-1 0 0,0 0 1 0 0,-1 0-1 0 0,1 1 1 0 0,-1 0-1 0 0,0 0 1 0 0,0 0-1 0 0,1 1 1 0 0,-1 0-1 0 0,0 0 1 0 0,0 0-1 0 0,-3 1 59 0 0,-44 2-4212 0 0,6 12-4458 0 0,35-9 2492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06.8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85 808 0 0,'0'0'2258'0'0,"-1"-17"4169"0"0,-1 15-871 0 0,-42 124-4887 0 0,36-98-637 0 0,1 0-1 0 0,1 1 1 0 0,1 0-1 0 0,2 0 0 0 0,0 0 1 0 0,2 0-1 0 0,0 4-31 0 0,1-23 8 0 0,1 0-1 0 0,-1 0 0 0 0,1 1 0 0 0,0-1 1 0 0,1 0-1 0 0,-1 0 0 0 0,1-1 0 0 0,1 1 1 0 0,-1 0-1 0 0,1-1 0 0 0,0 1 1 0 0,0-1-1 0 0,0 0 0 0 0,1 0 0 0 0,0 0 1 0 0,0 0-1 0 0,0-1 0 0 0,0 1 0 0 0,1-1 1 0 0,0 0-1 0 0,0-1 0 0 0,0 1 0 0 0,0-1 1 0 0,0 0-1 0 0,1 0 0 0 0,-1-1 0 0 0,1 1 1 0 0,0-1-1 0 0,0-1 0 0 0,0 1 0 0 0,3 0-7 0 0,5 1 61 0 0,0-1-1 0 0,0 0 0 0 0,0 0 1 0 0,0-2-1 0 0,0 0 1 0 0,0 0-1 0 0,0-1 0 0 0,0-1 1 0 0,0-1-1 0 0,0 0 0 0 0,-1 0 1 0 0,1-1-1 0 0,-1-1 0 0 0,0 0 1 0 0,0-1-1 0 0,0-1 0 0 0,-1 0 1 0 0,0 0-1 0 0,-1-1 0 0 0,0-1 1 0 0,0 0-1 0 0,0 0 0 0 0,-1-1 1 0 0,-1-1-1 0 0,0 1 0 0 0,0-1 1 0 0,-1-1-1 0 0,0 0 0 0 0,-1 0 1 0 0,-1 0-1 0 0,0-1 0 0 0,0 0 1 0 0,-1 0-1 0 0,-1-1 0 0 0,0 1 1 0 0,-1-4-61 0 0,-4-141 548 0 0,0 153-548 0 0,0-1 0 0 0,0 0 1 0 0,0 1-1 0 0,-1-1 0 0 0,1 1 0 0 0,-1 0 0 0 0,-1 0 0 0 0,1-1 0 0 0,-1 1 0 0 0,0 1 0 0 0,0-1 1 0 0,0 0-1 0 0,-1 1 0 0 0,1-1 0 0 0,-1 1 0 0 0,0 0 0 0 0,-1 1 0 0 0,1-1 0 0 0,-1 1 0 0 0,1-1 1 0 0,-1 1-1 0 0,0 1 0 0 0,0-1 0 0 0,0 1 0 0 0,-1 0 0 0 0,-1-1 0 0 0,-5 1-178 0 0,-1 0 0 0 0,1 0 1 0 0,0 2-1 0 0,-1-1 0 0 0,1 1 0 0 0,-1 1 1 0 0,1 1-1 0 0,0-1 0 0 0,-1 2 0 0 0,-1 0 178 0 0,-65 44-5599 0 0,67-25 422 0 0,12-9 1248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07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75 760 0 0,'23'-20'9996'0'0,"-32"42"-6606"0"0,-4-6-3297 0 0,1 0-1 0 0,0 0 1 0 0,1 1 0 0 0,1 1-1 0 0,1 0 1 0 0,1 0 0 0 0,0 1-1 0 0,1 0 1 0 0,1 0 0 0 0,1 1-1 0 0,0-1 1 0 0,2 1 0 0 0,0 0-1 0 0,2 0 1 0 0,0 4-93 0 0,2-18 39 0 0,1 0-1 0 0,0-1 0 0 0,0 1 1 0 0,1-1-1 0 0,0 1 1 0 0,0-1-1 0 0,0 0 1 0 0,0 0-1 0 0,1 0 1 0 0,0-1-1 0 0,0 1 1 0 0,0-1-1 0 0,0 0 1 0 0,1 0-1 0 0,0 0 0 0 0,-1-1 1 0 0,2 0-1 0 0,-1 0 1 0 0,0 0-1 0 0,0 0 1 0 0,1-1-1 0 0,0 0 1 0 0,-1 0-1 0 0,1 0 1 0 0,1-1-39 0 0,7 3 53 0 0,0-1 1 0 0,-1-1-1 0 0,2 0 1 0 0,-1-1 0 0 0,0 0-1 0 0,0-1 1 0 0,0-1-1 0 0,0 0 1 0 0,0-1 0 0 0,4-2-54 0 0,-6 1 47 0 0,0 0 0 0 0,-1-1 0 0 0,0 0 0 0 0,1 0 0 0 0,-2-2 0 0 0,1 1 1 0 0,0-2-1 0 0,-1 1 0 0 0,-1-1 0 0 0,1-1 0 0 0,-1 0 0 0 0,0 0 0 0 0,-1 0 0 0 0,1-1 1 0 0,-2-1-1 0 0,0 1 0 0 0,0-1 0 0 0,0-1 0 0 0,-1 1 0 0 0,-1-1 0 0 0,0 0 1 0 0,0 0-1 0 0,0-6-47 0 0,0 1 5 0 0,-1 0 1 0 0,0 0 0 0 0,-1 0 0 0 0,-1 0 0 0 0,-1-1-1 0 0,0 1 1 0 0,-1 0 0 0 0,-1-1 0 0 0,-3-12-6 0 0,4 23-92 0 0,-1 1 0 0 0,-1-1 0 0 0,1 1 1 0 0,-1-1-1 0 0,0 1 0 0 0,0-1 0 0 0,-1 1 0 0 0,0 0 1 0 0,1 0-1 0 0,-2 0 0 0 0,1 0 0 0 0,-1 1 0 0 0,1-1 1 0 0,-1 1-1 0 0,0 0 0 0 0,-1 0 0 0 0,1 0 0 0 0,-1 1 1 0 0,0 0-1 0 0,0 0 0 0 0,0 0 0 0 0,0 0 0 0 0,0 1 1 0 0,0 0-1 0 0,-1 0 0 0 0,1 0 0 0 0,-1 0 0 0 0,-2 1 92 0 0,-49-3-2980 0 0,18 8-2120 0 0,14 1-15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08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0 208 0 0,'0'0'1984'0'0,"0"0"-330"0"0,0 0-262 0 0,-4 0-197 0 0,-10 0-165 0 0,11 0-188 0 0,3 0-179 0 0,0 0-133 0 0,0 0-102 0 0,0 0-73 0 0,-16 4 391 0 0,41 8-6327 0 0,-9-11 2539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09.9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1328 10 2188 0 0,'0'0'1948'0'0,"0"0"-222"0"0,0 0-198 0 0,5-8 583 0 0,-7 7 2854 0 0,-147 55-4388 0 0,-662 278-486 0 0,564-229 49 0 0,209-88-260 0 0,-8 6-439 0 0,14 7-7359 0 0,25-20 3645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07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1013 18 2336 0 0,'0'0'1976'0'0,"-11"-18"5702"0"0,7 22-7645 0 0,1 0 0 0 0,-1 0 0 0 0,1 0 0 0 0,0 0 0 0 0,0 0 0 0 0,1 1 0 0 0,-1-1 0 0 0,1 1 0 0 0,0 0 0 0 0,1 0 0 0 0,-1 0 0 0 0,1 0 0 0 0,0 0 0 0 0,0 0 0 0 0,0 0 0 0 0,0 0 0 0 0,1 0 0 0 0,0 1 0 0 0,1 0-33 0 0,-4 16 114 0 0,-1-3-70 0 0,0 1 0 0 0,2-1 0 0 0,1 0-1 0 0,0 1 1 0 0,1-1 0 0 0,1 0 0 0 0,1 1 0 0 0,1-1 0 0 0,0 0-1 0 0,2 0 1 0 0,5 15-44 0 0,-8-31 54 0 0,1 0-1 0 0,-1 1 1 0 0,1-1-1 0 0,0 0 1 0 0,0 0-1 0 0,0-1 1 0 0,1 1-1 0 0,-1-1 0 0 0,0 0 1 0 0,1 1-1 0 0,0-1 1 0 0,-1-1-1 0 0,1 1 1 0 0,0-1-1 0 0,0 1 1 0 0,0-1-1 0 0,0 0 1 0 0,0 0-1 0 0,1-1 1 0 0,-1 1-1 0 0,0-1 1 0 0,0 0-1 0 0,0 0 1 0 0,0-1-1 0 0,1 1 1 0 0,-1-1-1 0 0,0 0 0 0 0,0 0 1 0 0,0 0-1 0 0,0 0 1 0 0,0-1-1 0 0,-1 0 1 0 0,1 0-1 0 0,0 0 1 0 0,-1 0-1 0 0,1 0 1 0 0,-1-1-1 0 0,0 1 1 0 0,0-1-1 0 0,0 0 1 0 0,0 0-1 0 0,0 0 1 0 0,-1-1-1 0 0,1 1 1 0 0,-1-1-1 0 0,0 1 0 0 0,0-1 1 0 0,0 0-1 0 0,0 1 1 0 0,-1-1-1 0 0,0 0 1 0 0,1 0-1 0 0,-2 0 1 0 0,2-4-54 0 0,25-115-484 0 0,-40 46-4061 0 0,-28 62-1593 0 0,37 14 3608 0 0</inkml:trace>
  <inkml:trace contextRef="#ctx0" brushRef="#br0" timeOffset="1006.814">1 452 992 0 0,'2'1'2698'0'0,"7"1"-144"0"0,21 7 9358 0 0,-23-7-11211 0 0,-2-1-3388 0 0,-2-1 959 0 0,11-2-4628 0 0,-11 2 674 0 0</inkml:trace>
  <inkml:trace contextRef="#ctx0" brushRef="#br0" timeOffset="1262.837">328 427 1940 0 0,'0'0'2536'0'0,"0"0"-531"0"0,0 0-365 0 0,0 0-336 0 0,0 0-328 0 0,13-3-384 0 0,-13 3-424 0 0,12-8-516 0 0,-3 1-596 0 0,-9 7-604 0 0,25-12-1080 0 0,-11 9-661 0 0</inkml:trace>
  <inkml:trace contextRef="#ctx0" brushRef="#br0" timeOffset="1263.837">675 422 660 0 0,'6'9'3484'0'0,"-6"-9"-487"0"0,0 0-425 0 0,4 11-228 0 0,-4-11-380 0 0,0 0-108 0 0,0 0-359 0 0,4 12-253 0 0,-4-12-332 0 0,0 0-116 0 0,0 0-396 0 0,0 0-292 0 0,0 0-680 0 0,6 5-504 0 0,-6-5-828 0 0,0 0-1037 0 0,0 0-1551 0 0,0 0-2953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11.2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 49 156 0 0,'17'-32'10380'0'0,"-10"17"-7663"0"0,-6 13-2585 0 0,-1 2-18 0 0,-2 15 72 0 0,-57 303 317 0 0,-22 169 668 0 0,59-338-823 0 0,16-109-44 0 0,5-23-8789 0 0,1-17 3363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13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84 1428 0 0,'-27'-21'7307'0'0,"11"37"-7178"0"0,1 0 1 0 0,0 1 0 0 0,2 1-1 0 0,0 0 1 0 0,1 1 0 0 0,0 0-1 0 0,2 1 1 0 0,1 0-1 0 0,0 1 1 0 0,1 0 0 0 0,1 0-1 0 0,0 5-129 0 0,3-12 48 0 0,1 0-1 0 0,1 0 0 0 0,0 0 1 0 0,0 0-1 0 0,1 1 0 0 0,1-1 1 0 0,1 0-1 0 0,0 1 0 0 0,0-1 1 0 0,3 6-48 0 0,-4-16 22 0 0,1 0 1 0 0,0 1 0 0 0,0-1-1 0 0,1 0 1 0 0,-1 0 0 0 0,1 0-1 0 0,-1 0 1 0 0,2 0 0 0 0,-1-1-1 0 0,0 1 1 0 0,0 0 0 0 0,1-1-1 0 0,0 0 1 0 0,0 1 0 0 0,0-1-1 0 0,0 0 1 0 0,0-1 0 0 0,1 1-1 0 0,-1-1 1 0 0,1 1 0 0 0,0-1-1 0 0,0 0 1 0 0,0 0 0 0 0,0-1-1 0 0,0 1 1 0 0,0-1 0 0 0,0 0-1 0 0,0 0 1 0 0,0 0 0 0 0,1-1-1 0 0,-1 1 1 0 0,0-1 0 0 0,1 0-1 0 0,-1 0 1 0 0,0-1 0 0 0,1 1-23 0 0,8-2 181 0 0,-1 0-1 0 0,1-1 1 0 0,0 0 0 0 0,-1-1 0 0 0,0-1 0 0 0,0 0 0 0 0,0 0-1 0 0,-1-1 1 0 0,0-1 0 0 0,0 0 0 0 0,0 0 0 0 0,-1-1 0 0 0,0 0-1 0 0,0-1 1 0 0,-1 0 0 0 0,-1-1 0 0 0,1 0 0 0 0,-1 0 0 0 0,-1-1-1 0 0,0 0 1 0 0,-1 0 0 0 0,0-1 0 0 0,0 1 0 0 0,-1-1 0 0 0,-1 0-1 0 0,0-1 1 0 0,-1 1 0 0 0,0-1 0 0 0,-1 0 0 0 0,0 0 0 0 0,-1-10-181 0 0,1 3 75 0 0,-1 0 1 0 0,-1 0 0 0 0,-1 0-1 0 0,-1 0 1 0 0,-1 0-1 0 0,-1 0 1 0 0,0 1 0 0 0,-2-1-1 0 0,0 1 1 0 0,-1 1 0 0 0,-3-6-76 0 0,8 21-88 0 0,0 1 1 0 0,0-1 0 0 0,-1 0 0 0 0,1 1 0 0 0,-1-1 0 0 0,0 1-1 0 0,0 0 1 0 0,0 0 0 0 0,0 0 0 0 0,0 0 0 0 0,0 0 0 0 0,0 1-1 0 0,-1-1 1 0 0,1 1 0 0 0,0 0 0 0 0,-1 0 0 0 0,1 0 0 0 0,-1 1-1 0 0,0-1 1 0 0,1 1 0 0 0,-1 0 0 0 0,1 0 0 0 0,-1 0 0 0 0,1 0-1 0 0,-1 1 1 0 0,0-1 0 0 0,1 1 0 0 0,-1 0 0 0 0,1 0 0 0 0,0 0-1 0 0,-2 1 88 0 0,-57 46-8892 0 0,55-35 4873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13.6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94 344 0 0,'0'0'3130'0'0,"0"0"-724"0"0,0 0-528 0 0,13 16 3987 0 0,-30 141-4556 0 0,15-139-1391 0 0,2 0 1 0 0,0 1-1 0 0,0-1 1 0 0,2 0-1 0 0,0 0 1 0 0,1 0-1 0 0,1 0 1 0 0,1-1-1 0 0,0 1 1 0 0,5 9 81 0 0,-7-23-2 0 0,-1-1 0 0 0,1 1 0 0 0,-1 0 0 0 0,1-1 0 0 0,0 0 0 0 0,0 0 0 0 0,1 0 0 0 0,-1 0 0 0 0,1 0 1 0 0,-1 0-1 0 0,1-1 0 0 0,0 0 0 0 0,0 0 0 0 0,0 0 0 0 0,0 0 0 0 0,0-1 0 0 0,1 1 0 0 0,-1-1 0 0 0,0 0 0 0 0,1-1 1 0 0,-1 1-1 0 0,1-1 0 0 0,-1 0 0 0 0,1 0 0 0 0,-1 0 0 0 0,0 0 0 0 0,1-1 0 0 0,-1 0 0 0 0,1 0 0 0 0,-1 0 0 0 0,0 0 1 0 0,0-1-1 0 0,0 1 0 0 0,1-1 2 0 0,5-2 115 0 0,-1-1 0 0 0,1 1 1 0 0,-1-1-1 0 0,1-1 0 0 0,-2 0 1 0 0,1 0-1 0 0,-1-1 0 0 0,0 0 1 0 0,0 0-1 0 0,0-1 0 0 0,-1 0 0 0 0,-1-1 1 0 0,6-7-116 0 0,0-10 225 0 0,-1-1 0 0 0,-1 0 0 0 0,-2 0 0 0 0,-1-1 0 0 0,0 0 1 0 0,-2-1-1 0 0,-2 0 0 0 0,0 1 0 0 0,-2-1 0 0 0,-1 0 0 0 0,-2 0 0 0 0,0 0-225 0 0,2 27 2 0 0,0 0 0 0 0,0 0-1 0 0,0 0 1 0 0,0 0 0 0 0,0 0-1 0 0,0 1 1 0 0,0-1 0 0 0,-1 0-1 0 0,1 0 1 0 0,-1 0-1 0 0,1 0 1 0 0,-1 0 0 0 0,0 1-1 0 0,1-1 1 0 0,-1 0 0 0 0,0 0-1 0 0,0 1 1 0 0,-1-1 0 0 0,1 1-1 0 0,0-1 1 0 0,0 1 0 0 0,-1-1-1 0 0,1 1 1 0 0,-1 0 0 0 0,1 0-1 0 0,-1 0 1 0 0,0 0 0 0 0,1 0-1 0 0,-1 0 1 0 0,0 0-1 0 0,0 0 1 0 0,1 1 0 0 0,-1-1-1 0 0,0 1 1 0 0,0-1 0 0 0,0 1-1 0 0,0 0 1 0 0,0 0 0 0 0,0-1-1 0 0,-1 2-1 0 0,-85 37-2021 0 0,44 16-3534 0 0,36-39 2062 0 0,1 1-1352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14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52 225 1324 0 0,'23'-19'11561'0'0,"-81"158"-8589"0"0,55-134-2999 0 0,1 1 1 0 0,-1-1-1 0 0,1 0 0 0 0,1 1 0 0 0,-1-1 0 0 0,1 1 0 0 0,0 0 0 0 0,0-1 0 0 0,0 1 0 0 0,1 0 0 0 0,0 0 0 0 0,0 0 0 0 0,1-1 0 0 0,-1 1 0 0 0,1 0 0 0 0,1-1 0 0 0,-1 1 0 0 0,1-1 0 0 0,0 1 0 0 0,0-1 0 0 0,0 1 0 0 0,1-1 0 0 0,0 0 0 0 0,0 0 1 0 0,0-1-1 0 0,1 1 0 0 0,-1-1 0 0 0,1 1 0 0 0,0-1 0 0 0,1 0 0 0 0,-1-1 0 0 0,1 1 0 0 0,-1-1 0 0 0,1 1 0 0 0,0-2 0 0 0,0 1 0 0 0,6 2 27 0 0,2-4 26 0 0,0-1 0 0 0,0 0 1 0 0,0-1-1 0 0,0 0 0 0 0,0-1 0 0 0,0 0 1 0 0,0-1-1 0 0,0-1 0 0 0,-1 0 0 0 0,1-1 0 0 0,-1 0 1 0 0,0-1-1 0 0,-1 0 0 0 0,0-1 0 0 0,0 0 0 0 0,0 0 1 0 0,0-2-1 0 0,-1 1 0 0 0,-1-1 0 0 0,0-1 1 0 0,0 1-1 0 0,-1-2 0 0 0,0 1 0 0 0,0-1 0 0 0,-1 0 1 0 0,-1-1-1 0 0,0 1 0 0 0,3-10-26 0 0,6-10 245 0 0,-2 0 0 0 0,-2-1 0 0 0,0-1 1 0 0,-3 1-1 0 0,0-2 0 0 0,-2 1 0 0 0,-2-1 0 0 0,0-4-245 0 0,-4 36 5 0 0,0 0 0 0 0,-1 0 0 0 0,1 1 1 0 0,0-1-1 0 0,-1 0 0 0 0,1 0 0 0 0,-1 0 0 0 0,0 0 0 0 0,0 1 0 0 0,1-1 1 0 0,-1 0-1 0 0,0 1 0 0 0,0-1 0 0 0,-1 1 0 0 0,1-1 0 0 0,0 1 0 0 0,0-1 1 0 0,-1 1-1 0 0,1 0 0 0 0,-1 0 0 0 0,1-1 0 0 0,-1 1 0 0 0,0 0 1 0 0,1 0-1 0 0,-1 1 0 0 0,0-1 0 0 0,1 0 0 0 0,-1 1 0 0 0,0-1 0 0 0,0 1 1 0 0,0-1-1 0 0,0 1 0 0 0,0 0 0 0 0,0 0 0 0 0,1 0 0 0 0,-1 0 1 0 0,0 0-1 0 0,0 0 0 0 0,0 0 0 0 0,0 1 0 0 0,-1 0-5 0 0,-89 20-61 0 0,80-18 61 0 0,-63 28-1689 0 0,27-4-6360 0 0,35-20 2486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3:04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79 276 0 0,'9'-28'4024'0'0,"2"-13"521"0"0,-10 39-4117 0 0,-1 2 37 0 0,0 0-91 0 0,2-8 1437 0 0,-3 215-955 0 0,-109 226 1414 0 0,108-422-2325 0 0,0-7 135 0 0,0 0 0 0 0,0 1 0 0 0,0-1-1 0 0,0 0 1 0 0,1 1 0 0 0,0-1 0 0 0,0 1-1 0 0,0 0 1 0 0,0-1 0 0 0,1 1 0 0 0,0 0-1 0 0,0 0 1 0 0,0-1 0 0 0,1 1 0 0 0,-1 0-1 0 0,1-1 1 0 0,0 1 0 0 0,0-1 0 0 0,1 1-1 0 0,0-1 1 0 0,-1 1 0 0 0,1-1 0 0 0,1 0-1 0 0,-1 0 1 0 0,1 0 0 0 0,-1 0 0 0 0,1 0-1 0 0,0-1 1 0 0,0 1 0 0 0,1-1 0 0 0,-1 0-1 0 0,1 0 1 0 0,0 0 0 0 0,0 0 0 0 0,0-1-1 0 0,0 0 1 0 0,0 1 0 0 0,1-1-80 0 0,27 5 294 0 0,1-2-1 0 0,-1-1 1 0 0,1-2 0 0 0,0-1-1 0 0,0-1 1 0 0,17-3-294 0 0,20 0 208 0 0,1625-8 1398 0 0,22-30-382 0 0,454 33-536 0 0,-1680 3 541 0 0,-488 5-1055 0 0,20 0 221 0 0,-18-1-318 0 0,11 0-9 0 0,-12 1-24 0 0,24-9 69 0 0,-26 8-96 0 0,1 0 11 0 0,0 0 0 0 0,0 0 0 0 0,-1-1 0 0 0,1 0-1 0 0,0 1 1 0 0,0-1 0 0 0,-1 0 0 0 0,1 0 0 0 0,-1-1-1 0 0,0 1 1 0 0,1 0 0 0 0,-1-1 0 0 0,0 1 0 0 0,-1-1-1 0 0,1 0 1 0 0,0 0 0 0 0,-1 1 0 0 0,1-1 0 0 0,-1 0 0 0 0,0-1-1 0 0,0 1 1 0 0,0 0 0 0 0,-1 0 0 0 0,1 0 0 0 0,-1 0-1 0 0,0-1 1 0 0,1 1 0 0 0,-1 0 0 0 0,-1 0 0 0 0,1-1-1 0 0,0 1 1 0 0,-1 0 0 0 0,0 0 0 0 0,0 0 0 0 0,0 0-1 0 0,0 0 1 0 0,0 0 0 0 0,-2-3-28 0 0,2-12-14 0 0,-30-342 200 0 0,29 313-419 0 0,-1-43-2290 0 0,-4 32-9008 0 0,6 41 1363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15.7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273 17 940 0 0,'-12'-3'1270'0'0,"9"3"-232"0"0,0 0-180 0 0,-6 1-545 0 0,0 0 0 0 0,1 1 0 0 0,0 0 1 0 0,-1 0-1 0 0,1 1 0 0 0,0 0 0 0 0,0 1 0 0 0,0-1 1 0 0,1 2-1 0 0,-1-1 0 0 0,1 1 0 0 0,0 0 1 0 0,0 1-1 0 0,1-1 0 0 0,0 1 0 0 0,0 1 0 0 0,0-1 1 0 0,1 1-1 0 0,-4 6-313 0 0,-77 152 1871 0 0,82-153-1827 0 0,0-1 0 0 0,1 1 0 0 0,0 0 1 0 0,1 0-1 0 0,0 0 0 0 0,1 1 0 0 0,1-1 0 0 0,0 0 0 0 0,0 1 1 0 0,1-1-1 0 0,0 0 0 0 0,1 0 0 0 0,1 0 0 0 0,0 0 1 0 0,1 0-1 0 0,0 0 0 0 0,0-1 0 0 0,5 7-44 0 0,-6-14 36 0 0,0 0 0 0 0,0-1 0 0 0,0 1 0 0 0,1-1 0 0 0,0 0 0 0 0,-1 0 0 0 0,1 0 0 0 0,0 0 0 0 0,1-1-1 0 0,-1 1 1 0 0,0-1 0 0 0,1 0 0 0 0,-1-1 0 0 0,1 1 0 0 0,-1-1 0 0 0,1 1 0 0 0,0-2 0 0 0,0 1 0 0 0,0 0 0 0 0,-1-1 0 0 0,1 0 0 0 0,0 0 0 0 0,0 0-1 0 0,0-1 1 0 0,0 0 0 0 0,-1 0 0 0 0,5-1-36 0 0,1 0 179 0 0,1-1 0 0 0,-1-1 0 0 0,1 0 0 0 0,-1 0 0 0 0,-1-1 0 0 0,1 0 0 0 0,-1 0-1 0 0,0-1 1 0 0,0-1 0 0 0,0 1 0 0 0,-1-2 0 0 0,0 1-179 0 0,5-7 184 0 0,-2-1 0 0 0,0 0 0 0 0,-1-1 0 0 0,0 0-1 0 0,-1 0 1 0 0,-1-1 0 0 0,0 0 0 0 0,-2 0 0 0 0,0-1 0 0 0,-1 0 0 0 0,0 0-1 0 0,-2-1 1 0 0,0 1 0 0 0,-1-1 0 0 0,-1 1 0 0 0,0-1 0 0 0,-2-4-184 0 0,2-8 186 0 0,-15-89-44 0 0,12 118-302 0 0,-1 1-1 0 0,1-1 0 0 0,0 1 1 0 0,-1-1-1 0 0,1 1 0 0 0,0 0 1 0 0,-1 0-1 0 0,0 0 0 0 0,1 1 1 0 0,-1-1-1 0 0,1 0 0 0 0,-1 1 1 0 0,0 0-1 0 0,1 0 0 0 0,-1-1 1 0 0,0 2-1 0 0,0-1 0 0 0,1 0 0 0 0,-1 0 1 0 0,1 1-1 0 0,-1 0 0 0 0,0-1 1 0 0,1 1-1 0 0,-1 0 0 0 0,1 0 1 0 0,-1 1-1 0 0,1-1 0 0 0,0 0 1 0 0,-1 1-1 0 0,1-1 0 0 0,-1 2 161 0 0,-28 31-6960 0 0,24-20 2011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16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15 2800 0 0,'22'-13'6731'0'0,"-21"11"-5265"0"0,-1 2-383 0 0,0 0-152 0 0,13 9 867 0 0,-19 156 243 0 0,-8-1 0 0 0,-31 149-2041 0 0,44-305-91 0 0,-7 39-446 0 0,6-19-3211 0 0,8-18-2564 0 0,-5-8 513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16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86 120 1808 0 0,'5'-17'11527'0'0,"-73"153"-9596"0"0,68-136-1930 0 0,-4 7 37 0 0,0 1 0 0 0,1-1 0 0 0,1 1 0 0 0,-1 0 0 0 0,1 0 0 0 0,0 0 0 0 0,1 0 0 0 0,0 0 0 0 0,0 0 0 0 0,1 0 0 0 0,0 0 0 0 0,0 1 0 0 0,1-1 0 0 0,0 0 0 0 0,1 0 0 0 0,2 7-38 0 0,1-12 87 0 0,0-1 0 0 0,0 1 0 0 0,0-1 0 0 0,0 0 0 0 0,0-1 0 0 0,1 0 0 0 0,-1 0 0 0 0,1 0 1 0 0,-1 0-1 0 0,1-1 0 0 0,-1 0 0 0 0,1 0 0 0 0,0 0 0 0 0,-1-1 0 0 0,1 0 0 0 0,-1 0 0 0 0,0 0 0 0 0,1-1 0 0 0,-1 1 0 0 0,0-1 1 0 0,0-1-1 0 0,0 1 0 0 0,0-1 0 0 0,0 0 0 0 0,0 0 0 0 0,2-3-87 0 0,4 0 161 0 0,-1-1 0 0 0,0-1 1 0 0,-1 0-1 0 0,1 0 0 0 0,-1-1 0 0 0,-1 0 1 0 0,0-1-1 0 0,0 0 0 0 0,-1 0 0 0 0,0 0 1 0 0,-1-1-1 0 0,0 0 0 0 0,-1 0 0 0 0,0-1 1 0 0,-1 0-1 0 0,0 1 0 0 0,-1-1 0 0 0,0-1 1 0 0,-1 1-1 0 0,0 0 0 0 0,-1-1 0 0 0,0 1 1 0 0,-1-1-1 0 0,-1 1 0 0 0,0-1 0 0 0,0 1 1 0 0,-3-9-162 0 0,3 18-30 0 0,1 0-1 0 0,-1 0 1 0 0,0 0 0 0 0,0 0 0 0 0,0 0 0 0 0,0 0-1 0 0,0 1 1 0 0,-1-1 0 0 0,1 0 0 0 0,-1 1 0 0 0,0-1-1 0 0,0 1 1 0 0,1 0 0 0 0,-2 0 0 0 0,1 0 0 0 0,0 0-1 0 0,0 0 1 0 0,-1 0 0 0 0,1 0 0 0 0,-1 1 0 0 0,1-1-1 0 0,-1 1 1 0 0,0 0 0 0 0,0-1 0 0 0,1 1 0 0 0,-1 1-1 0 0,0-1 1 0 0,0 0 0 0 0,0 1 0 0 0,0-1 0 0 0,0 1-1 0 0,0 0 1 0 0,0 0 0 0 0,0 0 30 0 0,-72 20-4053 0 0,27 11-5049 0 0,39-20 3195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16.6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2148 0 0,'8'6'2980'0'0,"-8"-6"-107"0"0,14 7-401 0 0,-14-7-288 0 0,17 4-200 0 0,-17-4-260 0 0,11 4-331 0 0,-11-4-325 0 0,0 0-232 0 0,16 2-212 0 0,-16-2-308 0 0,0 0-296 0 0,19 5-404 0 0,-19-5-544 0 0,19 2-412 0 0,-19-2-845 0 0,25 2-2795 0 0,-25-2-3421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16.8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3100 0 0,'0'0'3269'0'0,"13"5"-217"0"0,-13-5-624 0 0,0 0-288 0 0,12 8-320 0 0,-12-8-275 0 0,0 0-369 0 0,0 0-232 0 0,13 7-208 0 0,-13-7-412 0 0,0 0-572 0 0,0 0-760 0 0,0 0-544 0 0,20 2-869 0 0,-20-2-2399 0 0,19-2-3261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17.9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224 2 364 0 0,'7'-1'7502'0'0,"11"72"-4726"0"0,-17-46-2629 0 0,0 1 0 0 0,-2-1 0 0 0,-1 1 0 0 0,0-1 0 0 0,-2 0 0 0 0,-1 0 0 0 0,-2 0 0 0 0,0 0 0 0 0,-1-1-1 0 0,-1 0 1 0 0,-2-1 0 0 0,0 0 0 0 0,-2-1 0 0 0,0 0 0 0 0,-1-1 0 0 0,-1 0 0 0 0,-9 8-147 0 0,-20 5-741 0 0,5-24-5415 0 0,18-10 2317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18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 70 1596 0 0,'11'-9'9119'0'0,"-28"40"-4854"0"0,6-13-4387 0 0,2 0 309 0 0,1 1-1 0 0,1 0 1 0 0,1 0 0 0 0,1 0 0 0 0,0 1-1 0 0,2 0 1 0 0,0 0 0 0 0,1 0 0 0 0,1 1-1 0 0,1-1 1 0 0,0 0 0 0 0,2 0 0 0 0,4 20-187 0 0,-5-35 64 0 0,0-1 1 0 0,1 1 0 0 0,0 0-1 0 0,0-1 1 0 0,0 0 0 0 0,0 1 0 0 0,0-1-1 0 0,1 0 1 0 0,0 0 0 0 0,0-1-1 0 0,0 1 1 0 0,1 0 0 0 0,-1-1 0 0 0,1 0-1 0 0,-1 0 1 0 0,1 0 0 0 0,0 0-1 0 0,0-1 1 0 0,1 1 0 0 0,-1-1 0 0 0,0 0-1 0 0,1 0 1 0 0,-1-1 0 0 0,1 0 0 0 0,0 1-1 0 0,0-1 1 0 0,-1-1 0 0 0,1 1-1 0 0,0-1 1 0 0,0 0 0 0 0,0 0 0 0 0,-1 0-1 0 0,1-1 1 0 0,0 1 0 0 0,0-1-1 0 0,0 0 1 0 0,-1-1 0 0 0,1 1 0 0 0,-1-1-1 0 0,1 0 1 0 0,-1 0 0 0 0,0 0-1 0 0,0-1 1 0 0,0 0 0 0 0,0 1 0 0 0,2-3-65 0 0,5-5 64 0 0,0-2 1 0 0,-1 1 0 0 0,-1-1-1 0 0,1-1 1 0 0,-2 0 0 0 0,0 0 0 0 0,0 0-1 0 0,-1-1 1 0 0,-1 0 0 0 0,-1-1 0 0 0,0 1-1 0 0,0-1 1 0 0,-2 0 0 0 0,0 0-1 0 0,0-1 1 0 0,-2 1 0 0 0,0-1 0 0 0,0 1-1 0 0,-2 0 1 0 0,0-1 0 0 0,0 1 0 0 0,-2 0-1 0 0,0-1 1 0 0,-3-9-65 0 0,5 21-106 0 0,1-1 0 0 0,-1 0 0 0 0,0 0 0 0 0,-1 1-1 0 0,1-1 1 0 0,-1 1 0 0 0,0-1 0 0 0,0 1 0 0 0,0-1 0 0 0,-1 1 0 0 0,1 0 0 0 0,-1 0 0 0 0,0 0 0 0 0,0 1-1 0 0,-1-1 1 0 0,1 1 0 0 0,-1 0 0 0 0,1 0 0 0 0,-1 0 0 0 0,0 0 0 0 0,0 0 0 0 0,-1 1 0 0 0,1 0 0 0 0,0 0-1 0 0,-1 0 1 0 0,-3-1 106 0 0,2 2-491 0 0,1 0 0 0 0,-1 0 0 0 0,1 1 0 0 0,-1 0 0 0 0,1 0 0 0 0,-1 0-1 0 0,1 0 1 0 0,0 1 0 0 0,-1 0 0 0 0,1 0 0 0 0,-1 1 0 0 0,1-1 0 0 0,0 1 0 0 0,0 0-1 0 0,-5 3 492 0 0,-4 3-3792 0 0,1-3-1702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18.6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117 113 1580 0 0,'0'0'2756'0'0,"0"0"-473"0"0,0 0-301 0 0,0 0-438 0 0,0 0-255 0 0,0 0-319 0 0,-3 2-120 0 0,-5 5-663 0 0,1 1 0 0 0,0 0 0 0 0,0 0 1 0 0,0 1-1 0 0,1 0 0 0 0,1 0 0 0 0,0 0 0 0 0,0 1 0 0 0,0 0 1 0 0,1 0-1 0 0,1 0 0 0 0,0 0 0 0 0,0 1 0 0 0,1 0-187 0 0,-6 14 263 0 0,3-15-176 0 0,1 0 1 0 0,0 1 0 0 0,0 0-1 0 0,1-1 1 0 0,0 1 0 0 0,1 1-1 0 0,1-1 1 0 0,-1 0-1 0 0,2 0 1 0 0,0 1 0 0 0,0-1-1 0 0,1 0 1 0 0,0 1-1 0 0,1-1 1 0 0,0 0 0 0 0,1 0-1 0 0,2 5-87 0 0,-2-12 43 0 0,0-1-1 0 0,0 0 0 0 0,0 0 0 0 0,1 0 1 0 0,-1 0-1 0 0,1-1 0 0 0,-1 1 0 0 0,1-1 1 0 0,0 0-1 0 0,0 0 0 0 0,0 0 0 0 0,0-1 1 0 0,0 1-1 0 0,1-1 0 0 0,-1 0 0 0 0,0 0 1 0 0,1-1-1 0 0,-1 1 0 0 0,0-1 0 0 0,1 0 1 0 0,-1 0-1 0 0,1 0 0 0 0,-1-1 0 0 0,0 0 1 0 0,1 1-1 0 0,-1-2 0 0 0,0 1 0 0 0,4-2-42 0 0,108-63 1361 0 0,-101 49-1217 0 0,-1-1 0 0 0,0 0 1 0 0,-2-1-1 0 0,0 0 0 0 0,-1-1 1 0 0,-2 0-1 0 0,0-1 0 0 0,0 0 1 0 0,-2 0-1 0 0,-1-1 0 0 0,-1 0 1 0 0,0 0-1 0 0,-2 0 0 0 0,-1-1 1 0 0,0 1-1 0 0,-2-1 0 0 0,-1-16-144 0 0,1 37-32 0 0,0-1-1 0 0,-1 1 0 0 0,1-1 1 0 0,0 1-1 0 0,-1 0 1 0 0,1-1-1 0 0,-1 1 0 0 0,0 0 1 0 0,0 0-1 0 0,0-1 0 0 0,0 1 1 0 0,0 0-1 0 0,0 0 0 0 0,0 0 1 0 0,-1 0-1 0 0,1 0 0 0 0,-1 1 1 0 0,0-1-1 0 0,1 0 0 0 0,-1 1 1 0 0,0-1-1 0 0,0 1 1 0 0,0-1-1 0 0,0 1 0 0 0,0 0 1 0 0,0 0-1 0 0,0 0 0 0 0,-1 0 1 0 0,1 0-1 0 0,0 1 0 0 0,-1-1 1 0 0,1 1-1 0 0,0-1 0 0 0,-1 1 1 0 0,1 0-1 0 0,0 0 1 0 0,-1 0-1 0 0,-1 0 33 0 0,-46 9-3898 0 0,9 16-5074 0 0,33-16 2863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20.8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1 704 0 0,'0'0'3348'0'0,"0"0"-451"0"0,0 0-253 0 0,8 7-472 0 0,-8-7-216 0 0,0 0-420 0 0,0 0-239 0 0,0 0-333 0 0,0 0-220 0 0,0 0-540 0 0,11 6-340 0 0,-11-6-488 0 0,0 0-564 0 0,19 4-689 0 0,-19-4-2715 0 0,12 3-3053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21.0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38 2840 0 0,'0'0'3209'0'0,"0"0"-209"0"0,0 0-448 0 0,0 0-212 0 0,15 3-360 0 0,-15-3-303 0 0,0 0-437 0 0,0 0-212 0 0,0 0-336 0 0,0 0-328 0 0,17 2-564 0 0,-17-2-556 0 0,16-2-660 0 0,-16 2-769 0 0,19-2-803 0 0,-19 2-1184 0 0,23-3-2629 0 0</inkml:trace>
  <inkml:trace contextRef="#ctx0" brushRef="#br0" timeOffset="1">318 8 3308 0 0,'0'0'3253'0'0,"0"0"-345"0"0,0 0-332 0 0,0 0-412 0 0,16-2-344 0 0,-16 2-391 0 0,0 0-305 0 0,0 0-416 0 0,0 0-432 0 0,0 0-648 0 0,15-4-556 0 0,-15 4-676 0 0,0 0-589 0 0,19-2-2343 0 0,-19 2-2993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2:58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610 1231 744 0 0,'0'0'1928'0'0,"0"0"-254"0"0,-3-39 8559 0 0,2 25-9488 0 0,0 1 0 0 0,0-1 1 0 0,1 1-1 0 0,1-1 1 0 0,0 1-1 0 0,0-1 0 0 0,2 1 1 0 0,0 0-1 0 0,2-7-745 0 0,5-8 154 0 0,0 1-1 0 0,2 0 1 0 0,0 1 0 0 0,2 0 0 0 0,2 1-1 0 0,8-12-153 0 0,193-200 360 0 0,-199 219-592 0 0,5-4-1574 0 0,-8 6-3897 0 0,-14 15 3413 0 0,-1 1-1799 0 0,0 0-1956 0 0</inkml:trace>
  <inkml:trace contextRef="#ctx0" brushRef="#br0" timeOffset="423.774">491 799 1296 0 0,'-33'20'7848'0'0,"29"-13"-7502"0"0,-1 0 1 0 0,1 1 0 0 0,0 0-1 0 0,1-1 1 0 0,0 1 0 0 0,0 0-1 0 0,1 0 1 0 0,0 1 0 0 0,0-1 0 0 0,1 0-1 0 0,0 1 1 0 0,0 0-347 0 0,-3 17 587 0 0,-42 213 2098 0 0,46-236-2562 0 0,0-1 0 0 0,0 1 0 0 0,1-1 0 0 0,-1 1 0 0 0,1-1 0 0 0,0 1 0 0 0,0-1 1 0 0,0 1-1 0 0,0-1 0 0 0,0 0 0 0 0,0 0 0 0 0,1 1 0 0 0,-1-1 0 0 0,1 0 0 0 0,-1 0 0 0 0,1 0 0 0 0,0 0 0 0 0,0-1 0 0 0,0 1 0 0 0,0 0 0 0 0,0-1 0 0 0,0 0 0 0 0,1 1 0 0 0,-1-1 0 0 0,0 0 0 0 0,1 0 0 0 0,-1 0 0 0 0,0 0 0 0 0,1-1 0 0 0,0 1 1 0 0,-1-1-1 0 0,1 1 0 0 0,-1-1 0 0 0,1 0 0 0 0,2 0-123 0 0,96-6 1306 0 0,225-85-1082 0 0,-314 85-1300 0 0,-2 1-1472 0 0,-3 4-6513 0 0,-7 1 1737 0 0</inkml:trace>
  <inkml:trace contextRef="#ctx0" brushRef="#br0" timeOffset="25225.923">706 1342 312 0 0,'0'0'384'0'0,"0"0"-84"0"0,0 0-480 0 0,0 0-100 0 0,0 0 92 0 0</inkml:trace>
  <inkml:trace contextRef="#ctx0" brushRef="#br0" timeOffset="26516.894">1 1207 92 0 0,'0'0'1265'0'0,"0"0"-268"0"0,0 0-207 0 0,0 0-138 0 0,0 0-89 0 0,4-34 7103 0 0,-2 23-7071 0 0,1-20-8 0 0,2 0-1 0 0,1 0 0 0 0,2 1 0 0 0,1 0 1 0 0,1 0-1 0 0,2 1 0 0 0,2-4-586 0 0,5-13 180 0 0,41-99 162 0 0,7 3 0 0 0,49-74-342 0 0,31-11-14 0 0,-65 115-88 0 0,-81 110 126 0 0,12-25-333 0 0,-71 51 126 0 0,-22 16 128 0 0,78-39 102 0 0,-17 6 31 0 0,26-11-18 0 0,-2 3-90 0 0,0 0 0 0 0,0 0 0 0 0,0 1 0 0 0,1-1-1 0 0,-1 1 1 0 0,0 0 0 0 0,0 1 0 0 0,1-1 0 0 0,-1 1-1 0 0,0 0 1 0 0,0 1 0 0 0,0-1 0 0 0,0 1 0 0 0,0 0 0 0 0,0 0-1 0 0,-1 0 1 0 0,1 1 0 0 0,-1 0 0 0 0,1 0 0 0 0,-1 0-1 0 0,0 0 1 0 0,0 1 0 0 0,0 0 0 0 0,-1-1 0 0 0,1 1 0 0 0,-1 1-1 0 0,0-1 1 0 0,0 0 0 0 0,0 1 0 0 0,-1-1 0 0 0,0 1 0 0 0,0 0-1 0 0,0 0 1 0 0,0 0 0 0 0,-1 0 0 0 0,1 1 30 0 0,0 79-9238 0 0,-7-69 4832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21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202 89 2128 0 0,'0'-16'8700'0'0,"-3"13"-2015"0"0,-5 9-6369 0 0,0 0 0 0 0,0 1 0 0 0,0 0 0 0 0,1 1 1 0 0,0 0-1 0 0,0 0 0 0 0,1 0 0 0 0,0 1 0 0 0,1 0 0 0 0,-1 0 0 0 0,-2 9-316 0 0,-4 2 377 0 0,-3 5-66 0 0,0 1 1 0 0,1 1-1 0 0,2 0 0 0 0,1 0 0 0 0,1 2 0 0 0,-2 12-311 0 0,10-37 29 0 0,0 0-1 0 0,0 0 1 0 0,0 0 0 0 0,1 0 0 0 0,0 1-1 0 0,0-1 1 0 0,0 1 0 0 0,0-1-1 0 0,1 1 1 0 0,0-1 0 0 0,0 1-1 0 0,0-1 1 0 0,0 1 0 0 0,1-1-1 0 0,0 1 1 0 0,0-1 0 0 0,0 0-1 0 0,0 1 1 0 0,1-1 0 0 0,-1 0 0 0 0,1 0-1 0 0,0 0 1 0 0,1 0 0 0 0,-1 0-1 0 0,1 0 1 0 0,-1-1 0 0 0,1 1-1 0 0,0-1 1 0 0,0 0 0 0 0,1 0-1 0 0,-1 0 1 0 0,1 0 0 0 0,-1 0-1 0 0,1-1 1 0 0,0 0 0 0 0,0 0-1 0 0,0 0 1 0 0,0 0 0 0 0,1 0 0 0 0,-1-1-1 0 0,3 1-28 0 0,10-2 16 0 0,0-1 0 0 0,-1-1 0 0 0,1 0 0 0 0,-1-1 0 0 0,0-1 0 0 0,1 0-1 0 0,-2-1 1 0 0,1-1 0 0 0,0-1 0 0 0,-1 0 0 0 0,-1-1 0 0 0,1 0 0 0 0,-1-1 0 0 0,-1-1 0 0 0,1 0 0 0 0,-2-1-1 0 0,1-1 1 0 0,-2 1 0 0 0,1-2 0 0 0,-2 0 0 0 0,0 0 0 0 0,0-1 0 0 0,-1 0 0 0 0,-1-1 0 0 0,-1 1-1 0 0,0-2 1 0 0,0 1 0 0 0,-2-1 0 0 0,0 0 0 0 0,-1 0 0 0 0,2-12-16 0 0,-3 22-4 0 0,-1 0 1 0 0,1-1 0 0 0,-1 1-1 0 0,0-1 1 0 0,-1 0-1 0 0,1 1 1 0 0,-2-1-1 0 0,1 0 1 0 0,-1 0-1 0 0,0 0 1 0 0,0 0-1 0 0,0 0 1 0 0,-1 1 0 0 0,0-1-1 0 0,-1 0 1 0 0,0 0-1 0 0,0 1 1 0 0,0-1-1 0 0,-1 1 1 0 0,1 0-1 0 0,-2-1 1 0 0,1 1-1 0 0,-1 1 1 0 0,0-1 0 0 0,0 0-1 0 0,0 1 1 0 0,-1 0-1 0 0,0 0 1 0 0,0 0-1 0 0,0 1 1 0 0,0 0-1 0 0,-1 0 1 0 0,-6-3 3 0 0,-3 3-362 0 0,0 0 0 0 0,0 1 0 0 0,0 1 0 0 0,-1 1 0 0 0,0 0 0 0 0,1 1 0 0 0,-1 1 0 0 0,1 0 0 0 0,-6 2 362 0 0,-83 18-11501 0 0,80-14 3875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21.8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145 1 36 0 0,'0'0'2280'0'0,"0"0"-252"0"0,10 8 3713 0 0,-30 72 692 0 0,-49 35-4835 0 0,48-84-1742 0 0,-12 18-5845 0 0,30-46 2063 0 0,-5 4-1727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22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55 836 0 0,'0'0'3492'0'0,"16"-10"-739"0"0,-16 10-257 0 0,11-7-404 0 0,-11 7-324 0 0,10-6-344 0 0,-10 6-312 0 0,11-4-331 0 0,-11 4-689 0 0,12-9-673 0 0,-12 9-683 0 0,21-10-888 0 0,-6 5-1860 0 0,3 1-2421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22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1116 0 0,'0'0'3716'0'0,"0"0"-315"0"0,11 4-505 0 0,-11-4-236 0 0,0 0-268 0 0,0 0-347 0 0,12 5-393 0 0,-12-5-304 0 0,0 0-292 0 0,0 0-344 0 0,0 0-556 0 0,19 0-684 0 0,-19 0-832 0 0,17-2-668 0 0,-17 2-873 0 0,31-3-2271 0 0,-12 3-3585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22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4264 0 0,'5'6'2102'0'0,"1"2"7633"0"0,11 1 6931 0 0,-6-6-16719 0 0,-9-2-275 0 0,-2-1-348 0 0,0 0-235 0 0,0 0-198 0 0,0 0-167 0 0,0 0-243 0 0,0 0-434 0 0,0 0-393 0 0,0 0-472 0 0,0-2-2058 0 0,-1-9 754 0 0,0 9-4254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18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9 1244 0 0,'10'-7'4841'0'0,"-7"6"-1451"0"0,12 19 1314 0 0,-22 50-2921 0 0,5-57-1390 0 0,-100 517 3106 0 0,89-472-6240 0 0,11-44-4526 0 0,2-10-175 0 0</inkml:trace>
  <inkml:trace contextRef="#ctx0" brushRef="#br0" timeOffset="288.709">453 681 256 0 0,'0'0'1868'0'0,"0"0"-66"0"0,-6 32 5458 0 0,-13 74-1226 0 0,15-93-5842 0 0,-1 0 0 0 0,-1 0 0 0 0,1 0-1 0 0,-2-1 1 0 0,0 0 0 0 0,0 0 0 0 0,-1-1 0 0 0,-1 0 0 0 0,0-1 0 0 0,0 1 0 0 0,-4 1-192 0 0,-21 9-1652 0 0,10-18-6695 0 0,8-11 1419 0 0</inkml:trace>
  <inkml:trace contextRef="#ctx0" brushRef="#br0" timeOffset="460.615">670 621 2052 0 0,'16'-9'8291'0'0,"-8"6"-489"0"0,4-3-5956 0 0,10-3-5795 0 0,-19 8 1560 0 0,-1 0-2087 0 0,10-4-2297 0 0</inkml:trace>
  <inkml:trace contextRef="#ctx0" brushRef="#br0" timeOffset="1109.117">639 112 1480 0 0,'0'0'3190'0'0,"-4"-21"12393"0"0,-41 100-15147 0 0,-82 186-276 0 0,43-28 439 0 0,76-217 739 0 0,5-13-7111 0 0,2-6-2749 0 0,0-12 2435 0 0</inkml:trace>
  <inkml:trace contextRef="#ctx0" brushRef="#br0" timeOffset="1532.1829">457 552 2132 0 0,'25'-51'10524'0'0,"-20"37"-6953"0"0,-6 13-1942 0 0,-8 17-1442 0 0,-32 48 176 0 0,3 2 1 0 0,3 1-1 0 0,-10 31-363 0 0,45-97 18 0 0,-1 0 0 0 0,0 0 1 0 0,1 0-1 0 0,-1-1 0 0 0,1 1 0 0 0,-1 0 0 0 0,1 0 0 0 0,-1 0 1 0 0,1 0-1 0 0,0 0 0 0 0,-1 0 0 0 0,1 0 0 0 0,0 0 0 0 0,0 0 0 0 0,0 0 1 0 0,0 0-1 0 0,0 0 0 0 0,0 0 0 0 0,0 0 0 0 0,0 0 0 0 0,0 0 1 0 0,0 0-1 0 0,1 0 0 0 0,-1 0 0 0 0,0 0 0 0 0,1 0 0 0 0,-1 0 1 0 0,1-1-1 0 0,-1 1 0 0 0,1 0 0 0 0,-1 0 0 0 0,1 0 0 0 0,-1 0 1 0 0,1-1-1 0 0,0 1 0 0 0,0 0 0 0 0,-1-1 0 0 0,1 1 0 0 0,0 0 0 0 0,0-1 1 0 0,0 1-1 0 0,0-1 0 0 0,-1 1 0 0 0,1-1 0 0 0,0 0 0 0 0,0 1 1 0 0,0-1-1 0 0,0 0 0 0 0,0 0 0 0 0,0 0 0 0 0,0 1 0 0 0,0-1 1 0 0,0 0-1 0 0,0 0 0 0 0,0-1 0 0 0,0 1 0 0 0,0 0 0 0 0,0 0 1 0 0,0 0-1 0 0,0-1 0 0 0,0 1 0 0 0,0 0 0 0 0,0-1 0 0 0,0 1 0 0 0,0-1 1 0 0,0 1-1 0 0,0-1-18 0 0,68-30 393 0 0,-58 22-310 0 0,0 0-1 0 0,0-1 0 0 0,-1-1 1 0 0,-1 0-1 0 0,0 0 1 0 0,0-1-1 0 0,-1 0 1 0 0,-1 0-1 0 0,0-1 0 0 0,-1 0 1 0 0,0 0-1 0 0,0 0 1 0 0,-2-1-1 0 0,0 0 1 0 0,0 0-1 0 0,-2 0 0 0 0,1 0 1 0 0,-2-1-1 0 0,0 1 1 0 0,-1-1-1 0 0,0-5-82 0 0,-1 17 3 0 0,1 0 0 0 0,-1 0 0 0 0,1 0 1 0 0,-1 0-1 0 0,0 1 0 0 0,0-1 0 0 0,-1 0 0 0 0,1 1 0 0 0,0-1 0 0 0,-1 1 0 0 0,0-1 0 0 0,1 1 1 0 0,-1 0-1 0 0,0-1 0 0 0,0 1 0 0 0,0 0 0 0 0,-1 0 0 0 0,1 0 0 0 0,0 1 0 0 0,-1-1 0 0 0,1 1 1 0 0,-1-1-1 0 0,1 1 0 0 0,-1 0 0 0 0,0 0 0 0 0,0 0 0 0 0,0 0 0 0 0,1 0 0 0 0,-1 1 1 0 0,0-1-1 0 0,0 1 0 0 0,0 0 0 0 0,0 0 0 0 0,0 0 0 0 0,0 0 0 0 0,0 1 0 0 0,-1-1-3 0 0,-111 26-266 0 0,104-21 120 0 0,-53 29-2052 0 0,33 1-4571 0 0,31-32 2431 0 0,0 8-2130 0 0</inkml:trace>
  <inkml:trace contextRef="#ctx0" brushRef="#br0" timeOffset="1774.1429">601 548 3288 0 0,'0'0'3457'0'0,"0"0"-353"0"0,0 0-284 0 0,0 0-324 0 0,0 0-291 0 0,0 0-461 0 0,0 0-308 0 0,0 0-308 0 0,0 0-232 0 0,0 0-324 0 0,0 0-392 0 0,0 0-556 0 0,0 0-460 0 0,11-8-640 0 0,-11 8-504 0 0,21-3-573 0 0,-21 3-2539 0 0,29-6-3517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17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0 412 3516 0 0,'0'0'2957'0'0,"0"0"-169"0"0,0 0-700 0 0,0 0-372 0 0,0 0-344 0 0,0 0-324 0 0,0 0-532 0 0,0 0-440 0 0,13-4-932 0 0,-13 4-600 0 0,6-9-756 0 0,-6 9-1416 0 0,15-8-1893 0 0</inkml:trace>
  <inkml:trace contextRef="#ctx0" brushRef="#br0" timeOffset="181.608">263 207 3908 0 0,'0'-1'4225'0'0,"0"-8"-1989"0"0,0 6 2911 0 0,-6-11 2383 0 0,-7 31-5586 0 0,-16 40-2431 0 0,27-53 905 0 0,-8 18-375 0 0,1 0 0 0 0,0 0 0 0 0,2 1-1 0 0,1 0 1 0 0,0 0 0 0 0,2 1 0 0 0,1-1 0 0 0,0 1 0 0 0,2 0 0 0 0,1 17-43 0 0,1-37-18 0 0,-1 0 1 0 0,1-1 0 0 0,0 1-1 0 0,-1 0 1 0 0,2-1 0 0 0,-1 1-1 0 0,0-1 1 0 0,1 1 0 0 0,-1-1-1 0 0,1 0 1 0 0,0 0 0 0 0,0 0-1 0 0,1 0 1 0 0,-1 0 0 0 0,0 0 0 0 0,1 0-1 0 0,0-1 1 0 0,0 0 0 0 0,0 1-1 0 0,0-1 1 0 0,0 0 0 0 0,0 0-1 0 0,0-1 1 0 0,1 1 0 0 0,-1 0-1 0 0,0-1 1 0 0,1 0 0 0 0,0 0-1 0 0,-1 0 1 0 0,1-1 0 0 0,0 1-1 0 0,-1-1 1 0 0,1 0 0 0 0,1 0 17 0 0,7 1-41 0 0,-1-2 0 0 0,0 1 0 0 0,1-2 1 0 0,-1 0-1 0 0,1 0 0 0 0,-1-1 0 0 0,0 0 0 0 0,0-1 1 0 0,-1 0-1 0 0,7-4 41 0 0,1-4 77 0 0,1-2 0 0 0,-2 0 0 0 0,0-2 0 0 0,-1 0 0 0 0,0 0 0 0 0,-2-1 0 0 0,0-1 0 0 0,-1-1 0 0 0,0 0 0 0 0,-2 0 0 0 0,0-1-1 0 0,-1-1 1 0 0,-1 1 0 0 0,-1-2 0 0 0,-1 1 0 0 0,-1-1 0 0 0,-1 0 0 0 0,-1 0 0 0 0,-1-1 0 0 0,-1 1 0 0 0,0-1 0 0 0,-2 0 0 0 0,-2-8-77 0 0,3 27 6 0 0,-1-1 0 0 0,0 1 0 0 0,0 0 0 0 0,0 0 0 0 0,0 0 0 0 0,-1 0 0 0 0,1 0 0 0 0,-1 0 0 0 0,0 0 0 0 0,-1 0 0 0 0,1 0 0 0 0,-1 0 0 0 0,0 0 0 0 0,1 1 0 0 0,-2-1 0 0 0,1 1 0 0 0,0-1 0 0 0,-1 1 0 0 0,1 0 0 0 0,-1 0 0 0 0,0 0 0 0 0,0 0 0 0 0,0 1 0 0 0,-1-1 0 0 0,1 1 0 0 0,-1 0 0 0 0,1 0 0 0 0,-1 0 0 0 0,0 0 0 0 0,1 0 0 0 0,-1 1 0 0 0,0 0 0 0 0,0 0 0 0 0,0 0 0 0 0,0 0 0 0 0,0 1 0 0 0,-1-1 0 0 0,1 1 0 0 0,0 0 0 0 0,-4 1-6 0 0,-114 7-4895 0 0,42 10-5925 0 0,53-12 2576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7:15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2754 0 2124 0 0,'0'0'2182'0'0,"17"5"3798"0"0,-7 2-5399 0 0,-8-6-167 0 0,4 23 802 0 0,-7-9-1054 0 0,0 0 1 0 0,-1 0-1 0 0,-1-1 0 0 0,0 1 1 0 0,-1-1-1 0 0,-1 0 0 0 0,0 0 1 0 0,-1-1-1 0 0,0 1 0 0 0,-1-1 1 0 0,-4 5-163 0 0,-69 94-591 0 0,11-58-6533 0 0,53-46 2960 0 0</inkml:trace>
  <inkml:trace contextRef="#ctx0" brushRef="#br0" timeOffset="8922.693">1648 165 208 0 0,'98'-59'11493'0'0,"-96"58"-10776"0"0,-15 14 1690 0 0,-161 110-1374 0 0,-6-8-1 0 0,-14-3-1032 0 0,-55 35 667 0 0,-510 330 910 0 0,696-437-1484 0 0,-42 29-2896 0 0,104-68 2038 0 0,-8 7-677 0 0,9-8-4350 0 0,21-12 2178 0 0,-8 5 1207 0 0</inkml:trace>
  <inkml:trace contextRef="#ctx0" brushRef="#br0" timeOffset="9889.224">2351 289 548 0 0,'0'0'1812'0'0,"0"0"-380"0"0,0 0-94 0 0,0 0-251 0 0,0 0 20 0 0,0 0-72 0 0,0 0-110 0 0,0 0-140 0 0,0 0-158 0 0,0 0 6 0 0,0 0-128 0 0,8-4 212 0 0,-7 4 4829 0 0,-61 61-4973 0 0,-58 109-587 0 0,67-86 184 0 0,-20 26 133 0 0,-189 260 1136 0 0,130-204-781 0 0,53-61-417 0 0,61-81-226 0 0,-4 3 8 0 0,18-24-11 0 0,0 4-6 0 0,1-5-16 0 0,1-2-10 0 0,-11 16 1053 0 0,7-10-4547 0 0,2-3-7579 0 0,2-3 5578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6:34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1460 204 628 0 0,'1'-3'1241'0'0,"12"-68"4168"0"0,-14 1-1658 0 0,0 66-3711 0 0,-1 1 1 0 0,0-1-1 0 0,0 0 0 0 0,0 1 0 0 0,-1 0 1 0 0,1-1-1 0 0,-1 1 0 0 0,1 0 0 0 0,-1 0 1 0 0,0 1-1 0 0,-1-1 0 0 0,1 1 0 0 0,0-1 1 0 0,-1 1-1 0 0,1 0 0 0 0,-1 0 0 0 0,1 1 1 0 0,-1-1-1 0 0,0 1 0 0 0,0-1 0 0 0,0 1 1 0 0,0 0-1 0 0,0 1 0 0 0,0-1 0 0 0,0 1 1 0 0,0 0-1 0 0,0 0 0 0 0,0 0 0 0 0,0 0 1 0 0,0 1-1 0 0,0 0 0 0 0,0-1 0 0 0,0 2 1 0 0,0-1-1 0 0,0 0 0 0 0,1 1 0 0 0,-1-1-40 0 0,-10 7 7 0 0,0-1-1 0 0,1 2 0 0 0,0 0 0 0 0,0 0 0 0 0,1 1 0 0 0,0 1 0 0 0,1 0 0 0 0,0 0 0 0 0,1 1 1 0 0,0 1-1 0 0,1 0 0 0 0,0 1-6 0 0,-5 4 12 0 0,5-8-4 0 0,0 0 1 0 0,1 1-1 0 0,0-1 1 0 0,1 2-1 0 0,0-1 1 0 0,1 1-1 0 0,0 0 1 0 0,1 1-1 0 0,0-1 1 0 0,1 1-1 0 0,1 0 1 0 0,0 0-1 0 0,0 0 1 0 0,2 1-1 0 0,-1-1 1 0 0,2 0-1 0 0,0 1 1 0 0,0-1-1 0 0,1 1 1 0 0,1-1-1 0 0,0 0 1 0 0,1 0-1 0 0,1 0 1 0 0,0 0-1 0 0,0 0 1 0 0,1-1-1 0 0,1 0 1 0 0,0 0-1 0 0,1 0 1 0 0,0-1-1 0 0,0 0 1 0 0,1 0 0 0 0,3 2-9 0 0,154 149 11 0 0,-153-150 49 0 0,-1 2 0 0 0,-1 0 0 0 0,1 0 0 0 0,-2 1 1 0 0,0 0-1 0 0,-1 0 0 0 0,-1 1 0 0 0,0 0 0 0 0,-1 1 0 0 0,-1-1 1 0 0,0 1-1 0 0,-1 0 0 0 0,-1 0 0 0 0,-1 1 0 0 0,0-1 0 0 0,-2 1 1 0 0,0-1-1 0 0,0 0 0 0 0,-2 1 0 0 0,0-1 0 0 0,-1 0 0 0 0,-5 16-60 0 0,0-13 141 0 0,-1 0-1 0 0,-1-1 1 0 0,-1 0-1 0 0,0 0 1 0 0,-1-1-1 0 0,-1-1 1 0 0,-1 0-1 0 0,-1-1 1 0 0,0 0-1 0 0,-1-1-140 0 0,-4 6 299 0 0,-42 17 1174 0 0,59-36-1346 0 0,-19-4 112 0 0,24-3-245 0 0,-1 0 0 0 0,1 0 0 0 0,0 1 0 0 0,0-1 0 0 0,0 1-1 0 0,0 0 1 0 0,1-1 0 0 0,0 1 0 0 0,0 0 0 0 0,0 1 0 0 0,0-1 0 0 0,1 0 0 0 0,-1 1-1 0 0,1 0 1 0 0,0 0 0 0 0,0 0 0 0 0,0 0 0 0 0,0 1 0 0 0,1-1 0 0 0,-1 1-1 0 0,1 0 1 0 0,-1 1 0 0 0,1-1 0 0 0,0 1 0 0 0,3-1 6 0 0,-5 2 0 0 0,1-1-1 0 0,0 1 1 0 0,-1 0-1 0 0,1 0 1 0 0,-1 1 0 0 0,1-1-1 0 0,-1 1 1 0 0,1-1 0 0 0,-1 1-1 0 0,1 0 1 0 0,-1 1-1 0 0,0-1 1 0 0,1 1 0 0 0,-1-1-1 0 0,0 1 1 0 0,0 0 0 0 0,0 0-1 0 0,0 0 1 0 0,0 0-1 0 0,-1 1 1 0 0,1-1 0 0 0,-1 1-1 0 0,0 0 1 0 0,1 0 0 0 0,-1-1-1 0 0,0 1 1 0 0,0 1 0 0 0,44 87 131 0 0,23 113 19 0 0,-8 3 0 0 0,-9 9-150 0 0,15-23 745 0 0,-64-188-684 0 0,0-1-1 0 0,1 0 1 0 0,0-1-1 0 0,0 1 1 0 0,0 0-1 0 0,1-1 1 0 0,-1 0-1 0 0,1 0 1 0 0,-1-1-1 0 0,1 1 1 0 0,0-1-1 0 0,0 0 1 0 0,0 0-1 0 0,0 0 1 0 0,1-1-1 0 0,-1 0 1 0 0,0 0-1 0 0,1 0 1 0 0,-1-1-1 0 0,1 0 1 0 0,-1 0-1 0 0,0 0 1 0 0,1 0-1 0 0,2-2-60 0 0,56-15-2083 0 0,-51 10 427 0 0,8-9-6645 0 0,-14 9 2518 0 0</inkml:trace>
  <inkml:trace contextRef="#ctx0" brushRef="#br0" timeOffset="78375.191">13 1620 1536 0 0,'0'0'1444'0'0,"0"0"-80"0"0,0 0-95 0 0,0 0-91 0 0,0 0-76 0 0,-11 3 429 0 0,9-4 2029 0 0,112-71-3048 0 0,-82 59-479 0 0,258-115 144 0 0,-175 83-62 0 0,-2-5 0 0 0,-2-5 0 0 0,29-24-115 0 0,-47-1 609 0 0,-87 77-599 0 0,0 0-1 0 0,0-1 1 0 0,-1 1-1 0 0,1 0 0 0 0,-1-1 1 0 0,0 1-1 0 0,0-1 1 0 0,0 1-1 0 0,0-1 0 0 0,0 1 1 0 0,-1-1-1 0 0,0 0 1 0 0,0 1-1 0 0,0-1 1 0 0,0 0-1 0 0,0 1 0 0 0,-1-1 1 0 0,0 1-1 0 0,0-1 1 0 0,0 1-1 0 0,0-1 0 0 0,0 1 1 0 0,-1-1-1 0 0,1 1 1 0 0,-1 0-1 0 0,0 0 0 0 0,0 0 1 0 0,0 0-1 0 0,0 0 1 0 0,-1 0-1 0 0,1 0-9 0 0,-5-2-22 0 0,0-1 0 0 0,-1 1 0 0 0,1 0 0 0 0,-1 1 0 0 0,0 0 0 0 0,0 0 0 0 0,-1 0-1 0 0,1 1 1 0 0,-1 1 0 0 0,0-1 0 0 0,1 2 0 0 0,-1-1 0 0 0,0 1 0 0 0,0 0 0 0 0,0 1 0 0 0,-1 0 22 0 0,-6-2-72 0 0,13 2 43 0 0,-16-5-48 0 0,42 0 91 0 0,-1 1 1 0 0,1 2-1 0 0,0 0 0 0 0,0 1 0 0 0,0 1 0 0 0,0 1 0 0 0,0 1 0 0 0,0 1 0 0 0,0 1 1 0 0,-1 2-1 0 0,16 4-14 0 0,-36-9 20 0 0,0 0 1 0 0,1 1 0 0 0,-1-1 0 0 0,0 0-1 0 0,1 1 1 0 0,-1-1 0 0 0,0 1-1 0 0,0 0 1 0 0,0-1 0 0 0,0 1-1 0 0,-1 0 1 0 0,1 0 0 0 0,-1 1 0 0 0,1-1-1 0 0,-1 0 1 0 0,1 0 0 0 0,-1 1-1 0 0,0-1 1 0 0,0 1 0 0 0,0-1 0 0 0,-1 1-1 0 0,1-1 1 0 0,0 1 0 0 0,-1-1-1 0 0,0 1 1 0 0,0 0 0 0 0,0-1 0 0 0,0 1-1 0 0,0 0 1 0 0,0-1 0 0 0,0 1-1 0 0,-1-1 1 0 0,0 1 0 0 0,1 0 0 0 0,-1-1-1 0 0,0 1 1 0 0,0-1 0 0 0,0 0-1 0 0,-1 1 1 0 0,0 0-21 0 0,-61 98 452 0 0,57-93-466 0 0,-8 11-203 0 0,-29 37-1903 0 0,13-20-3191 0 0,15-20-480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8:44.0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245 9 1084 0 0,'0'0'1476'0'0,"0"0"-132"0"0,0 0-287 0 0,0 0-115 0 0,1-9 1968 0 0,-59 98-1217 0 0,-106 196 42 0 0,142-248 1752 0 0,21-35-2773 0 0,1-2-186 0 0,6-24 578 0 0,21-28-963 0 0,2 1 0 0 0,2 1 1 0 0,3 1-1 0 0,1 2 0 0 0,38-37-143 0 0,-71 82-7 0 0,1-1 1 0 0,-1 1 0 0 0,1 0 0 0 0,0 0-1 0 0,-1 0 1 0 0,1 1 0 0 0,0-1 0 0 0,0 1 0 0 0,0-1-1 0 0,0 1 1 0 0,0 0 0 0 0,0 0 0 0 0,0 0-1 0 0,1 1 1 0 0,-1-1 0 0 0,0 1 0 0 0,0 0-1 0 0,1 0 1 0 0,-1 0 0 0 0,0 0 0 0 0,0 0-1 0 0,1 1 1 0 0,-1-1 0 0 0,0 1 0 0 0,0 0-1 0 0,0 0 1 0 0,0 0 0 0 0,0 1 0 0 0,0-1-1 0 0,0 1 1 0 0,0-1 0 0 0,0 1 0 0 0,-1 0-1 0 0,1 0 1 0 0,-1 0 0 0 0,1 1 0 0 0,-1-1-1 0 0,0 0 1 0 0,2 3 6 0 0,80 105 36 0 0,-56-60-144 0 0,12 19-1248 0 0,-11-30-3041 0 0,-18-28-1023 0 0,-8-9 521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3:32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36 8 0 0,'0'0'1824'0'0,"0"0"-420"0"0,-9 3 309 0 0,9-1 3948 0 0,103 6-1536 0 0,483-29-197 0 0,-389 18-3699 0 0,-171-3-1261 0 0,-28-4-4594 0 0,-1 9 5031 0 0,-1 0-190 0 0,-5-1-3100 0 0,-8-3-680 0 0</inkml:trace>
  <inkml:trace contextRef="#ctx0" brushRef="#br0" timeOffset="271.106">432 17 380 0 0,'-56'24'7743'0'0,"54"-24"-7080"0"0,5 24 3469 0 0,126-9-435 0 0,70-38-2292 0 0,-27 2-1025 0 0,-118 16-51 0 0,-8 0-3026 0 0,-17 4-5350 0 0,-29 1 2466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8:44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1 920 0 0,'5'4'9504'0'0,"-17"48"-8655"0"0,10-42 102 0 0,-70 212 2101 0 0,54-179 1631 0 0,17-42-3948 0 0,3-13-551 0 0,1 1 0 0 0,1-1 0 0 0,0 1 0 0 0,0 0-1 0 0,1 0 1 0 0,0 0 0 0 0,1 0 0 0 0,1 1 0 0 0,-1 0 0 0 0,2 1 0 0 0,-1-1 0 0 0,9-7-184 0 0,-9 9 87 0 0,3-7-127 0 0,0 1 0 0 0,1 1 0 0 0,1 0 0 0 0,0 0 0 0 0,0 1 0 0 0,2 1 0 0 0,-1 0 0 0 0,2 1 0 0 0,-1 0 0 0 0,1 1 0 0 0,0 1 0 0 0,1 0 0 0 0,0 1 0 0 0,1 1-1 0 0,-1 0 1 0 0,1 1 0 0 0,16-2 40 0 0,-24 10-53 0 0,1-1 0 0 0,-1 2-1 0 0,1-1 1 0 0,-1 1-1 0 0,0 0 1 0 0,0 1 0 0 0,-1 0-1 0 0,1 1 1 0 0,-1 0 0 0 0,-1 0-1 0 0,1 0 1 0 0,-1 1-1 0 0,0 0 1 0 0,0 1 0 0 0,-1 0-1 0 0,0 0 1 0 0,0 0-1 0 0,-1 0 1 0 0,0 1 0 0 0,-1 0-1 0 0,0 0 1 0 0,0 1-1 0 0,-1-1 54 0 0,20 30-1607 0 0,0 5-2164 0 0,-11-17-3297 0 0,-11-25 839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8:45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207 144 1292 0 0,'-4'-30'6901'0'0,"3"29"-6844"0"0,1 0 0 0 0,-1 0 0 0 0,1 0 0 0 0,-1 0 0 0 0,0 1-1 0 0,1-1 1 0 0,-1 0 0 0 0,0 0 0 0 0,0 1 0 0 0,1-1 0 0 0,-1 0 0 0 0,0 1 0 0 0,0-1 0 0 0,0 1 0 0 0,0-1 0 0 0,0 1 0 0 0,0 0 0 0 0,1-1 0 0 0,-1 1 0 0 0,0 0 0 0 0,0-1 0 0 0,0 1 0 0 0,0 0 0 0 0,-1 0 0 0 0,1 0 0 0 0,0 0 0 0 0,0 0 0 0 0,0 0-1 0 0,0 0 1 0 0,0 0 0 0 0,0 1 0 0 0,0-1 0 0 0,0 0 0 0 0,0 1 0 0 0,1-1 0 0 0,-1 0 0 0 0,0 1 0 0 0,0-1 0 0 0,0 1 0 0 0,0 0 0 0 0,0-1 0 0 0,1 1 0 0 0,-1 0 0 0 0,0-1 0 0 0,0 1 0 0 0,1 0 0 0 0,-1 0 0 0 0,1 0 0 0 0,-1-1 0 0 0,0 1 0 0 0,1 0-1 0 0,0 0 1 0 0,-1 0 0 0 0,1 0 0 0 0,0 0 0 0 0,-1 0 0 0 0,1 0 0 0 0,0 0 0 0 0,0 0 0 0 0,0 0 0 0 0,0 1-57 0 0,-70 99 404 0 0,3-3 2929 0 0,67-99-3274 0 0,0 1 0 0 0,0 0-1 0 0,0-1 1 0 0,0 1 0 0 0,-1-1 0 0 0,1 1 0 0 0,0-1-1 0 0,0 1 1 0 0,0-1 0 0 0,0 1 0 0 0,0 0 0 0 0,-1-1-1 0 0,1 1 1 0 0,0-1 0 0 0,0 1 0 0 0,-1 0-1 0 0,1-1 1 0 0,0 1 0 0 0,-1 0 0 0 0,1-1 0 0 0,0 1-1 0 0,-1 0 1 0 0,1 0 0 0 0,0-1 0 0 0,-1 1 0 0 0,1 0-1 0 0,-1 0 1 0 0,1-1 0 0 0,0 1 0 0 0,-1 0 0 0 0,1 0-1 0 0,-1 0 1 0 0,1 0 0 0 0,-1 0 0 0 0,1 0-1 0 0,0 0 1 0 0,-1 0 0 0 0,1 0 0 0 0,-1 0 0 0 0,1 0-1 0 0,-1 0 1 0 0,1 0 0 0 0,-1 0 0 0 0,1 0 0 0 0,-1 0-1 0 0,1 1 1 0 0,0-1 0 0 0,-1 0 0 0 0,1 0-1 0 0,-1 0 1 0 0,1 1 0 0 0,0-1 0 0 0,-1 0 0 0 0,1 1-1 0 0,0-1 1 0 0,-1 0 0 0 0,1 1 0 0 0,0-1 0 0 0,0 0-1 0 0,-1 1 1 0 0,1-1 0 0 0,0 1 0 0 0,0-1-1 0 0,-1 1-57 0 0,4-40 291 0 0,5 19-267 0 0,1 1-1 0 0,1 0 1 0 0,0 0-1 0 0,2 1 1 0 0,0 1-1 0 0,1 0 1 0 0,0 0-1 0 0,2 2 1 0 0,0 0 0 0 0,0 0-1 0 0,2 1 1 0 0,-1 1-1 0 0,2 1 1 0 0,0 0-1 0 0,0 1 1 0 0,9-3-25 0 0,-22 12-10 0 0,1 0-1 0 0,-1 0 1 0 0,0 0 0 0 0,0 1 0 0 0,1 0 0 0 0,-1 0 0 0 0,0 0-1 0 0,1 0 1 0 0,-1 1 0 0 0,1 0 0 0 0,-1 0 0 0 0,1 1 0 0 0,-1 0-1 0 0,1-1 1 0 0,-1 2 0 0 0,0-1 0 0 0,1 1 0 0 0,-1 0-1 0 0,0 0 1 0 0,0 0 0 0 0,0 0 0 0 0,0 1 0 0 0,-1 0 0 0 0,1 0-1 0 0,1 2 11 0 0,98 108-398 0 0,-53-50-1825 0 0,3-12-7260 0 0,-43-43 4394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8:46.3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28 816 0 0,'8'-27'10510'0'0,"-67"87"-8340"0"0,-111 201 431 0 0,126-197 1196 0 0,39-77-3290 0 0,52-81 1 0 0,-33 75-457 0 0,3-6-58 0 0,2 2 0 0 0,0 0 0 0 0,2 1 0 0 0,0 0 1 0 0,1 2-1 0 0,1 1 0 0 0,16-9 7 0 0,7 7-142 0 0,-41 21 138 0 0,0 0 1 0 0,0 0-1 0 0,1 0 1 0 0,-1 1-1 0 0,0-1 1 0 0,0 2-1 0 0,0-1 0 0 0,0 0 1 0 0,0 1-1 0 0,0 0 1 0 0,-1 0-1 0 0,1 0 1 0 0,-1 1-1 0 0,1 0 0 0 0,-1-1 1 0 0,0 2-1 0 0,0-1 1 0 0,0 0-1 0 0,0 1 1 0 0,0 1 3 0 0,42 38 81 0 0,21 16-2604 0 0,-18-33-5976 0 0,-31-21 1145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8:31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71 680 976 0 0,'7'-11'2874'0'0,"-2"-8"67"0"0,-5 17-2211 0 0,0 2-5 0 0,0-16 4440 0 0,5 55-5156 0 0,-4 20 102 0 0,-1 0 0 0 0,-4-1 1 0 0,-2 1-1 0 0,-3-1 0 0 0,-2-1 0 0 0,-11 31-111 0 0,-13 62 2797 0 0,35-149-2770 0 0,0 0-1 0 0,-1 0 1 0 0,1 0-1 0 0,0 0 1 0 0,0 0 0 0 0,0 0-1 0 0,-1 0 1 0 0,1 1-1 0 0,1-1 1 0 0,-1 0-1 0 0,0 0 1 0 0,0 0 0 0 0,0 0-1 0 0,0 0 1 0 0,1 0-1 0 0,-1 0 1 0 0,1 0-1 0 0,-1 0 1 0 0,1 0 0 0 0,-1 0-1 0 0,1 0 1 0 0,-1 0-1 0 0,1 0 1 0 0,0 0-1 0 0,-1 0 1 0 0,1-1 0 0 0,0 1-1 0 0,0 0 1 0 0,0-1-1 0 0,0 1 1 0 0,-1 0-1 0 0,1-1 1 0 0,0 1 0 0 0,0-1-1 0 0,0 1 1 0 0,0-1-1 0 0,1 0 1 0 0,-1 1-1 0 0,0-1 1 0 0,0 0 0 0 0,0 0-1 0 0,0 0 1 0 0,0 0-1 0 0,0 0 1 0 0,0 0-1 0 0,0 0 1 0 0,0 0 0 0 0,1 0-1 0 0,-1 0 1 0 0,0-1-1 0 0,0 1 1 0 0,0 0-1 0 0,0-1 1 0 0,1 0-27 0 0,321-53 817 0 0,4 2-512 0 0,164-36 120 0 0,-75 21-252 0 0,-158 46-104 0 0,-33-10 138 0 0,-223 31-212 0 0,2-1 0 0 0,68-7-14 0 0,-57 7 30 0 0,-12 1-5 0 0,2 0 6 0 0,97-7 78 0 0,-98 7-83 0 0,-4 0 10 0 0,31-10 111 0 0,-26 6-53 0 0,1 1-1 0 0,-1-1 0 0 0,1 0 1 0 0,-1-1-1 0 0,0 1 1 0 0,0-1-1 0 0,-1 0 0 0 0,0 0 1 0 0,0 0-1 0 0,0-1 0 0 0,0 1 1 0 0,-1-1-1 0 0,0 0 1 0 0,0 0-1 0 0,0 0 0 0 0,0-4-74 0 0,18-63 1888 0 0,-3-161 124 0 0,-16 144-1220 0 0,-2 69-883 0 0,0 20 68 0 0,0 1 22 0 0,0 0 2 0 0,0-5 1048 0 0,-1-5-3642 0 0,0-6-11864 0 0,1 16 6537 0 0</inkml:trace>
  <inkml:trace contextRef="#ctx0" brushRef="#br0" timeOffset="3646.9">2537 1274 76 0 0,'1'-1'77'0'0,"7"-10"5449"0"0,-8 9-5034 0 0,0 2-50 0 0,0 0-25 0 0,0 0-24 0 0,0 0-27 0 0,0 0 32 0 0,0 0-7 0 0,-15 3 1857 0 0,-13 122-536 0 0,12-14-695 0 0,5 0 0 0 0,4 0 0 0 0,7 44-1017 0 0,-1-151 63 0 0,1 0 0 0 0,0 0 0 0 0,1 0 0 0 0,-1 0 0 0 0,1 0-1 0 0,0 0 1 0 0,0 0 0 0 0,0-1 0 0 0,0 1 0 0 0,1 0-1 0 0,-1-1 1 0 0,1 1 0 0 0,0-1 0 0 0,0 1 0 0 0,0-1-1 0 0,1 0 1 0 0,-1 0 0 0 0,1 0 0 0 0,0 0 0 0 0,-1 0 0 0 0,1-1-1 0 0,0 1 1 0 0,1-1 0 0 0,-1 0 0 0 0,0 0 0 0 0,1 0-1 0 0,-1 0 1 0 0,1-1 0 0 0,0 1 0 0 0,0-1 0 0 0,-1 0 0 0 0,1 0-1 0 0,0 0 1 0 0,0-1 0 0 0,0 1 0 0 0,0-1 0 0 0,2 0-63 0 0,71 10 398 0 0,0-4 0 0 0,0-3 0 0 0,75-6-398 0 0,-41 0 207 0 0,852-50 1478 0 0,380-6-690 0 0,209-20-252 0 0,-1036 66-372 0 0,-513 13-177 0 0,0 0-141 0 0,-1 0 1 0 0,0 0-1 0 0,1-1 1 0 0,-1 1-1 0 0,0 0 1 0 0,1-1-1 0 0,-1 1 1 0 0,0-1-1 0 0,0 0 1 0 0,1 0-1 0 0,-1 0 1 0 0,0 0-1 0 0,0 0 1 0 0,0 0-1 0 0,0 0 1 0 0,0-1-1 0 0,0 1 1 0 0,-1-1-1 0 0,1 1 1 0 0,0-1-1 0 0,-1 0 1 0 0,1 0-1 0 0,-1 0 1 0 0,0 0-1 0 0,1 0 1 0 0,-1 0-1 0 0,0 0 1 0 0,0 0-1 0 0,0 0 1 0 0,-1 0-1 0 0,1-1 1 0 0,0 1 0 0 0,-1 0-1 0 0,0-1 1 0 0,1 1-1 0 0,-1 0-53 0 0,-6-98 533 0 0,1 63-162 0 0,-45-331 1451 0 0,44 322-3306 0 0,1 13-2994 0 0,1 0-5927 0 0,2 12 1221 0 0</inkml:trace>
  <inkml:trace contextRef="#ctx0" brushRef="#br0" timeOffset="4568.781">5649 1583 1264 0 0,'-8'-11'6986'0'0,"3"11"-5030"0"0,1 26-1689 0 0,2 640 3797 0 0,-27-303-3154 0 0,17-276-665 0 0,8-45-814 0 0,3-41-51 0 0,1-1-253 0 0,0 0-175 0 0,0 0-132 0 0,-8-3-3585 0 0,6 3 532 0 0</inkml:trace>
  <inkml:trace contextRef="#ctx0" brushRef="#br0" timeOffset="4851.753">5751 1914 1528 0 0,'1'-15'5137'0'0,"0"3"-3076"0"0,-1 15 481 0 0,-5 395 1368 0 0,-2-132-3458 0 0,7-153-5246 0 0,0-111 1318 0 0,0-2-1480 0 0</inkml:trace>
  <inkml:trace contextRef="#ctx0" brushRef="#br0" timeOffset="5244.005">5718 1916 580 0 0,'-29'-45'8265'0'0,"-20"44"-5247"0"0,-40 56-2156 0 0,47-33 3791 0 0,43-42-4031 0 0,4 3-565 0 0,2-1 1 0 0,0 1 0 0 0,1 0-1 0 0,1 0 1 0 0,0 1 0 0 0,1 1-1 0 0,1-1 1 0 0,1 1 0 0 0,0 1-1 0 0,0 0 1 0 0,2 1 0 0 0,0 1-1 0 0,0 0 1 0 0,7-4-58 0 0,-15 10-9 0 0,1 0 1 0 0,-1 0-1 0 0,1 0 0 0 0,1 1 1 0 0,-1-1-1 0 0,1 2 1 0 0,0-1-1 0 0,0 1 0 0 0,0 1 1 0 0,1 0-1 0 0,0 0 0 0 0,-1 0 1 0 0,1 1-1 0 0,0 0 0 0 0,0 1 1 0 0,0 0-1 0 0,0 0 0 0 0,0 1 1 0 0,0 0-1 0 0,0 1 0 0 0,0 0 1 0 0,0 0-1 0 0,0 1 1 0 0,0 0-1 0 0,0 1 0 0 0,-1 0 1 0 0,1 0-1 0 0,-1 1 0 0 0,0 0 1 0 0,0 0-1 0 0,0 1 0 0 0,1 1 9 0 0,95 117-957 0 0,-51-30-4461 0 0,-33-56 818 0 0,-11-20-551 0 0</inkml:trace>
  <inkml:trace contextRef="#ctx0" brushRef="#br0" timeOffset="7358.784">4315 4376 776 0 0,'-12'7'5490'0'0,"11"-6"-5426"0"0,0 0 1 0 0,0 1-1 0 0,0-1 1 0 0,0 0 0 0 0,1 1-1 0 0,-1-1 1 0 0,0 0-1 0 0,1 1 1 0 0,-1-1-1 0 0,1 1 1 0 0,0-1-1 0 0,-1 1 1 0 0,1-1-1 0 0,0 1 1 0 0,0-1-1 0 0,0 1 1 0 0,0 0-1 0 0,0-1 1 0 0,0 1-1 0 0,0-1 1 0 0,1 1 0 0 0,-1-1-1 0 0,1 1 1 0 0,-1-1-1 0 0,1 0 1 0 0,-1 1-1 0 0,1-1 1 0 0,0 1-1 0 0,0-1 1 0 0,-1 0-1 0 0,1 0 1 0 0,0 1-1 0 0,0-1 1 0 0,0 0-1 0 0,0 0 1 0 0,1 0-1 0 0,-1 0 1 0 0,0 0 0 0 0,1 0-65 0 0,52 45 1104 0 0,-49-44-897 0 0,0 0 0 0 0,0-1 1 0 0,0 1-1 0 0,0-1 0 0 0,0 0 1 0 0,0 0-1 0 0,0-1 0 0 0,1 1 0 0 0,-1-1 1 0 0,0-1-1 0 0,0 1 0 0 0,1-1 0 0 0,-1 1 1 0 0,0-1-1 0 0,0-1 0 0 0,0 1 0 0 0,0-1 1 0 0,0 0-1 0 0,0 0 0 0 0,-1 0 0 0 0,1-1 1 0 0,-1 0-1 0 0,1 0 0 0 0,-1 0 1 0 0,0 0-1 0 0,0 0 0 0 0,-1-1 0 0 0,1 0 1 0 0,1-2-208 0 0,3-4 240 0 0,-1 1-1 0 0,0-2 1 0 0,-1 1 0 0 0,0-1 0 0 0,-1 1 0 0 0,0-1 0 0 0,-1-1 0 0 0,0 1 0 0 0,-1-1 0 0 0,0 0-1 0 0,-1 1 1 0 0,0-7-240 0 0,3-74 499 0 0,-4 0 0 0 0,-5-1 0 0 0,-11-62-499 0 0,6 58 94 0 0,4 38-105 0 0,-4-11-7 0 0,3-1-1 0 0,3 0 1 0 0,3 0 0 0 0,3 0-1 0 0,4 1 1 0 0,13-63 18 0 0,-18 124-5 0 0,1 1-1 0 0,-1-1 1 0 0,1 1 0 0 0,1 0 0 0 0,0 0 0 0 0,0 0-1 0 0,0 0 1 0 0,1 1 0 0 0,0-1 0 0 0,1 1 0 0 0,-1 1-1 0 0,2-1 1 0 0,-1 1 0 0 0,0 0 0 0 0,1 0 0 0 0,0 1-1 0 0,1 0 1 0 0,-1 0 0 0 0,1 1 0 0 0,0 0 0 0 0,0 0-1 0 0,0 0 1 0 0,1 1 0 0 0,-1 1 0 0 0,1 0 0 0 0,0 0-1 0 0,-1 0 1 0 0,1 1 0 0 0,0 0 0 0 0,4 1 5 0 0,-4 0 3 0 0,0 0 1 0 0,0 1 0 0 0,-1 0-1 0 0,1 0 1 0 0,0 1 0 0 0,-1 1-1 0 0,1-1 1 0 0,-1 1-1 0 0,0 0 1 0 0,0 1 0 0 0,0 0-1 0 0,0 0 1 0 0,-1 1 0 0 0,0 0-1 0 0,0 0 1 0 0,0 1-1 0 0,0 0 1 0 0,-1 0 0 0 0,0 0-1 0 0,0 1 1 0 0,-1 0-1 0 0,0 0 1 0 0,0 1 0 0 0,-1-1-1 0 0,1 1 1 0 0,-2 0 0 0 0,1 0-1 0 0,-1 0 1 0 0,0 1-1 0 0,-1-1 1 0 0,0 1 0 0 0,0-1-1 0 0,-1 1 1 0 0,0 0 0 0 0,-1 6-4 0 0,-4 10 17 0 0,0 1 1 0 0,-2-1 0 0 0,-1 0-1 0 0,-1-1 1 0 0,-2 1 0 0 0,0-2-1 0 0,-1 1 1 0 0,-1-2 0 0 0,-2 1-1 0 0,0-2 1 0 0,-1 0 0 0 0,-1 0-1 0 0,-1-2 1 0 0,-3 2-18 0 0,-67 98-1160 0 0,51-48-2920 0 0,23-20-2920 0 0,12-29 1180 0 0</inkml:trace>
  <inkml:trace contextRef="#ctx0" brushRef="#br0" timeOffset="8171.822">5042 4299 1912 0 0,'8'29'6111'0'0,"-5"13"-2541"0"0,0 2-1518 0 0,-2-41-1966 0 0,1 0 0 0 0,-1-1 0 0 0,1 1 0 0 0,0 0 1 0 0,0-1-1 0 0,0 1 0 0 0,0-1 0 0 0,0 1 1 0 0,1-1-1 0 0,-1 0 0 0 0,0 0 0 0 0,1 0 0 0 0,0-1 1 0 0,0 1-1 0 0,-1 0 0 0 0,1-1 0 0 0,0 0 1 0 0,0 0-1 0 0,0 0 0 0 0,0 0 0 0 0,1 0 0 0 0,-1 0 1 0 0,0-1-1 0 0,0 0 0 0 0,0 1 0 0 0,1-1 1 0 0,-1 0-1 0 0,0-1-86 0 0,2 2 92 0 0,0-1 0 0 0,1 0-1 0 0,-1 0 1 0 0,0-1 0 0 0,0 0 0 0 0,-1 0 0 0 0,1 0 0 0 0,0 0 0 0 0,0-1 0 0 0,0 1-1 0 0,-1-1 1 0 0,1-1 0 0 0,-1 1 0 0 0,1 0 0 0 0,-1-1 0 0 0,0 0 0 0 0,0 0 0 0 0,0 0-1 0 0,-1-1 1 0 0,1 1 0 0 0,-1-1 0 0 0,0 0 0 0 0,0 0 0 0 0,0 0 0 0 0,0 0-1 0 0,-1-1 1 0 0,1 1 0 0 0,-1-1 0 0 0,0 0 0 0 0,-1 1 0 0 0,1-1 0 0 0,-1 0 0 0 0,0 0-1 0 0,0 0 1 0 0,0 0 0 0 0,-1 0 0 0 0,0 0 0 0 0,0 0 0 0 0,0 0 0 0 0,-1 0 0 0 0,1 0-1 0 0,-1 0 1 0 0,0 0 0 0 0,-1 0 0 0 0,1 1 0 0 0,-1-1 0 0 0,0 0 0 0 0,0 1 0 0 0,-2-4-92 0 0,2 3 10 0 0,0 0 0 0 0,0 0 0 0 0,-1 0 0 0 0,1 0 0 0 0,-1 0 0 0 0,0 0 0 0 0,0 1 0 0 0,-1-1 0 0 0,1 1 0 0 0,-1 0 0 0 0,0 0 0 0 0,0 1 0 0 0,-1-1 1 0 0,1 1-1 0 0,-1 0 0 0 0,0 0 0 0 0,1 0 0 0 0,-1 1 0 0 0,0-1 0 0 0,-2 1-10 0 0,0 3 4 0 0,0 0 1 0 0,0 1-1 0 0,1 0 0 0 0,-1 0 0 0 0,0 1 1 0 0,1 0-1 0 0,-1 0 0 0 0,1 0 1 0 0,0 1-1 0 0,0 0 0 0 0,0 0 1 0 0,1 0-1 0 0,-1 1 0 0 0,1 0 1 0 0,-1 2-5 0 0,-13 11-6 0 0,2 1 0 0 0,0 1 1 0 0,2 1-1 0 0,0 0 0 0 0,1 1 1 0 0,1 1-1 0 0,1 0 0 0 0,1 0 1 0 0,1 1-1 0 0,2 1 0 0 0,0 0 1 0 0,1 0-1 0 0,2 0 1 0 0,0 1-1 0 0,2 0 6 0 0,2-16-42 0 0,1-1 1 0 0,0 1 0 0 0,0-1-1 0 0,1 1 1 0 0,0-1-1 0 0,1 1 1 0 0,0-1-1 0 0,0 0 1 0 0,1 1-1 0 0,1-1 1 0 0,-1-1-1 0 0,1 1 1 0 0,1 0 0 0 0,0-1-1 0 0,0 0 1 0 0,0 0-1 0 0,1 0 1 0 0,0-1-1 0 0,1 0 1 0 0,-1 0-1 0 0,1-1 1 0 0,1 0 0 0 0,1 1 40 0 0,0 0-298 0 0,0-1 0 0 0,1-1 0 0 0,0 0-1 0 0,0 0 1 0 0,1-1 0 0 0,-1 0-1 0 0,1-1 1 0 0,0 0 0 0 0,0-1-1 0 0,0 0 1 0 0,0 0 0 0 0,10-1 299 0 0,1-1-359 0 0,0-2 0 0 0,-1 0 1 0 0,1-1-1 0 0,0-1 0 0 0,-1-1 0 0 0,0-1 1 0 0,0-1-1 0 0,0 0 0 0 0,-1-2 0 0 0,0 0 1 0 0,-1-2-1 0 0,0 0 0 0 0,0-1 0 0 0,10-9 359 0 0,-15 9 273 0 0,1 0-1 0 0,-2-1 0 0 0,1 0 0 0 0,-2-1 1 0 0,0 0-1 0 0,-1-1 0 0 0,0-1 0 0 0,-1 0 1 0 0,-1 0-1 0 0,0-1 0 0 0,-1 0 1 0 0,-1 0-1 0 0,-1-1 0 0 0,-1 0 0 0 0,0 0 1 0 0,-1 0-1 0 0,0-5-272 0 0,1-13 846 0 0,-4-91 1987 0 0,-1 126-2820 0 0,-1-1 1 0 0,1 1-1 0 0,-1 0 1 0 0,1 0 0 0 0,-1 0-1 0 0,0-1 1 0 0,0 1-1 0 0,1 0 1 0 0,-1 0-1 0 0,0 0 1 0 0,0 0-1 0 0,0 0 1 0 0,0 0 0 0 0,0 1-1 0 0,0-1 1 0 0,-1 0-1 0 0,1 0 1 0 0,0 1-1 0 0,0-1 1 0 0,0 1-1 0 0,-1-1 1 0 0,1 1-1 0 0,0 0 1 0 0,-1-1 0 0 0,1 1-1 0 0,0 0 1 0 0,-1 0-1 0 0,1 0 1 0 0,0 0-1 0 0,-1 0 1 0 0,1 0-1 0 0,0 0 1 0 0,-1 0 0 0 0,1 0-1 0 0,0 1 1 0 0,-1-1-1 0 0,1 1 1 0 0,0-1-1 0 0,0 1 1 0 0,-1-1-1 0 0,1 1 1 0 0,0 0 0 0 0,0 0-1 0 0,0-1 1 0 0,0 1-1 0 0,0 0 1 0 0,0 0-14 0 0,-50 46 83 0 0,41-31-65 0 0,1 0 0 0 0,1 0 0 0 0,0 0-1 0 0,1 1 1 0 0,1 0 0 0 0,0 1 0 0 0,1-1 0 0 0,2 1 0 0 0,-1 0 0 0 0,2 0 0 0 0,0 0 0 0 0,2 0 0 0 0,0 17-18 0 0,0-33 11 0 0,1 1 1 0 0,-1 0-1 0 0,0-1 1 0 0,1 1-1 0 0,-1-1 1 0 0,1 1-1 0 0,0 0 1 0 0,0-1-1 0 0,0 0 1 0 0,0 1-1 0 0,1-1 1 0 0,-1 0-1 0 0,0 1 1 0 0,1-1-1 0 0,0 0 1 0 0,-1 0 0 0 0,1 0-1 0 0,0 0 1 0 0,0-1-1 0 0,0 1 1 0 0,0 0-1 0 0,1-1 1 0 0,-1 0-1 0 0,0 1 1 0 0,1-1-1 0 0,-1 0 1 0 0,1 0-1 0 0,-1 0 1 0 0,1-1-1 0 0,-1 1 1 0 0,1 0-1 0 0,-1-1 1 0 0,1 0 0 0 0,0 0-1 0 0,-1 0 1 0 0,1 0-12 0 0,99-19 245 0 0,-75 11-268 0 0,11 9-198 0 0,-37 0 222 0 0,1 0 0 0 0,-1 0 1 0 0,1 1-1 0 0,-1-1 0 0 0,0 1 1 0 0,1 0-1 0 0,-1-1 0 0 0,0 1 1 0 0,0 0-1 0 0,0-1 0 0 0,0 1 1 0 0,-1 0-1 0 0,1 0 0 0 0,0 0 0 0 0,-1 0 1 0 0,1 0-1 0 0,-1 0 0 0 0,0 0 1 0 0,1 0-1 0 0,-1 0 0 0 0,0 0 1 0 0,0 0-1 0 0,-1 0 0 0 0,1 0 1 0 0,0 1-2 0 0,0-1 0 0 0,-40 445 1912 0 0,40-444-1907 0 0,-2 9 28 0 0,0 1 0 0 0,2 0-1 0 0,-1-1 1 0 0,2 1 0 0 0,-1 0-1 0 0,2-1 1 0 0,0 1-1 0 0,0 0 1 0 0,1-1 0 0 0,1 0-1 0 0,0 0 1 0 0,1 0-33 0 0,24 0-1133 0 0,27-29-5274 0 0,-21-13-708 0 0,-14 7 981 0 0</inkml:trace>
  <inkml:trace contextRef="#ctx0" brushRef="#br0" timeOffset="8910.818">6482 3330 2104 0 0,'4'-67'7500'0'0,"-4"67"-7461"0"0,-1-1 0 0 0,1 1-1 0 0,0-1 1 0 0,-1 1 0 0 0,1-1 0 0 0,-1 1 0 0 0,1 0 0 0 0,0-1 0 0 0,-1 1 0 0 0,1-1 0 0 0,-1 1 0 0 0,1 0 0 0 0,-1-1 0 0 0,1 1 0 0 0,-1 0 0 0 0,1 0 0 0 0,-1-1 0 0 0,0 1 0 0 0,1 0 0 0 0,-1 0 0 0 0,1 0 0 0 0,-1 0 0 0 0,0 0 0 0 0,1 0 0 0 0,-1 0 0 0 0,1 0 0 0 0,-1 0 0 0 0,0 0 0 0 0,1 0 0 0 0,-1 0 0 0 0,1 0 0 0 0,-1 0 0 0 0,1 1 0 0 0,-1-1 0 0 0,0 0 0 0 0,1 0 0 0 0,-1 1 0 0 0,1-1 0 0 0,-1 0 0 0 0,1 1 0 0 0,0-1 0 0 0,-1 0 0 0 0,1 1 0 0 0,-1-1 0 0 0,1 1 0 0 0,-1-1-1 0 0,1 1 1 0 0,0-1 0 0 0,-1 1 0 0 0,1-1-39 0 0,-56 101 1096 0 0,26-23-765 0 0,4 0 0 0 0,3 2 0 0 0,4 1 0 0 0,3 0 0 0 0,4 1-1 0 0,-1 78-330 0 0,10-143 12 0 0,1-1 1 0 0,1 1-1 0 0,1 0 0 0 0,0 0 0 0 0,1 0 0 0 0,1 0 0 0 0,0 0 0 0 0,2 0 0 0 0,0-1 0 0 0,1 1 0 0 0,0-1 0 0 0,1 0 1 0 0,1-1-1 0 0,0 1 0 0 0,2-2 0 0 0,-1 1 0 0 0,2-1 0 0 0,0 0 0 0 0,1-1 0 0 0,0 0 0 0 0,1-1 0 0 0,2 2-12 0 0,-7-11-392 0 0,0-1-1 0 0,1 0 0 0 0,-1 0 1 0 0,1-1-1 0 0,0 1 0 0 0,-1-2 1 0 0,1 1-1 0 0,0-1 0 0 0,0 0 1 0 0,-1-1-1 0 0,1 0 0 0 0,0 0 1 0 0,-1-1-1 0 0,1 1 0 0 0,-1-2 1 0 0,0 1-1 0 0,1-1 0 0 0,-1 0 1 0 0,0-1-1 0 0,-1 0 0 0 0,1 0 1 0 0,-1 0-1 0 0,2-1 393 0 0,28-22-3464 0 0</inkml:trace>
  <inkml:trace contextRef="#ctx0" brushRef="#br0" timeOffset="9330.553">6918 3520 748 0 0,'35'-126'10138'0'0,"-35"124"-9282"0"0,1 5 18 0 0,4 343 4414 0 0,-9-182-4346 0 0,4 43 45 0 0,0-117 1948 0 0,12-101-2513 0 0,54-128 80 0 0,-64 133-495 0 0,4-7-22 0 0,1 0 0 0 0,-1-1 0 0 0,2 2-1 0 0,0-1 1 0 0,1 1 0 0 0,0 1 0 0 0,0 0-1 0 0,1 0 1 0 0,1 0 0 0 0,0 1-1 0 0,0 1 1 0 0,11-6 15 0 0,-16 14-5 0 0,0 1-1 0 0,0 0 1 0 0,0 1 0 0 0,0-1-1 0 0,0 1 1 0 0,0 0 0 0 0,0 1-1 0 0,0 0 1 0 0,-1 0 0 0 0,1 0-1 0 0,0 0 1 0 0,-1 1 0 0 0,1 0-1 0 0,-1 0 1 0 0,0 0 0 0 0,0 1-1 0 0,-1 0 1 0 0,1 0 0 0 0,-1 0-1 0 0,1 0 1 0 0,-1 1 0 0 0,-1 0-1 0 0,1-1 1 0 0,-1 1 0 0 0,1 1-1 0 0,-1-1 1 0 0,-1 0 0 0 0,1 1-1 0 0,-1 0 1 0 0,1 2 5 0 0,2 7 35 0 0,-1-1 0 0 0,0 1-1 0 0,-1 1 1 0 0,0-1 0 0 0,-1 0-1 0 0,-1 1 1 0 0,-1-1 0 0 0,0 1-1 0 0,-1-1 1 0 0,0 0 0 0 0,-1 1-1 0 0,-2 1-34 0 0,3-10-144 0 0,0 0-1 0 0,0-1 1 0 0,-1 1 0 0 0,0 0-1 0 0,-1-1 1 0 0,1 0-1 0 0,-1 1 1 0 0,-1-1 0 0 0,1 0-1 0 0,-1-1 1 0 0,0 1-1 0 0,0-1 1 0 0,-1 0-1 0 0,1 1 1 0 0,-1-2 0 0 0,0 1-1 0 0,-1-1 1 0 0,1 0-1 0 0,-1 0 1 0 0,0 0-1 0 0,0-1 1 0 0,0 0 0 0 0,0 0-1 0 0,-1 0 1 0 0,1-1-1 0 0,-1 0 1 0 0,1 0 0 0 0,-3-1 143 0 0,3-1-713 0 0,0 0-1 0 0,0-1 0 0 0,0 0 0 0 0,0 0 0 0 0,0 0 0 0 0,0-1 0 0 0,0 0 0 0 0,0 0 0 0 0,0 0 0 0 0,1-1 0 0 0,0 0 1 0 0,-1 0-1 0 0,1-1 0 0 0,0 1 0 0 0,-2-3 715 0 0,-19-13-6601 0 0</inkml:trace>
  <inkml:trace contextRef="#ctx0" brushRef="#br0" timeOffset="9542.9959">7362 3287 540 0 0,'65'-136'10763'0'0,"-64"134"-10623"0"0,1 1-1 0 0,-1-1 1 0 0,1 1-1 0 0,0 0 1 0 0,0-1-1 0 0,-1 1 1 0 0,1 0 0 0 0,0 0-1 0 0,0 0 1 0 0,0 0-1 0 0,0 0 1 0 0,0 1-1 0 0,0-1 1 0 0,0 1 0 0 0,0-1-1 0 0,0 1 1 0 0,1 0-1 0 0,-1-1 1 0 0,0 1-1 0 0,0 0 1 0 0,0 1 0 0 0,0-1-1 0 0,1 0 1 0 0,-1 1-1 0 0,0-1 1 0 0,0 1-1 0 0,0-1 1 0 0,0 1 0 0 0,0 0-1 0 0,0 0 1 0 0,0 0-1 0 0,0 0 1 0 0,-1 0-1 0 0,1 1 1 0 0,1 0-140 0 0,56 53 1768 0 0,-37-17-1344 0 0,-2 1-1 0 0,-2 0 0 0 0,-1 1 1 0 0,-2 1-1 0 0,-2 1 0 0 0,-2 0 1 0 0,-1 0-1 0 0,-3 1 0 0 0,-1 0 0 0 0,-2 1 1 0 0,-2-1-1 0 0,-3 16-423 0 0,3 11 195 0 0,-3-1 0 0 0,-4 1 1 0 0,-2-1-1 0 0,-3 0 0 0 0,-4-1 0 0 0,-2-1 0 0 0,-20 49-195 0 0,16-62-719 0 0,-3-1 0 0 0,-2-1 0 0 0,-3-2 0 0 0,-1-1 0 0 0,-3-1 0 0 0,-7 6 719 0 0,-157 160-9187 0 0,88-114 690 0 0</inkml:trace>
  <inkml:trace contextRef="#ctx0" brushRef="#br0" timeOffset="16471.484">5839 186 356 0 0,'0'0'1340'0'0,"12"-47"8620"0"0,-15 26-7424 0 0,2 20-1962 0 0,-2-11 1372 0 0,1 11-1897 0 0,-1 0 0 0 0,0 0 1 0 0,0 0-1 0 0,1 0 1 0 0,-1 0-1 0 0,0 1 0 0 0,0-1 1 0 0,0 1-1 0 0,0 0 1 0 0,0 0-1 0 0,0 0 0 0 0,1 0 1 0 0,-1 0-1 0 0,0 1 1 0 0,0-1-1 0 0,0 1 0 0 0,0 0 1 0 0,1 0-1 0 0,-1 0 1 0 0,0 0-1 0 0,1 0 1 0 0,-1 0-1 0 0,0 1 0 0 0,1 0 1 0 0,0-1-1 0 0,-1 1 1 0 0,-1 2-50 0 0,-2-1 58 0 0,-17 11 73 0 0,1 1-1 0 0,1 1 1 0 0,0 1 0 0 0,1 0 0 0 0,1 2 0 0 0,-8 10-131 0 0,-38 35 647 0 0,-27 33 1931 0 0,91-95-2210 0 0,1-2-53 0 0,7-12 130 0 0,107-122 192 0 0,114-113-745 0 0,-226 245 101 0 0,0 1-1 0 0,1-1 1 0 0,-1 0 0 0 0,1 1-1 0 0,-1 0 1 0 0,1-1 0 0 0,0 1-1 0 0,-1 0 1 0 0,1 0 0 0 0,0 1 0 0 0,0-1-1 0 0,0 1 1 0 0,0-1 0 0 0,0 1-1 0 0,0 0 1 0 0,0 0 0 0 0,0 0-1 0 0,0 0 1 0 0,-1 1 0 0 0,1-1 0 0 0,0 1-1 0 0,0 0 1 0 0,0 0 0 0 0,0 0-1 0 0,-1 0 1 0 0,1 0 0 0 0,0 0-1 0 0,-1 1 1 0 0,1-1 0 0 0,-1 1 0 0 0,0 0-1 0 0,1 0 1 0 0,-1 0 0 0 0,0 0-1 0 0,0 0 1 0 0,0 0 0 0 0,1 3 7 0 0,111 147-2152 0 0,-72-86-27 0 0,-40-63-4234 0 0,-2-3-3940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52:17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540 4000 1112 0 0,'-48'28'8488'0'0,"46"-26"-8044"0"0,2-2-70 0 0,0 0 1 0 0,0 0 36 0 0,5-2 19 0 0,70-20 409 0 0,-1-3 0 0 0,-1-4-1 0 0,39-22-838 0 0,2 0 455 0 0,133-49 224 0 0,-78 33-3351 0 0,-120 54-130 0 0,-29 12-1655 0 0,-17 1 1508 0 0</inkml:trace>
  <inkml:trace contextRef="#ctx0" brushRef="#br0" timeOffset="381.883">1162 3883 1744 0 0,'-53'33'7090'0'0,"43"29"-4320"0"0,18 91-991 0 0,7-1 0 0 0,6-1 1 0 0,13 22-1780 0 0,-9-33 288 0 0,-13-73 29 0 0,49 310-106 0 0,-36-124 3233 0 0,-25-251-3349 0 0,1 0-1 0 0,0-1 1 0 0,-1 1 0 0 0,0 0 0 0 0,1 0-1 0 0,-1 0 1 0 0,0 0 0 0 0,0 0-1 0 0,0 0 1 0 0,0 0 0 0 0,0 0 0 0 0,0 0-1 0 0,-1-1 1 0 0,1 1 0 0 0,-1 0 0 0 0,1 0-1 0 0,-1 0 1 0 0,0 0 0 0 0,0-1-1 0 0,0 1 1 0 0,0 0 0 0 0,0-1 0 0 0,0 1-1 0 0,0-1 1 0 0,0 1 0 0 0,-1-1 0 0 0,1 1-1 0 0,0-1 1 0 0,-1 0 0 0 0,1 0-1 0 0,-1 0 1 0 0,0 0 0 0 0,1 0 0 0 0,-1 0-1 0 0,0 0 1 0 0,0 0 0 0 0,1-1 0 0 0,-1 1-1 0 0,0-1 1 0 0,0 1 0 0 0,0-1-1 0 0,0 0 1 0 0,0 0 0 0 0,0 1 0 0 0,0-1-1 0 0,0-1 1 0 0,0 1 0 0 0,1 0-1 0 0,-1 0 1 0 0,0-1 0 0 0,0 1 0 0 0,0-1-1 0 0,0 0-94 0 0,-30-11 103 0 0,0-3-1 0 0,1 0 1 0 0,0-2-1 0 0,2-1 0 0 0,0-1 1 0 0,1-2-1 0 0,1-1 0 0 0,-10-11-102 0 0,33 29-29 0 0,-22-15-1044 0 0,-16-17-2651 0 0,18 3-8823 0 0,15 17 5283 0 0</inkml:trace>
  <inkml:trace contextRef="#ctx0" brushRef="#br0" timeOffset="75180.9939">21880 12981 32 0 0,'0'0'1652'0'0,"0"0"-336"0"0,0 0-380 0 0,0 0-80 0 0,0 0-304 0 0,0 0-19 0 0,0 0-197 0 0,0 0 48 0 0,0 0-180 0 0,8-8 76 0 0,-8 8-224 0 0,17-3-312 0 0,-17 3-496 0 0,23-10-1177 0 0,-13 5 133 0 0</inkml:trace>
  <inkml:trace contextRef="#ctx0" brushRef="#br0" timeOffset="75428.088">22533 12874 1352 0 0,'0'0'2376'0'0,"17"2"-155"0"0,-17-2-533 0 0,0 0-32 0 0,21 2-580 0 0,-21-2-24 0 0,0 0-400 0 0,16-2 52 0 0,-16 2-344 0 0,17-6 12 0 0,-17 6-608 0 0,25-9-320 0 0,-10 3-628 0 0,6 2-632 0 0,-7-3-1264 0 0,5 1-1153 0 0</inkml:trace>
  <inkml:trace contextRef="#ctx0" brushRef="#br0" timeOffset="75685.879">23456 12722 1560 0 0,'0'0'2252'0'0,"23"0"-95"0"0,-23 0-477 0 0,18 0-12 0 0,-18 0-556 0 0,0 0-12 0 0,23 0-408 0 0,-23 0 44 0 0,0 0-332 0 0,23-6 108 0 0,-8 2-332 0 0,-15 4-188 0 0,25-3-708 0 0,-25 3-400 0 0,25-6-544 0 0,-25 6-1672 0 0,25-6-1485 0 0</inkml:trace>
  <inkml:trace contextRef="#ctx0" brushRef="#br0" timeOffset="77151.026">25901 13554 2464 0 0,'0'0'2336'0'0,"0"0"-219"0"0,0 0-319 0 0,7-6 747 0 0,-4 6 1162 0 0,23 117-372 0 0,-10 8-2494 0 0,-3-20 3055 0 0,-13-103-3370 0 0,0-2-103 0 0,1-2-84 0 0,36-148 669 0 0,8 9-1065 0 0,-44 140 51 0 0,-1 0 0 0 0,0-1 0 0 0,1 1 0 0 0,-1 0 0 0 0,1-1-1 0 0,0 1 1 0 0,-1 0 0 0 0,1-1 0 0 0,0 1 0 0 0,0 0 0 0 0,0 0 0 0 0,0 0-1 0 0,0 0 1 0 0,0 0 0 0 0,0 0 0 0 0,0 0 0 0 0,0 0 0 0 0,0 0 0 0 0,1 1 0 0 0,-1-1-1 0 0,0 0 1 0 0,0 1 0 0 0,1-1 0 0 0,-1 1 0 0 0,1-1 0 0 0,-1 1 0 0 0,0 0-1 0 0,1 0 1 0 0,-1-1 0 0 0,1 1 0 0 0,-1 0 0 0 0,1 0 0 0 0,-1 0 0 0 0,1 1-1 0 0,-1-1 1 0 0,0 0 0 0 0,1 1 0 0 0,-1-1 0 0 0,1 0 0 0 0,-1 1 0 0 0,0 0-1 0 0,1-1 1 0 0,-1 1 0 0 0,0 0 0 0 0,0 0 0 0 0,0-1 0 0 0,1 1 0 0 0,-1 0-1 0 0,0 0 1 0 0,0 0 0 0 0,0 0 0 0 0,0 2 6 0 0,56 63 22 0 0,-53-60-24 0 0,102 121 273 0 0,-102-126-263 0 0,-1 0 0 0 0,1 0 0 0 0,0-1 0 0 0,0 1 0 0 0,0-1 0 0 0,0 0 0 0 0,0-1 0 0 0,0 1 0 0 0,0-1 0 0 0,0 1 0 0 0,0-1 0 0 0,0 0 0 0 0,-1-1 0 0 0,1 1 0 0 0,0-1 0 0 0,-1 1 0 0 0,1-1 0 0 0,-1 0 0 0 0,3-2-8 0 0,6-9 9 0 0,0-1 0 0 0,-1 0-1 0 0,-1 0 1 0 0,0-1 0 0 0,-1-1-1 0 0,-1 0 1 0 0,0 0 0 0 0,-2 0-1 0 0,1-1 1 0 0,-2 0 0 0 0,0 0-1 0 0,-1-1 1 0 0,-1 1 0 0 0,-1-1-1 0 0,0 0 1 0 0,-1-10-9 0 0,-2-18-1093 0 0,-11 18-3503 0 0,-8 20-3926 0 0,5 2-404 0 0</inkml:trace>
  <inkml:trace contextRef="#ctx0" brushRef="#br0" timeOffset="77991.64">23981 11550 1176 0 0,'-25'-14'9548'0'0,"21"13"-7832"0"0,-25-10 4116 0 0,39-6-4512 0 0,604-179-455 0 0,105 3-865 0 0,-538 146 106 0 0,390-102 1368 0 0,-482 124-2138 0 0,-73 23-528 0 0,11 11-10487 0 0,-25-7 5581 0 0</inkml:trace>
  <inkml:trace contextRef="#ctx0" brushRef="#br0" timeOffset="78795.117">24637 9916 468 0 0,'2'-3'1508'0'0,"4"-1"-803"0"0,-1-1 1 0 0,0 0-1 0 0,0 0 1 0 0,0-1-1 0 0,-1 0 1 0 0,1 1 0 0 0,-1-1-1 0 0,-1-1 1 0 0,1 1-1 0 0,-1-1 1 0 0,0 1 0 0 0,-1-1-1 0 0,0 0 1 0 0,0 0-1 0 0,0 0 1 0 0,-1 0 0 0 0,0-2-706 0 0,-1 8 31 0 0,-1 0 1 0 0,0-1 0 0 0,0 1-1 0 0,0 0 1 0 0,0 0 0 0 0,0 0-1 0 0,0 0 1 0 0,0 0 0 0 0,-1 0-1 0 0,1 0 1 0 0,0 0 0 0 0,0 0-1 0 0,-1 1 1 0 0,1-1 0 0 0,-1 1 0 0 0,1-1-1 0 0,-1 1 1 0 0,1-1 0 0 0,0 1-1 0 0,-1 0 1 0 0,0-1 0 0 0,1 1-1 0 0,-1 0 1 0 0,1 0 0 0 0,-1 0-1 0 0,1 0 1 0 0,-1 1 0 0 0,1-1-1 0 0,-1 0 1 0 0,1 1 0 0 0,-1-1-32 0 0,-13 7-13 0 0,1 1-1 0 0,-1 1 1 0 0,2 0 0 0 0,-1 1 0 0 0,1 0 0 0 0,1 1 0 0 0,0 0-1 0 0,0 1 1 0 0,1 0 0 0 0,1 1 0 0 0,0 0 0 0 0,-4 8 13 0 0,4-9 27 0 0,1 0 0 0 0,0 0 0 0 0,0 1 0 0 0,2 0 1 0 0,0 1-1 0 0,0-1 0 0 0,1 1 0 0 0,1 1 0 0 0,0-1 1 0 0,1 1-1 0 0,1 0 0 0 0,0 0 0 0 0,1 0 0 0 0,0 0 1 0 0,2 0-1 0 0,-1 0 0 0 0,2 1 0 0 0,1 2-27 0 0,0-13 7 0 0,0-1 0 0 0,0 1 0 0 0,1-1 0 0 0,0 1 0 0 0,0-1 0 0 0,0 0 0 0 0,0-1 0 0 0,1 1 0 0 0,-1 0 0 0 0,1-1 0 0 0,0 0 0 0 0,0 0 0 0 0,0 0 0 0 0,1 0 0 0 0,-1-1 0 0 0,1 0 0 0 0,-1 1 0 0 0,1-2 0 0 0,0 1 0 0 0,0 0 0 0 0,0-1 0 0 0,0 0 0 0 0,0 0 0 0 0,0-1 0 0 0,0 0 0 0 0,0 1-1 0 0,0-1 1 0 0,0-1-7 0 0,146-16-274 0 0,-38 4-396 0 0,-109 62 429 0 0,-81 165 490 0 0,74-210-196 0 0,0 0 0 0 0,1 0 0 0 0,-1 1 0 0 0,1-1 0 0 0,0 1 0 0 0,0-1 0 0 0,1 1 0 0 0,-1 0 0 0 0,1-1 0 0 0,0 1 0 0 0,0 0 0 0 0,1 0 0 0 0,-1 0 0 0 0,1 0 0 0 0,0 0 0 0 0,1 0 0 0 0,-1 0 0 0 0,1 0 0 0 0,0-1 0 0 0,0 1 0 0 0,0 0 0 0 0,1 0 0 0 0,0-1-1 0 0,-1 1 1 0 0,2-1 0 0 0,-1 1 0 0 0,1-1 0 0 0,-1 0 0 0 0,1 0 0 0 0,0 0 0 0 0,0 0 0 0 0,1-1 0 0 0,-1 1 0 0 0,1-1 0 0 0,0 0 0 0 0,0 0 0 0 0,0 0 0 0 0,0-1 0 0 0,1 1 0 0 0,-1-1 0 0 0,1 0-53 0 0,113-1-1695 0 0,-43-20-5458 0 0,-49 10 1690 0 0</inkml:trace>
  <inkml:trace contextRef="#ctx0" brushRef="#br0" timeOffset="79386.69">25421 10214 1796 0 0,'7'-11'5769'0'0,"2"-2"99"0"0,-5 28-3595 0 0,-3 38-1635 0 0,-1-46-84 0 0,-16 256 1964 0 0,12-238 131 0 0,-3-30-875 0 0,0-38-1003 0 0,72-175-723 0 0,-65 216-55 0 0,1-1 1 0 0,0 1-1 0 0,0-1 1 0 0,0 1-1 0 0,1-1 0 0 0,-1 1 1 0 0,1 0-1 0 0,-1 0 1 0 0,1 0-1 0 0,0 0 1 0 0,0 0-1 0 0,-1 0 1 0 0,2 0-1 0 0,-1 0 1 0 0,0 1-1 0 0,0-1 1 0 0,0 1-1 0 0,1-1 1 0 0,-1 1-1 0 0,1 0 1 0 0,-1 0-1 0 0,1 0 1 0 0,-1 1-1 0 0,1-1 1 0 0,0 0-1 0 0,-1 1 0 0 0,1 0 1 0 0,0-1-1 0 0,-1 1 1 0 0,1 0-1 0 0,0 1 1 0 0,-1-1-1 0 0,1 0 1 0 0,0 1-1 0 0,-1-1 1 0 0,1 1-1 0 0,-1 0 1 0 0,1 0-1 0 0,-1 0 1 0 0,1 0-1 0 0,-1 1 1 0 0,1-1-1 0 0,-1 1 1 0 0,0-1-1 0 0,0 1 1 0 0,2 1 6 0 0,114 126 33 0 0,-19 12 103 0 0,-97-139-127 0 0,-1-1-1 0 0,1 1 1 0 0,0-1-1 0 0,0 0 1 0 0,0 0 0 0 0,0 1-1 0 0,0-1 1 0 0,0-1 0 0 0,0 1-1 0 0,0 0 1 0 0,0 0 0 0 0,0-1-1 0 0,0 1 1 0 0,0-1-1 0 0,1 0 1 0 0,-1 0 0 0 0,0 0-1 0 0,0 0 1 0 0,0 0 0 0 0,1 0-1 0 0,-1 0 1 0 0,0-1 0 0 0,0 1-1 0 0,0-1 1 0 0,0 1-1 0 0,0-1 1 0 0,0 0 0 0 0,0 0-1 0 0,0 0 1 0 0,0 0 0 0 0,0 0-1 0 0,0-1 1 0 0,0 1-1 0 0,-1-1 1 0 0,1 1 0 0 0,0-1-1 0 0,-1 1 1 0 0,1-2-9 0 0,48-70 409 0 0,8-201 450 0 0,-57 225-1994 0 0,-1 47 191 0 0,-3 0-775 0 0,1-1 147 0 0,-2 3-8739 0 0,-6 3 2273 0 0</inkml:trace>
  <inkml:trace contextRef="#ctx0" brushRef="#br0" timeOffset="79626.269">26319 10132 748 0 0,'0'0'3372'0'0,"0"0"-715"0"0,19 0-381 0 0,-19 0-452 0 0,0 0-368 0 0,0 0-296 0 0,16 2-292 0 0,-16-2-708 0 0,0 0-1188 0 0,0 0-3180 0 0,0 0-2673 0 0</inkml:trace>
  <inkml:trace contextRef="#ctx0" brushRef="#br0" timeOffset="76166.225">24731 13666 2124 0 0,'22'-33'7882'0'0,"-15"24"-6959"0"0,-5 6-238 0 0,8-3 1036 0 0,-6 12-1522 0 0,0 0-1 0 0,-1 0 1 0 0,0 1 0 0 0,0-1-1 0 0,0 1 1 0 0,-1 0-1 0 0,0-1 1 0 0,0 1 0 0 0,-1 0-1 0 0,0 1 1 0 0,0-1-1 0 0,-1 0 1 0 0,0 0 0 0 0,0 0-1 0 0,0 0 1 0 0,-1 3-199 0 0,1-7 54 0 0,-16 175 1359 0 0,10-141-1289 0 0,1 0 0 0 0,2 0 0 0 0,2 0 1 0 0,1 0-1 0 0,2 0 0 0 0,6 34-124 0 0,-8-68-70 0 0,0 0-1 0 0,0 0 1 0 0,1 0 0 0 0,-1 0-1 0 0,1 0 1 0 0,0 0-1 0 0,0 0 1 0 0,0 0 0 0 0,0 0-1 0 0,0 0 1 0 0,1 0 0 0 0,-1-1-1 0 0,1 1 1 0 0,0 0-1 0 0,0-1 1 0 0,0 0 0 0 0,0 1-1 0 0,0-1 1 0 0,0 0 0 0 0,1 0-1 0 0,-1 0 1 0 0,1 0 0 0 0,-1-1-1 0 0,1 1 1 0 0,0-1-1 0 0,-1 1 1 0 0,1-1 0 0 0,0 0-1 0 0,0 0 1 0 0,0 0 0 0 0,0-1-1 0 0,0 1 1 0 0,0-1-1 0 0,0 0 1 0 0,1 1 0 0 0,-1-1-1 0 0,0-1 1 0 0,0 1 0 0 0,0 0-1 0 0,0-1 1 0 0,0 1-1 0 0,3-2 71 0 0,54-32-7902 0 0,-43 20 2439 0 0</inkml:trace>
  <inkml:trace contextRef="#ctx0" brushRef="#br0" timeOffset="76391.9429">24891 13477 904 0 0,'-10'-12'2356'0'0,"4"3"-111"0"0,-1 0-533 0 0,-1 3-16 0 0,8 6-528 0 0,-6-13-48 0 0,6 13-424 0 0,-9-13 44 0 0,9 13-364 0 0,-4-8-16 0 0,4 8-548 0 0,-2-9-152 0 0,2 9-540 0 0,4-10-260 0 0,-4 10-596 0 0,9-5-1152 0 0,-9 5-909 0 0</inkml:trace>
  <inkml:trace contextRef="#ctx0" brushRef="#br0" timeOffset="76576.5319">25161 13582 1880 0 0,'23'15'9762'0'0,"51"-35"-6548"0"0,-15 1-3979 0 0,-3 13-6732 0 0,-39 8 3307 0 0</inkml:trace>
  <inkml:trace contextRef="#ctx0" brushRef="#br0" timeOffset="76740.235">25223 13931 728 0 0,'-32'62'7983'0'0,"31"-60"-6850"0"0,17 3 1073 0 0,113-70-1041 0 0,-47 11-7783 0 0,-59 37 2425 0 0</inkml:trace>
  <inkml:trace contextRef="#ctx0" brushRef="#br0" timeOffset="1607.1319">3856 3207 360 0 0,'-20'-40'10595'0'0,"19"39"-9592"0"0,1 1-200 0 0,0 10 973 0 0,49 97 1159 0 0,81 139-827 0 0,-76-156-1738 0 0,-5 2-1 0 0,-4 2 1 0 0,-4 2-1 0 0,-4 1 1 0 0,-4 2-1 0 0,14 81-369 0 0,-37-128-61 0 0,-3 0 0 0 0,-2 0 0 0 0,-2 0 0 0 0,-2 0 0 0 0,-3 1 0 0 0,-2-1 0 0 0,-2 0 0 0 0,-3 0 0 0 0,-2-1 0 0 0,-2 0 0 0 0,-2-1 0 0 0,-5 4 61 0 0,-33 23-3314 0 0,-1-47-5631 0 0,37-26 2543 0 0</inkml:trace>
  <inkml:trace contextRef="#ctx0" brushRef="#br0" timeOffset="1833.764">4663 3945 2424 0 0,'66'-47'9493'0'0,"56"8"-7519"0"0,-98 33-1355 0 0,41-10-1507 0 0,-15 7-5869 0 0,-24 4 2296 0 0</inkml:trace>
  <inkml:trace contextRef="#ctx0" brushRef="#br0" timeOffset="2089.803">4820 4139 2364 0 0,'-50'67'11077'0'0,"96"-58"-8030"0"0,48-28-3214 0 0,-34-1-3317 0 0,-25 8-1140 0 0,-12 2-1185 0 0</inkml:trace>
  <inkml:trace contextRef="#ctx0" brushRef="#br0" timeOffset="2676.221">5717 3493 2204 0 0,'-4'-6'668'0'0,"0"0"-1"0"0,1 0 1 0 0,-1 0 0 0 0,1-1-1 0 0,0 1 1 0 0,1-1-1 0 0,0 0 1 0 0,0 0-1 0 0,0 1 1 0 0,1-1 0 0 0,0 0-1 0 0,0 0 1 0 0,1-1-1 0 0,0 1 1 0 0,0 0-668 0 0,33-103 2857 0 0,-21 90-2799 0 0,0 2-1 0 0,1 0 1 0 0,1 0 0 0 0,1 1-1 0 0,0 1 1 0 0,1 1-1 0 0,1 0 1 0 0,0 1-1 0 0,12-7-57 0 0,-25 17 5 0 0,1 1 0 0 0,0 0 0 0 0,0 0-1 0 0,0 0 1 0 0,0 0 0 0 0,1 1-1 0 0,-1 0 1 0 0,0 0 0 0 0,1 0-1 0 0,0 1 1 0 0,-1 0 0 0 0,1 0 0 0 0,0 0-1 0 0,0 1 1 0 0,0-1 0 0 0,-1 2-1 0 0,1-1 1 0 0,0 1 0 0 0,0-1-1 0 0,0 2 1 0 0,-1-1 0 0 0,1 1 0 0 0,-1-1-1 0 0,1 1 1 0 0,-1 1 0 0 0,0-1-1 0 0,1 1 1 0 0,-2 0 0 0 0,1 0-1 0 0,0 1 1 0 0,0-1 0 0 0,-1 1 0 0 0,0 0-1 0 0,0 0 1 0 0,0 1 0 0 0,0-1-1 0 0,-1 1 1 0 0,1 0 0 0 0,-1 0-1 0 0,-1 0 1 0 0,2 3-5 0 0,2 15 78 0 0,-2 0 0 0 0,-1 0-1 0 0,-1 1 1 0 0,0-1 0 0 0,-2 1-1 0 0,-1-1 1 0 0,-1 1 0 0 0,-1-1 0 0 0,0 1-1 0 0,-2-1 1 0 0,-1-1 0 0 0,-1 1-1 0 0,-1-1 1 0 0,-1 0 0 0 0,0 0 0 0 0,-7 8-78 0 0,-5 15 283 0 0,-3-1 1 0 0,-1-1 0 0 0,-1-1-1 0 0,-3-1 1 0 0,-1-2 0 0 0,-2 0-1 0 0,-2-3 1 0 0,-2 0-284 0 0,30-31 63 0 0,0 0-1 0 0,-1 0 1 0 0,0 0-1 0 0,0-1 1 0 0,0 0-1 0 0,0-1 1 0 0,-1 1-1 0 0,0-1 1 0 0,1-1-1 0 0,-1 1 1 0 0,0-1-1 0 0,0-1 1 0 0,0 0-1 0 0,-1 0 1 0 0,1 0-1 0 0,0-1 1 0 0,0 0-1 0 0,0-1 1 0 0,-1 1 0 0 0,1-2-1 0 0,0 1 1 0 0,-6-3-63 0 0,13 4-7 0 0,0 0 0 0 0,0 0 0 0 0,1 0 0 0 0,-1 0 0 0 0,0 0 0 0 0,0 0 0 0 0,1 0 0 0 0,-1 0 1 0 0,0 0-1 0 0,0 0 0 0 0,1 0 0 0 0,-1 0 0 0 0,0-1 0 0 0,1 1 0 0 0,-1 0 0 0 0,0-1 0 0 0,0 1 1 0 0,1 0-1 0 0,-1-1 0 0 0,1 1 0 0 0,-1-1 0 0 0,0 1 0 0 0,1-1 0 0 0,-1 1 0 0 0,1-1 0 0 0,-1 0 1 0 0,1 1-1 0 0,0-1 0 0 0,-1 1 0 0 0,1-1 0 0 0,-1 0 0 0 0,1 1 0 0 0,0-1 0 0 0,0 0 0 0 0,-1 0 1 0 0,1 1-1 0 0,0-1 0 0 0,0 0 0 0 0,0 0 0 0 0,0 1 0 0 0,0-1 0 0 0,0 0 0 0 0,0 0 0 0 0,0 1 0 0 0,0-1 1 0 0,0 0-1 0 0,0 0 0 0 0,1 1 0 0 0,-1-1 0 0 0,0 0 0 0 0,1 0 0 0 0,-1 1 0 0 0,0-1 0 0 0,1 0 1 0 0,-1 1-1 0 0,1-1 0 0 0,-1 1 0 0 0,1-1 0 0 0,-1 0 0 0 0,1 1 0 0 0,-1-1 0 0 0,1 1 0 0 0,-1 0 1 0 0,1-1-1 0 0,0 1 0 0 0,0-1 7 0 0,6 1-18 0 0,1 0 1 0 0,-1 1 0 0 0,1 0-1 0 0,-1 0 1 0 0,1 0-1 0 0,-1 1 1 0 0,0 0-1 0 0,1 1 1 0 0,-1 0-1 0 0,0 0 1 0 0,0 0-1 0 0,-1 1 1 0 0,1 0 0 0 0,-1 0-1 0 0,0 0 1 0 0,0 1-1 0 0,0 0 1 0 0,-1 1-1 0 0,0-1 1 0 0,0 1-1 0 0,0 0 1 0 0,0 0-1 0 0,-1 0 1 0 0,0 1 0 0 0,-1-1-1 0 0,1 1 1 0 0,-1 0-1 0 0,-1 0 1 0 0,2 3 17 0 0,82 199 64 0 0,-83-199-122 0 0,1 0 0 0 0,0 0 0 0 0,0-1 0 0 0,1 1 0 0 0,0-1 1 0 0,1 0-1 0 0,0 0 0 0 0,0-1 0 0 0,1 0 0 0 0,0 0 0 0 0,0 0 0 0 0,1-1 0 0 0,0 0 1 0 0,0 0-1 0 0,0-1 0 0 0,1 0 0 0 0,0-1 0 0 0,1 0 0 0 0,-1 0 0 0 0,1-1 0 0 0,0 0 1 0 0,0-1-1 0 0,0 0 0 0 0,0-1 0 0 0,1 0 0 0 0,1 0 58 0 0,194-18-4835 0 0,-110 5-1514 0 0,-58 8 1664 0 0</inkml:trace>
  <inkml:trace contextRef="#ctx0" brushRef="#br0" timeOffset="2945.854">5379 4982 2172 0 0,'-146'68'7708'0'0,"149"-54"-4317"0"0,199-30 454 0 0,586-136-1028 0 0,-699 132-2645 0 0,488-109 791 0 0,-298 66-3861 0 0,-276 62 1341 0 0,12 7-1885 0 0,-12-4-1552 0 0,-17 7-779 0 0</inkml:trace>
  <inkml:trace contextRef="#ctx0" brushRef="#br0" timeOffset="3412.702">5972 5264 436 0 0,'-45'62'7791'0'0,"34"65"-2971"0"0,10-81-3783 0 0,0 678 5578 0 0,7-327-5468 0 0,-8-271 959 0 0,7-159-2084 0 0,2 0 0 0 0,1 1 0 0 0,2 0 0 0 0,1 0-1 0 0,2 1 1 0 0,0 0 0 0 0,2 1 0 0 0,2 1 0 0 0,0 1 0 0 0,2 0-1 0 0,1 1 1 0 0,2 1-22 0 0,-16 17-15 0 0,0 0 0 0 0,1 1 0 0 0,0 0 0 0 0,1 0 0 0 0,0 1 0 0 0,0 0 0 0 0,0 0 0 0 0,1 0 0 0 0,0 2 0 0 0,0-1 0 0 0,1 1 1 0 0,-1 0-1 0 0,9-2 15 0 0,3 5-34 0 0,-13 3 29 0 0,0 0-1 0 0,0 0 0 0 0,0 1 0 0 0,0 1 1 0 0,0-1-1 0 0,-1 1 0 0 0,1 0 1 0 0,-1 1-1 0 0,0-1 0 0 0,0 2 1 0 0,0-1-1 0 0,0 1 0 0 0,-1 0 1 0 0,1 0-1 0 0,-1 1 0 0 0,-1 0 1 0 0,1 0-1 0 0,-1 0 0 0 0,0 0 1 0 0,-1 1-1 0 0,4 6 6 0 0,72 164 142 0 0,-72-153-257 0 0,7 22-503 0 0,-9-19-3030 0 0,-5-25 1886 0 0,-1-2-273 0 0,0 0-571 0 0,-5-1-1751 0 0,-15-3-2107 0 0</inkml:trace>
  <inkml:trace contextRef="#ctx0" brushRef="#br0" timeOffset="3684.157">5500 5989 1588 0 0,'-47'0'6473'0'0,"44"0"-4784"0"0,-1 0-382 0 0,-12-4 3246 0 0,31-5-3413 0 0,37-9-749 0 0,392-158-188 0 0,-376 148-1787 0 0,-25 8-2273 0 0,-15 8-1395 0 0,-13 4 1005 0 0</inkml:trace>
  <inkml:trace contextRef="#ctx0" brushRef="#br0" timeOffset="698.0469">2307 3493 552 0 0,'17'-85'10404'0'0,"-42"140"-9502"0"0,-50 266-27 0 0,34-135 222 0 0,2-13 103 0 0,7 2-1 0 0,-8 161-1199 0 0,38-299-131 0 0,1 0-1 0 0,2-1 0 0 0,2 1 1 0 0,1 0-1 0 0,2-1 0 0 0,1 1 1 0 0,2-2-1 0 0,1 1 0 0 0,2-1 1 0 0,5 6 131 0 0,24 17-2601 0 0,-6-30-2485 0 0,-19-21 264 0 0</inkml:trace>
  <inkml:trace contextRef="#ctx0" brushRef="#br0" timeOffset="1335.282">2624 4704 880 0 0,'38'-197'15385'0'0,"-27"167"-12903"0"0,-9 55-2323 0 0,-2 89 110 0 0,-2-83-272 0 0,2 1 0 0 0,1 0 0 0 0,1 0 0 0 0,2 0 0 0 0,1-1 0 0 0,2 1 3 0 0,-7-29-6 0 0,0 0 1 0 0,1-1-1 0 0,-1 1 1 0 0,1 0-1 0 0,0-1 0 0 0,0 1 1 0 0,0-1-1 0 0,0 1 0 0 0,0-1 1 0 0,0 1-1 0 0,1-1 1 0 0,-1 0-1 0 0,1 1 0 0 0,0-1 1 0 0,-1 0-1 0 0,1 0 0 0 0,0 0 1 0 0,0-1-1 0 0,1 1 1 0 0,-1 0-1 0 0,0-1 0 0 0,1 1 1 0 0,-1-1-1 0 0,0 0 1 0 0,1 0-1 0 0,0 0 0 0 0,-1 0 1 0 0,1 0-1 0 0,-1-1 0 0 0,4 1 6 0 0,7-6-106 0 0,1 0-1 0 0,-1-1 0 0 0,-1 0 1 0 0,1-1-1 0 0,-1-1 0 0 0,0 0 0 0 0,-1 0 1 0 0,0-1-1 0 0,0-1 0 0 0,-1 0 1 0 0,0 0-1 0 0,0-1 0 0 0,-2 0 0 0 0,1-1 1 0 0,-1 0-1 0 0,-1 0 0 0 0,0-1 1 0 0,-1 0-1 0 0,0 0 0 0 0,2-11 107 0 0,32-46-255 0 0,-13 32-151 0 0,-25 36 398 0 0,1 3-56 0 0,2 2 66 0 0,0 0 0 0 0,0 0 0 0 0,0 1 0 0 0,0 0 0 0 0,-1 0 0 0 0,0 0 0 0 0,0 0 0 0 0,0 1 0 0 0,0-1 0 0 0,-1 1 0 0 0,1 0 0 0 0,-1 0 0 0 0,-1 0 0 0 0,1 1 0 0 0,1 4-2 0 0,16 24 46 0 0,-14-26-40 0 0,-4-4 7 0 0,0-1 0 0 0,0 0 0 0 0,0 0 0 0 0,0 0 0 0 0,1 0 0 0 0,-1 0 0 0 0,1 0 0 0 0,0-1 0 0 0,0 1 0 0 0,0-1 0 0 0,0 1 0 0 0,0-1 0 0 0,1 0 0 0 0,-1-1 0 0 0,0 1 0 0 0,1-1 0 0 0,0 1 0 0 0,-1-1 0 0 0,1 0 0 0 0,0 0 0 0 0,3 0-13 0 0,2-2 24 0 0,0 0 0 0 0,0 0 1 0 0,0-1-1 0 0,0-1 1 0 0,0 1-1 0 0,0-1 0 0 0,-1-1 1 0 0,1 0-1 0 0,-1 0 1 0 0,0 0-1 0 0,0-1 1 0 0,-1 0-1 0 0,1-1 0 0 0,-1 0 1 0 0,0 0-1 0 0,-1 0 1 0 0,0-1-1 0 0,0 0 1 0 0,0 0-1 0 0,0-1 0 0 0,-1 1 1 0 0,-1-1-1 0 0,1 0 1 0 0,-1-1-1 0 0,-1 1 1 0 0,0-1-1 0 0,0 0 0 0 0,0 1 1 0 0,-1-1-1 0 0,-1 0 1 0 0,1-1-1 0 0,-1 1 1 0 0,-1 0-25 0 0,5-37-40 0 0,-3 1 0 0 0,-1-1 1 0 0,-2 0-1 0 0,-3 1 1 0 0,-1-1-1 0 0,-3 1 0 0 0,-1 0 1 0 0,-14-38 39 0 0,22 79-18 0 0,0 0 1 0 0,0 0-1 0 0,0 0 1 0 0,-1 0-1 0 0,0 0 0 0 0,1 1 1 0 0,-1-1-1 0 0,-1 1 1 0 0,1-1-1 0 0,0 1 1 0 0,-1 0-1 0 0,0 0 0 0 0,0 0 1 0 0,0 0-1 0 0,0 0 1 0 0,0 1-1 0 0,0 0 1 0 0,-1-1-1 0 0,1 1 0 0 0,-1 0 1 0 0,0 1-1 0 0,1-1 1 0 0,-1 1-1 0 0,0-1 1 0 0,0 1-1 0 0,0 0 1 0 0,0 1-1 0 0,0-1 0 0 0,0 1 1 0 0,0-1-1 0 0,0 1 1 0 0,-1 0-1 0 0,1 1 1 0 0,-2 0 17 0 0,2-1-1 0 0,0 0 0 0 0,0 0 0 0 0,0 1 0 0 0,0 0 0 0 0,0 0 0 0 0,1 0 0 0 0,-1 0 1 0 0,0 0-1 0 0,1 1 0 0 0,-1 0 0 0 0,1 0 0 0 0,0 0 0 0 0,-1 0 0 0 0,1 0 0 0 0,0 1 1 0 0,0-1-1 0 0,0 1 0 0 0,1 0 0 0 0,-1 0 0 0 0,1 0 0 0 0,-1 0 0 0 0,1 0 0 0 0,0 0 1 0 0,0 1-1 0 0,0-1 0 0 0,1 1 0 0 0,-1-1 0 0 0,1 1 0 0 0,0 0 0 0 0,0 0 0 0 0,0-1 1 0 0,1 3-1 0 0,0-2-12 0 0,2 0 0 0 0,-1 0-1 0 0,0 0 1 0 0,1-1-1 0 0,0 1 1 0 0,-1 0-1 0 0,1-1 1 0 0,1 0 0 0 0,-1 1-1 0 0,1-1 1 0 0,-1 0-1 0 0,1 0 1 0 0,0 0-1 0 0,0-1 1 0 0,0 1-1 0 0,0-1 1 0 0,0 1 0 0 0,1-1-1 0 0,-1 0 1 0 0,1-1-1 0 0,0 1 1 0 0,-1 0-1 0 0,1-1 1 0 0,0 0-1 0 0,0 0 1 0 0,0 0 0 0 0,0 0-1 0 0,0-1 1 0 0,0 0-1 0 0,0 1 1 0 0,0-1-1 0 0,1-1 14 0 0,87-14-8762 0 0,-72 6 4019 0 0</inkml:trace>
  <inkml:trace contextRef="#ctx0" brushRef="#br0" timeOffset="7978.954">12333 2405 2388 0 0,'-5'-13'3730'0'0,"-10"-19"2299"0"0,14 30-5410 0 0,-5-6 654 0 0,-23 130-829 0 0,25-89-386 0 0,0 0-46 0 0,0 0 1 0 0,3 0-1 0 0,0 1 1 0 0,2-1 0 0 0,2 0-1 0 0,1 1 1 0 0,1-2-1 0 0,3 3-12 0 0,-8-30 10 0 0,1-1-1 0 0,0 0 1 0 0,0 0-1 0 0,0 0 0 0 0,1 0 1 0 0,-1 0-1 0 0,1 0 1 0 0,0-1-1 0 0,0 1 0 0 0,1 0 1 0 0,-1-1-1 0 0,1 0 1 0 0,0 1-1 0 0,-1-1 0 0 0,1 0 1 0 0,1 0-1 0 0,-1-1 1 0 0,0 1-1 0 0,1-1 1 0 0,-1 0-1 0 0,1 1 0 0 0,0-2 1 0 0,0 1-1 0 0,0 0 1 0 0,0-1-1 0 0,0 0 0 0 0,0 0 1 0 0,0 0-1 0 0,0 0 1 0 0,0 0-1 0 0,1-1 0 0 0,-1 0 1 0 0,0 0-1 0 0,0 0 1 0 0,0-1-1 0 0,3 0-9 0 0,14-3 15 0 0,-1-2 0 0 0,0 0 1 0 0,0-1-1 0 0,-1-1 0 0 0,1-1 0 0 0,-2-1 0 0 0,1-1 0 0 0,-2 0 0 0 0,1-1 1 0 0,-2-1-1 0 0,3-3-15 0 0,91-58-242 0 0,-107 74 236 0 0,0 0 0 0 0,-1-1-1 0 0,1 1 1 0 0,0 0 0 0 0,0 0 0 0 0,-1 0-1 0 0,1 1 1 0 0,0-1 0 0 0,-1 1-1 0 0,1-1 1 0 0,0 1 0 0 0,-1 0-1 0 0,1 0 1 0 0,-1 0 0 0 0,1 0-1 0 0,-1 1 1 0 0,0-1 0 0 0,1 1-1 0 0,-1-1 1 0 0,0 1 0 0 0,0 0 0 0 0,0 0-1 0 0,0 0 1 0 0,-1 0 0 0 0,1 0-1 0 0,0 0 1 0 0,-1 1 0 0 0,1-1-1 0 0,-1 0 1 0 0,0 1 0 0 0,0-1-1 0 0,0 1 1 0 0,0-1 0 0 0,0 1 0 0 0,-1 0-1 0 0,1-1 1 0 0,-1 1 0 0 0,0 0-1 0 0,1 0 7 0 0,14 27-16 0 0,-12-24 40 0 0,0-1 0 0 0,1 1 0 0 0,-1-1 0 0 0,1 0 0 0 0,0 0 0 0 0,1 0 0 0 0,-1-1 0 0 0,1 0 0 0 0,0 1 0 0 0,0-2 0 0 0,1 1 1 0 0,-1 0-1 0 0,1-1 0 0 0,-1 0 0 0 0,1-1 0 0 0,0 1 0 0 0,0-1 0 0 0,1 0 0 0 0,-1-1 0 0 0,0 1 0 0 0,0-1 0 0 0,1 0 0 0 0,-1-1 0 0 0,1 0 0 0 0,-1 0 0 0 0,1 0 1 0 0,-1-1-1 0 0,0 1 0 0 0,1-2 0 0 0,0 1-24 0 0,10-5 98 0 0,0 0 0 0 0,0-1 1 0 0,0-1-1 0 0,-1 0 0 0 0,0-1 1 0 0,-1-1-1 0 0,0 0 0 0 0,0-1 1 0 0,-1-1-1 0 0,-1-1 1 0 0,0 1-1 0 0,0-2 0 0 0,-1 0 1 0 0,-1 0-1 0 0,-1-1 0 0 0,0-1 1 0 0,-1 1-1 0 0,0-2 0 0 0,5-15-98 0 0,3-9 61 0 0,-2-1 0 0 0,-1 0 0 0 0,-3-1 0 0 0,-1 0 0 0 0,-2-1 0 0 0,-2 0 0 0 0,-1-32-61 0 0,-4 58 20 0 0,1-3-18 0 0,0 0 0 0 0,-2 0 0 0 0,-1 0 0 0 0,0 0 0 0 0,-2 0 0 0 0,0 1 0 0 0,-1-1 0 0 0,-5-10-2 0 0,8 27-6 0 0,0 1-1 0 0,-1 0 0 0 0,0 0 0 0 0,0-1 1 0 0,0 1-1 0 0,0 1 0 0 0,0-1 0 0 0,-1 0 1 0 0,1 1-1 0 0,-1-1 0 0 0,0 1 0 0 0,0 0 1 0 0,0-1-1 0 0,0 1 0 0 0,0 1 0 0 0,0-1 1 0 0,0 0-1 0 0,-1 1 0 0 0,1 0 0 0 0,-1 0 1 0 0,1 0-1 0 0,-1 0 0 0 0,1 0 0 0 0,-1 1 1 0 0,1-1-1 0 0,-1 1 0 0 0,0 0 0 0 0,1 0 1 0 0,-1 1-1 0 0,0-1 0 0 0,1 1 0 0 0,-1 0 1 0 0,1-1-1 0 0,-1 2 0 0 0,1-1 0 0 0,-3 1 7 0 0,-3 2 11 0 0,0-1-1 0 0,1 1 0 0 0,0 0 0 0 0,0 1 0 0 0,0 0 0 0 0,0 1 0 0 0,0-1 1 0 0,1 1-1 0 0,0 1 0 0 0,1-1 0 0 0,-1 1 0 0 0,1 1 0 0 0,1-1 1 0 0,-1 1-11 0 0,4-5 1 0 0,0 0-1 0 0,0 0 1 0 0,0 0 0 0 0,0 0 0 0 0,1 1 0 0 0,-1-1 0 0 0,1 1 0 0 0,0-1 0 0 0,0 1 0 0 0,0-1 0 0 0,0 1 0 0 0,1 0 0 0 0,0-1 0 0 0,0 1-1 0 0,0 0 1 0 0,0-1 0 0 0,0 1 0 0 0,0 0 0 0 0,1-1 0 0 0,0 1 0 0 0,0-1 0 0 0,0 1 0 0 0,0-1 0 0 0,1 1 0 0 0,-1-1 0 0 0,1 0 0 0 0,0 0-1 0 0,0 1 1 0 0,0-1 0 0 0,0 0 0 0 0,0-1 0 0 0,1 1 0 0 0,-1 0 0 0 0,1-1 0 0 0,0 1 0 0 0,0-1 0 0 0,0 0 0 0 0,0 0 0 0 0,3 1-1 0 0,9 6-162 0 0,2 0 1 0 0,-1-1 0 0 0,1-1 0 0 0,0-1 0 0 0,1 0 0 0 0,-1-1 0 0 0,1-1 0 0 0,14 1 161 0 0,149 9-6801 0 0,-162-13 5794 0 0,39-1-2486 0 0,-29 0 855 0 0</inkml:trace>
  <inkml:trace contextRef="#ctx0" brushRef="#br0" timeOffset="8401.3529">11302 3879 940 0 0,'-86'65'9334'0'0,"86"-64"-9280"0"0,0 0 1 0 0,0 0 0 0 0,0 0-1 0 0,0 0 1 0 0,0 0 0 0 0,1 0-1 0 0,-1 0 1 0 0,0 0 0 0 0,1 0-1 0 0,-1 0 1 0 0,1 0-1 0 0,-1 0 1 0 0,1 0 0 0 0,0 0-1 0 0,-1 0 1 0 0,1 0 0 0 0,0 0-1 0 0,0 0 1 0 0,-1-1 0 0 0,1 1-1 0 0,0 0 1 0 0,0-1 0 0 0,0 1-1 0 0,0 0 1 0 0,0-1 0 0 0,0 1-1 0 0,0-1 1 0 0,0 0 0 0 0,0 1-1 0 0,0-1 1 0 0,0 0 0 0 0,0 0-1 0 0,0 1 1 0 0,1-1 0 0 0,-1 0-1 0 0,0 0 1 0 0,0 0 0 0 0,0 0-1 0 0,0-1 1 0 0,0 1 0 0 0,0 0-1 0 0,0 0 1 0 0,0-1 0 0 0,0 1-1 0 0,1 0 1 0 0,-1-1 0 0 0,0 1-1 0 0,-1-1 1 0 0,1 0-1 0 0,0 1 1 0 0,1-1-55 0 0,3 1 184 0 0,337-27 2190 0 0,-207 10-1941 0 0,2377-291 2500 0 0,-814 124-1153 0 0,-1456 161-2523 0 0,-242 23 606 0 0,0 0 0 0 0,0 1 0 0 0,0-1 0 0 0,0 1 0 0 0,0-1 0 0 0,0 0 0 0 0,0 1 0 0 0,0-1 1 0 0,0 1-1 0 0,0-1 0 0 0,0 0 0 0 0,1 1 0 0 0,-1-1 0 0 0,0 0 0 0 0,0 1 0 0 0,0-1 0 0 0,1 0 0 0 0,-1 1 0 0 0,0-1 0 0 0,0 0 0 0 0,1 1 1 0 0,-1-1-1 0 0,0 0 0 0 0,1 0 0 0 0,-1 1 0 0 0,0-1 0 0 0,1 0 0 0 0,-1 0 0 0 0,0 0 0 0 0,1 0 0 0 0,-1 1 0 0 0,0-1 0 0 0,1 0 0 0 0,-1 0 1 0 0,1 0-1 0 0,-1 0 0 0 0,0 0 0 0 0,1 0 0 0 0,-1 0 0 0 0,1 0 137 0 0,-40 17-6227 0 0,0-7 313 0 0</inkml:trace>
  <inkml:trace contextRef="#ctx0" brushRef="#br0" timeOffset="9355.081">11266 5410 240 0 0,'-15'-12'10834'0'0,"9"17"-10762"0"0,1 0 0 0 0,0 1-1 0 0,0-1 1 0 0,1 1 0 0 0,0 0-1 0 0,0 0 1 0 0,0 0 0 0 0,1 1-1 0 0,0-1 1 0 0,0 1 0 0 0,0 0-1 0 0,1 0 1 0 0,0 0 0 0 0,1 0-1 0 0,-1 6-71 0 0,-4 6 87 0 0,-4 16-28 0 0,2 1 0 0 0,1 0 0 0 0,2 1-1 0 0,2-1 1 0 0,1 1 0 0 0,1-1 0 0 0,2 1-1 0 0,2 0 1 0 0,2-1 0 0 0,1 4-59 0 0,-5-36 35 0 0,-1 0 0 0 0,1 0 0 0 0,0 0 0 0 0,0 0 0 0 0,0 0 0 0 0,0 0 0 0 0,1-1 0 0 0,0 1 0 0 0,0-1 0 0 0,0 1 0 0 0,0-1 0 0 0,0 1 0 0 0,1-1 0 0 0,-1 0 0 0 0,1 0 0 0 0,0 0 0 0 0,0 0 0 0 0,0-1 0 0 0,0 1 0 0 0,0-1 0 0 0,1 0 0 0 0,-1 0 0 0 0,1 0 0 0 0,-1 0 0 0 0,1-1 0 0 0,0 1 0 0 0,0-1 0 0 0,0 0 0 0 0,0 0 0 0 0,0 0 0 0 0,0-1 0 0 0,0 0 0 0 0,0 1 0 0 0,0-1 0 0 0,0-1 0 0 0,0 1 0 0 0,0 0 0 0 0,0-1 0 0 0,0 0 0 0 0,0 0 0 0 0,-1 0 0 0 0,1-1 0 0 0,0 1 0 0 0,0-1-35 0 0,24-13 85 0 0,0-1 1 0 0,-2-2-1 0 0,0 0 0 0 0,-1-2 1 0 0,0 0-1 0 0,-2-2 1 0 0,-1-1-1 0 0,0-1 0 0 0,-2 0 1 0 0,3-7-86 0 0,32-33 17 0 0,-54 63-22 0 0,-1 0 1 0 0,1 0-1 0 0,-1 0 0 0 0,1 1 1 0 0,-1-1-1 0 0,1 0 1 0 0,0 1-1 0 0,0-1 1 0 0,-1 0-1 0 0,1 1 1 0 0,0-1-1 0 0,0 1 0 0 0,0-1 1 0 0,-1 1-1 0 0,1 0 1 0 0,0-1-1 0 0,0 1 1 0 0,0 0-1 0 0,0 0 0 0 0,0 0 1 0 0,0-1-1 0 0,0 1 1 0 0,0 0-1 0 0,0 0 1 0 0,0 0-1 0 0,0 0 0 0 0,0 1 1 0 0,-1-1-1 0 0,1 0 1 0 0,0 0-1 0 0,0 0 1 0 0,0 1-1 0 0,0-1 0 0 0,0 1 1 0 0,0-1-1 0 0,0 0 1 0 0,-1 1-1 0 0,1 0 1 0 0,0-1-1 0 0,0 1 1 0 0,-1-1-1 0 0,1 1 0 0 0,0 0 1 0 0,-1-1-1 0 0,1 1 1 0 0,-1 0-1 0 0,1 0 1 0 0,-1 0-1 0 0,1-1 0 0 0,-1 2 5 0 0,24 53 8 0 0,-19-40-16 0 0,47 72 301 0 0,-48-85-218 0 0,0-1 1 0 0,0 0-1 0 0,0 0 1 0 0,0-1-1 0 0,0 1 0 0 0,0-1 1 0 0,0 1-1 0 0,0-1 1 0 0,0-1-1 0 0,0 1 1 0 0,0 0-1 0 0,0-1 1 0 0,0 0-1 0 0,0 0 0 0 0,-1 0 1 0 0,1 0-1 0 0,0-1 1 0 0,2-1-76 0 0,13-10 117 0 0,0 0 0 0 0,-1-2-1 0 0,0 0 1 0 0,-1-1 0 0 0,-1-1 0 0 0,0-1 0 0 0,-1 0 0 0 0,-1-1-1 0 0,-1 0 1 0 0,-1-1 0 0 0,-1 0 0 0 0,0-1 0 0 0,-2-1 0 0 0,0 1-1 0 0,-2-2 1 0 0,0 1 0 0 0,-1-1-117 0 0,8-20 81 0 0,-2 0 0 0 0,-1-1 0 0 0,-3-1 0 0 0,-2 1 0 0 0,1-40-81 0 0,-6 76 1 0 0,0 1 0 0 0,0 0 0 0 0,-1-1 0 0 0,0 1 0 0 0,0 0 0 0 0,-1-1 0 0 0,0 1 0 0 0,0 0 0 0 0,-1 0 0 0 0,0 0 0 0 0,0 0 0 0 0,-1 0 0 0 0,0 0 0 0 0,0 0 0 0 0,0 1 0 0 0,-1-1 0 0 0,0 1 0 0 0,0 0 0 0 0,-1 0 0 0 0,1 1 0 0 0,-1 0 0 0 0,-1-1 0 0 0,1 1 0 0 0,-2 0-1 0 0,1 4-21 0 0,1 0 1 0 0,-1 1 0 0 0,1 0-1 0 0,-1 0 1 0 0,1 0 0 0 0,-1 0-1 0 0,0 1 1 0 0,1 0 0 0 0,-1 0-1 0 0,1 1 1 0 0,0 0-1 0 0,-1-1 1 0 0,1 2 0 0 0,0-1-1 0 0,0 1 1 0 0,0-1 0 0 0,1 1-1 0 0,-1 1 1 0 0,1-1 0 0 0,-1 1-1 0 0,1 0 1 0 0,0 0-1 0 0,1 0 1 0 0,-1 0 0 0 0,1 0-1 0 0,-1 1 1 0 0,1 0 0 0 0,0 2 20 0 0,2-6 6 0 0,0 1 1 0 0,1 0-1 0 0,-1 0 0 0 0,1-1 1 0 0,-1 1-1 0 0,1 0 1 0 0,0 0-1 0 0,0 0 1 0 0,0 0-1 0 0,0-1 0 0 0,0 1 1 0 0,0 0-1 0 0,1 0 1 0 0,-1 0-1 0 0,0 0 0 0 0,1-1 1 0 0,0 1-1 0 0,-1 0 1 0 0,1 0-1 0 0,0-1 1 0 0,0 1-1 0 0,0-1 0 0 0,0 1 1 0 0,0-1-1 0 0,0 1 1 0 0,0-1-1 0 0,1 1 1 0 0,-1-1-1 0 0,0 0 0 0 0,2 1-6 0 0,5 1-62 0 0,1 0 0 0 0,-1 0-1 0 0,1 0 1 0 0,0-1 0 0 0,0-1 0 0 0,0 1-1 0 0,0-2 1 0 0,0 1 0 0 0,0-1-1 0 0,0-1 1 0 0,1 1 0 0 0,-1-1-1 0 0,8-3 63 0 0,-7 3-418 0 0,161-45-10759 0 0,-138 32 7292 0 0</inkml:trace>
  <inkml:trace contextRef="#ctx0" brushRef="#br0" timeOffset="9725.662">12635 4546 2300 0 0,'-64'-66'13967'0'0,"64"64"-13867"0"0,-1 0-1 0 0,0-1 0 0 0,1 1 0 0 0,-1-1 0 0 0,1 1 0 0 0,0 0 0 0 0,0-1 0 0 0,-1 1 0 0 0,2-1 0 0 0,-1 1 0 0 0,0-1 0 0 0,0 1 0 0 0,1 0 0 0 0,0-1 0 0 0,-1 1 0 0 0,1 0 0 0 0,0-1 0 0 0,0 1 0 0 0,0 0 0 0 0,0 0 0 0 0,1 0 0 0 0,-1 0 0 0 0,2-2-99 0 0,4-3 30 0 0,2 0 1 0 0,-1 1-1 0 0,1 0 0 0 0,0 0 1 0 0,0 1-1 0 0,0 0 0 0 0,1 0 1 0 0,0 1-1 0 0,0 0 0 0 0,0 1 0 0 0,0 0 1 0 0,1 1-1 0 0,4-1-30 0 0,-12 4-6 0 0,-1-1 0 0 0,1 0 0 0 0,0 1 0 0 0,0 0 0 0 0,0 0 0 0 0,0 0 1 0 0,0 0-1 0 0,-1 0 0 0 0,1 0 0 0 0,0 1 0 0 0,-1-1 0 0 0,1 1 0 0 0,-1 0 0 0 0,0 0 0 0 0,1 0 0 0 0,-1 0 0 0 0,0 0 0 0 0,0 0 0 0 0,0 0 0 0 0,-1 1 1 0 0,1-1-1 0 0,-1 1 0 0 0,1-1 0 0 0,-1 1 0 0 0,0 0 0 0 0,0 0 0 0 0,0-1 0 0 0,0 1 0 0 0,0 0 0 0 0,-1 0 0 0 0,1 0 0 0 0,-1 0 0 0 0,0 0 0 0 0,0 0 0 0 0,0 0 1 0 0,0 0-1 0 0,0 0 0 0 0,-1 0 0 0 0,0 2 6 0 0,-37 205 75 0 0,10-93-191 0 0,22-85 83 0 0,-2 1 20 0 0,2 0-1 0 0,1 0 1 0 0,1 0-1 0 0,2 1 1 0 0,2-1-1 0 0,0 1 1 0 0,3-1-1 0 0,2 9 14 0 0,-4-37-73 0 0,1-1-1 0 0,-1 1 0 0 0,1 0 1 0 0,0-1-1 0 0,1 1 0 0 0,-1-1 1 0 0,1 1-1 0 0,0-1 0 0 0,0 0 1 0 0,0 0-1 0 0,0-1 0 0 0,1 1 1 0 0,0-1-1 0 0,0 1 1 0 0,0-1-1 0 0,0 0 0 0 0,0-1 1 0 0,0 1-1 0 0,1-1 0 0 0,-1 0 1 0 0,1 0-1 0 0,0 0 0 0 0,4 1 74 0 0,76 7-8825 0 0,-56-11 3222 0 0</inkml:trace>
  <inkml:trace contextRef="#ctx0" brushRef="#br0" timeOffset="9995.8619">13361 4869 60 0 0,'34'-39'9538'0'0,"-32"37"-8646"0"0,7-2 1453 0 0,3 139 1814 0 0,-21 177-2341 0 0,2-204-1769 0 0,5 0 0 0 0,11 104-49 0 0,-6-190-800 0 0,1 19-1209 0 0,-2-15-4952 0 0,-2-24 225 0 0</inkml:trace>
  <inkml:trace contextRef="#ctx0" brushRef="#br0" timeOffset="10238.972">13121 5433 2340 0 0,'-3'-1'2339'0'0,"-34"-9"7219"0"0,39 0-4748 0 0,19 3-4541 0 0,489-144 1306 0 0,-420 120-4656 0 0,-33 4-6007 0 0,-43 18 2770 0 0</inkml:trace>
  <inkml:trace contextRef="#ctx0" brushRef="#br0" timeOffset="11083.5579">14405 4875 216 0 0,'0'0'2302'0'0,"-24"-28"8536"0"0,6-24-5423 0 0,36-4-4041 0 0,57-35-1397 0 0,-71 86 16 0 0,1 0 0 0 0,-1 0 0 0 0,1 0 0 0 0,1 0-1 0 0,-1 1 1 0 0,1 0 0 0 0,-1 0 0 0 0,1 0 0 0 0,0 1 0 0 0,1 0 0 0 0,-1 0 0 0 0,0 0 0 0 0,1 1 0 0 0,0 0 0 0 0,0 0 0 0 0,-1 1 0 0 0,1 0 0 0 0,0 0-1 0 0,0 1 1 0 0,0-1 0 0 0,0 2 0 0 0,0-1 0 0 0,0 1 0 0 0,0 0 0 0 0,0 0 0 0 0,-1 1 0 0 0,1 0 0 0 0,0 0 0 0 0,-1 0 0 0 0,1 1 0 0 0,-1 0 0 0 0,0 1-1 0 0,4 2 8 0 0,2 7-15 0 0,0 0-1 0 0,-1 1 1 0 0,0 0-1 0 0,-1 1 1 0 0,-1 0-1 0 0,0 1 1 0 0,-1 0-1 0 0,-1 0 1 0 0,0 1-1 0 0,-2-1 0 0 0,0 2 1 0 0,0-1-1 0 0,-2 0 1 0 0,0 1-1 0 0,-1 0 1 0 0,0 8 15 0 0,10 45 8 0 0,1 4 5106 0 0,-13-73-4418 0 0,0-2-148 0 0,0-3-121 0 0,4-44-286 0 0,3 1 0 0 0,1 0-1 0 0,2 0 1 0 0,2 1 0 0 0,2 0 0 0 0,2 1-1 0 0,2 1 1 0 0,2 0 0 0 0,3-1-141 0 0,-20 37-30 0 0,1 1-1 0 0,0 0 1 0 0,1 0 0 0 0,0 0-1 0 0,-1 0 1 0 0,2 1 0 0 0,-1 0 0 0 0,1 0-1 0 0,-1 0 1 0 0,1 1 0 0 0,1 0 0 0 0,-1 0-1 0 0,1 0 1 0 0,-1 1 0 0 0,1 0-1 0 0,0 0 1 0 0,0 1 0 0 0,0 0 0 0 0,0 0-1 0 0,1 1 1 0 0,-1 0 0 0 0,1 0 0 0 0,-1 0-1 0 0,0 1 1 0 0,1 0 0 0 0,-1 1-1 0 0,1 0 1 0 0,-1 0 0 0 0,0 0 0 0 0,1 1-1 0 0,-1 0 1 0 0,0 1 0 0 0,0-1-1 0 0,-1 1 1 0 0,1 1 0 0 0,0-1 0 0 0,-1 1-1 0 0,0 0 1 0 0,5 5 30 0 0,0 0-18 0 0,-2 1 0 0 0,1 0 0 0 0,-1 1 0 0 0,-1 0 0 0 0,0 0 0 0 0,-1 1 0 0 0,0 0 0 0 0,0 0 0 0 0,-2 1 0 0 0,1 0 0 0 0,-2 0 0 0 0,0 0 0 0 0,0 0 0 0 0,-1 1 0 0 0,-1-1 0 0 0,0 1 0 0 0,-1 0 18 0 0,-4 239 39 0 0,-49 47 40 0 0,33-214-40 0 0,3 2 0 0 0,4 0 0 0 0,1 66-39 0 0,9-145-6 0 0,1 0 1 0 0,0-1-1 0 0,0 1 1 0 0,1 0-1 0 0,0-1 1 0 0,1 1-1 0 0,0 0 0 0 0,0-1 1 0 0,1 1-1 0 0,0-1 1 0 0,0 1-1 0 0,1-1 1 0 0,0 0-1 0 0,1 0 1 0 0,0 0-1 0 0,0 0 1 0 0,0-1-1 0 0,1 0 1 0 0,0 0-1 0 0,1 0 1 0 0,0 0-1 0 0,0-1 0 0 0,0 0 1 0 0,0 0-1 0 0,1-1 1 0 0,0 0-1 0 0,0 0 1 0 0,1 0-1 0 0,-1-1 1 0 0,1 0-1 0 0,0-1 1 0 0,0 0-1 0 0,3 1 6 0 0,2-2-590 0 0,0-1 0 0 0,0-1 1 0 0,0 0-1 0 0,0 0 0 0 0,0-1 0 0 0,0-1 0 0 0,0 0 0 0 0,0-1 1 0 0,-1 0-1 0 0,8-4 590 0 0,67-44-10591 0 0,-63 29 3219 0 0</inkml:trace>
  <inkml:trace contextRef="#ctx0" brushRef="#br0" timeOffset="11555.533">15813 4315 1452 0 0,'-4'-30'9454'0'0,"7"-1"-4057"0"0,32-2-3730 0 0,-17 22-1603 0 0,0 2 0 0 0,0 0 0 0 0,1 1 0 0 0,1 0 0 0 0,-1 2 0 0 0,1 0 0 0 0,0 2 0 0 0,0 0 0 0 0,0 1 0 0 0,1 1 0 0 0,-1 1 0 0 0,16 1-64 0 0,-32 1 5 0 0,-1-1 0 0 0,1 1 0 0 0,-1 0 0 0 0,0 0 0 0 0,1 0-1 0 0,-1 1 1 0 0,0-1 0 0 0,0 1 0 0 0,0-1 0 0 0,0 1 0 0 0,0 0-1 0 0,0 1 1 0 0,0-1 0 0 0,-1 0 0 0 0,1 1 0 0 0,-1-1 0 0 0,1 1 0 0 0,-1 0-1 0 0,0 0 1 0 0,0 0 0 0 0,0 0 0 0 0,-1 0 0 0 0,1 0 0 0 0,-1 0-1 0 0,0 1 1 0 0,0-1 0 0 0,0 1 0 0 0,0-1 0 0 0,0 1 0 0 0,-1-1-1 0 0,1 1 1 0 0,-1-1 0 0 0,0 1 0 0 0,0-1 0 0 0,-1 1 0 0 0,1-1 0 0 0,-1 1-1 0 0,0-1 1 0 0,0 1 0 0 0,0-1 0 0 0,0 0 0 0 0,0 1-5 0 0,-9 24 28 0 0,-1 0 0 0 0,-1-1 0 0 0,-1 0 0 0 0,-1 0 0 0 0,-2-2 0 0 0,-3 4-28 0 0,-52 96 93 0 0,59-103-111 0 0,10-20 36 0 0,0-1-1 0 0,0 1 1 0 0,0 0 0 0 0,1 0-1 0 0,-1 0 1 0 0,0 0 0 0 0,1 0-1 0 0,-1 0 1 0 0,1 0 0 0 0,0 1-1 0 0,0-1 1 0 0,0 1 0 0 0,0-1-1 0 0,0 0 1 0 0,0 1 0 0 0,1-1 0 0 0,-1 1-1 0 0,1 0 1 0 0,0-1 0 0 0,0 1-1 0 0,0-1 1 0 0,0 1 0 0 0,0 0-1 0 0,0-1 1 0 0,1 1 0 0 0,-1-1-1 0 0,1 1 1 0 0,0-1 0 0 0,0 1-1 0 0,0-1 1 0 0,0 0 0 0 0,0 1 0 0 0,0-1-1 0 0,1 0 1 0 0,-1 0 0 0 0,1 0-1 0 0,-1 0 1 0 0,1 0 0 0 0,0 0-1 0 0,0 0 1 0 0,0-1 0 0 0,0 1-1 0 0,0 0 1 0 0,2 0-18 0 0,16 2-150 0 0,0-1 1 0 0,0-1-1 0 0,0 0 0 0 0,0-2 0 0 0,1 0 0 0 0,-1-2 1 0 0,0 0-1 0 0,0-1 0 0 0,8-3 150 0 0,10 1-1702 0 0,46-15-5604 0 0,-74 17 5218 0 0,5-1-3027 0 0</inkml:trace>
  <inkml:trace contextRef="#ctx0" brushRef="#br0" timeOffset="6636.133">9252 2923 436 0 0,'-75'-66'9277'0'0,"72"62"-9090"0"0,1 0-1 0 0,-1 0 1 0 0,1-1 0 0 0,1 0-1 0 0,-1 1 1 0 0,0-1 0 0 0,1 0-1 0 0,0 0 1 0 0,0 0 0 0 0,1 1-1 0 0,-1-1 1 0 0,1 0-1 0 0,0 0 1 0 0,0 0 0 0 0,1 0-1 0 0,0 0 1 0 0,-1 0 0 0 0,2 0-1 0 0,0-2-186 0 0,1-4 58 0 0,1 1-1 0 0,1-1 0 0 0,0 1 1 0 0,0 0-1 0 0,1 0 0 0 0,0 1 1 0 0,1 0-1 0 0,0 0 1 0 0,0 0-1 0 0,1 1 0 0 0,0 0 1 0 0,1 1-1 0 0,0-1 0 0 0,0 2 1 0 0,0-1-1 0 0,1 1 0 0 0,7-3-57 0 0,-11 6-7 0 0,0 0 0 0 0,1 0 0 0 0,-1 1-1 0 0,1 0 1 0 0,-1 0 0 0 0,1 0 0 0 0,0 1-1 0 0,0 0 1 0 0,0 1 0 0 0,0-1 0 0 0,-1 1-1 0 0,1 0 1 0 0,0 1 0 0 0,0 0 0 0 0,0 0-1 0 0,0 1 1 0 0,-1-1 0 0 0,1 1 0 0 0,-1 1-1 0 0,1-1 1 0 0,-1 1 0 0 0,0 0 0 0 0,0 1-1 0 0,0-1 1 0 0,0 1 0 0 0,-1 0-1 0 0,0 1 1 0 0,0-1 0 0 0,2 3 7 0 0,7 13 38 0 0,0 1 1 0 0,-1 0 0 0 0,-1 1-1 0 0,-2 1 1 0 0,0 0-1 0 0,-1 0 1 0 0,-1 0-1 0 0,-1 1 1 0 0,-2 1-1 0 0,0-1 1 0 0,-1 1-1 0 0,-2-1 1 0 0,0 1-1 0 0,-2 16-38 0 0,6 90 3851 0 0,-6-129-3128 0 0,-7 5 751 0 0,-2-41-1408 0 0,2 0 0 0 0,1-1 0 0 0,2 1-1 0 0,1-1 1 0 0,2 0 0 0 0,1 0 0 0 0,2 0 0 0 0,1 0-1 0 0,2 1 1 0 0,1-1 0 0 0,2 1 0 0 0,2 1 0 0 0,0 0-1 0 0,3 0 1 0 0,0 1 0 0 0,4-4-66 0 0,-8 19-19 0 0,0 0-1 0 0,0 1 1 0 0,2 0-1 0 0,0 0 1 0 0,1 1-1 0 0,0 1 1 0 0,2 0 0 0 0,-1 0-1 0 0,2 2 1 0 0,2-2 19 0 0,-11 9-14 0 0,-1 1 1 0 0,2 0-1 0 0,-1 1 0 0 0,0-1 1 0 0,1 1-1 0 0,0 1 0 0 0,-1-1 1 0 0,1 1-1 0 0,0 0 1 0 0,0 1-1 0 0,0-1 0 0 0,1 1 1 0 0,-1 1-1 0 0,0-1 0 0 0,0 2 1 0 0,0-1-1 0 0,1 1 1 0 0,-1-1-1 0 0,0 2 0 0 0,0-1 1 0 0,0 1-1 0 0,0 0 0 0 0,0 1 1 0 0,-1 0-1 0 0,1 0 1 0 0,-1 0-1 0 0,6 4 14 0 0,-1 1-10 0 0,-1 1-1 0 0,0 0 1 0 0,-1 0-1 0 0,0 1 1 0 0,0 0 0 0 0,-1 0-1 0 0,0 1 1 0 0,-1 0 0 0 0,0 0-1 0 0,-1 1 1 0 0,0 0 0 0 0,-1 0-1 0 0,0 1 1 0 0,-1-1-1 0 0,0 1 1 0 0,-1 1 10 0 0,25 215 72 0 0,-33-32 1 0 0,-9-1 0 0 0,-13 34-73 0 0,3-14-87 0 0,24-216 87 0 0,-7 52 68 0 0,3 1 0 0 0,1 0 0 0 0,4-1 0 0 0,1 1 0 0 0,4 11-68 0 0,-5-62 6 0 0,-1 0 0 0 0,1 1 0 0 0,-1-1 0 0 0,1 0 0 0 0,0 1-1 0 0,0-1 1 0 0,0 0 0 0 0,0 0 0 0 0,0 0 0 0 0,1 0 0 0 0,-1 0-1 0 0,1 0 1 0 0,-1 0 0 0 0,1-1 0 0 0,-1 1 0 0 0,1 0 0 0 0,0-1-1 0 0,0 1 1 0 0,0-1 0 0 0,0 0 0 0 0,0 0 0 0 0,0 0 0 0 0,0 0 0 0 0,1 0-1 0 0,-1 0 1 0 0,0 0 0 0 0,1-1 0 0 0,-1 1 0 0 0,0-1 0 0 0,1 1-1 0 0,-1-1 1 0 0,0 0 0 0 0,1 0 0 0 0,-1 0 0 0 0,0-1 0 0 0,1 1 0 0 0,-1 0-1 0 0,1-1 1 0 0,-1 0 0 0 0,0 1 0 0 0,0-1 0 0 0,1 0 0 0 0,-1 0-1 0 0,1-1-5 0 0,97-49-967 0 0,46-87-3186 0 0,-63 30-1728 0 0,-62 80 3359 0 0,11-16-3215 0 0</inkml:trace>
  <inkml:trace contextRef="#ctx0" brushRef="#br0" timeOffset="13343.433">9346 4443 1904 0 0,'-2'2'2064'0'0,"-40"25"9676"0"0,40-26-10978 0 0,2-1-81 0 0,0 0-173 0 0,12 9 1084 0 0,543-114 789 0 0,-108 13-2275 0 0,-321 70 185 0 0,-122 22-177 0 0,-4 0 25 0 0,-40 22 363 0 0,-649 178 109 0 0,316-106 142 0 0,356-91-517 0 0,22-10-39 0 0,28-11-98 0 0,539-150-29 0 0,-430 129-130 0 0,-138 38 44 0 0,-106 32 15 0 0,-455 121 418 0 0,554-151-367 0 0,23-13 27 0 0,304-106 20 0 0,97-34 259 0 0,-384 138 93 0 0,-8 3-4368 0 0,-54 24-2469 0 0,7-3 1088 0 0,-4 0-2808 0 0</inkml:trace>
  <inkml:trace contextRef="#ctx0" brushRef="#br0" timeOffset="15063.568">9555 4296 340 0 0,'-5'0'2482'0'0,"-161"6"14930"0"0,188-18-16327 0 0,260-59 547 0 0,89-5-1016 0 0,-323 72 37 0 0,-45 4-325 0 0,-22 13 358 0 0,-188 70 1525 0 0,-245 89-497 0 0,416-157-1441 0 0,43-14-61 0 0,67-18-2 0 0,-44 9-225 0 0,535-129 451 0 0,-644 149 281 0 0,-229 92-614 0 0,246-80-221 0 0,59-23 133 0 0,3-1-17 0 0,3-1 22 0 0,339-107-31 0 0,-273 90 832 0 0,-66 17-622 0 0,-3 1-26 0 0,0 0-52 0 0,-23 7 88 0 0,-336 115-425 0 0,316-109-1783 0 0,40-12 975 0 0,0-1-310 0 0,-4 0 23 0 0,4 0-5521 0 0,8-3 61 0 0,3 1 5570 0 0,9-3-8229 0 0</inkml:trace>
  <inkml:trace contextRef="#ctx0" brushRef="#br0" timeOffset="21855.148">2848 9403 60 0 0,'-4'0'2028'0'0,"-69"-17"4969"0"0,19-27-3292 0 0,47 33-3562 0 0,0-1 0 0 0,1 1 1 0 0,0-1-1 0 0,1 0 1 0 0,0 0-1 0 0,1-1 0 0 0,0 0 1 0 0,1 1-1 0 0,1-1 0 0 0,0 0 1 0 0,0 0-1 0 0,2-1 0 0 0,-1 1 1 0 0,2 0-1 0 0,0 0 0 0 0,0-1-143 0 0,4-16 30 0 0,1 0 0 0 0,1 0 0 0 0,1 1 0 0 0,2 0 0 0 0,1 0 0 0 0,1 1 0 0 0,2 1 0 0 0,1 0 0 0 0,0 1 0 0 0,2 1 0 0 0,1 0 0 0 0,1 1 0 0 0,1 1 0 0 0,7-5-30 0 0,-19 22-2 0 0,0 0-1 0 0,0 0 0 0 0,1 1 0 0 0,0 0 0 0 0,0 1 1 0 0,0 0-1 0 0,0 0 0 0 0,0 0 0 0 0,1 2 1 0 0,0-1-1 0 0,-1 1 0 0 0,1 0 0 0 0,0 1 0 0 0,0 0 1 0 0,0 1-1 0 0,0 0 0 0 0,0 1 0 0 0,0 0 0 0 0,0 0 1 0 0,0 1-1 0 0,0 0 0 0 0,0 1 0 0 0,-1 0 0 0 0,0 1 1 0 0,1 0-1 0 0,-1 0 0 0 0,0 1 0 0 0,-1 0 1 0 0,1 0-1 0 0,-1 1 0 0 0,0 0 0 0 0,-1 1 0 0 0,1 0 1 0 0,-1 0-1 0 0,-1 0 0 0 0,1 1 0 0 0,-1 0 0 0 0,0 1 3 0 0,31 41 70 0 0,-2 1-1 0 0,-2 2 0 0 0,-3 2 1 0 0,-2 0-1 0 0,-2 2 0 0 0,-3 1 1 0 0,-2 1-1 0 0,0 14-69 0 0,118 446 143 0 0,-139-517-154 0 0,32 156-59 0 0,-19-53-3926 0 0,-15-78-1223 0 0,2-25 824 0 0</inkml:trace>
  <inkml:trace contextRef="#ctx0" brushRef="#br0" timeOffset="22111.097">3526 9662 1440 0 0,'-49'-85'11098'0'0,"47"84"-10999"0"0,0 0 0 0 0,0 0 0 0 0,-1 0 0 0 0,1 0 0 0 0,0 0 0 0 0,0 0 0 0 0,-1 0 0 0 0,1 1-1 0 0,0-1 1 0 0,-1 1 0 0 0,1 0 0 0 0,-1 0 0 0 0,1 0 0 0 0,-1 0 0 0 0,1 0 0 0 0,0 0-1 0 0,-1 1 1 0 0,1-1 0 0 0,-1 1 0 0 0,1-1 0 0 0,0 1 0 0 0,0 0 0 0 0,-1 0 0 0 0,1 0 0 0 0,0 1-1 0 0,0-1-98 0 0,-35 27 146 0 0,0 2 0 0 0,2 2 0 0 0,2 1-1 0 0,1 2 1 0 0,2 1 0 0 0,1 1-1 0 0,2 2 1 0 0,1 0 0 0 0,3 2-1 0 0,-4 10-145 0 0,21-42 29 0 0,-14 26-237 0 0,0 1 1 0 0,3 1-1 0 0,1 0 0 0 0,1 1 1 0 0,2 1-1 0 0,2 0 0 0 0,-6 39 208 0 0,23-34-5538 0 0,-3-45 2489 0 0,15-3-1101 0 0</inkml:trace>
  <inkml:trace contextRef="#ctx0" brushRef="#br0" timeOffset="22327.047">3835 9097 1236 0 0,'59'-94'13478'0'0,"27"21"-11114"0"0,49 1-2569 0 0,-19 12-6904 0 0,-104 51 3935 0 0,-3 1-1012 0 0</inkml:trace>
  <inkml:trace contextRef="#ctx0" brushRef="#br0" timeOffset="22595.075">4023 9127 1792 0 0,'-53'75'9044'0'0,"64"-66"-6823"0"0,178-89-823 0 0,-124 49-3505 0 0,-23 9-2878 0 0,-23 13 26 0 0</inkml:trace>
  <inkml:trace contextRef="#ctx0" brushRef="#br0" timeOffset="22762.538">4117 9446 316 0 0,'-93'137'10400'0'0,"93"-136"-10327"0"0,-1-1 0 0 0,1 1-1 0 0,-1-1 1 0 0,1 1 0 0 0,0 0-1 0 0,-1-1 1 0 0,1 1 0 0 0,0 0 0 0 0,-1 0-1 0 0,1-1 1 0 0,0 1 0 0 0,0 0-1 0 0,0-1 1 0 0,0 1 0 0 0,0 0-1 0 0,0 0 1 0 0,0-1 0 0 0,0 1-1 0 0,0 0 1 0 0,0 0 0 0 0,0-1-1 0 0,0 1 1 0 0,1 0 0 0 0,-1 0 0 0 0,0-1-1 0 0,1 1 1 0 0,-1 0 0 0 0,0-1-1 0 0,1 1 1 0 0,-1-1 0 0 0,1 1-1 0 0,-1 0 1 0 0,1-1 0 0 0,-1 1-1 0 0,1-1 1 0 0,-1 1 0 0 0,1-1 0 0 0,-1 1-1 0 0,1-1 1 0 0,0 0 0 0 0,-1 1-1 0 0,1-1 1 0 0,0 0 0 0 0,-1 1-1 0 0,1-1 1 0 0,0 0 0 0 0,0 0-1 0 0,-1 0 1 0 0,1 0 0 0 0,0 0-1 0 0,0 0 1 0 0,-1 0 0 0 0,1 0 0 0 0,0 0-1 0 0,0 0 1 0 0,-1 0 0 0 0,1 0-1 0 0,0 0 1 0 0,-1 0 0 0 0,1-1-1 0 0,0 1 1 0 0,-1 0 0 0 0,1-1-1 0 0,0 1 1 0 0,-1 0 0 0 0,1-1-1 0 0,0 1-71 0 0,55-17 912 0 0,142-80-792 0 0,-71 17-5380 0 0,-98 58 1556 0 0,-5 1-1552 0 0</inkml:trace>
  <inkml:trace contextRef="#ctx0" brushRef="#br0" timeOffset="5033.641">7940 3273 156 0 0,'-8'0'834'0'0,"0"0"0"0"0,1-1 0 0 0,-1 0 1 0 0,1 0-1 0 0,-1-1 0 0 0,1 0 0 0 0,-1 0 0 0 0,1-1 0 0 0,0 0 0 0 0,0 0 1 0 0,0 0-1 0 0,-6-5-834 0 0,8 4 219 0 0,0 0 1 0 0,1 0 0 0 0,-1 0-1 0 0,1-1 1 0 0,0 0 0 0 0,0 0-1 0 0,0 0 1 0 0,1 0 0 0 0,-1-1 0 0 0,1 1-1 0 0,1-1 1 0 0,-1 0 0 0 0,1 0-1 0 0,0 0 1 0 0,0 0 0 0 0,1 0-220 0 0,-2-10 69 0 0,0 0 0 0 0,2 0 0 0 0,0-1 0 0 0,0 1 0 0 0,2 0 0 0 0,0-1 0 0 0,1 1 0 0 0,0 0 0 0 0,2 0 0 0 0,0 0 0 0 0,0 0 0 0 0,2 1 0 0 0,0 0 0 0 0,0 0 0 0 0,1 0 0 0 0,3-1-69 0 0,-6 7 0 0 0,1 1 0 0 0,1 0 0 0 0,0 0 0 0 0,0 1 0 0 0,0 0 1 0 0,1 0-1 0 0,0 0 0 0 0,0 1 0 0 0,1 0 0 0 0,0 0 0 0 0,0 1 0 0 0,0 0 0 0 0,1 0 0 0 0,-1 1 0 0 0,1 0 0 0 0,0 1 0 0 0,0 0 1 0 0,1 0-1 0 0,-1 1 0 0 0,1 0 0 0 0,-1 1 0 0 0,1 0 0 0 0,-1 1 0 0 0,1-1 0 0 0,0 2 0 0 0,-1-1 0 0 0,10 3 0 0 0,1 2 12 0 0,1 1 0 0 0,-1 1-1 0 0,-1 0 1 0 0,1 2-1 0 0,-1 0 1 0 0,-1 1 0 0 0,0 1-1 0 0,0 1 1 0 0,-1 0-1 0 0,-1 1 1 0 0,0 1 0 0 0,0 1-1 0 0,-2 0 1 0 0,0 1 0 0 0,0 0-1 0 0,7 14-11 0 0,5 9 50 0 0,-2 0 0 0 0,-2 2 0 0 0,-1 0 0 0 0,-3 2 0 0 0,-1 0 0 0 0,-2 1 0 0 0,1 9-50 0 0,17 100-283 0 0,-7 2 0 0 0,5 145 283 0 0,-25-237-422 0 0,-4-48-153 0 0,0 8-724 0 0,-2-7-3860 0 0,-2-3 261 0 0</inkml:trace>
  <inkml:trace contextRef="#ctx0" brushRef="#br0" timeOffset="5294.048">8605 3566 520 0 0,'-19'-61'10076'0'0,"18"58"-9336"0"0,-17-2 741 0 0,-33 60-1268 0 0,3 1 0 0 0,2 3 0 0 0,3 2 0 0 0,3 1 1 0 0,2 2-1 0 0,3 2 0 0 0,0 9-213 0 0,-2-5 150 0 0,-141 322-141 0 0,168-377-6484 0 0,8-14 886 0 0</inkml:trace>
  <inkml:trace contextRef="#ctx0" brushRef="#br0" timeOffset="12418.036">7814 4790 540 0 0,'-1'3'1548'0'0,"-47"53"6734"0"0,49-54-8126 0 0,0-1-1 0 0,0 1 1 0 0,0-1-1 0 0,0 1 1 0 0,0-1 0 0 0,0 1-1 0 0,0-1 1 0 0,0 0-1 0 0,1 0 1 0 0,-1 0-1 0 0,0 0 1 0 0,1 0-1 0 0,-1 0 1 0 0,1 0-1 0 0,-1 0 1 0 0,1 0-1 0 0,0-1 1 0 0,-1 1 0 0 0,1 0-1 0 0,0-1 1 0 0,-1 0-1 0 0,1 1 1 0 0,0-1-1 0 0,-1 0 1 0 0,1 0-1 0 0,0 0 1 0 0,0 0-1 0 0,0 0-155 0 0,55 2 767 0 0,0-3 0 0 0,-1-3-1 0 0,1-2 1 0 0,-1-2 0 0 0,26-9-767 0 0,73-9 421 0 0,-57 11-903 0 0,-77 10-3044 0 0,1 0-3377 0 0,-10 2 1238 0 0</inkml:trace>
  <inkml:trace contextRef="#ctx0" brushRef="#br0" timeOffset="14193.978">7879 4852 2000 0 0,'0'0'1763'0'0,"0"0"-330"0"0,-11 3 603 0 0,5-1 2814 0 0,28-5 1952 0 0,100-25-5457 0 0,145-56-297 0 0,-131 36 3063 0 0,-134 47-3834 0 0,-2 1-73 0 0,0 0-41 0 0,0 0-33 0 0,-251 91 260 0 0,-92 52 979 0 0,340-143-1317 0 0,18-6 51 0 0,303-98-104 0 0,-93 29 1538 0 0,-223 75-1121 0 0,-2 0-74 0 0,0 0-46 0 0,-5 0-24 0 0,-25 3-101 0 0,0 2-1 0 0,0 1 0 0 0,1 1 1 0 0,0 2-1 0 0,1 1 1 0 0,-5 3-171 0 0,-12 3 113 0 0,-268 125-1437 0 0,311-139 794 0 0,2-2-113 0 0,0 0-190 0 0,0 0-246 0 0,0 0-350 0 0,25-3-2664 0 0,35-13-7543 0 0,-37 12 3533 0 0</inkml:trace>
  <inkml:trace contextRef="#ctx0" brushRef="#br0" timeOffset="20946.865">7973 5091 360 0 0,'0'0'1045'0'0,"0"0"-148"0"0,-6 6 217 0 0,1-4 2136 0 0,6-7 833 0 0,66-36-3259 0 0,429-230 793 0 0,-333 183 49 0 0,-161 87-1419 0 0,-2 1-91 0 0,0 0 45 0 0,-15 16 39 0 0,-130 87-58 0 0,23-29 714 0 0,-3-4-1 0 0,-114 44-895 0 0,162-83 1303 0 0,74-30-1249 0 0,3-1-24 0 0,0 0-8 0 0,26-23 80 0 0,394-229 308 0 0,-342 209 878 0 0,-76 42-1063 0 0,-23 11 85 0 0,-578 327 106 0 0,340-206 840 0 0,259-131-1253 0 0,0-1-1 0 0,0 1 1 0 0,0 0-1 0 0,0-1 1 0 0,0 1-1 0 0,0-1 0 0 0,0 1 1 0 0,0 0-1 0 0,0-1 1 0 0,0 1-1 0 0,0-1 1 0 0,-1 1-1 0 0,1 0 0 0 0,0-1 1 0 0,0 1-1 0 0,0-1 1 0 0,0 1-1 0 0,-1 0 0 0 0,1-1 1 0 0,0 1-1 0 0,0 0 1 0 0,-1 0-1 0 0,1-1 1 0 0,0 1-1 0 0,-1 0 0 0 0,1 0 1 0 0,0-1-1 0 0,-1 1 1 0 0,1 0-1 0 0,0 0 1 0 0,-1 0-1 0 0,1-1 0 0 0,0 1 1 0 0,-1 0-1 0 0,1 0 1 0 0,-1 0-1 0 0,1 0 1 0 0,0 0-1 0 0,-1 0 0 0 0,1 0 1 0 0,-1 0-1 0 0,1 0 1 0 0,0 0-1 0 0,-1 0 1 0 0,1 0-1 0 0,-1 0 0 0 0,1 0 1 0 0,0 0-1 0 0,-1 0 1 0 0,1 1-1 0 0,-1-1 0 0 0,1 0 1 0 0,0 0-1 0 0,-1 0 1 0 0,1 1-1 0 0,0-1 1 0 0,-1 0-1 0 0,1 0 0 0 0,0 1 1 0 0,0-1-1 0 0,-1 0 1 0 0,1 1-1 0 0,0-1 1 0 0,0 1-3 0 0,19-29-113 0 0,20-10 149 0 0,2 3 0 0 0,1 1 0 0 0,2 1 0 0 0,15-5-36 0 0,-20 11-3 0 0,202-135 187 0 0,-188 128 311 0 0,-52 32-418 0 0,-3 4 6 0 0,-256 157 169 0 0,83-53-286 0 0,172-104 39 0 0,3-2 2 0 0,17-19 8 0 0,208-136 29 0 0,-105 80-43 0 0,73-45 230 0 0,-191 119-219 0 0,-57 34-27 0 0,-277 162 45 0 0,244-153 13 0 0,85-42-53 0 0,19-27-7 0 0,261-179-46 0 0,-90 84-148 0 0,-122 77-497 0 0,-63 43 391 0 0,-2 2-98 0 0,0 0-120 0 0,19 6-2057 0 0,-8 65-10028 0 0,-7-58 7809 0 0</inkml:trace>
  <inkml:trace contextRef="#ctx0" brushRef="#br0" timeOffset="34846.03">17984 8055 276 0 0,'0'0'2495'0'0,"0"0"-365"0"0,-4 8 1371 0 0,3-5-441 0 0,-5 116 457 0 0,13-23-3336 0 0,-1-13 801 0 0,-4-28 3700 0 0,-18-87-3547 0 0,6-10-1063 0 0,2 0-1 0 0,1 0 0 0 0,3-1 1 0 0,1 1-1 0 0,3-1 0 0 0,1 0 1 0 0,2 0-1 0 0,2 1 0 0 0,2-1 1 0 0,11-38-72 0 0,-16 74-14 0 0,0-1 0 0 0,0 1 1 0 0,0 0-1 0 0,1 0 0 0 0,0 0 1 0 0,0 1-1 0 0,0-1 0 0 0,1 1 0 0 0,0 0 1 0 0,1 0-1 0 0,-1 0 0 0 0,1 0 1 0 0,0 1-1 0 0,1 0 0 0 0,-1 0 0 0 0,1 0 1 0 0,0 1-1 0 0,6-4 14 0 0,-6 7-7 0 0,0 1 0 0 0,0 0-1 0 0,-1 0 1 0 0,1 1 0 0 0,0-1 0 0 0,0 1-1 0 0,-1 0 1 0 0,1 1 0 0 0,-1 0 0 0 0,1 0-1 0 0,-1 0 1 0 0,1 0 0 0 0,-1 1 0 0 0,0 0-1 0 0,0 0 1 0 0,-1 0 0 0 0,1 1 0 0 0,0-1 0 0 0,3 5 7 0 0,-7-7-6 0 0,16 15-222 0 0,0 1 0 0 0,-1 1 0 0 0,-1 0 0 0 0,-1 1 0 0 0,-1 1 0 0 0,0 0 0 0 0,-1 1-1 0 0,-2 0 1 0 0,0 0 0 0 0,-1 1 0 0 0,-1 1 0 0 0,-1 0 0 0 0,0 7 228 0 0,27 67-3929 0 0,-30-91 2850 0 0,1 6-463 0 0,-4-9-3411 0 0,-1-3-458 0 0</inkml:trace>
  <inkml:trace contextRef="#ctx0" brushRef="#br0" timeOffset="35237.666">18637 7953 684 0 0,'0'0'1868'0'0,"11"10"2583"0"0,35 43 1979 0 0,-42-51-6282 0 0,0 1 1 0 0,0-1-1 0 0,0 1 0 0 0,1-1 1 0 0,-1-1-1 0 0,1 1 0 0 0,-1-1 1 0 0,1 1-1 0 0,-1-1 0 0 0,1 0 0 0 0,0-1 1 0 0,-1 1-1 0 0,1-1 0 0 0,0 0 1 0 0,0 0-1 0 0,-1-1 0 0 0,1 1 1 0 0,0-1-1 0 0,-1 0 0 0 0,1 0 1 0 0,4-2-149 0 0,-1 1 60 0 0,0 0 0 0 0,0-1 0 0 0,0 0 1 0 0,0 0-1 0 0,-1-1 0 0 0,1 0 1 0 0,-1 0-1 0 0,0-1 0 0 0,0 0 1 0 0,0 0-1 0 0,-1 0 0 0 0,0-1 1 0 0,0 0-1 0 0,0-1 0 0 0,-1 1 0 0 0,0-1 1 0 0,0 0-1 0 0,-1 0 0 0 0,1 0 1 0 0,-2-1-1 0 0,1 0 0 0 0,-1 1 1 0 0,0-1-1 0 0,-1-1 0 0 0,0 1 1 0 0,0 0-1 0 0,-1 0 0 0 0,0-1 0 0 0,0 1 1 0 0,-1-1-1 0 0,0 1 0 0 0,0 0 1 0 0,-2-6-61 0 0,1 3-37 0 0,-2 0 1 0 0,0-1-1 0 0,0 1 1 0 0,-1 1-1 0 0,0-1 1 0 0,-1 0 0 0 0,0 1-1 0 0,0 0 1 0 0,-1 0-1 0 0,-1 1 1 0 0,0-1-1 0 0,-4-3 37 0 0,8 11-20 0 0,0 0 0 0 0,1 1 0 0 0,-1-1 0 0 0,0 1 0 0 0,0 0 0 0 0,0 0 0 0 0,-1 0 0 0 0,1 1 0 0 0,0-1 0 0 0,0 1 0 0 0,0-1 0 0 0,-1 1 0 0 0,1 0 0 0 0,0 0 0 0 0,0 1 0 0 0,-1-1 0 0 0,1 0 0 0 0,0 1 0 0 0,0 0 0 0 0,0 0 0 0 0,0 0 0 0 0,0 0 0 0 0,0 1 0 0 0,0-1 0 0 0,0 1 0 0 0,0 0 0 0 0,1-1 0 0 0,-1 1 0 0 0,0 1 20 0 0,-11 14 27 0 0,0 0 0 0 0,0 2 0 0 0,2-1 0 0 0,1 2 0 0 0,0-1 0 0 0,1 2 0 0 0,1-1 0 0 0,1 1 0 0 0,1 0 0 0 0,1 1 0 0 0,1 0 0 0 0,1 0 0 0 0,1 0 0 0 0,0 0 0 0 0,2 1 0 0 0,1 7-27 0 0,-2-14 140 0 0,1 0 0 0 0,1 0 0 0 0,0 0 1 0 0,2 0-1 0 0,-1 0 0 0 0,2-1 0 0 0,0 1 0 0 0,1-1 0 0 0,3 9-140 0 0,39 37-1295 0 0,35-36-7340 0 0,-64-26 1756 0 0</inkml:trace>
  <inkml:trace contextRef="#ctx0" brushRef="#br0" timeOffset="35629.2789">19155 7874 2204 0 0,'-1'-3'2477'0'0,"-6"-39"5611"0"0,6 0-4228 0 0,2 40-3795 0 0,0 0-1 0 0,0 0 1 0 0,0 1 0 0 0,0-1 0 0 0,1 0 0 0 0,-1 0-1 0 0,1 1 1 0 0,-1-1 0 0 0,1 1 0 0 0,-1-1 0 0 0,1 1-1 0 0,0-1 1 0 0,0 1 0 0 0,-1 0 0 0 0,1 0 0 0 0,0 0-1 0 0,0 0 1 0 0,0 0 0 0 0,0 1 0 0 0,1-1 0 0 0,-1 1-1 0 0,0-1 1 0 0,0 1 0 0 0,0 0 0 0 0,0 0 0 0 0,3 0-65 0 0,7 3 28 0 0,0 1 0 0 0,0 1 0 0 0,0 0 0 0 0,0 0 0 0 0,-1 2 1 0 0,0-1-1 0 0,0 1 0 0 0,-1 1 0 0 0,0 0 0 0 0,0 0 0 0 0,-1 1 0 0 0,0 0 1 0 0,0 1-1 0 0,-1 0 0 0 0,0 0 0 0 0,-1 1 0 0 0,0 0 0 0 0,-1 0 0 0 0,0 0 1 0 0,-1 1-1 0 0,0 0 0 0 0,-1 0 0 0 0,0 1 0 0 0,0 4-28 0 0,28 99 436 0 0,-17-54 3314 0 0,-14-59-3063 0 0,-1-3-135 0 0,0 0-111 0 0,0 0-104 0 0,-3-43-367 0 0,3 0 0 0 0,1 0 1 0 0,2 0-1 0 0,2 0 1 0 0,1 1-1 0 0,3 0 0 0 0,1 0 1 0 0,2 1-1 0 0,2 1 1 0 0,15-31 29 0 0,12 32-3234 0 0,8 23-5454 0 0,-43 16 4437 0 0,6 5-2068 0 0</inkml:trace>
  <inkml:trace contextRef="#ctx0" brushRef="#br0" timeOffset="36293.987">20152 7566 1492 0 0,'0'-53'8523'0'0,"-12"-2"-4212"0"0,10 48-4178 0 0,0 0 0 0 0,-1 0 1 0 0,0 0-1 0 0,0 1 1 0 0,0 0-1 0 0,-1 0 1 0 0,0 0-1 0 0,0 0 0 0 0,-1 0 1 0 0,0 1-1 0 0,1-1 1 0 0,-2 1-1 0 0,1 1 1 0 0,-1-1-1 0 0,1 1 0 0 0,-1 0 1 0 0,-1 0-1 0 0,1 1 1 0 0,0-1-1 0 0,-1 1 1 0 0,-4-1-134 0 0,6 5-4 0 0,-1-1 1 0 0,0 1 0 0 0,0 0 0 0 0,1 0 0 0 0,-1 0 0 0 0,1 1-1 0 0,-1 0 1 0 0,1 0 0 0 0,0 0 0 0 0,-1 1 0 0 0,1 0 0 0 0,0 0-1 0 0,1 0 1 0 0,-1 1 0 0 0,1-1 0 0 0,-1 1 0 0 0,1 0 0 0 0,0 1-1 0 0,0-1 1 0 0,-2 4 3 0 0,-3 2 9 0 0,0 1 0 0 0,0 0-1 0 0,1 0 1 0 0,1 0 0 0 0,0 1-1 0 0,1 1 1 0 0,0-1 0 0 0,0 1 0 0 0,1 0-1 0 0,1 0 1 0 0,1 0 0 0 0,-1 1-1 0 0,2-1 1 0 0,0 1 0 0 0,1 0 0 0 0,0 0-1 0 0,1-1 1 0 0,1 12-9 0 0,0-21 11 0 0,1-1 0 0 0,-1 1 0 0 0,1-1 0 0 0,-1 0-1 0 0,1 0 1 0 0,0 1 0 0 0,0-1 0 0 0,0-1 0 0 0,1 1 0 0 0,-1 0 0 0 0,1 0 0 0 0,0-1 0 0 0,-1 1 0 0 0,1-1 0 0 0,0 0-1 0 0,0 0 1 0 0,1 0 0 0 0,-1 0 0 0 0,0-1 0 0 0,1 1 0 0 0,-1-1 0 0 0,1 0 0 0 0,-1 0 0 0 0,1 0 0 0 0,-1-1 0 0 0,1 1-1 0 0,0-1 1 0 0,-1 0 0 0 0,1 0 0 0 0,0 0 0 0 0,-1 0 0 0 0,1 0 0 0 0,0-1 0 0 0,1 0-11 0 0,122-42-522 0 0,-105 28 412 0 0,-1-1-1 0 0,0-1 1 0 0,-1-1-1 0 0,-1-1 0 0 0,-1 0 1 0 0,7-11 110 0 0,-24 29-84 0 0,0 1 80 0 0,1 1 0 0 0,0 0 0 0 0,-1 1 0 0 0,1-1 0 0 0,-1 0-1 0 0,1 0 1 0 0,-1 1 0 0 0,1-1 0 0 0,-1 1 0 0 0,0-1 0 0 0,0 1 0 0 0,0-1 0 0 0,0 1 0 0 0,0 0 0 0 0,0 0 0 0 0,0 0 0 0 0,-1-1 0 0 0,1 1 0 0 0,-1 0 0 0 0,1 0 0 0 0,-1 0 0 0 0,0 0-1 0 0,1 0 1 0 0,-1 0 0 0 0,0 0 0 0 0,0 0 0 0 0,-1 0 0 0 0,1 0 0 0 0,0 0 0 0 0,-1-1 0 0 0,1 1 0 0 0,-1 0 0 0 0,1 0 0 0 0,-1 0 0 0 0,0 0 0 0 0,0 0 4 0 0,0 10 41 0 0,-5 730 4679 0 0,6-706-4462 0 0,-2 0 0 0 0,-1 0 1 0 0,-2-1-1 0 0,-1 0 0 0 0,-2 0 1 0 0,-1 0-1 0 0,-2-1 0 0 0,-11 22-258 0 0,21-53 29 0 0,0 0 1 0 0,-1-1-1 0 0,0 1 0 0 0,1 0 0 0 0,-1 0 0 0 0,0-1 1 0 0,-1 1-1 0 0,1-1 0 0 0,0 0 0 0 0,-1 0 0 0 0,1 0 1 0 0,-1 0-1 0 0,1 0 0 0 0,-1 0 0 0 0,0 0 0 0 0,0-1 1 0 0,0 0-1 0 0,0 0 0 0 0,0 1 0 0 0,0-2 1 0 0,-1 1-1 0 0,1 0 0 0 0,0-1 0 0 0,0 1 0 0 0,0-1 1 0 0,-1 0-1 0 0,1 0 0 0 0,0 0 0 0 0,-1-1 0 0 0,1 1 1 0 0,0-1-1 0 0,0 0 0 0 0,0 1 0 0 0,0-1 1 0 0,0-1-1 0 0,0 1 0 0 0,0 0 0 0 0,0-1 0 0 0,-2-1-29 0 0,-3-2 22 0 0,0 0 0 0 0,0 0 0 0 0,1-1 0 0 0,0 0 0 0 0,0 0 0 0 0,0 0-1 0 0,1-1 1 0 0,0 0 0 0 0,0-1 0 0 0,1 1 0 0 0,0-1 0 0 0,0 0 0 0 0,-2-6-22 0 0,5 6 10 0 0,-1 0 1 0 0,1 1-1 0 0,1-1 1 0 0,-1 0-1 0 0,1 0 1 0 0,1 0-1 0 0,0 0 1 0 0,0 0-1 0 0,0 0 0 0 0,1 1 1 0 0,0-1-1 0 0,0 0 1 0 0,1 0-1 0 0,0 0 1 0 0,1 1-1 0 0,0-1 1 0 0,0 1-1 0 0,0 0 1 0 0,1 0-1 0 0,0 0 1 0 0,0 0-1 0 0,4-3-10 0 0,127-131-147 0 0,-112 121 6 0 0,48-39-2364 0 0,-36 30-1078 0 0,-1 0-4135 0 0,-16 15-442 0 0</inkml:trace>
  <inkml:trace contextRef="#ctx0" brushRef="#br0" timeOffset="36992.898">20513 7608 2168 0 0,'-10'-127'16781'0'0,"10"126"-16485"0"0,0 1-91 0 0,0 0-13 0 0,0 0-58 0 0,-1 28 139 0 0,5 44-58 0 0,-4-41-149 0 0,0-1 0 0 0,3 0 0 0 0,0 0 0 0 0,2 0 0 0 0,1 0-1 0 0,1-1 1 0 0,2 0 0 0 0,1 0 0 0 0,13 26-66 0 0,-22-52 6 0 0,1 0 0 0 0,-1-1 0 0 0,1 1 0 0 0,0 0 0 0 0,0-1 0 0 0,0 1 0 0 0,1-1 0 0 0,-1 0 1 0 0,0 0-1 0 0,1 0 0 0 0,-1 0 0 0 0,1 0 0 0 0,0 0 0 0 0,0 0 0 0 0,0-1 0 0 0,0 0 0 0 0,0 1 0 0 0,0-1 0 0 0,0 0 0 0 0,0-1 0 0 0,0 1 0 0 0,0-1 0 0 0,0 1 0 0 0,1-1 0 0 0,-1 0 0 0 0,0 0 0 0 0,0 0 0 0 0,1 0 0 0 0,-1-1 0 0 0,0 1 0 0 0,0-1 0 0 0,0 0 0 0 0,0 0 0 0 0,0 0 0 0 0,0-1 0 0 0,0 1 0 0 0,0-1 0 0 0,2 0-6 0 0,4-4-14 0 0,-1 1-1 0 0,1-1 0 0 0,-1-1 1 0 0,0 0-1 0 0,-1 0 0 0 0,0 0 1 0 0,0-1-1 0 0,0 0 1 0 0,-1-1-1 0 0,0 1 0 0 0,3-7 15 0 0,3-15-46 0 0,0 0 1 0 0,-2-2-1 0 0,-2 1 0 0 0,0-1 0 0 0,-2 0 0 0 0,-2-1 1 0 0,0-19 45 0 0,-2 31-255 0 0,-4 39 153 0 0,-3 37 79 0 0,-14 282 1599 0 0,8 657 1175 0 0,12-970-2763 0 0,0-19 60 0 0,1 0 0 0 0,-1 0 0 0 0,0 0 0 0 0,0 0-1 0 0,-1 1 1 0 0,0-1 0 0 0,1 0 0 0 0,-2 0 0 0 0,1 1 0 0 0,-1-1 0 0 0,1 0 0 0 0,-1 0 0 0 0,-1 0-1 0 0,1 0 1 0 0,-1 0 0 0 0,0 0 0 0 0,0 0 0 0 0,0 0 0 0 0,-1-1 0 0 0,0 1 0 0 0,0-1 0 0 0,0 1 0 0 0,0-1-1 0 0,-1 0 1 0 0,1-1 0 0 0,-1 1 0 0 0,0-1 0 0 0,0 1 0 0 0,0-1 0 0 0,-1 0 0 0 0,1-1 0 0 0,-1 1-1 0 0,-4 1-47 0 0,-9-4-9 0 0,-1-1 0 0 0,1 0 0 0 0,0-1-1 0 0,1-2 1 0 0,-1 1 0 0 0,1-2 0 0 0,-1-1-1 0 0,1 0 1 0 0,1-1 0 0 0,-1 0 0 0 0,1-2-1 0 0,0 0 1 0 0,1 0 0 0 0,0-2 0 0 0,0-1 9 0 0,11 10-6 0 0,1-1 0 0 0,0 1 0 0 0,-1-1 1 0 0,1 0-1 0 0,0 0 0 0 0,1 0 1 0 0,-1 0-1 0 0,1 0 0 0 0,-1-1 0 0 0,1 1 1 0 0,0-1-1 0 0,0 0 0 0 0,0 0 0 0 0,1 0 1 0 0,-1 1-1 0 0,1-1 0 0 0,0-1 0 0 0,0 1 1 0 0,1 0-1 0 0,-1 0 0 0 0,1 0 0 0 0,0 0 1 0 0,0 0-1 0 0,0-1 0 0 0,0 1 0 0 0,1 0 1 0 0,0 0-1 0 0,0 0 0 0 0,0 0 1 0 0,0 0-1 0 0,1 0 0 0 0,-1 0 0 0 0,1 0 1 0 0,2-2 5 0 0,93-115 17 0 0,-86 110-13 0 0,116-105-488 0 0,-52 50-3505 0 0,-5-2-7926 0 0,-55 50 4899 0 0</inkml:trace>
  <inkml:trace contextRef="#ctx0" brushRef="#br0" timeOffset="37242.1269">21074 8190 3224 0 0,'0'0'3761'0'0,"11"-13"-869"0"0,-11 13-524 0 0,8-14-276 0 0,-8 14-216 0 0,4-7-391 0 0,-4 7-301 0 0,7-9-312 0 0,-7 9-252 0 0,0 0-936 0 0,4-12-1176 0 0,-4 12-1353 0 0,0 0-2115 0 0,0 0-3397 0 0</inkml:trace>
  <inkml:trace contextRef="#ctx0" brushRef="#br0" timeOffset="31276.738">16919 7748 364 0 0,'5'-36'6557'0'0,"-5"35"-6381"0"0,0 1-7 0 0,0 0-48 0 0,0 0-50 0 0,4 38 152 0 0,-13 97 1744 0 0,-5-26-937 0 0,14-108-1014 0 0,0-1 7 0 0,-2 25 120 0 0,2-18-5627 0 0,0-7 2512 0 0</inkml:trace>
  <inkml:trace contextRef="#ctx0" brushRef="#br0" timeOffset="33909.015">16857 7630 196 0 0,'-14'-14'10069'0'0,"13"21"-9920"0"0,0 1 0 0 0,0 0 0 0 0,1 0 0 0 0,0-1 0 0 0,0 1 0 0 0,1 0 0 0 0,0-1 0 0 0,0 1 0 0 0,1 0 0 0 0,0-1 1 0 0,0 1-1 0 0,1-1 0 0 0,1 3-149 0 0,5 21 331 0 0,180 633 1218 0 0,-161-586-1587 0 0,-28-78-78 0 0,1 1 0 0 0,-1-1 0 0 0,0 0 0 0 0,1 1 0 0 0,-1-1 0 0 0,1 0 0 0 0,-1 0 0 0 0,1 1 0 0 0,-1-1 0 0 0,0 0 0 0 0,1 0 0 0 0,-1 0 0 0 0,1 1 0 0 0,-1-1 0 0 0,1 0 0 0 0,-1 0 0 0 0,1 0 0 0 0,-1 0 0 0 0,1 0 0 0 0,0 0 0 0 0,-1 0 0 0 0,1 0 0 0 0,-1 0 0 0 0,1 0 0 0 0,-1-1 0 0 0,1 1 0 0 0,-1 0 0 0 0,0 0 0 0 0,1 0 1 0 0,-1-1-1 0 0,1 1 0 0 0,-1 0 0 0 0,1 0 0 0 0,-1-1 0 0 0,1 1 0 0 0,-1 0 0 0 0,0-1 0 0 0,1 1 0 0 0,-1-1 0 0 0,0 1 0 0 0,1 0 0 0 0,-1-1 0 0 0,0 1 0 0 0,0-1 0 0 0,1 1 0 0 0,-1-1 0 0 0,0 1 0 0 0,0-1 0 0 0,0 1 0 0 0,0-1 0 0 0,0 1 0 0 0,0-1 0 0 0,1 1 0 0 0,-1-1 0 0 0,0 1 0 0 0,0-1 0 0 0,-1 1 0 0 0,1-1 0 0 0,0 1 0 0 0,0-1 0 0 0,0 1 0 0 0,0-1 1 0 0,0 1-1 0 0,0-1 0 0 0,-1 1 0 0 0,1-1 116 0 0,2-11-3987 0 0</inkml:trace>
  <inkml:trace contextRef="#ctx0" brushRef="#br0" timeOffset="34105.05">16924 7651 660 0 0,'-4'-13'1628'0'0,"-14"-104"8468"0"0,53 43-7914 0 0,-5 43-1953 0 0,2 1 0 0 0,1 2 0 0 0,1 1 0 0 0,1 1 0 0 0,11-3-229 0 0,112-58-2488 0 0,-66 62-5145 0 0,-87 25 4447 0 0</inkml:trace>
  <inkml:trace contextRef="#ctx0" brushRef="#br0" timeOffset="34276.7969">17189 7716 112 0 0,'-34'62'8413'0'0,"34"-61"-8338"0"0,0-1 1 0 0,0 1 0 0 0,0-1 0 0 0,0 1-1 0 0,0-1 1 0 0,0 0 0 0 0,0 1-1 0 0,0-1 1 0 0,0 1 0 0 0,0-1-1 0 0,0 1 1 0 0,0-1 0 0 0,0 1 0 0 0,1-1-1 0 0,-1 1 1 0 0,0-1 0 0 0,0 0-1 0 0,1 1 1 0 0,-1-1 0 0 0,0 1-1 0 0,0-1 1 0 0,1 0 0 0 0,-1 1-1 0 0,0-1 1 0 0,1 0 0 0 0,-1 0 0 0 0,1 1-1 0 0,-1-1 1 0 0,0 0 0 0 0,1 0-1 0 0,-1 1 1 0 0,1-1 0 0 0,-1 0-1 0 0,0 0 1 0 0,1 0 0 0 0,-1 0-1 0 0,1 0 1 0 0,-1 1 0 0 0,1-1 0 0 0,-1 0-1 0 0,1 0 1 0 0,-1 0 0 0 0,1 0-1 0 0,-1-1 1 0 0,1 1 0 0 0,-1 0-1 0 0,1 0 1 0 0,-1 0 0 0 0,0 0 0 0 0,1 0-1 0 0,-1-1 1 0 0,1 1 0 0 0,-1 0-1 0 0,1 0 1 0 0,-1-1 0 0 0,0 1-1 0 0,1 0 1 0 0,-1 0 0 0 0,0-1-1 0 0,1 1 1 0 0,-1-1 0 0 0,0 1 0 0 0,1 0-1 0 0,-1-1-75 0 0,0 1-38 0 0,157-69 402 0 0,-134 60-1468 0 0,17-5-4109 0 0,-23 10 239 0 0</inkml:trace>
  <inkml:trace contextRef="#ctx0" brushRef="#br0" timeOffset="34453.24">17331 8186 1220 0 0,'-34'94'8656'0'0,"34"-92"-8547"0"0,1-1 0 0 0,-1 0 0 0 0,0 0 0 0 0,1 1 0 0 0,-1-1 0 0 0,1 0 0 0 0,-1 0 0 0 0,1 0 0 0 0,0 0 0 0 0,-1 1 0 0 0,1-1 0 0 0,0 0 0 0 0,0 0 0 0 0,0 0 0 0 0,0-1 0 0 0,-1 1 0 0 0,1 0 1 0 0,1 0-1 0 0,-1 0 0 0 0,0-1 0 0 0,0 1 0 0 0,0 0 0 0 0,0-1 0 0 0,0 1 0 0 0,1-1 0 0 0,-1 0 0 0 0,0 1 0 0 0,0-1 0 0 0,1 0 0 0 0,-1 0 0 0 0,0 0 0 0 0,1 0 0 0 0,-1 0 0 0 0,0 0 0 0 0,1 0 0 0 0,-1 0 1 0 0,0 0-1 0 0,0 0 0 0 0,1-1 0 0 0,-1 1 0 0 0,1-1-109 0 0,54-14 413 0 0,-15-1-1295 0 0,35-16-5314 0 0,-47 15 918 0 0</inkml:trace>
  <inkml:trace contextRef="#ctx0" brushRef="#br0" timeOffset="24329.547">7195 8853 2408 0 0,'0'-2'2894'0'0,"3"-7"-2333"0"0,-4 9 7335 0 0,-19 78-2843 0 0,53 51-2795 0 0,-32-126-2218 0 0,0 0 1 0 0,1 0-1 0 0,-1 0 1 0 0,1 0-1 0 0,0 0 0 0 0,0 0 1 0 0,0 0-1 0 0,0-1 1 0 0,0 1-1 0 0,1-1 1 0 0,-1 0-1 0 0,1 1 0 0 0,0-1 1 0 0,-1 0-1 0 0,1 0 1 0 0,0-1-1 0 0,0 1 1 0 0,0-1-1 0 0,0 1 0 0 0,1-1 1 0 0,-1 0-1 0 0,0 0 1 0 0,1-1-1 0 0,-1 1 1 0 0,0-1-1 0 0,1 1 0 0 0,1-1-40 0 0,97-38 404 0 0,-93 28-391 0 0,0 0 1 0 0,-1-1-1 0 0,0 0 1 0 0,-1-1-1 0 0,0 0 1 0 0,-1 0-1 0 0,0 0 1 0 0,-1-1-1 0 0,-1 1 1 0 0,0-1-1 0 0,0-1 1 0 0,-2 1-1 0 0,1 0 1 0 0,-2-1-1 0 0,0 1 1 0 0,0-1-1 0 0,-1 1 1 0 0,-1-1-1 0 0,0 1 1 0 0,-1-1-1 0 0,-1 1 1 0 0,0 0-1 0 0,0 0 1 0 0,-2 0-1 0 0,1 0 1 0 0,-2 1-1 0 0,1-1 1 0 0,-2 1-1 0 0,-2-3-13 0 0,7 11-6 0 0,0 0 0 0 0,0 0 0 0 0,0 0 0 0 0,0 0 0 0 0,-1 0 0 0 0,0 1 0 0 0,0-1 0 0 0,0 1 0 0 0,0-1 0 0 0,0 1 0 0 0,-1 0 0 0 0,1 1 0 0 0,-1-1 0 0 0,0 1 0 0 0,0-1 0 0 0,0 1 0 0 0,0 0 0 0 0,0 1 0 0 0,-1-1 0 0 0,1 1 0 0 0,0-1 0 0 0,-1 1 0 0 0,1 1 0 0 0,-1-1 0 0 0,1 1 1 0 0,-1-1-1 0 0,0 1 0 0 0,1 1 0 0 0,-1-1 0 0 0,1 1 0 0 0,-1-1 0 0 0,1 1 0 0 0,-1 1 0 0 0,1-1 0 0 0,0 0 0 0 0,0 1 0 0 0,-1 0 0 0 0,1 0 0 0 0,-2 2 6 0 0,-73 52-2885 0 0,39-7-6582 0 0,29-37 1500 0 0</inkml:trace>
  <inkml:trace contextRef="#ctx0" brushRef="#br0" timeOffset="30023.507">14872 8141 1156 0 0,'-7'-13'4809'0'0,"6"12"-4730"0"0,0 0 1 0 0,1 0 0 0 0,-1 0-1 0 0,0 0 1 0 0,0 1 0 0 0,0-1-1 0 0,1 0 1 0 0,-1 1 0 0 0,0-1-1 0 0,0 0 1 0 0,0 1 0 0 0,0-1-1 0 0,0 1 1 0 0,0-1 0 0 0,0 1 0 0 0,0 0-1 0 0,-1-1 1 0 0,1 1 0 0 0,0 0-1 0 0,0 0 1 0 0,0 0 0 0 0,0 0-1 0 0,0 0 1 0 0,0 0 0 0 0,-1 0-1 0 0,1 0 1 0 0,0 0 0 0 0,0 1-1 0 0,0-1 1 0 0,0 0 0 0 0,0 1-1 0 0,0-1 1 0 0,0 1 0 0 0,0-1 0 0 0,0 1-1 0 0,0-1 1 0 0,0 1 0 0 0,0 0-1 0 0,0 0 1 0 0,1-1 0 0 0,-1 1-1 0 0,0 0 1 0 0,0 0 0 0 0,1 0-1 0 0,-1 0 1 0 0,0 0 0 0 0,1 0-1 0 0,-1 0 1 0 0,1 0 0 0 0,-1 0 0 0 0,1 0-1 0 0,0 0 1 0 0,0 0 0 0 0,-1 0-1 0 0,1 0 1 0 0,0 1-80 0 0,-10 22 236 0 0,1 0 0 0 0,1 1 0 0 0,1 0 0 0 0,1 0 0 0 0,2 1 1 0 0,0-1-1 0 0,2 1 0 0 0,1 0 0 0 0,1 15-236 0 0,14 61 708 0 0,-13-99-677 0 0,0 0-1 0 0,0-1 0 0 0,0 1 0 0 0,0-1 0 0 0,0 1 1 0 0,1-1-1 0 0,-1 0 0 0 0,1 0 0 0 0,0 1 0 0 0,-1-1 0 0 0,1 0 1 0 0,0-1-1 0 0,0 1 0 0 0,0 0 0 0 0,1 0 0 0 0,-1-1 0 0 0,0 1 1 0 0,1-1-1 0 0,-1 0 0 0 0,1 0 0 0 0,-1 0 0 0 0,1 0 1 0 0,-1 0-1 0 0,1 0 0 0 0,0-1 0 0 0,-1 1 0 0 0,1-1 0 0 0,0 0 1 0 0,0 0-1 0 0,-1 0 0 0 0,1 0 0 0 0,0 0 0 0 0,0-1 0 0 0,-1 1 1 0 0,2-1-31 0 0,6-2 24 0 0,0 0-1 0 0,0-1 1 0 0,0 0 0 0 0,-1-1 0 0 0,0 0 0 0 0,1 0 0 0 0,-2-1 0 0 0,1 0 0 0 0,-1 0 0 0 0,0-1-1 0 0,0 0 1 0 0,-1-1 0 0 0,0 0 0 0 0,0 0 0 0 0,-1 0 0 0 0,0-1 0 0 0,0 0 0 0 0,-1 0 0 0 0,0-1-1 0 0,-1 1 1 0 0,0-1 0 0 0,-1 0 0 0 0,0 0 0 0 0,0 0 0 0 0,-1 0 0 0 0,0-1 0 0 0,-1 1 0 0 0,0-1-1 0 0,-1 1 1 0 0,0-1 0 0 0,0 1 0 0 0,-1-1 0 0 0,-1 1 0 0 0,0-1 0 0 0,0 1 0 0 0,-1 0 0 0 0,0 0-1 0 0,-1 0 1 0 0,0 1 0 0 0,-1-1 0 0 0,0 1 0 0 0,-4-7-24 0 0,4 9-53 0 0,1-1 0 0 0,-1 1 0 0 0,-1 0 0 0 0,0 0 0 0 0,0 0 0 0 0,0 1 0 0 0,-1 0-1 0 0,1 0 1 0 0,-1 0 0 0 0,-1 1 0 0 0,1 0 0 0 0,-7-3 53 0 0,-70 5-4095 0 0,63 11-430 0 0,19-7 866 0 0</inkml:trace>
  <inkml:trace contextRef="#ctx0" brushRef="#br0" timeOffset="30474.488">15263 8036 616 0 0,'21'-12'5959'0'0,"-10"22"-5630"0"0,0 1-1 0 0,-1 0 1 0 0,-1 1-1 0 0,0 0 1 0 0,0 0-1 0 0,-1 1 1 0 0,-1 0 0 0 0,0 0-1 0 0,-1 1 1 0 0,0 0-1 0 0,-1 0 1 0 0,-1 1-1 0 0,0-1 1 0 0,-1 1-1 0 0,0 0 1 0 0,-1 6-329 0 0,5 10 443 0 0,16 86 1560 0 0,-17-42 3246 0 0,-6-72-4597 0 0,0-3-142 0 0,0 0-78 0 0,-10-33 364 0 0,8 7-752 0 0,1-1 0 0 0,1 1 0 0 0,2-1 0 0 0,1 1 0 0 0,1-1-1 0 0,1 1 1 0 0,1 1 0 0 0,1-1 0 0 0,2 1 0 0 0,0 0 0 0 0,2 1-1 0 0,3-4-43 0 0,-13 24-17 0 0,1 1 0 0 0,0 0 0 0 0,0-1 0 0 0,1 1 0 0 0,-1 0 0 0 0,1 0 1 0 0,-1 1-1 0 0,1-1 0 0 0,0 0 0 0 0,0 1 0 0 0,0 0 0 0 0,0 0 0 0 0,1 0 0 0 0,-1 0 0 0 0,1 0 0 0 0,-1 0 0 0 0,1 1 0 0 0,-1 0 0 0 0,1 0 0 0 0,0 0 0 0 0,0 0 0 0 0,0 0 0 0 0,-1 1 0 0 0,1 0 0 0 0,0 0 0 0 0,0 0 0 0 0,0 0 0 0 0,0 0 0 0 0,0 1 0 0 0,-1 0 0 0 0,1 0 0 0 0,0 0 0 0 0,-1 0 0 0 0,1 1 0 0 0,0-1 0 0 0,-1 1 0 0 0,0 0 0 0 0,2 1 17 0 0,5 3-48 0 0,0 1-1 0 0,0 0 1 0 0,-1 1 0 0 0,0 0-1 0 0,-1 0 1 0 0,1 1-1 0 0,-2 0 1 0 0,1 1-1 0 0,-1-1 1 0 0,-1 1 0 0 0,0 1-1 0 0,0-1 49 0 0,65 163-1713 0 0,-56-96-8415 0 0,-15-64 3156 0 0</inkml:trace>
  <inkml:trace contextRef="#ctx0" brushRef="#br0" timeOffset="27683.094">12189 7777 312 0 0,'-27'30'10513'0'0,"24"-28"-9289"0"0,-11 5 2957 0 0,135-12-2341 0 0,-114 3-1851 0 0,1 0 1 0 0,-1 1 0 0 0,1 1 0 0 0,-1-1-1 0 0,1 1 1 0 0,-1 0 0 0 0,1 1 0 0 0,-1-1-1 0 0,1 2 1 0 0,-1-1 0 0 0,1 1 0 0 0,-1 0-1 0 0,0 0 1 0 0,0 1 0 0 0,0 0 0 0 0,0 1-1 0 0,-1-1 1 0 0,1 1 0 0 0,-1 0 0 0 0,0 1-1 0 0,0 0 1 0 0,0 0 0 0 0,-1 0 0 0 0,0 0-1 0 0,0 1 1 0 0,0 0 0 0 0,-1 0 0 0 0,1 0-1 0 0,-1 2 11 0 0,2 18 8 0 0,-1-1 0 0 0,-1 1 0 0 0,-2 0 0 0 0,0 0-1 0 0,-2 0 1 0 0,-1 0 0 0 0,-1 1 0 0 0,-1-2 0 0 0,-1 1 0 0 0,-2 1-8 0 0,3-8 25 0 0,-46 244 233 0 0,-15 121 282 0 0,62-381-531 0 0,1 1 0 0 0,0-1 0 0 0,0 1 0 0 0,0 0-1 0 0,1-1 1 0 0,-1 1 0 0 0,1 0 0 0 0,0-1 0 0 0,0 1 0 0 0,0 0-1 0 0,1 0 1 0 0,-1-1 0 0 0,1 1 0 0 0,0-1 0 0 0,0 1 0 0 0,0 0-1 0 0,0-1 1 0 0,1 0 0 0 0,-1 1 0 0 0,1-1 0 0 0,0 0-1 0 0,0 0 1 0 0,0 0 0 0 0,0 0 0 0 0,1 0 0 0 0,-1 0 0 0 0,1-1-1 0 0,0 1 1 0 0,0-1 0 0 0,-1 0 0 0 0,2 1 0 0 0,-1-2 0 0 0,0 1-1 0 0,0 0 1 0 0,1 0 0 0 0,-1-1 0 0 0,1 0 0 0 0,-1 0-1 0 0,1 0 1 0 0,-1 0 0 0 0,1-1 0 0 0,0 1 0 0 0,0-1-9 0 0,103-33-3969 0 0,-47-11-3713 0 0,-43 26 2683 0 0</inkml:trace>
  <inkml:trace contextRef="#ctx0" brushRef="#br0" timeOffset="27924.216">12282 8456 700 0 0,'-90'31'16316'0'0,"87"-30"-15386"0"0,3-1-173 0 0,0 0-94 0 0,31-16 664 0 0,102-50-996 0 0,5-3-5042 0 0,-84 44-2334 0 0,-33 14 181 0 0</inkml:trace>
  <inkml:trace contextRef="#ctx0" brushRef="#br0" timeOffset="28631.251">13009 8357 296 0 0,'9'14'3617'0'0,"-9"1"-3075"0"0,0-1 1 0 0,-1 0-1 0 0,-1 0 1 0 0,0 0-1 0 0,0 0 1 0 0,-2 0-1 0 0,0 0 0 0 0,0 0 1 0 0,-1-1-1 0 0,-1 0 1 0 0,0 0-1 0 0,-1-1 0 0 0,-1 1 1 0 0,1-1-1 0 0,-2-1 1 0 0,0 0-1 0 0,0 0 1 0 0,-1-1-1 0 0,0 0 0 0 0,-5 3-542 0 0,13-11 65 0 0,1 0-1 0 0,-1-1 1 0 0,0 1 0 0 0,0-1-1 0 0,0 1 1 0 0,1-1-1 0 0,-1 0 1 0 0,-1 1-1 0 0,1-1 1 0 0,0 0 0 0 0,0 0-1 0 0,0-1 1 0 0,0 1-1 0 0,-1 0 1 0 0,1-1-1 0 0,0 0 1 0 0,-1 1 0 0 0,1-1-1 0 0,0 0 1 0 0,-1 0-1 0 0,1 0 1 0 0,0 0-1 0 0,-1-1 1 0 0,1 1 0 0 0,0-1-1 0 0,-1 1 1 0 0,1-1-1 0 0,0 0 1 0 0,0 0-1 0 0,0 0 1 0 0,0 0 0 0 0,0 0-1 0 0,0 0 1 0 0,0-1-1 0 0,0 1 1 0 0,0-1 0 0 0,0 1-1 0 0,1-1 1 0 0,-1 0-1 0 0,1 0 1 0 0,-1 1-1 0 0,1-1 1 0 0,-1-2-65 0 0,-36-97 457 0 0,37 90-458 0 0,1-1 1 0 0,0 0-1 0 0,1 0 0 0 0,1 1 1 0 0,0-1-1 0 0,0 1 0 0 0,1-1 1 0 0,0 1-1 0 0,1 0 0 0 0,1 0 1 0 0,0 0-1 0 0,0 1 0 0 0,1-1 1 0 0,0 1-1 0 0,0 1 0 0 0,2-1 1 0 0,-1 1-1 0 0,1 1 0 0 0,0-1 1 0 0,1 1-1 0 0,0 0 0 0 0,9-6 1 0 0,-14 12-11 0 0,0 0 0 0 0,0 0-1 0 0,0 0 1 0 0,0 1 0 0 0,0-1 0 0 0,0 1-1 0 0,0 0 1 0 0,1 0 0 0 0,-1 0 0 0 0,0 1-1 0 0,1 0 1 0 0,-1-1 0 0 0,1 2-1 0 0,-1-1 1 0 0,0 0 0 0 0,1 1 0 0 0,-1 0-1 0 0,0 0 1 0 0,0 0 0 0 0,0 0 0 0 0,1 1-1 0 0,-1 0 1 0 0,-1 0 0 0 0,1 0-1 0 0,0 0 1 0 0,0 0 0 0 0,-1 1 0 0 0,1 0-1 0 0,-1 0 1 0 0,0 0 0 0 0,3 3 11 0 0,82 109-165 0 0,4 57-53 0 0,-30-51-4149 0 0,-58-114 2700 0 0,0-1 1115 0 0,1-1-3286 0 0,4-1-582 0 0</inkml:trace>
  <inkml:trace contextRef="#ctx0" brushRef="#br0" timeOffset="28872.514">13485 7698 2300 0 0,'6'-75'8982'0'0,"6"89"-7422"0"0,34 138 1766 0 0,10 198-1106 0 0,-41-230-2492 0 0,5 1 0 0 0,34 109 272 0 0,-42-208-1891 0 0,-6-13-5932 0 0,-4-19 2097 0 0</inkml:trace>
  <inkml:trace contextRef="#ctx0" brushRef="#br0" timeOffset="29038.078">13476 8148 1676 0 0,'-20'-11'6494'0'0,"14"8"-6132"0"0,3 2 906 0 0,3 1 71 0 0,0 0-92 0 0,9-5 900 0 0,144-43 584 0 0,-79 25-5767 0 0,-24 11-3303 0 0,-27 7 854 0 0</inkml:trace>
  <inkml:trace contextRef="#ctx0" brushRef="#br0" timeOffset="29242.5">13987 8019 380 0 0,'3'2'1698'0'0,"35"64"6769"0"0,-10 57-4024 0 0,-17-63-3243 0 0,14 70 138 0 0,15 60-2988 0 0,-31-161-5705 0 0,-8-26 1238 0 0</inkml:trace>
  <inkml:trace contextRef="#ctx0" brushRef="#br0" timeOffset="29497.471">14044 7837 1428 0 0,'-6'-19'2740'0'0,"-1"8"-487"0"0,5-1-329 0 0,-4 1-316 0 0,6 11-448 0 0,-6-15-168 0 0,6 15-280 0 0,-5-15-132 0 0,5 15-480 0 0,-6-9-688 0 0,6 9-412 0 0,0 0-696 0 0,0 0-1532 0 0,0 0-1353 0 0</inkml:trace>
  <inkml:trace contextRef="#ctx0" brushRef="#br0" timeOffset="25024.07">7885 8796 1608 0 0,'-21'-57'9201'0'0,"1"5"-4961"0"0,52 30-3599 0 0,-13 24-567 0 0,-1 1 1 0 0,0 0-1 0 0,0 2 1 0 0,0 0-1 0 0,0 1 0 0 0,-1 1 1 0 0,0 0-1 0 0,0 1 1 0 0,-1 1-1 0 0,0 1 0 0 0,-1 0 1 0 0,0 1-1 0 0,0 1 0 0 0,-1 0 1 0 0,-1 1-1 0 0,0 1 1 0 0,-1 0-1 0 0,0 0 0 0 0,-1 1 1 0 0,-1 1-1 0 0,-1 0 0 0 0,0 0 1 0 0,-1 0-1 0 0,0 1 1 0 0,-1 1-1 0 0,-1-1 0 0 0,0 5-74 0 0,8 21 1134 0 0,13 32 5081 0 0,-27-73-5590 0 0,0-2-120 0 0,-15-29 443 0 0,7 3-958 0 0,1-1-1 0 0,2 0 0 0 0,0 0 1 0 0,2 0-1 0 0,1-1 1 0 0,1 1-1 0 0,1-1 1 0 0,1 0-1 0 0,2 1 0 0 0,1 0 1 0 0,1 0-1 0 0,1 0 1 0 0,1 0-1 0 0,2 1 1 0 0,1 0-1 0 0,0 1 0 0 0,2 0 1 0 0,1 0-1 0 0,1 2 1 0 0,1-1-1 0 0,12-12 11 0 0,61-17-5467 0 0,-53 60-1372 0 0,-25-2 1588 0 0,5 3-1691 0 0</inkml:trace>
  <inkml:trace contextRef="#ctx0" brushRef="#br0" timeOffset="25674.894">9035 8406 2268 0 0,'9'-31'6431'0'0,"3"-30"-425"0"0,-12 54-5740 0 0,0 0-1 0 0,0 0 0 0 0,-1-1 1 0 0,0 1-1 0 0,-1 0 0 0 0,1 0 1 0 0,-1 0-1 0 0,-1 1 1 0 0,1-1-1 0 0,-1 0 0 0 0,-1 1 1 0 0,1 0-1 0 0,-1 0 0 0 0,0 0 1 0 0,0 0-1 0 0,-1 0 0 0 0,-2-2-265 0 0,5 8 5 0 0,-1 0-1 0 0,1 0 0 0 0,0 0 0 0 0,-1 0 0 0 0,1 0 0 0 0,-1 1 0 0 0,1-1 0 0 0,0 1 1 0 0,-1-1-1 0 0,1 1 0 0 0,0 0 0 0 0,0 0 0 0 0,0 0 0 0 0,-1 0 0 0 0,1 0 1 0 0,0 1-1 0 0,0-1 0 0 0,1 1 0 0 0,-1-1 0 0 0,0 1 0 0 0,0 0 0 0 0,1 0 0 0 0,-1-1 1 0 0,0 3-5 0 0,-2-1 2 0 0,-10 14-1 0 0,0 0 0 0 0,1 1-1 0 0,1 1 1 0 0,1-1 0 0 0,0 2 0 0 0,2 0 0 0 0,0 0 0 0 0,1 1 0 0 0,1 0 0 0 0,1 0 0 0 0,1 0-1 0 0,0 6 0 0 0,3 108 40 0 0,2-131-37 0 0,1 0-1 0 0,0 0 1 0 0,0 0 0 0 0,0 0 0 0 0,0 0-1 0 0,1 0 1 0 0,0-1 0 0 0,0 1 0 0 0,0 0 0 0 0,0-1-1 0 0,0 0 1 0 0,0 1 0 0 0,1-1 0 0 0,0 0-1 0 0,0 0 1 0 0,0 0 0 0 0,0-1 0 0 0,0 1 0 0 0,0-1-1 0 0,1 1 1 0 0,-1-1 0 0 0,1 0 0 0 0,-1-1-1 0 0,1 1 1 0 0,0 0 0 0 0,0-1 0 0 0,0 0 0 0 0,0 0-1 0 0,0 0 1 0 0,0-1-3 0 0,7-1 27 0 0,0 0-1 0 0,-1-1 1 0 0,1 0-1 0 0,0-1 1 0 0,-1 0 0 0 0,0 0-1 0 0,0-2 1 0 0,0 1-1 0 0,0-1 1 0 0,-1 0 0 0 0,0-1-1 0 0,0 0 1 0 0,0-1-1 0 0,-1 0 1 0 0,3-3-27 0 0,5-2-46 0 0,-14 12 38 0 0,-1-1-1 0 0,0 0 1 0 0,1 1-1 0 0,-1-1 0 0 0,1 1 1 0 0,-1-1-1 0 0,1 1 0 0 0,-1 0 1 0 0,1 0-1 0 0,-1-1 1 0 0,1 1-1 0 0,-1 0 0 0 0,1 0 1 0 0,-1 1-1 0 0,1-1 0 0 0,-1 0 1 0 0,1 0-1 0 0,-1 1 0 0 0,1-1 1 0 0,-1 1-1 0 0,1-1 1 0 0,-1 1-1 0 0,0 0 0 0 0,1 0 1 0 0,-1-1-1 0 0,0 1 0 0 0,0 0 1 0 0,1 0-1 0 0,-1 0 1 0 0,0 0-1 0 0,0 0 0 0 0,0 1 1 0 0,0-1-1 0 0,0 0 0 0 0,-1 0 1 0 0,1 1-1 0 0,0-1 0 0 0,-1 0 1 0 0,1 2 8 0 0,33 64-30 0 0,-30-57 57 0 0,40 109 1070 0 0,-5 2 0 0 0,-5 2 0 0 0,-6 0 0 0 0,-5 2 0 0 0,-3 23-1097 0 0,-15-118 524 0 0,-1 0 1 0 0,-2 0-1 0 0,0 1 1 0 0,-3 0 0 0 0,0-1-1 0 0,-2 0 1 0 0,-1 1-525 0 0,4-28 62 0 0,-1 0 0 0 0,0 0 1 0 0,0 0-1 0 0,0 0 0 0 0,0-1 0 0 0,0 1 1 0 0,0 0-1 0 0,-1-1 0 0 0,1 1 1 0 0,-1-1-1 0 0,0 1 0 0 0,0-1 0 0 0,0 0 1 0 0,0 0-1 0 0,0 0 0 0 0,0 0 0 0 0,0 0 1 0 0,-1 0-1 0 0,1-1 0 0 0,-1 1 0 0 0,1-1 1 0 0,-1 1-1 0 0,0-1 0 0 0,1 0 0 0 0,-1 0 1 0 0,0 0-1 0 0,0-1 0 0 0,0 1 0 0 0,0-1 1 0 0,0 1-1 0 0,0-1 0 0 0,-3 0-62 0 0,0 0 9 0 0,-1 0 0 0 0,1 0 1 0 0,-1 0-1 0 0,1-1 0 0 0,-1 0 0 0 0,1 0 0 0 0,-1 0 0 0 0,1-1 0 0 0,0 0 0 0 0,0-1 0 0 0,0 1 1 0 0,0-1-1 0 0,0 0 0 0 0,0-1 0 0 0,1 1 0 0 0,0-1 0 0 0,-1 0 0 0 0,1 0 0 0 0,1-1 1 0 0,-1 1-1 0 0,1-1 0 0 0,0 0 0 0 0,0-1 0 0 0,0 1 0 0 0,0-1 0 0 0,1 1 0 0 0,0-1 1 0 0,1 0-1 0 0,-1 0 0 0 0,1-1 0 0 0,0 1 0 0 0,0 0 0 0 0,1-1 0 0 0,0 1 0 0 0,0-1 1 0 0,1 1-1 0 0,0-1 0 0 0,0 1 0 0 0,0-1 0 0 0,1 1 0 0 0,0-4-9 0 0,11-18-511 0 0,1 1 1 0 0,1 0-1 0 0,2 1 0 0 0,0 1 0 0 0,1 0 1 0 0,2 2-1 0 0,1 0 511 0 0,3-6-2084 0 0,-1 3-831 0 0,0-1-2173 0 0,-8 8-2263 0 0,-8 6-220 0 0</inkml:trace>
  <inkml:trace contextRef="#ctx0" brushRef="#br0" timeOffset="26474.335">10085 8470 572 0 0,'-41'-95'11863'0'0,"34"85"-11502"0"0,1 0 0 0 0,-1 0 0 0 0,-1 1 0 0 0,0 0-1 0 0,0 0 1 0 0,0 1 0 0 0,-1 0 0 0 0,-1 1 0 0 0,1-1-1 0 0,-1 2 1 0 0,0 0 0 0 0,-1 0-361 0 0,6 4 21 0 0,1 0 0 0 0,-1 1 1 0 0,1 0-1 0 0,-1 0 0 0 0,1 0 1 0 0,-1 0-1 0 0,0 1 0 0 0,1 0 0 0 0,-1 0 1 0 0,0 0-1 0 0,1 0 0 0 0,-1 1 0 0 0,0 0 1 0 0,1 0-1 0 0,-1 0 0 0 0,1 0 1 0 0,0 1-1 0 0,-1 0 0 0 0,1 0 0 0 0,0 0 1 0 0,0 0-1 0 0,0 1 0 0 0,0 0 0 0 0,0-1 1 0 0,1 1-1 0 0,-1 1 0 0 0,1-1 1 0 0,-1 1-22 0 0,-78 111-133 0 0,74-95 134 0 0,0 0 1 0 0,1 0 0 0 0,1 1 0 0 0,0 0-1 0 0,2 0 1 0 0,1 1 0 0 0,0-1 0 0 0,2 1 0 0 0,0-1-1 0 0,2 1 1 0 0,0 0 0 0 0,1-1 0 0 0,2 1-1 0 0,0-1 1 0 0,4 12-2 0 0,-7-29 7 0 0,0 0 0 0 0,0 0-1 0 0,1 0 1 0 0,-1 0 0 0 0,1-1 0 0 0,0 1-1 0 0,0-1 1 0 0,0 1 0 0 0,0-1-1 0 0,0 0 1 0 0,1 1 0 0 0,0-1 0 0 0,-1 0-1 0 0,1-1 1 0 0,0 1 0 0 0,1-1-1 0 0,-1 1 1 0 0,0-1 0 0 0,1 0 0 0 0,-1 0-1 0 0,1 0 1 0 0,0-1 0 0 0,0 1-1 0 0,-1-1 1 0 0,1 0 0 0 0,0 0-1 0 0,0 0 1 0 0,0-1 0 0 0,0 1 0 0 0,0-1-1 0 0,0 0 1 0 0,0 0 0 0 0,0 0-1 0 0,0-1 1 0 0,0 1 0 0 0,0-1 0 0 0,0 0-1 0 0,0 0 1 0 0,0-1 0 0 0,0 1-1 0 0,-1-1 1 0 0,1 0 0 0 0,0 0 0 0 0,1-1-7 0 0,13-13 22 0 0,-1-1 1 0 0,0 0 0 0 0,-2-1-1 0 0,0-1 1 0 0,-1-1 0 0 0,0 0-1 0 0,-2 0 1 0 0,-1-1 0 0 0,0-1 0 0 0,-2 0-1 0 0,0 0 1 0 0,-1-1 0 0 0,3-19-23 0 0,10-17-139 0 0,-21 57 93 0 0,0 2 10 0 0,25 27-81 0 0,65 301 772 0 0,-88-322-669 0 0,5 18-108 0 0,1-1 0 0 0,0 1 1 0 0,2-2-1 0 0,1 1 0 0 0,1-1 0 0 0,0-1 0 0 0,2 0 1 0 0,2 1 121 0 0,-14-21-294 0 0,0 1 1 0 0,0 0 0 0 0,1-1 0 0 0,-1 1 0 0 0,0-1 0 0 0,1 0 0 0 0,-1 1 0 0 0,1-1-1 0 0,0 0 1 0 0,-1-1 0 0 0,1 1 0 0 0,0-1 0 0 0,0 1 0 0 0,0-1 0 0 0,-1 0-1 0 0,1 0 1 0 0,0 0 0 0 0,0 0 0 0 0,0 0 0 0 0,-1-1 0 0 0,1 1 0 0 0,0-1 0 0 0,-1 0-1 0 0,1 0 1 0 0,0 0 0 0 0,-1 0 0 0 0,1 0 0 0 0,-1 0 0 0 0,1-1 0 0 0,-1 1-1 0 0,0-1 1 0 0,0 0 0 0 0,1 0 0 0 0,-1 0 0 0 0,0 0 0 0 0,-1 0 0 0 0,1 0 0 0 0,1-2 293 0 0,9-14-3631 0 0</inkml:trace>
  <inkml:trace contextRef="#ctx0" brushRef="#br0" timeOffset="26866.956">10425 8749 712 0 0,'-6'-227'14407'0'0,"6"223"-14085"0"0,15 0 542 0 0,0 14-660 0 0,0 1 0 0 0,-1 0 1 0 0,0 2-1 0 0,-1-1 0 0 0,0 1 0 0 0,-1 1 1 0 0,-1 1-1 0 0,0-1 0 0 0,-1 2 0 0 0,0-1 0 0 0,-2 1 1 0 0,0 1-1 0 0,0 0 0 0 0,-2 0 0 0 0,5 15-204 0 0,18 42 4073 0 0,-29-73-3302 0 0,0-1-107 0 0,0 0-192 0 0,0 0-53 0 0,0-3-131 0 0,-19-136 710 0 0,17 123-1068 0 0,0 1 0 0 0,1-1 0 0 0,1 0 0 0 0,0 1 0 0 0,1-1 0 0 0,1 1-1 0 0,0-1 1 0 0,1 1 0 0 0,1 0 0 0 0,0 0 0 0 0,1 0 0 0 0,1 0 0 0 0,0 1 0 0 0,1 0 0 0 0,0 0 0 0 0,1 1-1 0 0,1 0 1 0 0,0 0 0 0 0,1 1 0 0 0,0 0 0 0 0,7-5 70 0 0,-13 15-32 0 0,0 0 1 0 0,0 0-1 0 0,0 1 1 0 0,0 0-1 0 0,0-1 0 0 0,1 1 1 0 0,-1 1-1 0 0,0-1 0 0 0,1 1 1 0 0,-1-1-1 0 0,1 1 1 0 0,-1 0-1 0 0,0 1 0 0 0,1-1 1 0 0,-1 1-1 0 0,1 0 0 0 0,-1 0 1 0 0,0 0-1 0 0,0 1 1 0 0,0-1-1 0 0,0 1 0 0 0,0 0 1 0 0,0 0-1 0 0,0 1 1 0 0,0-1-1 0 0,-1 1 0 0 0,1 0 1 0 0,2 3 31 0 0,78 99-202 0 0,-41 24-238 0 0,-4-8-4642 0 0,-20-95 1721 0 0,3-8-3553 0 0,-19-16 621 0 0</inkml:trace>
  <inkml:trace contextRef="#ctx0" brushRef="#br0" timeOffset="27111.307">11379 8395 1748 0 0,'7'-26'7387'0'0,"0"13"701"0"0,4 30-7151 0 0,12 32 401 0 0,-3 0 0 0 0,-2 2 1 0 0,-2 0-1 0 0,8 44-1338 0 0,-12-45 372 0 0,52 205-481 0 0,-60-248-325 0 0,-3-7-3721 0 0,-1-1-4330 0 0,4-14 187 0 0</inkml:trace>
  <inkml:trace contextRef="#ctx0" brushRef="#br0" timeOffset="27381.658">11418 8017 316 0 0,'-6'-9'3564'0'0,"-2"-3"-591"0"0,8 12-313 0 0,-6-13-500 0 0,6 13-188 0 0,-9-11-396 0 0,9 11-227 0 0,-6-13-337 0 0,6 13-188 0 0,-6-8-240 0 0,6 8-152 0 0,-4-9-560 0 0,4 9-544 0 0,-5-13-648 0 0,5 13-721 0 0,0-10-2763 0 0,0 10-3249 0 0</inkml:trace>
  <inkml:trace contextRef="#ctx0" brushRef="#br0" timeOffset="23123.858">5373 8659 1296 0 0,'-10'-6'5653'0'0,"8"9"-5439"0"0,1 1 1 0 0,0-1 0 0 0,0 1 0 0 0,0-1-1 0 0,0 1 1 0 0,0-1 0 0 0,1 1 0 0 0,0 0-1 0 0,-1-1 1 0 0,1 1 0 0 0,1 0 0 0 0,-1-1-1 0 0,1 1 1 0 0,-1 0 0 0 0,1-1-1 0 0,0 1 1 0 0,0-1 0 0 0,1 1 0 0 0,-1-1-1 0 0,1 1 1 0 0,0 0-215 0 0,-1-1 158 0 0,172 670 4070 0 0,-132-535-6341 0 0,-40-136 584 0 0,-1-2-608 0 0,1-2-1133 0 0,4-6-1121 0 0</inkml:trace>
  <inkml:trace contextRef="#ctx0" brushRef="#br0" timeOffset="23590.1189">5494 9168 320 0 0,'-75'-249'12926'0'0,"70"214"-12434"0"0,1 0 0 0 0,2 0 0 0 0,1 0-1 0 0,2 0 1 0 0,2 0 0 0 0,1 0 0 0 0,1 0 0 0 0,2 1 0 0 0,1 0-1 0 0,3-2-491 0 0,-7 20 38 0 0,0-1 0 0 0,1 1 0 0 0,1 0-1 0 0,1 0 1 0 0,0 1 0 0 0,1-1 0 0 0,1 2 0 0 0,0-1-1 0 0,1 1 1 0 0,1 1 0 0 0,0 0 0 0 0,0 0-1 0 0,1 1 1 0 0,1 1 0 0 0,0 0 0 0 0,1 0 0 0 0,0 2-1 0 0,0-1 1 0 0,1 2 0 0 0,0 0 0 0 0,4 0-38 0 0,-14 7 2 0 0,0 0 1 0 0,0 1 0 0 0,0 0 0 0 0,0 0-1 0 0,0 0 1 0 0,0 0 0 0 0,0 1-1 0 0,0 0 1 0 0,0 0 0 0 0,0 0-1 0 0,0 1 1 0 0,0-1 0 0 0,-1 1-1 0 0,1 0 1 0 0,0 1 0 0 0,-1-1-1 0 0,0 1 1 0 0,0 0 0 0 0,0 0 0 0 0,0 0-1 0 0,0 1 1 0 0,0-1 0 0 0,-1 1-1 0 0,0 0 1 0 0,0 0 0 0 0,0 0-1 0 0,0 1 1 0 0,2 3-3 0 0,1 3-1 0 0,-1-1 0 0 0,0 1 1 0 0,-1 1-1 0 0,0-1 0 0 0,0 1 0 0 0,-2 0 0 0 0,1-1 0 0 0,-1 1 0 0 0,-1 0 1 0 0,0 1-1 0 0,-1 9 1 0 0,-3 12 307 0 0,-1 1 1 0 0,-1-1-1 0 0,-2 0 0 0 0,-2 0 1 0 0,-1-1-1 0 0,-2 0 1 0 0,0-1-1 0 0,-3 0 1 0 0,0-1-1 0 0,-2-1 1 0 0,-2 0-1 0 0,0-2 0 0 0,-2 0 1 0 0,-1-1-1 0 0,-1-1 1 0 0,-2-1-1 0 0,-9 7-307 0 0,30-28 59 0 0,-1 0 1 0 0,1 0-1 0 0,-1-1 0 0 0,0 1 0 0 0,0-1 0 0 0,0 0 0 0 0,0 0 0 0 0,-1-1 1 0 0,1 0-1 0 0,-1 0 0 0 0,1 0 0 0 0,-1 0 0 0 0,0-1 0 0 0,0 0 0 0 0,0 0 1 0 0,0-1-1 0 0,0 0 0 0 0,0 0 0 0 0,0 0 0 0 0,1-1 0 0 0,-1 1 0 0 0,0-1 1 0 0,0-1-1 0 0,-1 0-59 0 0,5 1-3 0 0,1 1 0 0 0,0-1 0 0 0,-1 0 0 0 0,1 0 0 0 0,0 0 1 0 0,0-1-1 0 0,0 1 0 0 0,0 0 0 0 0,0 0 0 0 0,0 0 0 0 0,0-1 1 0 0,0 1-1 0 0,0-1 0 0 0,1 1 0 0 0,-1 0 0 0 0,1-1 0 0 0,-1 1 1 0 0,1-1-1 0 0,-1 0 0 0 0,1 1 0 0 0,0-1 0 0 0,0 1 0 0 0,0-1 0 0 0,0 1 1 0 0,0-1-1 0 0,0 0 0 0 0,0 1 0 0 0,0-1 0 0 0,1 1 0 0 0,-1-1 1 0 0,1 1-1 0 0,-1-1 0 0 0,1 1 0 0 0,-1-1 0 0 0,1 1 0 0 0,0 0 0 0 0,0-1 1 0 0,0 1-1 0 0,0 0 0 0 0,0-1 0 0 0,0 1 0 0 0,0 0 3 0 0,49-46-169 0 0,-42 43 154 0 0,1 1 1 0 0,-1-1-1 0 0,1 2 1 0 0,0-1-1 0 0,0 1 0 0 0,0 1 1 0 0,0 0-1 0 0,1 0 1 0 0,-1 0-1 0 0,0 2 1 0 0,0-1-1 0 0,1 1 0 0 0,-1 0 1 0 0,0 1-1 0 0,0 0 1 0 0,0 0-1 0 0,0 1 0 0 0,-1 0 1 0 0,1 1-1 0 0,-1 0 1 0 0,1 0-1 0 0,-1 1 0 0 0,-1 0 1 0 0,1 0-1 0 0,-1 1 1 0 0,0 0-1 0 0,0 0 0 0 0,0 0 1 0 0,-1 1-1 0 0,0 0 1 0 0,-1 1-1 0 0,1-1 1 0 0,-1 1-1 0 0,1 4 15 0 0,126 230 119 0 0,-75-126-3818 0 0,-41-95 964 0 0,12-2-7058 0 0,-24-18 3420 0 0</inkml:trace>
  <inkml:trace contextRef="#ctx0" brushRef="#br0" timeOffset="23998.014">6349 9225 2192 0 0,'33'-22'14948'0'0,"53"8"-12514"0"0,-76 12-2373 0 0,-1-1 0 0 0,1 0 0 0 0,-1 0 0 0 0,0-1 0 0 0,-1 0 0 0 0,1 0 0 0 0,-1-1 0 0 0,1-1 0 0 0,-1 1 0 0 0,-1-1 0 0 0,1 0 0 0 0,-1-1 0 0 0,0 0 0 0 0,-1 0 0 0 0,0-1 0 0 0,0 1 0 0 0,0-1 0 0 0,-1 0 0 0 0,0-1 0 0 0,-1 0 0 0 0,0 1 0 0 0,0-1 0 0 0,-1 0 0 0 0,0-1-1 0 0,0 1 1 0 0,-1-1 0 0 0,-1 1 0 0 0,1-1 0 0 0,-2 0 0 0 0,1-3-61 0 0,-2 1 2 0 0,-1 0 0 0 0,-1 1 0 0 0,1-1 0 0 0,-2 1 0 0 0,0-1-1 0 0,0 1 1 0 0,-1 0 0 0 0,0 0 0 0 0,-1 1 0 0 0,0 0 0 0 0,-1 0-1 0 0,0 0 1 0 0,0 1 0 0 0,-1 0 0 0 0,0 0 0 0 0,-1 1 0 0 0,0 0-1 0 0,0 1 1 0 0,-1 0 0 0 0,0 0 0 0 0,-6-3-2 0 0,9 10-18 0 0,1 0 1 0 0,0 1-1 0 0,0 0 1 0 0,0 0-1 0 0,0 0 1 0 0,0 0-1 0 0,0 1 1 0 0,0 0-1 0 0,0 1 1 0 0,0-1-1 0 0,1 1 1 0 0,-1 0-1 0 0,1 0 1 0 0,0 1-1 0 0,0 0 1 0 0,0 0-1 0 0,1 0 1 0 0,-1 0-1 0 0,1 1 1 0 0,0-1-1 0 0,0 1 1 0 0,1 0-1 0 0,-1 1 1 0 0,1-1-1 0 0,0 0 1 0 0,0 1-1 0 0,0 4 18 0 0,-7 10 63 0 0,1 0 0 0 0,2 1 0 0 0,0 0 0 0 0,1 0 1 0 0,1 1-1 0 0,1-1 0 0 0,1 1 0 0 0,1 0 0 0 0,1 0 0 0 0,1 0 0 0 0,0 0 0 0 0,2 0 0 0 0,1 0 0 0 0,1 0 0 0 0,0 0 0 0 0,2-1 0 0 0,0 0 0 0 0,2 0 0 0 0,7 16-63 0 0,-8-24 41 0 0,1 0 0 0 0,0-1-1 0 0,1 1 1 0 0,0-2 0 0 0,1 1 0 0 0,1-1-1 0 0,-1-1 1 0 0,2 0 0 0 0,-1 0-1 0 0,1-1 1 0 0,1-1 0 0 0,-1 0-1 0 0,2-1 1 0 0,-1 0 0 0 0,11 4-41 0 0,80 4-2766 0 0,-65-24-545 0 0,-13-3-3084 0 0,-6 2-1507 0 0</inkml:trace>
  <inkml:trace contextRef="#ctx0" brushRef="#br0" timeOffset="56476.226">6180 11862 936 0 0,'-45'-98'8067'0'0,"45"96"-7842"0"0,-6-2 164 0 0,8 11-144 0 0,62 208 2235 0 0,15 118-2480 0 0,-73-306 69 0 0,51 229 1594 0 0,-54-236 7 0 0,-8-29-719 0 0,-8-35-609 0 0,9 18-334 0 0,1 0 0 0 0,1-1 0 0 0,1 0-1 0 0,1 1 1 0 0,2-1 0 0 0,1 0 0 0 0,1 1 0 0 0,1 0 0 0 0,1 0 0 0 0,1 0 0 0 0,1 1 0 0 0,5-7-8 0 0,103-113-4 0 0,-100 124 8 0 0,-2-1 1 0 0,-1 0-1 0 0,0-1 1 0 0,-2 0-1 0 0,-1 0 1 0 0,0-1-1 0 0,-2-1 1 0 0,-1 0-1 0 0,-1 0 1 0 0,-1 0-1 0 0,-1-1 1 0 0,-1 1-1 0 0,-1-18-4 0 0,-12-165-438 0 0,9 205 397 0 0,2 8 31 0 0,100 796-115 0 0,-92-719-11 0 0,50 333-1800 0 0,-43-364-1431 0 0,-5-33-1011 0 0,-5-11 27 0 0</inkml:trace>
  <inkml:trace contextRef="#ctx0" brushRef="#br0" timeOffset="56856.184">7316 12340 732 0 0,'-6'-17'5094'0'0,"4"15"-4956"0"0,1 0 1 0 0,-1 1-1 0 0,1-1 1 0 0,-1 0-1 0 0,0 1 0 0 0,0-1 1 0 0,0 1-1 0 0,0-1 1 0 0,0 1-1 0 0,0 0 1 0 0,0 0-1 0 0,0 0 0 0 0,-1 0 1 0 0,1 0-1 0 0,0 1 1 0 0,-1-1-1 0 0,1 1 1 0 0,0-1-1 0 0,-1 1 0 0 0,1 0 1 0 0,-1 0-1 0 0,1 0 1 0 0,0 0-1 0 0,-1 0 1 0 0,1 1-1 0 0,-1-1 0 0 0,1 1 1 0 0,0-1-1 0 0,-1 1 1 0 0,1 0-1 0 0,0 0 1 0 0,0 0-1 0 0,0 0 0 0 0,0 1 1 0 0,0-1-1 0 0,0 0 1 0 0,0 1-1 0 0,0-1 1 0 0,0 1-1 0 0,1 0 0 0 0,-1 0 1 0 0,1 0-1 0 0,-1 0-138 0 0,-60 92 232 0 0,60-87-219 0 0,-1-1 0 0 0,1 0 0 0 0,-1 1 1 0 0,2-1-1 0 0,-1 1 0 0 0,1-1 0 0 0,0 1 0 0 0,0 0 1 0 0,1 0-1 0 0,0-1 0 0 0,0 1 0 0 0,1 0 0 0 0,0 0 1 0 0,0-1-1 0 0,0 1 0 0 0,1 0 0 0 0,0-1 0 0 0,0 0 1 0 0,1 1-1 0 0,0-1 0 0 0,0 0 0 0 0,0 0 0 0 0,1 0 0 0 0,-1-1 1 0 0,2 1-1 0 0,-1-1 0 0 0,0 0 0 0 0,1 0 0 0 0,0-1 1 0 0,0 1-1 0 0,1-1 0 0 0,-1 0 0 0 0,1-1 0 0 0,1 2-13 0 0,109 42 115 0 0,56 32-137 0 0,-166-74 44 0 0,1 0 0 0 0,-1 0 0 0 0,0 0 0 0 0,-1 1 0 0 0,1 0 0 0 0,-1 0 0 0 0,0 0 0 0 0,-1 1 0 0 0,1 0 0 0 0,-1-1 0 0 0,-1 2 0 0 0,1-1 0 0 0,-1 0 0 0 0,-1 1 0 0 0,1-1 0 0 0,-1 1 0 0 0,0 0 0 0 0,-1 0 0 0 0,0 0 0 0 0,0 0 0 0 0,-1 8-22 0 0,0-2-28 0 0,-1-1 0 0 0,0 1 0 0 0,-1 0 0 0 0,-1-1 0 0 0,0 1-1 0 0,-1-1 1 0 0,0 0 0 0 0,-1 0 0 0 0,0 0 0 0 0,-5 5 28 0 0,8-14-358 0 0,0 0 0 0 0,-1 0 0 0 0,0 0 0 0 0,0 0 1 0 0,0-1-1 0 0,0 1 0 0 0,-1-1 0 0 0,1 0 0 0 0,-1 0 0 0 0,0 0 0 0 0,0 0 0 0 0,0-1 1 0 0,0 0-1 0 0,0 0 0 0 0,0 0 0 0 0,-1 0 0 0 0,1-1 0 0 0,-1 1 0 0 0,0-1 1 0 0,-3 0 357 0 0,-11 0-3171 0 0</inkml:trace>
  <inkml:trace contextRef="#ctx0" brushRef="#br0" timeOffset="57082.0209">7606 11758 392 0 0,'7'-39'8326'0'0,"35"-2"-5746"0"0,1 19-2347 0 0,88-49-964 0 0,-45 19-5035 0 0,-65 39 3136 0 0</inkml:trace>
  <inkml:trace contextRef="#ctx0" brushRef="#br0" timeOffset="57340.2349">7712 11893 60 0 0,'-45'87'9286'0'0,"75"-84"-7662"0"0,140-62-1442 0 0,-61 11-5256 0 0,-76 32 1400 0 0</inkml:trace>
  <inkml:trace contextRef="#ctx0" brushRef="#br0" timeOffset="60697.921">13441 10288 476 0 0,'1'-5'1316'0'0,"0"4"-1062"0"0,0 0 1 0 0,-1 0-1 0 0,1 0 0 0 0,-1-1 1 0 0,1 1-1 0 0,-1 0 0 0 0,1 0 0 0 0,-1-1 1 0 0,1 1-1 0 0,-1 0 0 0 0,0-1 1 0 0,0 1-1 0 0,0 0 0 0 0,0-1 1 0 0,0 1-1 0 0,0 0 0 0 0,0-1 0 0 0,0 1 1 0 0,0 0-1 0 0,-1-1 0 0 0,1 1 1 0 0,-1 0-1 0 0,1 0 0 0 0,-1-1 0 0 0,1 1 1 0 0,-1 0-1 0 0,0 0 0 0 0,1 0 1 0 0,-1 0-1 0 0,0 0 0 0 0,0 0 1 0 0,0 0-1 0 0,0 0 0 0 0,0 0 0 0 0,0 0 1 0 0,0 0-1 0 0,-1 0-254 0 0,-10 2 282 0 0,-1 1 0 0 0,1 1 0 0 0,0-1-1 0 0,0 2 1 0 0,0 0 0 0 0,0 0 0 0 0,0 1 0 0 0,1 1 0 0 0,0 0-1 0 0,0 0 1 0 0,1 1 0 0 0,-1 0 0 0 0,-8 9-282 0 0,3-5 157 0 0,-24 14-66 0 0,1 1 1 0 0,1 2-1 0 0,2 2 0 0 0,1 2 0 0 0,1 1 1 0 0,1 1-1 0 0,3 2 0 0 0,0 1 0 0 0,-12 23-91 0 0,39-56 10 0 0,0-1 0 0 0,0 1 0 0 0,1 0 0 0 0,-1 0 0 0 0,1 0-1 0 0,0 0 1 0 0,0 0 0 0 0,0 0 0 0 0,0 1 0 0 0,1-1 0 0 0,0 1-1 0 0,0-1 1 0 0,0 1 0 0 0,1 0 0 0 0,-1-1 0 0 0,1 1 0 0 0,0-1-1 0 0,0 1 1 0 0,1 0 0 0 0,-1-1 0 0 0,1 1 0 0 0,0-1 0 0 0,1 1-1 0 0,-1-1 1 0 0,1 1 0 0 0,-1-1 0 0 0,1 0 0 0 0,1 0 0 0 0,-1 0-1 0 0,0 0 1 0 0,1 0 0 0 0,0 0 0 0 0,0-1 0 0 0,0 0 0 0 0,0 1 0 0 0,1-1-1 0 0,0 0 1 0 0,-1 0 0 0 0,1-1 0 0 0,0 1-10 0 0,100 38 144 0 0,-76-32-136 0 0,0 2-1 0 0,-1 0 0 0 0,0 2 1 0 0,-1 0-1 0 0,-1 2 0 0 0,0 1 1 0 0,-1 1-1 0 0,8 9-7 0 0,25 36 29 0 0,17 15-821 0 0,-19-41-5039 0 0,-49-35 2608 0 0,13 1-996 0 0</inkml:trace>
  <inkml:trace contextRef="#ctx0" brushRef="#br0" timeOffset="60940.562">13952 10744 996 0 0,'5'-5'2933'0'0,"15"-12"5576"0"0,-11 29-6073 0 0,44 267 498 0 0,-12-202-2881 0 0,-1-75-3706 0 0,-16-15-2302 0 0,-12-1 106 0 0</inkml:trace>
  <inkml:trace contextRef="#ctx0" brushRef="#br0" timeOffset="61110.072">14106 10271 2524 0 0,'-4'-11'2692'0'0,"-2"-1"-375"0"0,6 12-273 0 0,-4-13-472 0 0,4 13-184 0 0,-4-13-360 0 0,4 13-100 0 0,0 0-276 0 0,-7-13-76 0 0,7 13-232 0 0,0 0-208 0 0,0-15-384 0 0,0 15-400 0 0,0 0-524 0 0,5-10-280 0 0,-5 10-2512 0 0,0 0-2349 0 0</inkml:trace>
  <inkml:trace contextRef="#ctx0" brushRef="#br0" timeOffset="61347.13">14449 9797 1608 0 0,'0'0'2131'0'0,"11"10"1701"0"0,15 60 1825 0 0,53 209 387 0 0,6 149-1805 0 0,-21 97-4309 0 0,-60-509-1100 0 0,0 4-805 0 0,-7-5-7009 0 0,-2-3 76 0 0</inkml:trace>
  <inkml:trace contextRef="#ctx0" brushRef="#br0" timeOffset="62660.956">9048 12590 492 0 0,'0'0'1994'0'0,"0"0"-397"0"0,0 0-279 0 0,11 32 3649 0 0,30 398-664 0 0,-17-268-3664 0 0,-24-161-645 0 0,1 1 1 0 0,-1-1-1 0 0,1 1 0 0 0,0-1 1 0 0,0 0-1 0 0,-1 1 0 0 0,1-1 1 0 0,0 0-1 0 0,0 0 0 0 0,0 0 1 0 0,1 0-1 0 0,-1 0 0 0 0,0 0 1 0 0,0 0-1 0 0,1 0 1 0 0,-1 0-1 0 0,0 0 0 0 0,1-1 1 0 0,-1 1-1 0 0,0 0 0 0 0,1-1 1 0 0,-1 0-1 0 0,1 1 0 0 0,-1-1 1 0 0,1 0-1 0 0,0 1 0 0 0,-1-1 1 0 0,1 0-1 0 0,-1 0 0 0 0,1 0 1 0 0,-1-1-1 0 0,1 1 0 0 0,-1 0 1 0 0,1-1-1 0 0,-1 1 0 0 0,1-1 1 0 0,-1 1-1 0 0,1-1 0 0 0,-1 1 1 0 0,0-1-1 0 0,1 0 0 0 0,-1 0 1 0 0,0 0-1 0 0,1 0 0 0 0,-1 0 6 0 0,54-49-4773 0 0,-46 35 1472 0 0,-3-3-1276 0 0</inkml:trace>
  <inkml:trace contextRef="#ctx0" brushRef="#br0" timeOffset="62929.662">9094 12382 1824 0 0,'-3'-2'2479'0'0,"-28"-23"6169"0"0,29 24-7629 0 0,-22-24 240 0 0,23 23-2440 0 0,1 2-296 0 0,0 0-584 0 0,2-1-1342 0 0,5-3-1300 0 0</inkml:trace>
  <inkml:trace contextRef="#ctx0" brushRef="#br0" timeOffset="58825.613">9935 10791 1008 0 0,'0'-6'582'0'0,"-1"0"0"0"0,1 0 0 0 0,-1 0 0 0 0,-1 0 0 0 0,1 0 0 0 0,-1 1 0 0 0,0-1 0 0 0,0 0 0 0 0,0 1 0 0 0,-1-1 0 0 0,0 1 0 0 0,0 0 0 0 0,0 0 0 0 0,-1 0 0 0 0,0 0 0 0 0,0 1 0 0 0,0 0 0 0 0,-1-1-582 0 0,0 0 87 0 0,0 1 1 0 0,0 1-1 0 0,0-1 1 0 0,-1 1-1 0 0,1 0 0 0 0,-1 0 1 0 0,0 0-1 0 0,0 1 1 0 0,0 0-1 0 0,0 0 1 0 0,0 0-1 0 0,0 1 1 0 0,0 0-1 0 0,-1 0 0 0 0,1 1 1 0 0,0 0-1 0 0,-1 0 1 0 0,1 0-1 0 0,0 1 1 0 0,-1 0-1 0 0,1 0 0 0 0,0 1 1 0 0,0-1-1 0 0,0 1 1 0 0,0 1-1 0 0,-2 0-87 0 0,-17 10-20 0 0,1 0-1 0 0,0 2 0 0 0,1 0 1 0 0,1 2-1 0 0,1 1 1 0 0,0 0-1 0 0,1 1 0 0 0,1 1 1 0 0,1 1-1 0 0,1 1 1 0 0,-10 17 20 0 0,23-34 1 0 0,1 0 1 0 0,-1 0 0 0 0,1 0-1 0 0,0 0 1 0 0,1 1 0 0 0,-1-1-1 0 0,1 1 1 0 0,0-1 0 0 0,1 1-1 0 0,-1 0 1 0 0,1 0-1 0 0,0 0 1 0 0,1-1 0 0 0,-1 1-1 0 0,1 0 1 0 0,0 0 0 0 0,1 0-1 0 0,-1 0 1 0 0,1 0 0 0 0,0 0-1 0 0,1 0 1 0 0,-1 0 0 0 0,1-1-1 0 0,1 1 1 0 0,-1-1 0 0 0,1 1-1 0 0,-1-1 1 0 0,2 0 0 0 0,-1 0-1 0 0,0 0 1 0 0,1-1 0 0 0,0 1-1 0 0,0-1 1 0 0,1 0 0 0 0,-1 0-1 0 0,1 0 1 0 0,0-1 0 0 0,0 1-1 0 0,0-1 1 0 0,0 0 0 0 0,0-1-1 0 0,1 1 1 0 0,-1-1 0 0 0,1 0-1 0 0,4 1-1 0 0,8-1 24 0 0,0-1 1 0 0,0 0-1 0 0,0-2 0 0 0,-1 1 0 0 0,1-2 0 0 0,0-1 0 0 0,-1 0 0 0 0,1-1 1 0 0,11-5-25 0 0,44-2 694 0 0,-72 11-691 0 0,0 0 1 0 0,0 1 0 0 0,0-1-1 0 0,0 0 1 0 0,0 1 0 0 0,0-1-1 0 0,0 1 1 0 0,-1 0 0 0 0,1-1 0 0 0,0 1-1 0 0,0 0 1 0 0,-1-1 0 0 0,1 1-1 0 0,0 0 1 0 0,-1 0 0 0 0,1 0-1 0 0,-1 0 1 0 0,1 0 0 0 0,-1-1-1 0 0,1 1 1 0 0,-1 0 0 0 0,0 0 0 0 0,0 0-1 0 0,1 0 1 0 0,-1 0 0 0 0,0 0-1 0 0,0 0 1 0 0,0 0 0 0 0,0 0-1 0 0,0 0 1 0 0,0 0 0 0 0,0 0-1 0 0,0 0 1 0 0,0 0 0 0 0,-1 0-1 0 0,1 0 1 0 0,0 0 0 0 0,-1 0 0 0 0,1 0-1 0 0,-1 0 1 0 0,1 0 0 0 0,-1 0-1 0 0,1 0 1 0 0,-1-1 0 0 0,0 1-4 0 0,-17 48 14 0 0,2 0 0 0 0,2 1 0 0 0,2 0 1 0 0,3 1-1 0 0,2 0 0 0 0,2 1 1 0 0,2-1-1 0 0,2 1 0 0 0,3 0 0 0 0,3 11-14 0 0,-4-57 0 0 0,0 0 0 0 0,1 1 0 0 0,0-1 0 0 0,0 0 0 0 0,0 0 0 0 0,0 0 0 0 0,1-1 0 0 0,0 1 0 0 0,1-1-1 0 0,-1 1 1 0 0,1-1 0 0 0,0 0 0 0 0,0 0 0 0 0,0-1 0 0 0,1 1 0 0 0,0-1 0 0 0,0 0 0 0 0,0 0 0 0 0,0-1 0 0 0,1 1 0 0 0,2 0 0 0 0,-2-2-275 0 0,-1 0 1 0 0,1 0 0 0 0,0 0 0 0 0,0-1-1 0 0,0 0 1 0 0,0-1 0 0 0,0 1 0 0 0,0-1 0 0 0,0 0-1 0 0,0-1 1 0 0,0 1 0 0 0,0-1 0 0 0,0 0 0 0 0,0-1-1 0 0,1 0 275 0 0,20-7-3419 0 0,1 0-1468 0 0</inkml:trace>
  <inkml:trace contextRef="#ctx0" brushRef="#br0" timeOffset="62311.043">9052 10966 848 0 0,'-11'-73'8532'0'0,"10"70"-8399"0"0,0 0 1 0 0,0 1-1 0 0,-1-1 1 0 0,0 1-1 0 0,1-1 1 0 0,-1 1-1 0 0,0-1 1 0 0,0 1-1 0 0,0 0 1 0 0,0 0-1 0 0,-1 0 1 0 0,1 0-1 0 0,-1 1 1 0 0,1-1-1 0 0,-1 0 0 0 0,1 1 1 0 0,-1 0-1 0 0,0 0 1 0 0,0-1-1 0 0,0 2 1 0 0,1-1-1 0 0,-1 0 1 0 0,-1 1-134 0 0,-12 0 64 0 0,0 1 0 0 0,1 0 0 0 0,-1 2-1 0 0,0 0 1 0 0,1 0 0 0 0,-1 2 0 0 0,1 0 0 0 0,0 1 0 0 0,1 0 0 0 0,-1 1 0 0 0,1 0 0 0 0,1 2 0 0 0,0-1 0 0 0,0 2-1 0 0,-5 4-63 0 0,10-9 1 0 0,-62 43 31 0 0,2 3-1 0 0,2 3 1 0 0,-16 20-32 0 0,81-73 5 0 0,-1 0-1 0 0,1 0 1 0 0,-1 0 0 0 0,1 0 0 0 0,0 0-1 0 0,-1 0 1 0 0,1 1 0 0 0,0-1-1 0 0,0 0 1 0 0,0 1 0 0 0,0-1 0 0 0,0 1-1 0 0,0 0 1 0 0,0-1 0 0 0,0 1 0 0 0,1-1-1 0 0,-1 1 1 0 0,1 0 0 0 0,-1 0 0 0 0,1-1-1 0 0,0 1 1 0 0,0 0 0 0 0,-1 0-1 0 0,1 0 1 0 0,0-1 0 0 0,1 1 0 0 0,-1 0-1 0 0,0 0 1 0 0,0 0 0 0 0,1-1 0 0 0,-1 1-1 0 0,1 0 1 0 0,0 0 0 0 0,-1-1-1 0 0,1 1 1 0 0,0-1 0 0 0,0 1 0 0 0,0-1-1 0 0,0 1 1 0 0,0-1 0 0 0,0 1 0 0 0,1-1-5 0 0,33 2 84 0 0,348-69-121 0 0,-381 66 43 0 0,1 0-1 0 0,-1 0 1 0 0,0 0 0 0 0,1 0-1 0 0,-1 0 1 0 0,1 1 0 0 0,-1 0-1 0 0,0-1 1 0 0,1 1-1 0 0,-1 0 1 0 0,0 0 0 0 0,0 0-1 0 0,0 0 1 0 0,0 0 0 0 0,0 1-1 0 0,0-1 1 0 0,0 1 0 0 0,0-1-1 0 0,0 1 1 0 0,0 0 0 0 0,-1-1-1 0 0,1 1 1 0 0,-1 0 0 0 0,1 0-1 0 0,-1 0 1 0 0,0 0 0 0 0,0 1-1 0 0,0-1 1 0 0,0 0 0 0 0,0 0-1 0 0,-1 1 1 0 0,1-1 0 0 0,-1 0-1 0 0,1 1 1 0 0,-1-1 0 0 0,0 1-1 0 0,0-1 1 0 0,0 0 0 0 0,0 2-6 0 0,-17 100 322 0 0,-197 443 707 0 0,212-544-1014 0 0,1-1-1 0 0,0 1 1 0 0,-1 0 0 0 0,1 0-1 0 0,0 0 1 0 0,1 0 0 0 0,-1 0-1 0 0,0 0 1 0 0,1 0-1 0 0,0 0 1 0 0,-1 0 0 0 0,1 0-1 0 0,0 0 1 0 0,1 0 0 0 0,-1 0-1 0 0,1 0 1 0 0,-1 0 0 0 0,1 0-1 0 0,0 0 1 0 0,0 0-1 0 0,0 0 1 0 0,0-1 0 0 0,1 1-1 0 0,-1 0 1 0 0,1-1 0 0 0,-1 1-1 0 0,1-1 1 0 0,0 1 0 0 0,0-1-1 0 0,0 0 1 0 0,1 0 0 0 0,-1 0-1 0 0,0 0 1 0 0,1 0-1 0 0,-1 0 1 0 0,1-1 0 0 0,0 1-1 0 0,-1-1 1 0 0,1 0 0 0 0,0 0-1 0 0,0 0 1 0 0,0 0 0 0 0,0 0-1 0 0,0-1 1 0 0,0 1-1 0 0,0-1 1 0 0,3 0-15 0 0,31-4-60 0 0,0-1 0 0 0,0-2 0 0 0,-1-2 1 0 0,0-1-1 0 0,0-2 0 0 0,31-16 60 0 0,-38 17-504 0 0,-11 4-106 0 0,52-19-2152 0 0,-25 9-2398 0 0,-27 11 949 0 0</inkml:trace>
  <inkml:trace contextRef="#ctx0" brushRef="#br0" timeOffset="59779.287">11502 11110 2060 0 0,'2'-2'1096'0'0,"-2"1"-950"0"0,0 0 0 0 0,0 0 0 0 0,0 1 0 0 0,0-1 0 0 0,0 0 0 0 0,0 0 0 0 0,0 1 0 0 0,1-1 0 0 0,-1 0-1 0 0,0 1 1 0 0,0-1 0 0 0,1 0 0 0 0,-1 1 0 0 0,1-1 0 0 0,-1 0 0 0 0,0 1 0 0 0,1-1 0 0 0,-1 1 0 0 0,1-1 0 0 0,-1 1 0 0 0,1-1 0 0 0,0 1 0 0 0,-1-1 0 0 0,1 1-1 0 0,-1-1 1 0 0,1 1 0 0 0,0 0 0 0 0,-1-1 0 0 0,1 1 0 0 0,0 0 0 0 0,0 0 0 0 0,-1 0 0 0 0,1-1 0 0 0,0 1 0 0 0,0 0 0 0 0,-1 0 0 0 0,1 0 0 0 0,0 0 0 0 0,0 0-1 0 0,-1 0 1 0 0,1 1 0 0 0,0-1 0 0 0,-1 0 0 0 0,1 0 0 0 0,0 0 0 0 0,0 1 0 0 0,-1-1 0 0 0,1 0 0 0 0,0 1 0 0 0,-1-1 0 0 0,1 0 0 0 0,-1 1 0 0 0,1-1 0 0 0,0 1 0 0 0,-1-1-1 0 0,1 1 1 0 0,-1 0-146 0 0,34 229 4079 0 0,-21-106-3296 0 0,-10-77-619 0 0,2 0 1 0 0,3 0 0 0 0,1-1-1 0 0,2 0 1 0 0,7 16-165 0 0,25-15-737 0 0,-40-46 529 0 0,-1-1 0 0 0,1 0 0 0 0,-1 0 0 0 0,1 0 0 0 0,-1 0 0 0 0,1-1 0 0 0,-1 1 0 0 0,0 0 0 0 0,1-1 0 0 0,-1 0 1 0 0,1 0-1 0 0,-1 1 0 0 0,0-1 0 0 0,0-1 0 0 0,1 1 0 0 0,-1 0 0 0 0,0-1 0 0 0,0 1 0 0 0,0-1 0 0 0,0 1 0 0 0,-1-1 0 0 0,1 0 1 0 0,0 0-1 0 0,-1 0 0 0 0,2-1 208 0 0,11-15-3629 0 0,-1-3-1562 0 0</inkml:trace>
  <inkml:trace contextRef="#ctx0" brushRef="#br0" timeOffset="59942.926">11656 10847 1736 0 0,'-8'-11'2504'0'0,"2"5"-415"0"0,0-1-345 0 0,6 7-316 0 0,-11-13-336 0 0,11 13-224 0 0,-8-10-184 0 0,8 10-140 0 0,-7-7-232 0 0,7 7-396 0 0,0 0-408 0 0,-4-13-328 0 0,4 13-284 0 0,0 0-628 0 0,7-10-1048 0 0,-7 10-805 0 0</inkml:trace>
  <inkml:trace contextRef="#ctx0" brushRef="#br0" timeOffset="60289.6649">11761 10380 2328 0 0,'-3'-2'2525'0'0,"-46"-20"7440"0"0,46 21-9536 0 0,3 1-80 0 0,10 9 164 0 0,13 5-365 0 0,0-1 1 0 0,2-2-1 0 0,-1 0 1 0 0,1-2-1 0 0,1 0 1 0 0,13 1-149 0 0,21 9 130 0 0,-9-2-76 0 0,0 2 1 0 0,-2 2-1 0 0,0 2 1 0 0,26 19-55 0 0,-58-32-3 0 0,-1 1 0 0 0,0 1 1 0 0,0 1-1 0 0,-1 0 1 0 0,-1 1-1 0 0,0 0 1 0 0,-1 1-1 0 0,-1 1 0 0 0,-1 0 1 0 0,0 0-1 0 0,0 1 1 0 0,-2 1-1 0 0,0 0 1 0 0,1 6 2 0 0,4 32 136 0 0,-2 1 1 0 0,-3 1 0 0 0,-3 0 0 0 0,-2 0-1 0 0,-2 0 1 0 0,-3 0 0 0 0,-3 1 0 0 0,-2-2 0 0 0,-3 1-1 0 0,-5 15-136 0 0,-7 77-164 0 0,0-7-5606 0 0,19-136 4459 0 0,0-4-2940 0 0,2-3-528 0 0</inkml:trace>
  <inkml:trace contextRef="#ctx0" brushRef="#br0" timeOffset="59081.808">10289 11535 1872 0 0,'17'-14'10087'0'0,"1"88"-6770"0"0,-16-48-2913 0 0,56 371 1362 0 0,-57-392-1789 0 0,-1 0-1 0 0,1 0 1 0 0,0-1 0 0 0,1 1-1 0 0,-1 0 1 0 0,1-1-1 0 0,0 1 1 0 0,0-1 0 0 0,1 0-1 0 0,-1 0 1 0 0,1 0-1 0 0,0 0 1 0 0,0 0 0 0 0,0 0-1 0 0,0-1 1 0 0,1 1-1 0 0,-1-1 1 0 0,1 0 0 0 0,0 0-1 0 0,1 0 24 0 0,-2-3-300 0 0,1 0 0 0 0,-1-1 0 0 0,1 1 0 0 0,0-1 0 0 0,-1 0-1 0 0,1 0 1 0 0,-1 0 0 0 0,0 0 0 0 0,1-1 0 0 0,-1 1 0 0 0,0-1 0 0 0,0 0 0 0 0,0 0-1 0 0,0 0 1 0 0,0 0 0 0 0,0-1 0 0 0,-1 1 0 0 0,1-1 0 0 0,-1 1 0 0 0,3-4 300 0 0,8-12-3541 0 0,-3-3-1490 0 0</inkml:trace>
  <inkml:trace contextRef="#ctx0" brushRef="#br0" timeOffset="59264.108">10411 11161 2188 0 0,'-9'-9'2160'0'0,"3"1"-447"0"0,0-3-269 0 0,6 11-324 0 0,-7-10-196 0 0,7 10-248 0 0,-8-11-96 0 0,8 11-184 0 0,-6-13-232 0 0,6 13-540 0 0,0 0-396 0 0,-4-9-344 0 0,4 9-1780 0 0,0 0-905 0 0</inkml:trace>
  <inkml:trace contextRef="#ctx0" brushRef="#br0" timeOffset="59506.068">10749 10442 372 0 0,'3'-9'3002'0'0,"7"-11"4051"0"0,5 37-4730 0 0,33 95 329 0 0,-5 2 0 0 0,11 58-2652 0 0,-9 5 1515 0 0,-8 3 0 0 0,4 89-1515 0 0,3 36-1636 0 0,-38-289-13 0 0,5 2-7398 0 0,-9-17 2699 0 0</inkml:trace>
  <inkml:trace contextRef="#ctx0" brushRef="#br0" timeOffset="65177.119">6349 13591 680 0 0,'0'-15'4090'0'0,"0"-5"-1642"0"0,0 18-2121 0 0,0 2-77 0 0,0 0-28 0 0,0 0-36 0 0,2 3-16 0 0,47 111 1584 0 0,-4 2 1 0 0,22 100-1755 0 0,-12-39 738 0 0,-47-148-671 0 0,1 0 1 0 0,2 0-1 0 0,1 0 0 0 0,1-2 1 0 0,2 1-1 0 0,0-2 1 0 0,2 0-1 0 0,1-1 0 0 0,1-1 1 0 0,0 0-1 0 0,11 7-67 0 0,-12-21 24 0 0,1-2 0 0 0,0 0-1 0 0,0 0 1 0 0,1-2-1 0 0,0-1 1 0 0,0 0 0 0 0,0-1-1 0 0,1-2 1 0 0,-1 0 0 0 0,1-1-1 0 0,-1-1 1 0 0,1 0 0 0 0,0-2-1 0 0,-1-1 1 0 0,0 0 0 0 0,1-1-1 0 0,-1-2 1 0 0,-1 0 0 0 0,12-5-24 0 0,299-88 431 0 0,236-108-431 0 0,-278 97 89 0 0,1079-371 125 0 0,1299-386 2299 0 0,-1105 401-1499 0 0,-1380 408-791 0 0,678-202 365 0 0,-737 230-549 0 0,215-69 1323 0 0,-319 91-1138 0 0,0 0 0 0 0,0 0 0 0 0,-1-2 0 0 0,0 0 0 0 0,-1-1 0 0 0,0-1 0 0 0,-1-1 0 0 0,0 0 0 0 0,-1 0 0 0 0,0-2 0 0 0,-2 0 0 0 0,1 0 0 0 0,-2-1 0 0 0,2-4-224 0 0,-8 8 110 0 0,-1 0 0 0 0,0-1 1 0 0,0 1-1 0 0,-2-1 0 0 0,1 0 0 0 0,-2 0 0 0 0,0 0 0 0 0,0 0 1 0 0,-1-1-1 0 0,-1 1 0 0 0,0 0 0 0 0,-1 0 0 0 0,0 0 0 0 0,-1 0 1 0 0,-3-9-111 0 0,-80-187 209 0 0,79 195-173 0 0,-9-20-206 0 0,-23-44-1118 0 0,13 30-5009 0 0,25 46 5584 0 0,-3-2-1456 0 0,0 1-2964 0 0,-6-7-2011 0 0</inkml:trace>
  <inkml:trace contextRef="#ctx0" brushRef="#br0" timeOffset="67213.31">16202 13383 1500 0 0,'0'0'1810'0'0,"0"0"-100"0"0,0 0-294 0 0,0 0-65 0 0,0 0-172 0 0,-4 0-61 0 0,-10 0-164 0 0,11 0-14 0 0,3 0-151 0 0,0 0-23 0 0,0 0-158 0 0,0 0-12 0 0,0 0-150 0 0,-12 1 198 0 0,12 0 3529 0 0,132-18-2574 0 0,-80 4-1359 0 0,349-83 632 0 0,60 30-601 0 0,194 8 565 0 0,-652 58-797 0 0,1-1-12 0 0,10-1 1 0 0,-11 1-6 0 0,0 1-6 0 0,25-7-1324 0 0,-26 7 71 0 0,-2 0-517 0 0,0 0-1133 0 0,0 0-2752 0 0,0 0-3082 0 0</inkml:trace>
  <inkml:trace contextRef="#ctx0" brushRef="#br0" timeOffset="68192.053">18647 11153 1276 0 0,'-7'-6'3855'0'0,"4"4"-855"0"0,-8-16 3218 0 0,41 13-4229 0 0,-25 4-2158 0 0,419-70 2949 0 0,-250 36-2362 0 0,18-2-152 0 0,167-31 502 0 0,99 5-768 0 0,-212 46-230 0 0,-243 17-315 0 0,7 6-3380 0 0,-23 13-2827 0 0,4-10 207 0 0</inkml:trace>
  <inkml:trace contextRef="#ctx0" brushRef="#br0" timeOffset="69702.643">15179 15304 552 0 0,'2'-19'5737'0'0,"1"-8"-996"0"0,6 40-2866 0 0,109 487-1397 0 0,-117-493-468 0 0,2 1 1 0 0,-1-1 0 0 0,1 0-1 0 0,0 0 1 0 0,1 0 0 0 0,0 0 0 0 0,0-1-1 0 0,0 1 1 0 0,1-1 0 0 0,-1 0-1 0 0,2 0 1 0 0,-1-1 0 0 0,1 1-1 0 0,-1-1 1 0 0,2-1 0 0 0,4 4-11 0 0,-7-7-301 0 0,0-1-1 0 0,0 1 1 0 0,0-1 0 0 0,0 0 0 0 0,0 0 0 0 0,0-1-1 0 0,0 1 1 0 0,0-1 0 0 0,0 0 0 0 0,0 0-1 0 0,0 0 1 0 0,0 0 0 0 0,-1-1 0 0 0,1 0-1 0 0,0 0 1 0 0,-1 0 0 0 0,0 0 0 0 0,1 0 0 0 0,-1-1-1 0 0,0 1 1 0 0,0-1 0 0 0,0 0 0 0 0,0 0-1 0 0,-1 0 1 0 0,2-1 301 0 0,10-16-3619 0 0</inkml:trace>
  <inkml:trace contextRef="#ctx0" brushRef="#br0" timeOffset="69895.39">15344 14852 760 0 0,'-41'-59'10689'0'0,"40"57"-10315"0"0,3-11-860 0 0,15 3-4638 0 0,2 5 1315 0 0</inkml:trace>
  <inkml:trace contextRef="#ctx0" brushRef="#br0" timeOffset="70062.4369">15916 14823 2248 0 0,'13'64'9860'0'0,"31"-58"-9032"0"0,65-20-4868 0 0,-82 9 571 0 0,-12 1 446 0 0</inkml:trace>
  <inkml:trace contextRef="#ctx0" brushRef="#br0" timeOffset="70227.208">15995 15242 1000 0 0,'-6'11'1384'0'0,"2"-3"-280"0"0,-1 1-180 0 0,5-9-140 0 0,-6 14-39 0 0,6-14 27 0 0,0 9-32 0 0,0-9-48 0 0,13 7-104 0 0,-13-7-112 0 0,23-5-108 0 0,-5 1-76 0 0,3-2-52 0 0,4-1-256 0 0,5-8-432 0 0,-1 4-564 0 0,-2-4-1720 0 0,2 0-765 0 0</inkml:trace>
  <inkml:trace contextRef="#ctx0" brushRef="#br0" timeOffset="70469.057">16686 14784 356 0 0,'0'0'2089'0'0,"0"0"-279"0"0,0 0-116 0 0,13 7 2885 0 0,-5 80 547 0 0,6 42-2743 0 0,63 374-369 0 0,-69-470-3963 0 0,-3-18-7076 0 0,-5-15 2352 0 0</inkml:trace>
  <inkml:trace contextRef="#ctx0" brushRef="#br0" timeOffset="71287.764">16967 12034 2004 0 0,'-5'-32'7700'0'0,"-46"-7"-3391"0"0,39 41-4296 0 0,0 1 1 0 0,-1 0-1 0 0,1 1 0 0 0,0 0 1 0 0,0 1-1 0 0,1 1 1 0 0,0-1-1 0 0,0 2 1 0 0,0 0-1 0 0,0 0 1 0 0,1 1-1 0 0,1 0 1 0 0,-1 0-1 0 0,1 1 1 0 0,1 1-1 0 0,-1 0 0 0 0,2 0 1 0 0,-1 0-1 0 0,1 1 1 0 0,1 0-1 0 0,0 0 1 0 0,1 1-1 0 0,0-1 1 0 0,1 1-1 0 0,0 1 1 0 0,0 0-14 0 0,3-10 4 0 0,1 0 0 0 0,-1 0 1 0 0,1 0-1 0 0,0 0 1 0 0,0 0-1 0 0,0 0 0 0 0,0 0 1 0 0,0 1-1 0 0,1-1 1 0 0,-1 0-1 0 0,1 0 0 0 0,0 0 1 0 0,0 0-1 0 0,0 0 0 0 0,0-1 1 0 0,1 1-1 0 0,-1 0 1 0 0,1 0-1 0 0,-1-1 0 0 0,1 1 1 0 0,0-1-1 0 0,0 1 1 0 0,0-1-1 0 0,1 0 0 0 0,-1 0 1 0 0,0 0-1 0 0,1 0 0 0 0,0 0 1 0 0,-1-1-1 0 0,1 1 1 0 0,0-1-1 0 0,0 1 0 0 0,-1-1 1 0 0,1 0-1 0 0,0 0 1 0 0,0-1-1 0 0,0 1 0 0 0,1-1 1 0 0,-1 1-1 0 0,0-1 1 0 0,0 0-1 0 0,0 0 0 0 0,0 0 1 0 0,0 0-1 0 0,0-1 0 0 0,0 0 1 0 0,0 1-1 0 0,0-1 1 0 0,0 0-1 0 0,2-1-4 0 0,117-31 71 0 0,-120 32-119 0 0,18 6-107 0 0,-50 161-9 0 0,25-146 145 0 0,-8 104 515 0 0,16-120-587 0 0,0-1-1 0 0,1 0 0 0 0,-1 0 1 0 0,0 0-1 0 0,1 0 0 0 0,0-1 0 0 0,-1 0 1 0 0,1 1-1 0 0,0-1 0 0 0,0-1 1 0 0,1 1-1 0 0,-1-1 0 0 0,0 1 0 0 0,0-1 1 0 0,1 0-1 0 0,-1-1 0 0 0,1 1 1 0 0,-1-1-1 0 0,1 0 0 0 0,-1 0 0 0 0,1 0 1 0 0,-1 0-1 0 0,0-1 0 0 0,1 0 1 0 0,-1 0-1 0 0,0 0 0 0 0,1-1 0 0 0,-1 1 1 0 0,0-1-1 0 0,0 0 0 0 0,0 0 1 0 0,2-2 91 0 0,-1 2-432 0 0,42-17-4595 0 0,-19 4 1061 0 0</inkml:trace>
  <inkml:trace contextRef="#ctx0" brushRef="#br0" timeOffset="71542.63">17368 12262 776 0 0,'25'-12'8534'0'0,"-6"40"-5027"0"0,30 113 1087 0 0,-9 86-2301 0 0,-27-142-1877 0 0,-8-58-827 0 0,1 10-2037 0 0,-4-15-5915 0 0,-2-20 1869 0 0</inkml:trace>
  <inkml:trace contextRef="#ctx0" brushRef="#br0" timeOffset="72299.031">19382 14036 1700 0 0,'-13'-11'1876'0'0,"9"2"-164"0"0,-2-2-539 0 0,6 11 11 0 0,-10-12-372 0 0,10 12 44 0 0,-11-7-376 0 0,11 7 72 0 0,-8-8-280 0 0,8 8 136 0 0,0 0-268 0 0,0 0 36 0 0,0 0-528 0 0,0 0-148 0 0,0 0-436 0 0,0 0-580 0 0,0 0-1016 0 0,10 8-569 0 0</inkml:trace>
  <inkml:trace contextRef="#ctx0" brushRef="#br0" timeOffset="73131.0469">20428 14226 1056 0 0,'-21'-21'8732'0'0,"-6"-9"-1546"0"0,26 28-7027 0 0,0-1 1 0 0,-1 1-1 0 0,1 0 1 0 0,0 0-1 0 0,0-1 1 0 0,0 1-1 0 0,1 0 1 0 0,-1-1 0 0 0,1 1-1 0 0,-1-1 1 0 0,1 1-1 0 0,0-1 1 0 0,0 1-1 0 0,0-1 1 0 0,0 1-1 0 0,0-1 1 0 0,0 1-1 0 0,1-1 1 0 0,-1 1-1 0 0,1 0 1 0 0,0-1-1 0 0,0 1 1 0 0,0 0 0 0 0,0-1-160 0 0,6-8 64 0 0,0 0 1 0 0,1 0 0 0 0,1 0 0 0 0,0 1-1 0 0,0 1 1 0 0,1 0 0 0 0,0 0 0 0 0,0 0-1 0 0,1 2 1 0 0,0-1 0 0 0,1 1-1 0 0,-1 1 1 0 0,1 0 0 0 0,1 1 0 0 0,-1 0-1 0 0,1 1 1 0 0,0 0 0 0 0,0 1 0 0 0,10-1-65 0 0,-19 3 0 0 0,1 1 0 0 0,-1 0-1 0 0,1 0 1 0 0,0 0 0 0 0,-1 0 0 0 0,1 1 0 0 0,-1 0 0 0 0,1 0 0 0 0,-1 0 0 0 0,1 0 0 0 0,-1 1 0 0 0,0 0 0 0 0,0 0 0 0 0,0 0 0 0 0,0 0 0 0 0,0 1-1 0 0,0-1 1 0 0,0 1 0 0 0,-1 0 0 0 0,0 0 0 0 0,1 1 0 0 0,-1-1 0 0 0,0 1 0 0 0,0-1 0 0 0,-1 1 0 0 0,1 0 0 0 0,-1 0 0 0 0,0 0 0 0 0,0 0 0 0 0,0 1 0 0 0,-1-1-1 0 0,1 0 1 0 0,-1 4 0 0 0,3 7 8 0 0,-1 1-1 0 0,-1 0 0 0 0,0 0 0 0 0,-1 0 0 0 0,-1-1 0 0 0,-1 1 0 0 0,0 0 1 0 0,-1 0-1 0 0,-2 5-7 0 0,-1 5 65 0 0,-1 0 0 0 0,-1-1 0 0 0,-2 0 0 0 0,0 0 0 0 0,-2 0 0 0 0,0-1 0 0 0,-2-1 0 0 0,-1 0 0 0 0,0-1 0 0 0,-2-1 0 0 0,0 0 0 0 0,-2-1 0 0 0,-5 5-65 0 0,20-23 17 0 0,0 0-1 0 0,0 0 1 0 0,0 0 0 0 0,0 0 0 0 0,0 0-1 0 0,0-1 1 0 0,-1 0 0 0 0,1 1-1 0 0,0-1 1 0 0,-1 0 0 0 0,1-1-1 0 0,-1 1 1 0 0,1-1 0 0 0,-1 1 0 0 0,1-1-1 0 0,-1 0 1 0 0,0 0 0 0 0,1-1-1 0 0,-1 1 1 0 0,1-1 0 0 0,-1 0-1 0 0,1 1 1 0 0,-3-2-17 0 0,5 1-2 0 0,0 0 1 0 0,0 1-1 0 0,0-1 0 0 0,-1 0 1 0 0,1 0-1 0 0,0 0 0 0 0,0 0 1 0 0,0 0-1 0 0,0 0 0 0 0,1 0 1 0 0,-1 0-1 0 0,0 0 0 0 0,0-1 0 0 0,1 1 1 0 0,-1 0-1 0 0,0-1 0 0 0,1 1 1 0 0,-1 0-1 0 0,1-1 0 0 0,0 1 1 0 0,0 0-1 0 0,-1-1 0 0 0,1 1 1 0 0,0-1-1 0 0,0 1 0 0 0,0 0 1 0 0,0-1-1 0 0,0 1 0 0 0,1-1 0 0 0,-1 1 1 0 0,0 0-1 0 0,1-1 0 0 0,-1 1 1 0 0,1 0-1 0 0,-1-1 0 0 0,1 1 1 0 0,0 0-1 0 0,-1 0 0 0 0,1 0 1 0 0,0-1-1 0 0,0 1 0 0 0,0 0 0 0 0,0 0 1 0 0,0 0-1 0 0,1 0 2 0 0,4-1-10 0 0,0 0 1 0 0,0 0-1 0 0,1 1 0 0 0,-1 0 1 0 0,0 1-1 0 0,0 0 0 0 0,1 0 0 0 0,-1 0 1 0 0,0 0-1 0 0,1 1 0 0 0,-1 0 1 0 0,0 0-1 0 0,0 1 0 0 0,0 0 0 0 0,0 0 1 0 0,0 0-1 0 0,0 1 0 0 0,0 0 1 0 0,-1 0-1 0 0,1 1 0 0 0,-1-1 0 0 0,0 1 1 0 0,0 0-1 0 0,-1 0 0 0 0,1 1 1 0 0,-1-1-1 0 0,0 1 0 0 0,0 0 0 0 0,0 0 1 0 0,-1 1-1 0 0,4 5 10 0 0,30 25-262 0 0,44 16-4455 0 0,-17-48-5190 0 0,-42-9 4250 0 0</inkml:trace>
  <inkml:trace contextRef="#ctx0" brushRef="#br0" timeOffset="74035.7459">18864 9927 1920 0 0,'14'-23'5871'0'0,"-13"21"-5630"0"0,-1-1-1 0 0,1 1 1 0 0,0-1 0 0 0,-1 1 0 0 0,0-1 0 0 0,1 1-1 0 0,-1-1 1 0 0,0 1 0 0 0,0-1 0 0 0,0 1 0 0 0,-1-1-1 0 0,1 1 1 0 0,-1-1 0 0 0,1 1 0 0 0,-1-1 0 0 0,0 1-1 0 0,0-1 1 0 0,0 1 0 0 0,0 0 0 0 0,0 0 0 0 0,0 0-1 0 0,-1-1 1 0 0,-1 0-241 0 0,-40 1 404 0 0,32 7-402 0 0,-1 1 0 0 0,1-1 0 0 0,1 2 0 0 0,-1 0 0 0 0,1 0 0 0 0,0 1 0 0 0,0 0 0 0 0,1 0 0 0 0,1 1 0 0 0,-1 1 0 0 0,1-1 1 0 0,1 1-1 0 0,0 1 0 0 0,0-1 0 0 0,1 1 0 0 0,0 1 0 0 0,1 0-2 0 0,2-8 11 0 0,1 0 1 0 0,0 0-1 0 0,0 0 0 0 0,0 0 0 0 0,1 1 1 0 0,-1-1-1 0 0,1 0 0 0 0,0 1 1 0 0,0-1-1 0 0,1 1 0 0 0,-1-1 0 0 0,1 1 1 0 0,0-1-1 0 0,0 1 0 0 0,1-1 1 0 0,-1 1-1 0 0,1-1 0 0 0,0 1 0 0 0,0-1 1 0 0,1 0-1 0 0,-1 1 0 0 0,1-1 1 0 0,0 0-1 0 0,0 0 0 0 0,0 0 0 0 0,1 0 1 0 0,-1 0-1 0 0,1-1 0 0 0,0 1 1 0 0,0-1-1 0 0,0 0 0 0 0,1 0 0 0 0,-1 0 1 0 0,1 0-1 0 0,0-1 0 0 0,-1 1 1 0 0,1-1-1 0 0,0 0 0 0 0,0 0 0 0 0,1 0 1 0 0,-1-1-1 0 0,0 1 0 0 0,1-1 1 0 0,0 0-12 0 0,156-2 368 0 0,-157 0-323 0 0,0 1 65 0 0,15 0-86 0 0,-15 0 49 0 0,12 7-29 0 0,-74 189-155 0 0,65-79 185 0 0,-6-114-71 0 0,0 1 0 0 0,0-1 1 0 0,1 0-1 0 0,-1 0 1 0 0,1 1-1 0 0,0-1 0 0 0,0 0 1 0 0,0 0-1 0 0,0 0 0 0 0,0-1 1 0 0,1 1-1 0 0,-1-1 1 0 0,1 1-1 0 0,0-1 0 0 0,0 0 1 0 0,0 0-1 0 0,0 0 1 0 0,0 0-1 0 0,0 0 0 0 0,0-1 1 0 0,1 0-1 0 0,-1 1 1 0 0,1-1-1 0 0,-1 0 0 0 0,1-1 1 0 0,-1 1-1 0 0,1-1 1 0 0,-1 1-1 0 0,1-1 0 0 0,2-1-3 0 0,73-11-3212 0 0,-28-8-1884 0 0,-24 7 815 0 0</inkml:trace>
  <inkml:trace contextRef="#ctx0" brushRef="#br0" timeOffset="74342.199">19276 10280 2152 0 0,'-18'-43'11297'0'0,"39"-14"-8422"0"0,41 19-2595 0 0,-34 39-318 0 0,-25 0 44 0 0,0 1 0 0 0,0-1 0 0 0,0 1 0 0 0,0 0 0 0 0,0 0 0 0 0,-1 0 0 0 0,1 1 0 0 0,-1-1 0 0 0,1 0 0 0 0,-1 1 0 0 0,0 0 0 0 0,0-1 0 0 0,0 1 0 0 0,0 0 0 0 0,-1 0 0 0 0,1 0 0 0 0,-1 1 0 0 0,1-1 0 0 0,-1 0 0 0 0,0 0 0 0 0,-1 1 0 0 0,1-1 0 0 0,0 0 0 0 0,-1 1 0 0 0,0-1 0 0 0,0 1 0 0 0,0-1-6 0 0,0-3 1 0 0,0 346 224 0 0,1-343-266 0 0,-1-1 1 0 0,1 1-1 0 0,0 0 0 0 0,0-1 0 0 0,0 1 0 0 0,0-1 0 0 0,1 0 0 0 0,-1 1 1 0 0,1-1-1 0 0,-1 0 0 0 0,1 0 0 0 0,0 0 0 0 0,0 0 0 0 0,0 0 0 0 0,0 0 1 0 0,0 0-1 0 0,0-1 0 0 0,0 1 0 0 0,1-1 0 0 0,-1 0 0 0 0,0 1 1 0 0,1-1-1 0 0,-1 0 0 0 0,1-1 0 0 0,0 1 0 0 0,-1 0 0 0 0,1-1 41 0 0,77 1-8664 0 0,-56-6 3881 0 0</inkml:trace>
  <inkml:trace contextRef="#ctx0" brushRef="#br0" timeOffset="72123.555">19369 14382 92 0 0,'0'0'1297'0'0,"0"0"-236"0"0,8 16 1285 0 0,11 41-1132 0 0,-3 0-1 0 0,-2 2 1 0 0,-2 0-1 0 0,-4 0 1 0 0,1 38-1214 0 0,33 179 1813 0 0,-4-167-1331 0 0,-36-108-686 0 0,-1 0 0 0 0,1-1 0 0 0,0 1 0 0 0,-1 0 0 0 0,1-1 0 0 0,0 1 1 0 0,0-1-1 0 0,0 1 0 0 0,-1-1 0 0 0,1 0 0 0 0,0 0 0 0 0,0 0 0 0 0,0 0 0 0 0,0 0 0 0 0,0 0 0 0 0,-1-1 0 0 0,1 1 0 0 0,0-1 0 0 0,0 1 0 0 0,-1-1 0 0 0,1 0 0 0 0,0 1 0 0 0,-1-1 0 0 0,1 0 0 0 0,0 0 0 0 0,-1 0 0 0 0,1 0 0 0 0,-1 0 0 0 0,0-1 1 0 0,1 1-1 0 0,-1 0 0 0 0,1-1 204 0 0,10-14-4229 0 0</inkml:trace>
  <inkml:trace contextRef="#ctx0" brushRef="#br0" timeOffset="72481.071">19797 14236 2460 0 0,'14'22'4866'0'0,"-13"-20"-3555"0"0,21 15 2460 0 0,110-37-4411 0 0,-82 10-4868 0 0,-35 8 1652 0 0</inkml:trace>
  <inkml:trace contextRef="#ctx0" brushRef="#br0" timeOffset="72661.806">19945 14585 2172 0 0,'-63'81'9671'0'0,"63"-80"-9611"0"0,-1 0-1 0 0,1-1 1 0 0,-1 1 0 0 0,1 0 0 0 0,0 0-1 0 0,0 0 1 0 0,-1 0 0 0 0,1 0-1 0 0,0 0 1 0 0,0 0 0 0 0,0 0-1 0 0,0 0 1 0 0,0 0 0 0 0,0 0 0 0 0,0 0-1 0 0,0 0 1 0 0,1 0 0 0 0,-1 0-1 0 0,0-1 1 0 0,0 1 0 0 0,1 0-1 0 0,-1 0 1 0 0,1 0 0 0 0,-1 0-1 0 0,1 0 1 0 0,-1-1 0 0 0,1 1 0 0 0,-1 0-1 0 0,1 0 1 0 0,0-1 0 0 0,-1 1-1 0 0,1 0 1 0 0,0-1 0 0 0,0 1-1 0 0,0-1 1 0 0,-1 1 0 0 0,1-1 0 0 0,0 1-1 0 0,0-1 1 0 0,0 0 0 0 0,0 1-1 0 0,0-1 1 0 0,0 0 0 0 0,0 0-1 0 0,0 0 1 0 0,0 0 0 0 0,0 0 0 0 0,-1 0-1 0 0,1 0 1 0 0,0 0 0 0 0,0 0-1 0 0,0 0 1 0 0,0 0 0 0 0,0 0-1 0 0,0-1 1 0 0,0 1 0 0 0,0 0-1 0 0,0-1 1 0 0,0 1 0 0 0,-1-1 0 0 0,1 1-1 0 0,0-1 1 0 0,0 1 0 0 0,0-1-1 0 0,-1 0 1 0 0,1 1 0 0 0,0-1-1 0 0,-1 0 1 0 0,1 0-60 0 0,77-19-2098 0 0,-5-8-4935 0 0,-54 18 2606 0 0</inkml:trace>
  <inkml:trace contextRef="#ctx0" brushRef="#br0" timeOffset="83279.0459">15715 15453 1212 0 0,'0'0'892'0'0,"0"0"-180"0"0,11 5-184 0 0,-11-5-96 0 0,0 0-88 0 0,0 0-248 0 0,0 0-372 0 0,4 10-956 0 0,-4-10 928 0 0</inkml:trace>
  <inkml:trace contextRef="#ctx0" brushRef="#br0" timeOffset="83566.014">16323 15199 1684 0 0,'0'0'1552'0'0,"0"0"-48"0"0,0 0-551 0 0,0 0 63 0 0,10 6-388 0 0,-10-6 60 0 0,0 0-364 0 0,0 0 160 0 0,0 0-344 0 0,0 0 32 0 0,0 0-428 0 0,13 3-168 0 0,-13-3-216 0 0,0 0-324 0 0,0 0-1181 0 0,14 4-167 0 0</inkml:trace>
  <inkml:trace contextRef="#ctx0" brushRef="#br0" timeOffset="86318.035">16081 13809 1232 0 0,'-44'-2'5004'0'0,"44"2"-4937"0"0,44 18 721 0 0,103 10-256 0 0,-108-23-506 0 0,269 21 134 0 0,91-71-183 0 0,-28-39 142 0 0,-133-1 179 0 0,36-84 769 0 0,-120 23 792 0 0,-118 107-904 0 0,-1-1 1 0 0,-2-2-1 0 0,-2-2 1 0 0,20-36-956 0 0,-41 65 164 0 0,-2 0 0 0 0,0-1 0 0 0,-1 0 0 0 0,0 0 0 0 0,-1-1 0 0 0,-1 1 0 0 0,-1-1 0 0 0,0 0 0 0 0,-1-1 0 0 0,-1-5-164 0 0,19-134 189 0 0,-17 132-107 0 0,-1-1 0 0 0,-1 1 0 0 0,-1-1 0 0 0,-2 1 0 0 0,0-1 1 0 0,-2 1-1 0 0,-1-1 0 0 0,-2-5-82 0 0,-4 0 42 0 0,-1 1-1 0 0,-1 0 1 0 0,-2 1-1 0 0,-1 1 1 0 0,-1 0-1 0 0,-1 1 1 0 0,-2 1 0 0 0,-1 0-1 0 0,0 2 1 0 0,-2 0-1 0 0,-1 1 1 0 0,0 2-1 0 0,-2 0 1 0 0,-9-4-42 0 0,-297-228-51 0 0,187 163-16 0 0,-29 1 0 0 0,-107-12-27 0 0,270 98 100 0 0,-5-3-28 0 0,0 2 1 0 0,-1 0 0 0 0,1 1 0 0 0,-1 0-1 0 0,0 1 1 0 0,0 1 0 0 0,0 0 0 0 0,0 1-1 0 0,-15 3 22 0 0,-21 3 2 0 0,-9 6-24 0 0,0 3 0 0 0,2 3 0 0 0,-52 23 22 0 0,65-24-22 0 0,1 3 0 0 0,0 2 1 0 0,2 1-1 0 0,1 2 1 0 0,-13 12 21 0 0,-128 110-44 0 0,158-124 9 0 0,-138 164-168 0 0,140-151 186 0 0,1 2 0 0 0,1 0 0 0 0,3 2 0 0 0,1 0 1 0 0,2 0-1 0 0,-6 28 17 0 0,15-33 25 0 0,2 1 0 0 0,1 0 0 0 0,2-1 0 0 0,1 1 0 0 0,2 0 1 0 0,4 16-26 0 0,2-7 9 0 0,2 0 0 0 0,3-1 0 0 0,1 0 0 0 0,2-1 0 0 0,2 0 0 0 0,2-2 0 0 0,2 0 0 0 0,16 23-9 0 0,83 121-126 0 0,23-16 255 0 0,49 40 261 0 0,-53-97 225 0 0,29-56 170 0 0,-143-53-649 0 0,0-1 1 0 0,0-1-1 0 0,0-1 0 0 0,0-1 0 0 0,0-2 1 0 0,0 0-1 0 0,0-2 0 0 0,-1-1 0 0 0,0-1 1 0 0,0-1-1 0 0,0-1 0 0 0,-1-1 1 0 0,8-6-137 0 0,109-65 446 0 0,-114 61-4158 0 0,-2-2-3988 0 0,-17 14 283 0 0</inkml:trace>
  <inkml:trace contextRef="#ctx0" brushRef="#br0" timeOffset="105613.7459">17852 13103 1272 0 0,'0'0'1622'0'0,"0"0"-157"0"0,0 0-132 0 0,0 0-157 0 0,0 0-137 0 0,0 0-77 0 0,0 0-89 0 0,-28-18 7128 0 0,27 17-7690 0 0,1 1-65 0 0,0 0 24 0 0,-5-11 641 0 0,-15-47 2452 0 0,20 56-3280 0 0,0 2-25 0 0,0 0 6 0 0,0 0-36 0 0,-12-37 2617 0 0,12 34-2608 0 0,0 3-6 0 0,0-15 127 0 0,9-92 92 0 0,0 48-85 0 0,17-108 250 0 0,95-158-336 0 0,25-21 204 0 0,-52 170-271 0 0,-65 130-29 0 0,-11 19 6 0 0,107-139-44 0 0,14 45-84 0 0,-7 21-77 0 0,-64 52 158 0 0,45-17 73 0 0,18 6 294 0 0,-89 40-297 0 0,9 3 1 0 0,54-19-73 0 0,-103 34 73 0 0,65-14 61 0 0,-65 15-44 0 0,-2 0-4 0 0,0 0-12 0 0,0 0-6 0 0,0 0 1 0 0,0 0 2 0 0,3-1-2 0 0,-60 2 251 0 0,-8 4-265 0 0,-99 5-34 0 0,72 2 57 0 0,89-11 63 0 0,3-1-52 0 0,-3 0 69 0 0,-9 3-59 0 0,9-2 60 0 0,3-1-63 0 0,0 0 35 0 0,0 0-24 0 0,0 0 47 0 0,-4 0-64 0 0,-10 0 53 0 0,11 0-58 0 0,3 0 36 0 0,0 0-63 0 0,0 0 59 0 0,0 0-62 0 0,0 0 46 0 0,0 0-49 0 0,0 0 51 0 0,0 0-54 0 0,0 0 53 0 0,0 0-72 0 0,0 0 6 0 0,0 0 12 0 0,0 0 56 0 0,0 0-64 0 0,0 0 30 0 0,0 0-35 0 0,0 0 64 0 0,8-11-19 0 0,172-59 390 0 0,-123 52-358 0 0,69-22-74 0 0,-124 40 30 0 0,-2 0-5 0 0,22-5 88 0 0,-22 6-94 0 0,-1-1 0 0 0,1 1 0 0 0,0-1 1 0 0,0 1-1 0 0,-1-1 0 0 0,1 1 0 0 0,0 0 0 0 0,0-1 0 0 0,0 1 1 0 0,0-1-1 0 0,0 1 0 0 0,0-1 0 0 0,0 1 0 0 0,0-1 0 0 0,0 1 1 0 0,0 0-1 0 0,0-1 0 0 0,0 1 0 0 0,0-1 0 0 0,0 1 0 0 0,1-1 1 0 0,-1 1-1 0 0,0-1 0 0 0,0 1 0 0 0,1-1 0 0 0,-1 1 1 0 0,0-1-1 0 0,0 1 0 0 0,1-1 0 0 0,-1 1 0 0 0,1-1 0 0 0,-1 0 1 0 0,0 1-1 0 0,1-1 0 0 0,-1 0 0 0 0,1 1 0 0 0,-1-1 0 0 0,1 0 1 0 0,-1 1-1 0 0,1-1 0 0 0,-1 0 0 0 0,1 0 0 0 0,-1 0 0 0 0,1 0 1 0 0,0 1-1 0 0,-1-1 0 0 0,1 0 0 0 0,-1 0 0 0 0,1 0 0 0 0,-1 0 1 0 0,1 0-1 0 0,0 0 0 0 0,-1 0 0 0 0,1-1 0 0 0,-1 1 3 0 0,-12 31-38 0 0,0 0-1 0 0,2 1 0 0 0,2 0 0 0 0,1 1 1 0 0,1-1-1 0 0,2 1 0 0 0,1 4 39 0 0,-1-7 68 0 0,-22 220 144 0 0,22-196-41 0 0,4-52-139 0 0,0-2-71 0 0,-2 7-280 0 0,2-5-4406 0 0,-1 0-5054 0 0,-5 6-1878 0 0</inkml:trace>
  <inkml:trace contextRef="#ctx0" brushRef="#br0" timeOffset="130578.002">20958 6603 1712 0 0,'-33'-50'10383'0'0,"32"49"-9812"0"0,1 1-125 0 0,3-4-347 0 0,0 0 1 0 0,0 1 0 0 0,0-1-1 0 0,1 1 1 0 0,-1 0-1 0 0,1 0 1 0 0,-1 0-1 0 0,1 0 1 0 0,0 1-1 0 0,0-1 1 0 0,1 1-1 0 0,-1 0 1 0 0,0 0-1 0 0,1 1 1 0 0,-1-1 0 0 0,1 1-1 0 0,0 0 1 0 0,-1 0-1 0 0,1 1 1 0 0,0-1-1 0 0,0 1-99 0 0,22-7 193 0 0,256-97 284 0 0,-155 55-5471 0 0,-124 48 4468 0 0,1-1-216 0 0,0-1-2654 0 0,5-5-414 0 0</inkml:trace>
  <inkml:trace contextRef="#ctx0" brushRef="#br0" timeOffset="130844.011">21043 6772 1920 0 0,'-47'66'10184'0'0,"89"-65"-6899"0"0,177-62-1385 0 0,-177 46-1903 0 0,-12 5-303 0 0,103-40-2723 0 0,-48 10-4065 0 0,-61 29 2641 0 0</inkml:trace>
  <inkml:trace contextRef="#ctx0" brushRef="#br0" timeOffset="137642.611">20995 6871 1160 0 0,'-4'0'1712'0'0,"-107"-7"9987"0"0,121-5-11351 0 0,49-11-130 0 0,183-77 59 0 0,-199 86 592 0 0,-40 13-664 0 0,-58 69 1143 0 0,14-27-944 0 0,-175 200 836 0 0,193-204-1090 0 0,51-31-68 0 0,137-106-596 0 0,-148 88 465 0 0,0-1 1 0 0,-1-1-1 0 0,0 0 0 0 0,-1-1 1 0 0,-1-1-1 0 0,0-1 1 0 0,-1 0-1 0 0,-1 0 0 0 0,-1-1 1 0 0,0-1-1 0 0,-2 0 1 0 0,0 0-1 0 0,-1-1 1 0 0,0 0-1 0 0,-2 0 0 0 0,0-2 49 0 0,-5 20 0 0 0,0 0-1 0 0,0 0 0 0 0,-1 0 0 0 0,1 0 1 0 0,-1-1-1 0 0,1 1 0 0 0,-1 0 0 0 0,1 0 1 0 0,-1-1-1 0 0,0 1 0 0 0,0 0 0 0 0,0-1 1 0 0,-1 1-1 0 0,1 0 0 0 0,0 0 0 0 0,-1-1 1 0 0,1 1-1 0 0,-1 0 0 0 0,0 0 0 0 0,0 0 1 0 0,0 0-1 0 0,0 0 0 0 0,0 0 0 0 0,0 0 1 0 0,-1 0-1 0 0,1 0 0 0 0,-1 0 1 0 0,1 1-1 0 0,-1-1 0 0 0,0 1 0 0 0,1-1 1 0 0,-1 1-1 0 0,0 0 0 0 0,0-1 0 0 0,0 1 1 0 0,0 0-1 0 0,0 0 0 0 0,0 0 0 0 0,-1 1 1 0 0,1-1-1 0 0,0 0 0 0 0,0 1 0 0 0,0 0 1 0 0,-1-1-1 0 0,1 1 0 0 0,0 0 0 0 0,-1 0 1 0 0,1 0-1 0 0,0 0 0 0 0,0 1 0 0 0,-1-1 1 0 0,-1 1 0 0 0,-9 3 2 0 0,0 0 1 0 0,0 1 0 0 0,0 0 0 0 0,1 1 0 0 0,0 1 0 0 0,0 0-1 0 0,1 0 1 0 0,-1 1 0 0 0,2 1 0 0 0,-1 0 0 0 0,-7 9-3 0 0,-18 12-1469 0 0,35-30 831 0 0,-10 10 268 0 0,9-3-7237 0 0,2-7 1682 0 0</inkml:trace>
  <inkml:trace contextRef="#ctx0" brushRef="#br0" timeOffset="138183.138">21139 5264 1660 0 0,'-57'-118'10803'0'0,"56"115"-10509"0"0,-15 7 176 0 0,-29 67 654 0 0,16-3-651 0 0,3 1 0 0 0,3 2-1 0 0,3 0 1 0 0,-1 23-473 0 0,-13 46 454 0 0,24-104-433 0 0,-4 23 679 0 0,-4-1 1 0 0,-1-1 0 0 0,-28 53-701 0 0,41-95 201 0 0,-2-1 1 0 0,0-1 0 0 0,0 1-1 0 0,-2-2 1 0 0,1 1 0 0 0,-2-1-1 0 0,1-1 1 0 0,-2 1 0 0 0,1-2-1 0 0,-1 0 1 0 0,-1 0-1 0 0,0-1 1 0 0,0-1 0 0 0,-1 0-1 0 0,0-1 1 0 0,-1 0 0 0 0,-8 2-202 0 0,14-7 17 0 0,1 1 1 0 0,-1-2 0 0 0,1 1-1 0 0,-1-1 1 0 0,0-1 0 0 0,0 1-1 0 0,1-1 1 0 0,-1-1 0 0 0,0 0-1 0 0,1 0 1 0 0,-1-1 0 0 0,1 0-1 0 0,-1 0 1 0 0,1-1 0 0 0,0 0-1 0 0,0 0 1 0 0,0-1 0 0 0,0 0-1 0 0,1-1 1 0 0,-1 0 0 0 0,1 0-1 0 0,0 0 1 0 0,1-1 0 0 0,-1 0-1 0 0,1 0 1 0 0,0-1 0 0 0,1 1-1 0 0,0-1 1 0 0,0-1 0 0 0,0 1-1 0 0,1-1 1 0 0,0 1-1 0 0,0-1 1 0 0,1-1 0 0 0,0 1-1 0 0,1 0 1 0 0,0-1 0 0 0,0 1-1 0 0,1-1 1 0 0,-1 0 0 0 0,2 1-1 0 0,0-1 1 0 0,0 0 0 0 0,0 1-1 0 0,1-4-17 0 0,4-1-15 0 0,-1 1 0 0 0,1-1 0 0 0,1 1 0 0 0,0 0 0 0 0,1 0 0 0 0,1 0 0 0 0,-1 1 0 0 0,2 0-1 0 0,-1 1 1 0 0,2 0 0 0 0,-1 0 0 0 0,1 1 0 0 0,1 0 0 0 0,0 1 0 0 0,0 0 0 0 0,0 1 0 0 0,1 0 0 0 0,0 1-1 0 0,0 0 1 0 0,1 1 0 0 0,0 0 0 0 0,0 1 0 0 0,0 1 0 0 0,0 0 0 0 0,1 1 0 0 0,-1 0 0 0 0,1 1-1 0 0,-1 0 1 0 0,1 1 0 0 0,0 1 0 0 0,-1 0 0 0 0,1 1 0 0 0,-1 0 0 0 0,0 1 0 0 0,7 2 15 0 0,9 10-17 0 0,0 1 1 0 0,-1 1-1 0 0,-1 2 0 0 0,-1 0 1 0 0,-1 2-1 0 0,17 16 17 0 0,83 64 16 0 0,-110-91-17 0 0,-1 0 0 0 0,1-1-1 0 0,1-1 1 0 0,0 0 0 0 0,0-1-1 0 0,1-1 1 0 0,-1-1 0 0 0,1 0-1 0 0,0-1 1 0 0,1-1 0 0 0,3 0 1 0 0,158-14-4326 0 0,-60-20-4303 0 0,-59 10 1573 0 0</inkml:trace>
  <inkml:trace contextRef="#ctx0" brushRef="#br0" timeOffset="132411.0639">23341 4926 816 0 0,'10'-81'5978'0'0,"-11"-40"-3387"0"0,1 110-2503 0 0,-1 1 0 0 0,0-1 1 0 0,0 1-1 0 0,-1 0 0 0 0,-1 0 0 0 0,1 0 1 0 0,-2 0-1 0 0,1 0 0 0 0,-1 0 0 0 0,-1 1 1 0 0,0 0-1 0 0,0 0 0 0 0,-1 0 0 0 0,0 1 0 0 0,0-1 1 0 0,-1 2-1 0 0,0-1 0 0 0,-1 1 0 0 0,1 0 1 0 0,-3-1-89 0 0,5 6-3 0 0,0 1-1 0 0,0-1 1 0 0,-1 1 0 0 0,1 0 0 0 0,-1 0 0 0 0,1 1 0 0 0,-1-1 0 0 0,1 1-1 0 0,-1 0 1 0 0,1 1 0 0 0,-1 0 0 0 0,1 0 0 0 0,-1 0 0 0 0,1 0 0 0 0,0 1-1 0 0,0 0 1 0 0,0 0 0 0 0,0 0 0 0 0,0 0 0 0 0,0 1 0 0 0,0 0 0 0 0,1 0-1 0 0,-1 1 1 0 0,1-1 0 0 0,0 1 0 0 0,0 0 0 0 0,-1 2 3 0 0,-88 121-84 0 0,77-93 110 0 0,2 0 1 0 0,1 1-1 0 0,1 1 0 0 0,2 0 0 0 0,2 0 1 0 0,1 1-1 0 0,2 0 0 0 0,2 0 0 0 0,1 0 1 0 0,2 1-1 0 0,1-1 0 0 0,2 0 0 0 0,5 24-26 0 0,16 66 127 0 0,6-2-1 0 0,5-1 1 0 0,18 32-127 0 0,-47-135 2 0 0,193 547 616 0 0,-174-489-226 0 0,-4 1-1 0 0,-3 1 1 0 0,-3 1-1 0 0,-1 40-391 0 0,-12-115 57 0 0,0 0 0 0 0,-1 1 0 0 0,0-1 0 0 0,0 1 0 0 0,-1-1 0 0 0,0 1 1 0 0,-1-1-1 0 0,1 1 0 0 0,-1-1 0 0 0,-1 1 0 0 0,0-1 0 0 0,0 0 0 0 0,0 1 0 0 0,-1-1 0 0 0,0 0 0 0 0,0-1 0 0 0,0 1 0 0 0,-1 0 1 0 0,0-1-1 0 0,-1 0 0 0 0,1 0 0 0 0,-1 0 0 0 0,0-1 0 0 0,-1 1 0 0 0,1-1 0 0 0,-1-1 0 0 0,0 1 0 0 0,0-1 0 0 0,-2 1-57 0 0,-1-3-47 0 0,0 0-1 0 0,0 0 0 0 0,-1 0 1 0 0,1-2-1 0 0,0 1 0 0 0,-1-1 0 0 0,1 0 1 0 0,-1-1-1 0 0,1 0 0 0 0,0-1 1 0 0,0 1-1 0 0,-1-2 0 0 0,1 0 0 0 0,0 0 1 0 0,1 0-1 0 0,-1-1 48 0 0,-83-51-5112 0 0,73 34 967 0 0,9 11 1026 0 0</inkml:trace>
  <inkml:trace contextRef="#ctx0" brushRef="#br0" timeOffset="133381.031">23888 5532 1188 0 0,'1'-15'5230'0'0,"-25"-37"-137"0"0,-37-11-2213 0 0,-8 70-2286 0 0,50 8-578 0 0,0 0 0 0 0,1 1 0 0 0,1 1-1 0 0,0 1 1 0 0,1 0 0 0 0,1 1 0 0 0,1 1 0 0 0,1 0 0 0 0,1 1 0 0 0,1 0 0 0 0,0 1 0 0 0,2 0 0 0 0,0 1 0 0 0,2 0 0 0 0,0 0 0 0 0,2 1 0 0 0,0-1 0 0 0,2 1 0 0 0,0 0-1 0 0,2 1 1 0 0,1 14-16 0 0,0-29-11 0 0,1 0 0 0 0,0 0 0 0 0,0 0-1 0 0,1 0 1 0 0,0-1 0 0 0,1 1 0 0 0,0 0-1 0 0,0-1 1 0 0,1 0 0 0 0,1 0-1 0 0,-1 0 1 0 0,6 6 11 0 0,-8-11 8 0 0,1-1 0 0 0,-1 0-1 0 0,1 0 1 0 0,0 0 0 0 0,0 0 0 0 0,0-1 0 0 0,0 1-1 0 0,1-1 1 0 0,-1 0 0 0 0,1 0 0 0 0,-1 0-1 0 0,1 0 1 0 0,0 0 0 0 0,0-1 0 0 0,0 0-1 0 0,-1 0 1 0 0,1 0 0 0 0,1 0 0 0 0,-1-1-1 0 0,0 1 1 0 0,0-1 0 0 0,0 0 0 0 0,0 0-1 0 0,0 0 1 0 0,0-1 0 0 0,0 0 0 0 0,0 0-1 0 0,0 0 1 0 0,0 0 0 0 0,0 0 0 0 0,3-2-8 0 0,8-6 21 0 0,-1-1 0 0 0,0-1 0 0 0,-1 0 0 0 0,0 0-1 0 0,-1-1 1 0 0,0-1 0 0 0,-1 0 0 0 0,0-1 0 0 0,-1 0 0 0 0,0 0 0 0 0,-2-1 0 0 0,0 0 0 0 0,0-1 0 0 0,-1 0 0 0 0,-1 0 0 0 0,-1 0 0 0 0,1-7-21 0 0,19-68-9 0 0,-4 0 1 0 0,-4-1 0 0 0,-4 0-1 0 0,-4-1 1 0 0,-4 0-1 0 0,-4-1 1 0 0,-6-21 8 0 0,-9-179 782 0 0,14 292-832 0 0,0 2 82 0 0,0 0-55 0 0,0 0 65 0 0,0 3-77 0 0,23 236-200 0 0,-11-87 328 0 0,1 25-345 0 0,8 0-1 0 0,12 23 253 0 0,-13-132-2231 0 0,6-29-3962 0 0,-16-31 1198 0 0</inkml:trace>
  <inkml:trace contextRef="#ctx0" brushRef="#br0" timeOffset="134000.3989">24276 5281 2360 0 0,'-1'-30'5343'0'0,"2"-2"176"0"0,7 62-3833 0 0,7 47-1190 0 0,-11-46-401 0 0,1 0-1 0 0,2 0 1 0 0,1-1-1 0 0,2 0 0 0 0,0 0 1 0 0,11 18-95 0 0,-20-46 7 0 0,0 1 1 0 0,1-1-1 0 0,-1 0 1 0 0,0 1-1 0 0,1-1 1 0 0,0 0-1 0 0,-1 0 0 0 0,1 0 1 0 0,0 0-1 0 0,0 0 1 0 0,0 0-1 0 0,0-1 1 0 0,1 1-1 0 0,-1-1 1 0 0,0 1-1 0 0,1-1 1 0 0,-1 0-1 0 0,1 0 0 0 0,-1 0 1 0 0,1 0-1 0 0,-1 0 1 0 0,1-1-1 0 0,0 1 1 0 0,0-1-1 0 0,-1 0 1 0 0,1 1-1 0 0,0-1 1 0 0,-1-1-1 0 0,1 1 0 0 0,0 0 1 0 0,0-1-1 0 0,-1 1 1 0 0,1-1-1 0 0,-1 0 1 0 0,1 0-1 0 0,0 0 1 0 0,-1 0-1 0 0,1-1-7 0 0,4-1 4 0 0,-1-2 0 0 0,1 1 0 0 0,-1-1 0 0 0,0 0 0 0 0,0 0 0 0 0,-1-1 0 0 0,1 1 0 0 0,-1-1 0 0 0,0 0 0 0 0,-1-1 0 0 0,0 1 0 0 0,0-1-1 0 0,1-2-3 0 0,62-156-597 0 0,-65 165 599 0 0,0 0 0 0 0,-1 0-1 0 0,1 0 1 0 0,0 0 0 0 0,-1 1 0 0 0,1-1 0 0 0,0 0-1 0 0,-1 1 1 0 0,1-1 0 0 0,-1 1 0 0 0,1 0 0 0 0,-1-1-1 0 0,1 1 1 0 0,-1 0 0 0 0,0 0 0 0 0,1 0 0 0 0,-1 0-1 0 0,0 0 1 0 0,0 0 0 0 0,1 1 0 0 0,-1-1-1 0 0,0 0 1 0 0,0 1 0 0 0,-1-1 0 0 0,1 0 0 0 0,0 1-1 0 0,0-1 1 0 0,-1 1 0 0 0,1-1 0 0 0,0 1 0 0 0,-1 0-1 0 0,0-1 1 0 0,1 1 0 0 0,-1-1 0 0 0,0 1 0 0 0,0 0-1 0 0,0-1 1 0 0,0 1-2 0 0,5 11-5 0 0,1 0 0 0 0,0-1 0 0 0,0 0 0 0 0,1 0-1 0 0,1 0 1 0 0,0-1 0 0 0,1 0 0 0 0,0-1 0 0 0,0 0 0 0 0,2 0 5 0 0,-9-9 3 0 0,1-1 1 0 0,-1 1 0 0 0,1 0-1 0 0,0-1 1 0 0,0 0-1 0 0,-1 0 1 0 0,1 0-1 0 0,0 0 1 0 0,-1 0 0 0 0,1-1-1 0 0,0 1 1 0 0,-1-1-1 0 0,1 1 1 0 0,0-1 0 0 0,-1 0-1 0 0,1 0 1 0 0,-1 0-1 0 0,1-1 1 0 0,-1 1-1 0 0,0 0 1 0 0,0-1 0 0 0,1 0-1 0 0,-1 1 1 0 0,1-3-4 0 0,7-7 49 0 0,0-1 0 0 0,-1 0 0 0 0,-1-1 0 0 0,0 0 0 0 0,-1 0 0 0 0,0-1 0 0 0,-1 1 0 0 0,0-2 0 0 0,-1 1 0 0 0,-1-1 0 0 0,0 1 0 0 0,-1-1 0 0 0,-1 0 0 0 0,0 0 0 0 0,-1 0 0 0 0,-1-1 0 0 0,0 1 0 0 0,-1 0 0 0 0,-2-14-49 0 0,2 1 81 0 0,0 0-1 0 0,-2 0 1 0 0,-1 0-1 0 0,-2 0 1 0 0,0 1-1 0 0,-2 0 1 0 0,-1 0-1 0 0,-1 1 1 0 0,-3-5-81 0 0,11 28-4 0 0,0 0 0 0 0,-1 1 0 0 0,1-1 0 0 0,0 1 1 0 0,-1 0-1 0 0,1-1 0 0 0,-1 1 0 0 0,0 1 0 0 0,0-1 0 0 0,0 0 0 0 0,0 1 0 0 0,0-1 0 0 0,0 1 1 0 0,0 0-1 0 0,0 0 0 0 0,0 0 0 0 0,-1 0 0 0 0,1 1 0 0 0,0 0 0 0 0,-1-1 0 0 0,1 1 0 0 0,0 0 1 0 0,-1 0-1 0 0,1 1 0 0 0,0-1 0 0 0,-1 1 0 0 0,1 0 0 0 0,0 0 0 0 0,0 0 0 0 0,0 0 1 0 0,-1 0-1 0 0,1 1 0 0 0,0-1 0 0 0,1 1 0 0 0,-1 0 0 0 0,0 0 0 0 0,0 0 0 0 0,1 0 0 0 0,-1 0 1 0 0,1 1-1 0 0,0-1 0 0 0,0 1 0 0 0,0-1 0 0 0,0 1 0 0 0,0 0 0 0 0,0 0 0 0 0,1 0 0 0 0,0 0 1 0 0,-1 0-1 0 0,1 0 0 0 0,0 1 0 0 0,0-1 4 0 0,1 1-2 0 0,-1-1 0 0 0,0 1 0 0 0,1 0 0 0 0,0-1 1 0 0,0 1-1 0 0,0 0 0 0 0,1 0 0 0 0,-1-1 0 0 0,1 1 0 0 0,0-1 0 0 0,0 1 1 0 0,0 0-1 0 0,0-1 0 0 0,0 0 0 0 0,1 1 0 0 0,0-1 0 0 0,0 0 0 0 0,0 0 0 0 0,0 0 1 0 0,0 0-1 0 0,1 0 0 0 0,-1 0 0 0 0,1-1 0 0 0,-1 1 0 0 0,1-1 0 0 0,0 0 1 0 0,0 1-1 0 0,0-2 0 0 0,1 1 0 0 0,-1 0 0 0 0,0 0 0 0 0,1-1 0 0 0,-1 0 0 0 0,1 0 1 0 0,-1 0-1 0 0,1 0 2 0 0,70 12-1550 0 0,-10-18-3407 0 0,-45-1 1503 0 0,2-1-1379 0 0</inkml:trace>
  <inkml:trace contextRef="#ctx0" brushRef="#br0" timeOffset="134422.607">25346 4454 2688 0 0,'-2'-1'2694'0'0,"-10"-7"834"0"0,-29-28 5609 0 0,41 34-9077 0 0,0-1 1 0 0,-1 0-1 0 0,1 0 0 0 0,0 1 1 0 0,1-1-1 0 0,-1 0 0 0 0,0 0 1 0 0,1 0-1 0 0,0 1 1 0 0,-1-1-1 0 0,1 0 0 0 0,0 1 1 0 0,0-1-1 0 0,1 1 0 0 0,-1-1 1 0 0,0 1-1 0 0,1 0 0 0 0,0-1 1 0 0,-1 1-1 0 0,1 0 0 0 0,0 0 1 0 0,0 0-1 0 0,0 0 0 0 0,0 1 1 0 0,1-1-61 0 0,3-5 70 0 0,174-183-2055 0 0,-180 190 1972 0 0,0-1 0 0 0,1 1 1 0 0,-1 0-1 0 0,0-1 0 0 0,1 1 0 0 0,-1-1 1 0 0,0 1-1 0 0,1 0 0 0 0,-1-1 0 0 0,1 1 1 0 0,-1 0-1 0 0,1-1 0 0 0,-1 1 0 0 0,0 0 1 0 0,1 0-1 0 0,-1 0 0 0 0,1-1 0 0 0,-1 1 1 0 0,1 0-1 0 0,-1 0 0 0 0,1 0 1 0 0,-1 0-1 0 0,1 0 0 0 0,0 0 0 0 0,-1 0 1 0 0,1 0-1 0 0,-1 0 0 0 0,1 0 0 0 0,-1 0 1 0 0,1 0-1 0 0,-1 1 0 0 0,1-1 0 0 0,-1 0 1 0 0,1 0-1 0 0,-1 0 0 0 0,1 1 0 0 0,-1-1 1 0 0,0 0-1 0 0,1 0 0 0 0,-1 1 0 0 0,1-1 1 0 0,-1 1-1 0 0,0-1 0 0 0,1 0 0 0 0,-1 1 1 0 0,0-1-1 0 0,1 1 0 0 0,-1-1 0 0 0,0 0 1 0 0,0 1-1 0 0,1-1 0 0 0,-1 1 0 0 0,0-1 1 0 0,0 1-1 0 0,0-1 0 0 0,0 1 0 0 0,0-1 1 0 0,0 1-1 0 0,0-1 0 0 0,0 1 0 0 0,0 0 1 0 0,0-1-1 0 0,0 1 0 0 0,0-1 0 0 0,0 1 1 0 0,0-1-1 0 0,0 1 0 0 0,0-1 13 0 0,3 39-38 0 0,-3 72 38 0 0,5 0-1 0 0,5 0 0 0 0,13 50 1 0 0,6-32 52 0 0,-15-72 423 0 0,-1 1-1 0 0,-3 0 1 0 0,-3 1-1 0 0,-1 57-474 0 0,-6-100 110 0 0,-2 0 0 0 0,0-1-1 0 0,0 0 1 0 0,-2 1-1 0 0,0-1 1 0 0,-1 0-1 0 0,0-1 1 0 0,-1 1 0 0 0,0-1-1 0 0,-2 0 1 0 0,0-1-1 0 0,0 0 1 0 0,-1 0 0 0 0,0 0-1 0 0,-1-2 1 0 0,-1 1-1 0 0,0-1 1 0 0,-1 0-1 0 0,0-1 1 0 0,0-1 0 0 0,-1 0-1 0 0,-9 5-109 0 0,-53 8-4009 0 0,-8-27-4282 0 0,68 0 1900 0 0</inkml:trace>
  <inkml:trace contextRef="#ctx0" brushRef="#br0" timeOffset="134695.636">26171 4039 2312 0 0,'18'-56'8842'0'0,"-12"38"-3895"0"0,-12 46-3960 0 0,-184 705 533 0 0,187-720-1658 0 0,-1 0 0 0 0,2-1 0 0 0,0 1 0 0 0,0 0 0 0 0,1 0 0 0 0,1 1 0 0 0,0-1 0 0 0,0 0 0 0 0,2 0 0 0 0,0 0 0 0 0,0 0 0 0 0,1-1 0 0 0,0 1 0 0 0,3 2 138 0 0,36 18-3734 0 0,-5-27-1661 0 0,-9-8 252 0 0</inkml:trace>
  <inkml:trace contextRef="#ctx0" brushRef="#br0" timeOffset="135243.533">26392 4725 136 0 0,'49'-98'13225'0'0,"-48"96"-12738"0"0,-1 2 36 0 0,0 0-61 0 0,0 0 48 0 0,7 39 1221 0 0,16 69-1136 0 0,-21-104-583 0 0,-1 0-1 0 0,1 0 1 0 0,-1 0-1 0 0,1-1 1 0 0,0 1 0 0 0,1-1-1 0 0,-1 1 1 0 0,1-1 0 0 0,-1 0-1 0 0,1 0 1 0 0,0 0-1 0 0,0 0 1 0 0,0 0 0 0 0,1 0-1 0 0,-1-1 1 0 0,1 0-1 0 0,-1 0 1 0 0,1 0 0 0 0,0 0-1 0 0,0 0 1 0 0,0-1-1 0 0,0 0 1 0 0,0 0 0 0 0,0 0-1 0 0,0 0 1 0 0,0 0-1 0 0,2-1-11 0 0,2 0 17 0 0,-1-1-1 0 0,1 0 0 0 0,-1 0 1 0 0,1 0-1 0 0,0-1 0 0 0,-1-1 1 0 0,0 1-1 0 0,0-1 0 0 0,0 0 1 0 0,0-1-1 0 0,0 1 0 0 0,0-2 1 0 0,-1 1-1 0 0,0 0 0 0 0,0-1 1 0 0,0-1-1 0 0,-1 1 0 0 0,1-1 1 0 0,-1 1-1 0 0,-1-1 0 0 0,1-1 1 0 0,-1 1-1 0 0,0-1 0 0 0,1-2-16 0 0,42-76-366 0 0,-46 83 314 0 0,-1 2-40 0 0,0 0 79 0 0,0 0-54 0 0,0 0 76 0 0,31 56-8 0 0,-29-53 8 0 0,0 0 1 0 0,0 0 0 0 0,0 0-1 0 0,0 0 1 0 0,0 0 0 0 0,0 0 0 0 0,1 0-1 0 0,0-1 1 0 0,-1 1 0 0 0,1-1-1 0 0,0 1 1 0 0,0-1 0 0 0,0 0 0 0 0,1-1-1 0 0,-1 1 1 0 0,0 0 0 0 0,1-1-1 0 0,-1 0 1 0 0,1 0 0 0 0,-1 0 0 0 0,1 0-1 0 0,0 0 1 0 0,-1-1 0 0 0,1 0-1 0 0,0 0 1 0 0,-1 0 0 0 0,1 0 0 0 0,0 0-1 0 0,-1-1 1 0 0,1 1 0 0 0,0-1-1 0 0,-1 0 1 0 0,1 0 0 0 0,-1-1 0 0 0,1 1-1 0 0,-1-1 1 0 0,3-1-10 0 0,2-2 6 0 0,-1-1-1 0 0,1-1 1 0 0,-1 1 0 0 0,0-1-1 0 0,0 0 1 0 0,-1 0 0 0 0,0-1-1 0 0,-1 0 1 0 0,1 0 0 0 0,-1-1-1 0 0,-1 1 1 0 0,0-1 0 0 0,0 0-1 0 0,-1 0 1 0 0,0 0 0 0 0,0-1 0 0 0,-1 1-1 0 0,0-1 1 0 0,-1 1 0 0 0,0-3-6 0 0,-2-198-183 0 0,0 204 171 0 0,-32-157 777 0 0,31 158-751 0 0,-43-27 92 0 0,44 32-104 0 0,-1 0 0 0 0,0 0-1 0 0,0 0 1 0 0,0 0 0 0 0,1 0 0 0 0,-1 1-1 0 0,0-1 1 0 0,0 0 0 0 0,1 1 0 0 0,-1 0-1 0 0,0-1 1 0 0,1 1 0 0 0,-1 0 0 0 0,0 0-1 0 0,1 0 1 0 0,-1 0 0 0 0,1 0 0 0 0,-1 0-1 0 0,1 0 1 0 0,0 0 0 0 0,0 1 0 0 0,-1-1-1 0 0,1 0 1 0 0,0 1 0 0 0,0-1 0 0 0,0 1-1 0 0,0 0 1 0 0,1-1 0 0 0,-1 1 0 0 0,0 0-1 0 0,1-1 1 0 0,-1 1 0 0 0,1 0 0 0 0,0-1-1 0 0,-1 1 1 0 0,1 0 0 0 0,0 0 0 0 0,0 0-1 0 0,0 0 1 0 0,0-1 0 0 0,0 1 0 0 0,1 0-1 0 0,-1 0 1 0 0,0-1 0 0 0,1 1 0 0 0,0 0-1 0 0,-1 0 1 0 0,1-1 0 0 0,0 1 0 0 0,0-1 0 0 0,0 1-1 0 0,0-1 1 0 0,0 1 0 0 0,0-1 0 0 0,0 1-1 0 0,0-1 1 0 0,1 1-2 0 0,23 14-2107 0 0,11-8-6247 0 0,-32-8 2162 0 0</inkml:trace>
  <inkml:trace contextRef="#ctx0" brushRef="#br0" timeOffset="135530.11">27124 3697 2876 0 0,'-48'-55'14190'0'0,"34"83"-12446"0"0,16-11-1646 0 0,1-1 0 0 0,1 0-1 0 0,1 1 1 0 0,0-2-1 0 0,1 1 1 0 0,0 0-1 0 0,1-1 1 0 0,1-1-1 0 0,1 1 1 0 0,2 1-98 0 0,12 27 120 0 0,5 9-22 0 0,-3 2-1 0 0,-2 0 1 0 0,-3 1-1 0 0,-2 2 1 0 0,-2 0-1 0 0,-3 0 1 0 0,-3 1-1 0 0,-2 1 1 0 0,-3-1-1 0 0,-2 18-97 0 0,-2-24-25 0 0,-4-1 0 0 0,-1 0-1 0 0,-3 0 1 0 0,-1-1-1 0 0,-3 0 1 0 0,-3 0 0 0 0,-16 40 25 0 0,-42 41-3774 0 0,-32-20-5203 0 0,62-80 3428 0 0</inkml:trace>
  <inkml:trace contextRef="#ctx0" brushRef="#br0" timeOffset="135831.0339">25104 6032 668 0 0,'-167'40'12191'0'0,"165"-39"-12126"0"0,-40 5 4336 0 0,54-22-1706 0 0,188-65-1769 0 0,1070-407 95 0 0,-881 322-931 0 0,-259 114-2507 0 0,-127 51 1291 0 0,-3 1-204 0 0,8 6-2833 0 0,-17 4-95 0 0,-5 4-2101 0 0</inkml:trace>
  <inkml:trace contextRef="#ctx0" brushRef="#br0" timeOffset="136463.3839">25728 6154 2876 0 0,'-30'18'6138'0'0,"-12"9"1409"0"0,20 1-6586 0 0,3 17-405 0 0,1 2-1 0 0,2 0 1 0 0,3 1 0 0 0,1 0-1 0 0,3 1 1 0 0,-1 23-556 0 0,7-51 96 0 0,1 0 0 0 0,0 0 0 0 0,2 0 1 0 0,0 1-1 0 0,1-1 0 0 0,2 0 0 0 0,0 0 0 0 0,2 8-96 0 0,-4-27-1 0 0,0 0 1 0 0,-1 0-1 0 0,1 1 0 0 0,0-1 0 0 0,0 0 0 0 0,1 0 0 0 0,-1 0 0 0 0,0 0 1 0 0,1 0-1 0 0,-1 0 0 0 0,1 0 0 0 0,-1 0 0 0 0,1-1 0 0 0,0 1 0 0 0,0-1 1 0 0,0 1-1 0 0,0-1 0 0 0,0 0 0 0 0,0 0 0 0 0,0 1 0 0 0,0-2 0 0 0,0 1 0 0 0,1 0 1 0 0,-1 0-1 0 0,0-1 0 0 0,1 1 0 0 0,-1-1 0 0 0,1 0 0 0 0,-1 1 0 0 0,0-1 1 0 0,1 0-1 0 0,-1-1 0 0 0,1 1 0 0 0,-1 0 0 0 0,0-1 0 0 0,1 1 0 0 0,-1-1 1 0 0,0 0-1 0 0,0 0 0 0 0,1 0 0 0 0,-1 0 0 0 0,2-1 1 0 0,86-60-804 0 0,92-119-479 0 0,-180 181 1280 0 0,0-1 0 0 0,0 1 1 0 0,0 0-1 0 0,0 0 0 0 0,0 1 0 0 0,0-1 1 0 0,0 0-1 0 0,-1 1 0 0 0,1-1 1 0 0,0 1-1 0 0,0-1 0 0 0,0 1 0 0 0,-1 0 1 0 0,1 0-1 0 0,0 0 0 0 0,-1 0 0 0 0,1 0 1 0 0,0 0-1 0 0,-1 0 0 0 0,0 1 0 0 0,1-1 1 0 0,-1 0-1 0 0,0 1 0 0 0,0 0 1 0 0,1-1-1 0 0,-1 1 0 0 0,-1-1 0 0 0,1 1 1 0 0,0 0-1 0 0,0 0 0 0 0,0-1 0 0 0,-1 1 1 0 0,1 0-1 0 0,-1 0 0 0 0,0 0 1 0 0,1 0-1 0 0,-1 0 0 0 0,0 0 0 0 0,0 0 1 0 0,0 0 2 0 0,0 0 7 0 0,58 78 460 0 0,-54-79-461 0 0,0 0 0 0 0,1-1 1 0 0,-1 1-1 0 0,0-1 0 0 0,0 0 0 0 0,1 0 0 0 0,-1 0 0 0 0,0-1 0 0 0,0 1 0 0 0,0-1 1 0 0,0 0-1 0 0,1 0 0 0 0,-1-1 0 0 0,0 1 0 0 0,-1-1 0 0 0,1 0 0 0 0,0 0 0 0 0,0 0 1 0 0,-1-1-1 0 0,1 1 0 0 0,-1-1-6 0 0,9-8 16 0 0,-1 0 0 0 0,-1-1 0 0 0,0 0 0 0 0,0-1 0 0 0,-1 1 0 0 0,-1-2 1 0 0,0 1-1 0 0,-1-1 0 0 0,-1-1 0 0 0,0 1 0 0 0,-1-1 0 0 0,0 0 0 0 0,-1 0 0 0 0,-1-1 0 0 0,0-1-16 0 0,9-243 796 0 0,-13 186-199 0 0,-17-7-19 0 0,16 80-551 0 0,0 0-1 0 0,0 1 0 0 0,0-1 1 0 0,0 1-1 0 0,-1-1 1 0 0,1 1-1 0 0,0 0 1 0 0,0 0-1 0 0,-1 0 1 0 0,1 0-1 0 0,0 0 1 0 0,0 0-1 0 0,-1 1 1 0 0,1-1-1 0 0,0 1 1 0 0,0 0-1 0 0,0 0 1 0 0,0-1-1 0 0,0 1 1 0 0,0 0-1 0 0,0 1 1 0 0,0-1-1 0 0,0 0 1 0 0,0 1-1 0 0,0 0-26 0 0,-15 44 519 0 0,60-39-220 0 0,-24-11-708 0 0,-1-1 0 0 0,1-1-1 0 0,-1 0 1 0 0,0-2 0 0 0,0 0-1 0 0,-1-1 1 0 0,0-1 0 0 0,-1 0-1 0 0,13-11 410 0 0,-3 4-1169 0 0,-7 5 282 0 0,44-29-6123 0 0,-17 9-1524 0 0</inkml:trace>
  <inkml:trace contextRef="#ctx0" brushRef="#br0" timeOffset="139390.9039">21999 5617 1204 0 0,'0'0'1312'0'0,"0"0"-180"0"0,12-35 2489 0 0,0 18-3510 0 0,0-1 0 0 0,2 2 0 0 0,0 0 1 0 0,1 0-1 0 0,0 2 0 0 0,1 0 0 0 0,1 0 0 0 0,0 2 1 0 0,1 0-1 0 0,14-7-111 0 0,-24 15 13 0 0,0 1 0 0 0,-1 0-1 0 0,2 0 1 0 0,-1 0 0 0 0,0 1 0 0 0,1 0 0 0 0,-1 1 0 0 0,1 0 0 0 0,-1 0 0 0 0,1 1 0 0 0,-1 0 0 0 0,1 1 0 0 0,-1 0-1 0 0,1 0 1 0 0,-1 0 0 0 0,1 1 0 0 0,-1 1 0 0 0,0-1 0 0 0,0 1 0 0 0,0 1 0 0 0,0-1 0 0 0,-1 2 0 0 0,1-1-1 0 0,-1 1 1 0 0,0 0 0 0 0,0 0 0 0 0,-1 1 0 0 0,0-1 0 0 0,0 2 0 0 0,0-1 0 0 0,0 1 0 0 0,-1 0 0 0 0,0 0-1 0 0,-1 0 1 0 0,0 0 0 0 0,0 1 0 0 0,0 0 0 0 0,-1 0 0 0 0,0 0 0 0 0,-1 0 0 0 0,0 1 0 0 0,0-1 0 0 0,-1 0-1 0 0,0 1 1 0 0,0-1 0 0 0,-1 1 0 0 0,0 0 0 0 0,0-1 0 0 0,-1 1 0 0 0,0-1 0 0 0,-1 2-13 0 0,-1 4 22 0 0,-1 1 0 0 0,0-1 0 0 0,-1 0 0 0 0,0 0 0 0 0,-1-1 0 0 0,-1 1 0 0 0,0-1 0 0 0,-1-1 0 0 0,-1 1 0 0 0,1-1 0 0 0,-2-1 0 0 0,0 0 0 0 0,0 0 0 0 0,-1-1 0 0 0,0 0 0 0 0,-1-1 0 0 0,0 0 1 0 0,0-1-1 0 0,-11 5-22 0 0,-73 11 111 0 0,92-23-85 0 0,-19 1-143 0 0,140 86-58 0 0,-104-76 137 0 0,0 0 1 0 0,1 0-1 0 0,0-1 1 0 0,1-1-1 0 0,0 0 1 0 0,0-1-1 0 0,1-1 1 0 0,0 0-1 0 0,1-1 0 0 0,1-1 38 0 0,63 9-4105 0 0,-75-15 1687 0 0</inkml:trace>
  <inkml:trace contextRef="#ctx0" brushRef="#br0" timeOffset="139614.595">22172 6509 700 0 0,'-6'7'1788'0'0,"6"-7"-332"0"0,0 0-192 0 0,0 0-219 0 0,0 0-169 0 0,17 2-172 0 0,-17-2-152 0 0,25-7-80 0 0,-9 1-116 0 0,1-5-32 0 0,8 3-184 0 0,0-3-348 0 0,0-2-244 0 0,0 4-476 0 0,0-3-1620 0 0,0 1-589 0 0</inkml:trace>
  <inkml:trace contextRef="#ctx0" brushRef="#br0" timeOffset="139843.015">22318 6787 1476 0 0,'5'160'8423'0'0,"48"-10"-10469"0"0,-45-141-1357 0 0,-7-7 1357 0 0</inkml:trace>
  <inkml:trace contextRef="#ctx0" brushRef="#br0" timeOffset="140053.957">22612 6721 216 0 0,'0'0'1726'0'0,"0"0"-253"0"0,12 10 1993 0 0,3 100 694 0 0,-14 5-4585 0 0,-1-69-1803 0 0,-2-34-1432 0 0,2-10 1336 0 0</inkml:trace>
  <inkml:trace contextRef="#ctx0" brushRef="#br0" timeOffset="140323.281">22400 6838 112 0 0,'-22'-42'8266'0'0,"23"39"-8145"0"0,-1 0 1 0 0,1 0-1 0 0,0 0 1 0 0,-1 1-1 0 0,1-1 0 0 0,0 0 1 0 0,1 0-1 0 0,-1 1 0 0 0,0-1 1 0 0,1 1-1 0 0,-1-1 1 0 0,1 1-1 0 0,0 0 0 0 0,0 0 1 0 0,0-1-1 0 0,0 1 0 0 0,0 0 1 0 0,0 1-1 0 0,1-1 1 0 0,-1 0-1 0 0,1 1 0 0 0,1-2-121 0 0,10-3 48 0 0,0 1-1 0 0,0 0 0 0 0,0 1 0 0 0,1 0 0 0 0,-1 1 1 0 0,1 1-1 0 0,0 0 0 0 0,0 1 0 0 0,0 1 0 0 0,0 0 1 0 0,0 1-1 0 0,-1 1 0 0 0,1 0 0 0 0,0 1 0 0 0,-1 0 1 0 0,1 1-1 0 0,-1 1 0 0 0,0 0 0 0 0,-1 1 0 0 0,5 3-47 0 0,-3-3-92 0 0,-8-1 33 0 0,1-1 0 0 0,0 0 0 0 0,0-1-1 0 0,0 0 1 0 0,1 0 0 0 0,-1-1 0 0 0,1 0 0 0 0,-1 0-1 0 0,1-1 1 0 0,-1 0 0 0 0,1-1 0 0 0,0 0-1 0 0,0 0 1 0 0,-1-1 0 0 0,1 0 0 0 0,0 0-1 0 0,-1-1 1 0 0,1 0 0 0 0,0-1 59 0 0,47-33-5204 0 0,-41 20 2037 0 0</inkml:trace>
  <inkml:trace contextRef="#ctx0" brushRef="#br0" timeOffset="141006.537">22777 5620 32 0 0,'0'0'1684'0'0,"0"0"-508"0"0,0 0-148 0 0,0 0-312 0 0,-4-11-72 0 0,4 11-227 0 0,0 0 3 0 0,0 0-192 0 0,-2-13 20 0 0,2 13-188 0 0,0 0-64 0 0,-2-17-180 0 0,2 17-104 0 0,-2-11-168 0 0,2 11-173 0 0,-2-17-991 0 0,2 17 552 0 0</inkml:trace>
  <inkml:trace contextRef="#ctx0" brushRef="#br0" timeOffset="141261.201">22485 5196 356 0 0,'0'0'1392'0'0,"-14"-15"-288"0"0,14 15-216 0 0,-15-11-160 0 0,15 11-148 0 0,-10-10-147 0 0,10 10-85 0 0,-11-13-88 0 0,11 13-156 0 0,-10-9-240 0 0,3 1-332 0 0,7 8-1301 0 0,-12-13 353 0 0</inkml:trace>
  <inkml:trace contextRef="#ctx0" brushRef="#br0" timeOffset="141529.613">22024 5051 1576 0 0,'0'0'1177'0'0,"-3"0"-158"0"0,-40 13 1975 0 0,-1 50-4279 0 0,-5 63-1318 0 0,3 72 3953 0 0,20 101 1435 0 0,32-104-2735 0 0,30-71-3498 0 0,-28-101 2237 0 0</inkml:trace>
  <inkml:trace contextRef="#ctx0" brushRef="#br0" timeOffset="141712.014">22043 6638 1396 0 0,'39'116'5780'0'0,"-9"-31"-4796"0"0,3-12-1443 0 0,-4-29-3068 0 0,-20-31 1757 0 0</inkml:trace>
  <inkml:trace contextRef="#ctx0" brushRef="#br0" timeOffset="141894.979">22341 7309 1572 0 0,'16'43'6604'0'0,"30"-1"-5949"0"0,-13-22-4884 0 0,-30-18 2031 0 0</inkml:trace>
  <inkml:trace contextRef="#ctx0" brushRef="#br0" timeOffset="142166.079">22585 7491 296 0 0,'5'4'2379'0'0,"15"8"8234"0"0,33-46-8494 0 0,-2-6-7678 0 0,-42 32 2410 0 0,-3 1-1146 0 0</inkml:trace>
  <inkml:trace contextRef="#ctx0" brushRef="#br0" timeOffset="142411.733">22976 7268 320 0 0,'0'0'2582'0'0,"0"0"-342"0"0,20-13 5739 0 0,-8 3-6488 0 0,-3 1-1759 0 0,11-14-1970 0 0,-10 4-2805 0 0,-4 10 384 0 0</inkml:trace>
  <inkml:trace contextRef="#ctx0" brushRef="#br0" timeOffset="142412.733">23136 6879 1232 0 0,'3'-18'6556'0'0,"4"-39"360"0"0,3 17-7840 0 0,-6 30-871 0 0,-2-2-2881 0 0,4-5-229 0 0</inkml:trace>
  <inkml:trace contextRef="#ctx0" brushRef="#br0" timeOffset="142697.281">23211 6436 652 0 0,'0'0'2596'0'0,"0"0"-424"0"0,-2-12-311 0 0,2 12-285 0 0,0 0-324 0 0,0-13-268 0 0,0 13-200 0 0,0 0-156 0 0,0-11-128 0 0,0 11-144 0 0,0 0-300 0 0,0 0-328 0 0,0-11-348 0 0,0 11-244 0 0,2-12-308 0 0,-2 12-400 0 0,0 0-1256 0 0,-2-15-857 0 0</inkml:trace>
  <inkml:trace contextRef="#ctx0" brushRef="#br0" timeOffset="142698.281">23140 6163 1168 0 0,'0'0'2196'0'0,"0"0"-55"0"0,-8-9-473 0 0,8 9 20 0 0,0 0-516 0 0,-6-10-80 0 0,6 10-376 0 0,0 0 16 0 0,0 0-352 0 0,-2-9-48 0 0,2 9-512 0 0,0 0-116 0 0,-4-11-520 0 0,4 11-116 0 0,0 0-252 0 0,-2-15-372 0 0,2 15-1072 0 0,-7-11-661 0 0</inkml:trace>
  <inkml:trace contextRef="#ctx0" brushRef="#br0" timeOffset="142941.535">23001 5882 728 0 0,'0'0'2336'0'0,"-9"-10"-652"0"0,9 10-99 0 0,-6-7-433 0 0,6 7-4 0 0,-8-10-408 0 0,8 10 8 0 0,-4-9-324 0 0,4 9 88 0 0,-7-8-292 0 0,7 8 48 0 0,-2-11-496 0 0,2 11-12 0 0,-4-11-416 0 0,4 11-168 0 0,-4-11-364 0 0,0 1-1468 0 0,4 10-693 0 0</inkml:trace>
  <inkml:trace contextRef="#ctx0" brushRef="#br0" timeOffset="143195.5229">22648 5519 2344 0 0,'-12'-5'4053'0'0,"9"4"-828"0"0,-18-9 582 0 0,19 9-3303 0 0,2 1-88 0 0,-10-6 7 0 0,-13-8-4143 0 0,-21-14-3161 0 0,42 27 5114 0 0</inkml:trace>
  <inkml:trace contextRef="#ctx0" brushRef="#br0" timeOffset="143196.5229">22427 5414 688 0 0,'0'0'908'0'0,"-21"-2"-172"0"0,21 2-88 0 0,-15-4-60 0 0,15 4-96 0 0,-14-5-32 0 0,14 5-124 0 0,-13-6-64 0 0,13 6-88 0 0,-12-9-112 0 0,12 9-180 0 0,-11-10-212 0 0,11 10-436 0 0,-6-11-568 0 0,6 11 852 0 0</inkml:trace>
  <inkml:trace contextRef="#ctx0" brushRef="#br0" timeOffset="143363.444">22206 5267 1056 0 0,'-97'39'5311'0'0,"62"-21"-8598"0"0,35-18 2611 0 0</inkml:trace>
  <inkml:trace contextRef="#ctx0" brushRef="#br0" timeOffset="143529.04">21945 5335 4 0 0,'-13'9'2890'0'0,"7"-4"-2545"0"0,0 0-1 0 0,0 0 0 0 0,1 1 1 0 0,0 0-1 0 0,0 0 0 0 0,0 0 1 0 0,0 1-1 0 0,1 0 0 0 0,0 0 1 0 0,1 0-1 0 0,0 0 0 0 0,0 0 1 0 0,-2 8-345 0 0,-5 65-3782 0 0,12-68 2597 0 0</inkml:trace>
  <inkml:trace contextRef="#ctx0" brushRef="#br0" timeOffset="143694.877">21915 5773 1528 0 0,'0'9'1256'0'0,"0"-9"-324"0"0,-2 23-24 0 0,2-23-284 0 0,0 18 73 0 0,-4-6-273 0 0,4-3 128 0 0,0 4-300 0 0,0 0 144 0 0,0-3-268 0 0,0 5 196 0 0,0-4-248 0 0,0 6 116 0 0,6-6-468 0 0,-3 6-352 0 0,1-6-580 0 0,-2 1-733 0 0,2 1 109 0 0</inkml:trace>
  <inkml:trace contextRef="#ctx0" brushRef="#br0" timeOffset="143861.938">22143 6267 1652 0 0,'0'0'1496'0'0,"0"15"-216"0"0,0-15-179 0 0,0 9-165 0 0,0-9-208 0 0,-2 15-80 0 0,2-15-152 0 0,-2 13-68 0 0,2-13-80 0 0,0 21-60 0 0,0-21-92 0 0,-2 19-212 0 0,4-8-216 0 0,-2-11-352 0 0,2 19-280 0 0,0-10-1621 0 0,-2-9-527 0 0</inkml:trace>
  <inkml:trace contextRef="#ctx0" brushRef="#br0" timeOffset="146277.908">21907 7692 548 0 0,'0'0'1302'0'0,"9"29"4735"0"0,-7-28-5360 0 0,21 14 2688 0 0,-1-16-3031 0 0,0-2 0 0 0,1-1-1 0 0,-1 0 1 0 0,-1-2 0 0 0,1-1 0 0 0,-1 0 0 0 0,0-2-1 0 0,-1 0 1 0 0,1-1 0 0 0,-2-1 0 0 0,13-10-334 0 0,41-18 716 0 0,350-179 1192 0 0,-218 129-1643 0 0,-181 81 67 0 0,-27 18 274 0 0,-33 20 15 0 0,-615 329 853 0 0,465-262-436 0 0,320-168-645 0 0,380-179-192 0 0,-444 218-76 0 0,-67 31-92 0 0,-52 25 133 0 0,-452 219 1381 0 0,423-207-1254 0 0,76-35-262 0 0,2-1-16 0 0,50-38-50 0 0,347-175-1495 0 0,-395 212 1349 0 0,-2 1-60 0 0,0 0-198 0 0,0 0-297 0 0,-17 21-3895 0 0,-6-3-3216 0 0,11-8 526 0 0</inkml:trace>
  <inkml:trace contextRef="#ctx0" brushRef="#br0" timeOffset="160978.8899">23908 7393 416 0 0,'3'-2'2020'0'0,"26"-37"6173"0"0,-29 37-7324 0 0,-19-31 2868 0 0,12 33-3701 0 0,-1 0 0 0 0,1 1 0 0 0,0 0 0 0 0,-1 0 0 0 0,1 1 0 0 0,0 0 0 0 0,0 0 0 0 0,0 1 0 0 0,0-1 0 0 0,1 2 0 0 0,-1-1 0 0 0,1 1 0 0 0,-1 0 0 0 0,1 0 0 0 0,1 0 0 0 0,-1 1 0 0 0,1 0 0 0 0,-5 5-36 0 0,6-7 1 0 0,-21 19 24 0 0,0 1 0 0 0,2 1 0 0 0,1 1-1 0 0,0 1 1 0 0,2 1 0 0 0,2 0 0 0 0,0 2 0 0 0,2 0-1 0 0,-7 16-24 0 0,20-40 8 0 0,0 0-1 0 0,1 1 0 0 0,0-1 0 0 0,-1 0 0 0 0,2 1 0 0 0,-1 0 1 0 0,1-1-1 0 0,0 1 0 0 0,0 0 0 0 0,0 0 0 0 0,1-1 0 0 0,0 1 0 0 0,0 0 1 0 0,0 0-1 0 0,1 0 0 0 0,0 0 0 0 0,0-1 0 0 0,0 1 0 0 0,1 0 1 0 0,0-1-1 0 0,0 1 0 0 0,0-1 0 0 0,1 0 0 0 0,0 0 0 0 0,0 0 1 0 0,0 0-1 0 0,1 0 0 0 0,-1-1 0 0 0,1 1 0 0 0,0-1 0 0 0,1 0 0 0 0,-1 0 1 0 0,1-1-1 0 0,-1 1 0 0 0,1-1 0 0 0,0 0 0 0 0,0 0 0 0 0,1 0 1 0 0,-1-1-1 0 0,0 0 0 0 0,2 0-7 0 0,12 1 17 0 0,-1 0 0 0 0,1-2 0 0 0,0 0 1 0 0,-1-1-1 0 0,1-1 0 0 0,0-1 0 0 0,-1 0 0 0 0,1-1 1 0 0,-1-1-1 0 0,0-1 0 0 0,0-1 0 0 0,-1 0 0 0 0,0-2 0 0 0,0 0 1 0 0,0 0-1 0 0,-1-2 0 0 0,0 0 0 0 0,8-7-17 0 0,-13 9 73 0 0,0-1-1 0 0,-1 0 0 0 0,0 0 1 0 0,-1-1-1 0 0,0 0 0 0 0,0-1 1 0 0,-1 0-1 0 0,0 0 0 0 0,-1-1 1 0 0,0 0-1 0 0,-1 0 0 0 0,-1-1 1 0 0,0 0-1 0 0,0 0 0 0 0,-1 0 1 0 0,-1 0-1 0 0,0 0 0 0 0,-1-1 1 0 0,-1 0-1 0 0,0 1 1 0 0,-1-1-1 0 0,0 0 0 0 0,-1 1 1 0 0,0-1-1 0 0,-1 0 0 0 0,-1 1 1 0 0,0 0-1 0 0,-1 0 0 0 0,0 0 1 0 0,-1 0-1 0 0,-1 0 0 0 0,0 1 1 0 0,-4-6-73 0 0,5 12 11 0 0,0 1 1 0 0,0 1 0 0 0,-1-1-1 0 0,0 1 1 0 0,1 0-1 0 0,-2 0 1 0 0,1 1 0 0 0,0 0-1 0 0,-1 0 1 0 0,1 0-1 0 0,-1 1 1 0 0,0 0 0 0 0,0 0-1 0 0,0 1 1 0 0,0-1 0 0 0,0 2-1 0 0,0-1 1 0 0,0 1-1 0 0,0 0 1 0 0,-1 1 0 0 0,1-1-1 0 0,0 1 1 0 0,-5 2-12 0 0,-77 22-2384 0 0,10 10-5185 0 0,50-21 561 0 0</inkml:trace>
  <inkml:trace contextRef="#ctx0" brushRef="#br0" timeOffset="162158.022">23082 3611 356 0 0,'0'0'1980'0'0,"-10"7"2983"0"0,-114 145 2054 0 0,-97 100-4143 0 0,209-241-2763 0 0,0 2 259 0 0,-1 0 0 0 0,0-1 1 0 0,0 0-1 0 0,-2-1 0 0 0,1 0 0 0 0,-1-2 1 0 0,-1 1-1 0 0,1-2 0 0 0,-1 0 0 0 0,-1-1 1 0 0,0-1-1 0 0,0 0 0 0 0,0-1 1 0 0,-1-1-1 0 0,-5 0-370 0 0,17-5 18 0 0,1 0-1 0 0,-1-1 1 0 0,0 0 0 0 0,1 0 0 0 0,-1 0 0 0 0,1 0 0 0 0,0-1-1 0 0,-1 0 1 0 0,1 0 0 0 0,1-1 0 0 0,-1 1 0 0 0,0-1-1 0 0,1 0 1 0 0,0 0 0 0 0,0-1 0 0 0,0 1 0 0 0,0-1 0 0 0,1 0-1 0 0,0 0 1 0 0,0 0 0 0 0,0 0 0 0 0,1-1 0 0 0,-1 1-1 0 0,1-1 1 0 0,1 1 0 0 0,-1-1 0 0 0,1 0 0 0 0,0 0 0 0 0,0 0-1 0 0,0 0 1 0 0,1 0 0 0 0,0 0 0 0 0,0 1 0 0 0,1-1 0 0 0,0 0-1 0 0,0 0 1 0 0,0 0 0 0 0,1 0 0 0 0,-1 1 0 0 0,1-1-1 0 0,3-4-17 0 0,6-8-57 0 0,0-1 0 0 0,1 2 0 0 0,1-1 0 0 0,1 2 0 0 0,1 0 0 0 0,0 0-1 0 0,1 2 1 0 0,1 0 0 0 0,0 0 0 0 0,0 2 0 0 0,2 0 0 0 0,-1 1-1 0 0,1 1 1 0 0,1 1 0 0 0,18-6 57 0 0,-30 11-20 0 0,1-1 0 0 0,0 2 0 0 0,0-1 0 0 0,0 1-1 0 0,0 1 1 0 0,0-1 0 0 0,1 2 0 0 0,-1-1 0 0 0,1 1 0 0 0,0 1 0 0 0,-1 0-1 0 0,1 0 1 0 0,-1 1 0 0 0,1 0 0 0 0,-1 0 0 0 0,1 1 0 0 0,-1 1 0 0 0,0 0-1 0 0,0 0 1 0 0,0 0 0 0 0,0 1 0 0 0,0 1 0 0 0,-1-1 0 0 0,0 1 0 0 0,3 3 20 0 0,212 242 136 0 0,-214-246-104 0 0,1-1 1 0 0,-1-1-1 0 0,1 1 1 0 0,0-2-1 0 0,0 1 1 0 0,0-2-1 0 0,0 1 1 0 0,0-1-1 0 0,0-1 1 0 0,0 0-1 0 0,0 0 1 0 0,0-1 0 0 0,0 0-1 0 0,-1 0 1 0 0,1-2-1 0 0,-1 1 1 0 0,0-1-1 0 0,1 0 1 0 0,-2-1-1 0 0,1 0 1 0 0,0 0-1 0 0,-1-1 1 0 0,4-4-33 0 0,4-3 174 0 0,0-1 0 0 0,-1 0 0 0 0,0-1 0 0 0,-1-1 0 0 0,-1 0 0 0 0,0-1 1 0 0,-2-1-1 0 0,0 1 0 0 0,-1-2 0 0 0,0 0 0 0 0,-2 0 0 0 0,0 0 0 0 0,3-15-174 0 0,-10 29 33 0 0,0 0-1 0 0,0 0 0 0 0,-1 0 1 0 0,1 0-1 0 0,-1 0 1 0 0,0 0-1 0 0,0 0 0 0 0,-1 0 1 0 0,1 0-1 0 0,-1 0 1 0 0,-1 0-1 0 0,1 0 0 0 0,0 1 1 0 0,-1-1-1 0 0,0 0 1 0 0,0 1-1 0 0,-1-1 0 0 0,1 1 1 0 0,-1 0-1 0 0,0 0 1 0 0,0 0-1 0 0,0 0 0 0 0,-1 0 1 0 0,0 0-1 0 0,1 1 0 0 0,-1 0 1 0 0,0 0-1 0 0,0 0 1 0 0,-1 0-1 0 0,1 1 0 0 0,-1 0 1 0 0,1-1-1 0 0,-1 2 1 0 0,0-1-1 0 0,1 0 0 0 0,-1 1 1 0 0,0 0-1 0 0,-5 0-32 0 0,-14-4-485 0 0,0 1-1 0 0,0 1 1 0 0,-1 1 0 0 0,1 2-1 0 0,-1 0 1 0 0,1 1 0 0 0,-1 2-1 0 0,-18 4 486 0 0,-111 34-11583 0 0,108-24 2850 0 0</inkml:trace>
  <inkml:trace contextRef="#ctx0" brushRef="#br0" timeOffset="167474.47">9958 4516 732 0 0,'-3'0'1728'0'0,"-8"-3"-227"0"0,8 2-158 0 0,-5-3 505 0 0,3 2 1944 0 0,0-2 242 0 0,31 3-3678 0 0,-4 1-6 0 0,271-45 1170 0 0,-200 23 1757 0 0,-92 22-3246 0 0,-1 0 0 0 0,1 0-1 0 0,0 1 1 0 0,0-1 0 0 0,0 0-1 0 0,-1-1 1 0 0,1 1 0 0 0,0 0-1 0 0,0 0 1 0 0,-1 0 0 0 0,1 0-1 0 0,0-1 1 0 0,-1 1 0 0 0,1 0-1 0 0,0 0 1 0 0,-1-1 0 0 0,1 1-1 0 0,0-1 1 0 0,-1 1 0 0 0,1-1-1 0 0,0 1 1 0 0,-1-1 0 0 0,1 1-1 0 0,-1-1 1 0 0,1 1 0 0 0,-1-1-1 0 0,0 0 1 0 0,1 1 0 0 0,-1-1-1 0 0,1 0 1 0 0,-1 1 0 0 0,0-1-1 0 0,0 0 1 0 0,1 1 0 0 0,-1-1-1 0 0,0 0 1 0 0,0 0 0 0 0,0 1-1 0 0,0-1 1 0 0,0 0 0 0 0,0 0-1 0 0,0 1 1 0 0,0-1 0 0 0,0 0-1 0 0,0 0 1 0 0,0 1 0 0 0,-1-1-1 0 0,1 0 1 0 0,0 0 0 0 0,0 1-1 0 0,-1-1 1 0 0,1 0 0 0 0,-1 1-1 0 0,1-1 1 0 0,0 1 0 0 0,-1-1-1 0 0,1 0 1 0 0,-1 1 0 0 0,0-1-31 0 0,-17-4 32 0 0,-1 0 0 0 0,-1 1 1 0 0,1 1-1 0 0,0 1 1 0 0,-1 0-1 0 0,1 2 0 0 0,-1 0 1 0 0,-13 3-33 0 0,8-2 5 0 0,-302 28-38 0 0,288-22-119 0 0,36-6 87 0 0,3-1 52 0 0,0 0-39 0 0,0 0 63 0 0,5-1-32 0 0,301-44 85 0 0,-95 13 305 0 0,-207 31-349 0 0,-4 1 15 0 0,0 0-37 0 0,-22-1 13 0 0,-244 38 1 0 0,42-7 62 0 0,220-30-122 0 0,4 0 35 0 0,-4-7-58 0 0,45-10 59 0 0,460-125-232 0 0,-437 125 345 0 0,-109 20-76 0 0,-310 51 3 0 0,350-53-197 0 0,0-1-1 0 0,0 1 1 0 0,0 0-1 0 0,1 0 1 0 0,-1 1-1 0 0,0-1 1 0 0,1 1-1 0 0,-1 0 0 0 0,1 0 1 0 0,-1 1-1 0 0,1-1 1 0 0,0 1-1 0 0,0 0 1 0 0,0 0-1 0 0,1 0 1 0 0,-1 1-1 0 0,1-1 1 0 0,-2 3 169 0 0,-1 55-10046 0 0,12-39 2968 0 0</inkml:trace>
  <inkml:trace contextRef="#ctx0" brushRef="#br0" timeOffset="168863.976">172 15993 40 0 0,'-11'-10'4470'0'0,"10"4"-4182"0"0,1-1-1 0 0,0 1 1 0 0,0-1-1 0 0,0 1 1 0 0,1-1-1 0 0,0 1 0 0 0,0-1 1 0 0,1 1-1 0 0,0 0 1 0 0,0-1-1 0 0,0 1 1 0 0,1 0-1 0 0,0 0 0 0 0,0 1 1 0 0,0-1-1 0 0,1 1 1 0 0,0-1-1 0 0,0 1 0 0 0,0 0 1 0 0,1 1-1 0 0,0-2-287 0 0,108-95 713 0 0,-96 88-632 0 0,19-16 19 0 0,0 2 0 0 0,1 2 1 0 0,2 1-1 0 0,1 2 0 0 0,0 1 0 0 0,15-3-100 0 0,-51 22 5 0 0,0 1 1 0 0,0 0-1 0 0,0 0 1 0 0,0 1-1 0 0,0-1 0 0 0,0 1 1 0 0,0 0-1 0 0,0 0 1 0 0,0 1-1 0 0,0-1 0 0 0,0 1 1 0 0,0-1-1 0 0,0 1 1 0 0,0 1-1 0 0,0-1 0 0 0,0 0 1 0 0,0 1-1 0 0,-1 0 1 0 0,1 0-1 0 0,-1 0 0 0 0,1 0 1 0 0,-1 1-1 0 0,0-1 0 0 0,0 1 1 0 0,0 0-1 0 0,0 0 1 0 0,-1 0-1 0 0,1 0 0 0 0,-1 0 1 0 0,0 1-1 0 0,1-1 1 0 0,-1 1-1 0 0,-1-1 0 0 0,1 1 1 0 0,0 3-6 0 0,37 141 282 0 0,-29 268 458 0 0,-11-274 2928 0 0,1-142-3575 0 0,-1 0 0 0 0,1 0 0 0 0,0 0 0 0 0,-1 0-1 0 0,1 0 1 0 0,0 0 0 0 0,-1 0 0 0 0,1 0 0 0 0,0 0 0 0 0,-1 0-1 0 0,1 0 1 0 0,0 0 0 0 0,0 1 0 0 0,-1-1 0 0 0,1 0-1 0 0,0 0 1 0 0,-1 0 0 0 0,1 0 0 0 0,0 0 0 0 0,0 1 0 0 0,-1-1-1 0 0,1 0 1 0 0,0 0 0 0 0,0 1 0 0 0,-1-1 0 0 0,1 0 0 0 0,0 0-1 0 0,0 1 1 0 0,0-1 0 0 0,-1 0 0 0 0,1 1 0 0 0,0-1 0 0 0,0 0-1 0 0,0 0 1 0 0,0 1 0 0 0,0-1 0 0 0,0 0 0 0 0,0 1-93 0 0,-11-33 69 0 0,8-20-41 0 0,2 1 1 0 0,2-1-1 0 0,2 1 1 0 0,3-1-1 0 0,2 1 1 0 0,2 1 0 0 0,2-1-1 0 0,2 2 1 0 0,3 0-1 0 0,2 1 1 0 0,2 1 0 0 0,1 0-1 0 0,3 2 1 0 0,2 1-1 0 0,30-38-28 0 0,-43 62 7 0 0,1 0-1 0 0,1 1 0 0 0,0 1 1 0 0,1 1-1 0 0,1 0 0 0 0,1 1 1 0 0,0 1-1 0 0,1 1 1 0 0,1 0-1 0 0,0 2 0 0 0,5-2-6 0 0,-20 12-2 0 0,0 0 0 0 0,0 0 0 0 0,0 1 0 0 0,0-1 0 0 0,0 2 0 0 0,0-1 0 0 0,1 0 0 0 0,-1 1 0 0 0,0 0 0 0 0,0 1 0 0 0,0 0 0 0 0,0-1 0 0 0,1 2 0 0 0,-1-1 0 0 0,0 1 0 0 0,-1 0 0 0 0,1 0 0 0 0,0 1 0 0 0,-1-1 0 0 0,1 1 0 0 0,-1 1 0 0 0,0-1 0 0 0,0 1 0 0 0,0 0 0 0 0,0 0 0 0 0,-1 0 0 0 0,1 0 0 0 0,-1 1 0 0 0,0 0 0 0 0,-1 0 0 0 0,1 0 0 0 0,-1 0 0 0 0,0 1 0 0 0,2 4 2 0 0,3 13-25 0 0,-1 0 1 0 0,-1 1-1 0 0,-1 0 1 0 0,-1 0-1 0 0,-1 1 1 0 0,-1-1-1 0 0,-1 0 1 0 0,-1 1-1 0 0,-2-1 1 0 0,0 1-1 0 0,-2 4 25 0 0,3-13 11 0 0,-16 109 19 0 0,-5-2 0 0 0,-6 0-1 0 0,-32 88-29 0 0,16-64 146 0 0,8 2 0 0 0,-1 35-146 0 0,29-125 101 0 0,3 0 0 0 0,2 1 1 0 0,3-1-1 0 0,2 1 1 0 0,3-1-1 0 0,3 0 1 0 0,2 0-1 0 0,4 6-101 0 0,-14-62 29 0 0,0 0-1 0 0,-1 0 1 0 0,2 1 0 0 0,-1-1 0 0 0,0 0-1 0 0,1 0 1 0 0,-1 1 0 0 0,1-1-1 0 0,0 0 1 0 0,0 0 0 0 0,0 0 0 0 0,1 0-1 0 0,-1 0 1 0 0,1 0 0 0 0,0 0-1 0 0,-1-1 1 0 0,1 1 0 0 0,1 0 0 0 0,-1-1-1 0 0,0 0 1 0 0,0 1 0 0 0,1-1-1 0 0,-1 0 1 0 0,1 0 0 0 0,0 0 0 0 0,0-1-1 0 0,0 1 1 0 0,0-1 0 0 0,0 0-1 0 0,0 1 1 0 0,0-1 0 0 0,0 0 0 0 0,0-1-1 0 0,0 1 1 0 0,1-1 0 0 0,-1 1-1 0 0,0-1 1 0 0,0 0 0 0 0,1 0 0 0 0,-1 0-1 0 0,0-1 1 0 0,0 1 0 0 0,3-2-29 0 0,35-14-99 0 0,-2-3 0 0 0,0-1-1 0 0,-1-2 1 0 0,-1-1 0 0 0,-1-2 0 0 0,-1-2 0 0 0,-2-1 0 0 0,3-4 99 0 0,-10 10-333 0 0,20-17-595 0 0,80-66-1684 0 0,-41 28-4655 0 0,-28 21-1411 0 0</inkml:trace>
  <inkml:trace contextRef="#ctx0" brushRef="#br0" timeOffset="236744.034">2503 14393 1468 0 0,'-10'-107'11066'0'0,"10"105"-10876"0"0,0 2-56 0 0,0 0-41 0 0,0 0-19 0 0,0 0-1 0 0,4 14 84 0 0,41 237 1540 0 0,165 840 298 0 0,-112-400-670 0 0,-19 140-1325 0 0,-49-477 466 0 0,9 266 648 0 0,-36-540-927 0 0,1 37 92 0 0,5 0 0 0 0,20 95-279 0 0,18 12-86 0 0,-32-176-2819 0 0,-14-45 1828 0 0,0 0-815 0 0,0 1 526 0 0,-1-6-4448 0 0,-2-15 761 0 0</inkml:trace>
  <inkml:trace contextRef="#ctx0" brushRef="#br0" timeOffset="237212.655">2245 18229 1608 0 0,'-4'3'3380'0'0,"-14"0"-1301"0"0,7-2 3232 0 0,223-57-2544 0 0,-169 41-2533 0 0,1495-570 4501 0 0,-887 370-2194 0 0,586-109-2541 0 0,-1165 308 73 0 0,1539-369 1078 0 0,-1516 358-1208 0 0,159-46-2322 0 0,-254 73 2164 0 0,-1 0 1 0 0,1 0-1 0 0,-1 0 1 0 0,1 0-1 0 0,-1 0 1 0 0,1 0-1 0 0,-1 0 1 0 0,1-1-1 0 0,-1 1 1 0 0,1 0-1 0 0,0 0 1 0 0,-1-1-1 0 0,1 1 0 0 0,-1 0 1 0 0,1-1-1 0 0,0 1 1 0 0,-1 0-1 0 0,1-1 1 0 0,0 1-1 0 0,0 0 1 0 0,-1-1-1 0 0,1 1 1 0 0,0-1-1 0 0,0 1 1 0 0,-1-1-1 0 0,1 1 1 0 0,0-1-1 0 0,0 1 1 0 0,0 0-1 0 0,0-1 1 0 0,0 1-1 0 0,0-1 1 0 0,0 1-1 0 0,0-1 1 0 0,0 1-1 0 0,0-1 1 0 0,0 1-1 0 0,0-1 1 0 0,0 1-1 0 0,0-1 1 0 0,0 1-1 0 0,0-1 1 0 0,1 1-1 0 0,-1-1 1 0 0,0 1-1 0 0,0 0 1 0 0,0-1-1 0 0,1 1 1 0 0,-1-1-1 0 0,0 1 1 0 0,1 0-1 0 0,-1-1 1 0 0,0 1-1 0 0,1 0 1 0 0,-1-1-1 0 0,1 1 0 0 0,-1 0 1 0 0,0 0-1 0 0,1-1 1 0 0,-1 1-1 0 0,1 0 215 0 0,-19-5-5953 0 0</inkml:trace>
  <inkml:trace contextRef="#ctx0" brushRef="#br0" timeOffset="238024.661">575 16053 84 0 0,'-113'28'9968'0'0,"111"-28"-9909"0"0,0 0 0 0 0,1-1 0 0 0,-1 1 0 0 0,0 0 1 0 0,0-1-1 0 0,0 1 0 0 0,1-1 0 0 0,-1 0 1 0 0,0 1-1 0 0,1-1 0 0 0,-1 0 0 0 0,1 0 1 0 0,-1 0-1 0 0,1 0 0 0 0,-1 0 0 0 0,1-1 0 0 0,0 1 1 0 0,-1 0-1 0 0,1-1 0 0 0,0 1 0 0 0,0-1 1 0 0,0 1-1 0 0,0-1 0 0 0,0 1 0 0 0,1-1 1 0 0,-1 0-1 0 0,0 1 0 0 0,1-1 0 0 0,-1 0 0 0 0,1 0 1 0 0,-1 0-1 0 0,1 1 0 0 0,0-1 0 0 0,0 0 1 0 0,0 0-1 0 0,0 0 0 0 0,0 1 0 0 0,0-1 0 0 0,1 0 1 0 0,-1 0-1 0 0,1 0 0 0 0,-1 1 0 0 0,1-1 1 0 0,-1 0-1 0 0,1 1 0 0 0,0-1 0 0 0,0 0 1 0 0,0 1-1 0 0,0-1 0 0 0,0 1 0 0 0,0-1 0 0 0,1 1 1 0 0,-1 0-1 0 0,0 0 0 0 0,1-1 0 0 0,-1 1 1 0 0,1 0-1 0 0,-1 0 0 0 0,1 0 0 0 0,0 0-59 0 0,39-53 296 0 0,2 2-1 0 0,3 2 1 0 0,1 2-1 0 0,55-41-295 0 0,-99 85 8 0 0,60-51 94 0 0,2 3 0 0 0,2 3 0 0 0,65-36-102 0 0,-53 57 139 0 0,-77 27-118 0 0,-1 1-1 0 0,1 0 1 0 0,0 0-1 0 0,0 0 1 0 0,0 0-1 0 0,0 1 1 0 0,-1-1 0 0 0,1 0-1 0 0,0 1 1 0 0,0 0-1 0 0,-1-1 1 0 0,1 1-1 0 0,0 0 1 0 0,-1 0-1 0 0,1 0 1 0 0,-1 0 0 0 0,1 0-1 0 0,-1 0 1 0 0,1 0-1 0 0,-1 0 1 0 0,0 1-1 0 0,1-1 1 0 0,-1 0-1 0 0,0 1 1 0 0,0-1 0 0 0,0 1-1 0 0,0 0 1 0 0,0-1-1 0 0,-1 1 1 0 0,1 0-1 0 0,0-1 1 0 0,-1 1-1 0 0,1 0 1 0 0,-1 0 0 0 0,0 0-1 0 0,0-1 1 0 0,1 1-1 0 0,-1 0 1 0 0,0 0-1 0 0,0 0 1 0 0,-1 0-1 0 0,1 0-20 0 0,-2 30 166 0 0,-1-1 0 0 0,-1 0-1 0 0,-2 0 1 0 0,-1 0 0 0 0,-1-1-1 0 0,-2 0 1 0 0,-1 0 0 0 0,-5 6-166 0 0,1 4 156 0 0,-120 267 845 0 0,77-184-553 0 0,5 3 0 0 0,-6 36-448 0 0,49-50 122 0 0,11-110-117 0 0,-1 1 0 0 0,1-1-1 0 0,0 1 1 0 0,-1 0 0 0 0,1-1 0 0 0,0 0 0 0 0,1 1 0 0 0,-1-1 0 0 0,0 0-1 0 0,1 1 1 0 0,-1-1 0 0 0,1 0 0 0 0,0 0 0 0 0,0 0 0 0 0,-1 0 0 0 0,1-1-1 0 0,1 1 1 0 0,-1 0 0 0 0,0-1 0 0 0,0 1 0 0 0,0-1 0 0 0,1 0-1 0 0,-1 0 1 0 0,1 0 0 0 0,-1 0 0 0 0,1 0 0 0 0,-1-1 0 0 0,1 1 0 0 0,0-1-1 0 0,-1 1 1 0 0,1-1 0 0 0,0 0 0 0 0,-1 0 0 0 0,1 0 0 0 0,0-1 0 0 0,-1 1-1 0 0,1-1 1 0 0,-1 1 0 0 0,3-2-5 0 0,188-65 137 0 0,-161 52-186 0 0,0 2-1 0 0,1 1 1 0 0,0 1-1 0 0,1 2 0 0 0,26-3 50 0 0,-54 12-4 0 0,1 0 0 0 0,-1 0 0 0 0,0 0 0 0 0,1 1 0 0 0,-1 0 0 0 0,0 1 0 0 0,0-1 0 0 0,1 1 0 0 0,-1 1 0 0 0,-1-1 0 0 0,1 1 0 0 0,0 0 0 0 0,-1 0 0 0 0,1 0 0 0 0,-1 1 0 0 0,0 0 0 0 0,0 0-1 0 0,0 0 1 0 0,-1 1 0 0 0,1 0 0 0 0,-1 0 0 0 0,0 0 0 0 0,-1 0 0 0 0,1 0 0 0 0,-1 1 0 0 0,0 0 0 0 0,-1-1 0 0 0,1 1 0 0 0,-1 0 0 0 0,0 0 0 0 0,0 1 0 0 0,-1-1 0 0 0,0 0 0 0 0,0 1 0 0 0,-1-1 0 0 0,1 0-1 0 0,-1 1 5 0 0,7 65 66 0 0,-2 1 0 0 0,-4 0 0 0 0,-3 0-1 0 0,-9 57-65 0 0,-2 60 313 0 0,7-71-805 0 0,6-117-366 0 0,0-6-291 0 0,-14-109-8851 0 0,3 57 4795 0 0</inkml:trace>
  <inkml:trace contextRef="#ctx0" brushRef="#br0" timeOffset="238389.633">295 14464 1992 0 0,'-51'-52'7701'0'0,"48"51"-7586"0"0,0-1 0 0 0,0 1-1 0 0,0 0 1 0 0,0 0 0 0 0,0 0 0 0 0,0 1 0 0 0,0-1 0 0 0,0 1 0 0 0,0-1 0 0 0,-1 1 0 0 0,1 0 0 0 0,0 0 0 0 0,0 1 0 0 0,0-1 0 0 0,0 1 0 0 0,-1-1-1 0 0,1 1 1 0 0,0 0 0 0 0,0 0 0 0 0,0 1 0 0 0,1-1 0 0 0,-2 1-115 0 0,-10 9 59 0 0,1 0 1 0 0,0 1-1 0 0,1 0 0 0 0,0 1 0 0 0,1 1 0 0 0,0 0 1 0 0,1 0-1 0 0,1 1 0 0 0,0 0 0 0 0,1 1 1 0 0,1-1-1 0 0,1 2 0 0 0,0-1 0 0 0,1 1 1 0 0,0 0-1 0 0,1 0 0 0 0,1 0 0 0 0,0 11-59 0 0,-3 19 159 0 0,2 1 0 0 0,2-1 0 0 0,2 1 1 0 0,2-1-1 0 0,3 0 0 0 0,1 1 0 0 0,2-2 0 0 0,3 1 0 0 0,1-1 0 0 0,12 26-159 0 0,-21-63 5 0 0,1 0 0 0 0,-1 0 0 0 0,2 0 0 0 0,-1-1 0 0 0,1 1 0 0 0,1-1 0 0 0,-1 0 0 0 0,1-1 0 0 0,1 1 0 0 0,0-1 0 0 0,0-1 1 0 0,0 1-1 0 0,0-1 0 0 0,1 0 0 0 0,3 1-5 0 0,-6-5-200 0 0,0 1 1 0 0,1-1 0 0 0,-1 0-1 0 0,1 0 1 0 0,-1 0 0 0 0,1-1-1 0 0,0 0 1 0 0,0 0 0 0 0,0 0-1 0 0,0-1 1 0 0,0 0 0 0 0,0 0-1 0 0,-1-1 1 0 0,1 1 0 0 0,0-1-1 0 0,5-2 200 0 0,50-22-4954 0 0,-27 2 548 0 0</inkml:trace>
  <inkml:trace contextRef="#ctx0" brushRef="#br0" timeOffset="238706.9509">807 14341 1384 0 0,'0'0'1530'0'0,"0"0"-282"0"0,0 0 8 0 0,0 0-153 0 0,0 0-39 0 0,0 0 22 0 0,1 2-178 0 0,19 124 3148 0 0,-7-39-3455 0 0,5-1 0 0 0,3-1 1 0 0,4-1-1 0 0,13 25-601 0 0,-34-99 6 0 0,1 5-3 0 0,1 1 0 0 0,0-1 1 0 0,1 0-1 0 0,0 0 1 0 0,1-1-1 0 0,1 0 0 0 0,1 0 1 0 0,0-1-1 0 0,0-1 0 0 0,1 1 1 0 0,1-2-1 0 0,0 1 0 0 0,8 4-3 0 0,-17-14-198 0 0,1-1 0 0 0,-1 1-1 0 0,1-1 1 0 0,0 0-1 0 0,-1 0 1 0 0,1 0-1 0 0,0 0 1 0 0,-1-1 0 0 0,1 1-1 0 0,0-1 1 0 0,0 0-1 0 0,-1 0 1 0 0,1-1-1 0 0,0 1 1 0 0,0-1 0 0 0,-1 0-1 0 0,1 1 1 0 0,0-2-1 0 0,-1 1 1 0 0,2-1 198 0 0,38-29-5868 0 0,-28 15 2019 0 0</inkml:trace>
  <inkml:trace contextRef="#ctx0" brushRef="#br0" timeOffset="238965.346">846 14763 2864 0 0,'-3'2'2146'0'0,"-19"10"2672"0"0,20-11-3731 0 0,-9 5 2099 0 0,35-23-2479 0 0,55-41-1281 0 0,-4-6-6568 0 0,-54 43 2454 0 0</inkml:trace>
  <inkml:trace contextRef="#ctx0" brushRef="#br0" timeOffset="239207.022">1128 14243 400 0 0,'0'0'1932'0'0,"0"0"-368"0"0,21 21 3770 0 0,48 57-1242 0 0,-31-38-3098 0 0,-1 2 1 0 0,-3 1 0 0 0,-1 2 0 0 0,21 41-995 0 0,-32-40 124 0 0,-2 0-1 0 0,-2 2 1 0 0,-2 0 0 0 0,-2 1-1 0 0,5 38-123 0 0,17 140-5659 0 0,-33-209 4881 0 0,14 76-4183 0 0,-7-49 844 0 0</inkml:trace>
  <inkml:trace contextRef="#ctx0" brushRef="#br0" timeOffset="239930.591">7055 17175 2240 0 0,'-1'-16'5452'0'0,"6"12"-2365"0"0,11 28-1120 0 0,65 262 2382 0 0,-34-96-3404 0 0,-27-123-738 0 0,-10-24-127 0 0,2-1 0 0 0,2-1 0 0 0,1 0 1 0 0,3-1-1 0 0,1-1 0 0 0,2-1 0 0 0,1 0 0 0 0,13 14-80 0 0,-32-48-96 0 0,1 0 0 0 0,0 0 0 0 0,0 0-1 0 0,0 0 1 0 0,0-1 0 0 0,0 1 0 0 0,1-1-1 0 0,-1 0 1 0 0,1-1 0 0 0,0 1 0 0 0,0-1 0 0 0,0 0-1 0 0,0 0 1 0 0,1 0 0 0 0,-1-1 0 0 0,0 0-1 0 0,1 0 1 0 0,-1 0 0 0 0,1-1 0 0 0,-1 0-1 0 0,5 0 97 0 0,64-40-9113 0 0,-59 21 3763 0 0</inkml:trace>
  <inkml:trace contextRef="#ctx0" brushRef="#br0" timeOffset="240175.615">7080 17772 1600 0 0,'-60'35'10140'0'0,"53"-36"-5247"0"0,36-25-3712 0 0,314-240-305 0 0,-108 94-8304 0 0,-189 141 2423 0 0,-29 19 1152 0 0</inkml:trace>
  <inkml:trace contextRef="#ctx0" brushRef="#br0" timeOffset="243410.8509">2697 14679 864 0 0,'0'0'1563'0'0,"0"0"-228"0"0,-8-12 6712 0 0,7 10-1676 0 0,94 87-1471 0 0,36 5-3539 0 0,-7-4 21 0 0,4-5 0 0 0,54 22-1382 0 0,122 28 598 0 0,-133-55-327 0 0,-113-55-174 0 0,179 51 451 0 0,-104-42-337 0 0,124 32 378 0 0,-1-10-17 0 0,-9 6-152 0 0,75-1 199 0 0,-309-55-588 0 0,132 15 100 0 0,-69-8-134 0 0,-15-3 64 0 0,-55-5-63 0 0,34 1 59 0 0,-34-2-47 0 0,-1 1-17 0 0,10 1 17 0 0,-10-1-15 0 0,0-1 20 0 0,91 16-59 0 0,-91-15 7 0 0,1-1 25 0 0,201 7 235 0 0,-201-7-209 0 0,0 0-17 0 0,144 4 130 0 0,-87-1-81 0 0,-57-2-32 0 0,0-1-18 0 0,11 0 10 0 0,-11 0-8 0 0,-1 0 12 0 0,9 0-6 0 0,-9 0 15 0 0,-3 0-7 0 0,4 0 23 0 0,60 1 880 0 0,-52-4-899 0 0,-2-4-16 0 0,-3 0 0 0 0,0 0 0 0 0,2 1 0 0 0,9 4 0 0 0,-4-3 0 0 0,2 2 0 0 0,3 0 0 0 0,-2 0 0 0 0,1-2 0 0 0,65-12 0 0 0,-61 14 0 0 0,2-1 0 0 0,-4 1 0 0 0,0 1 0 0 0,2 0 0 0 0,1-2 0 0 0,1 2 0 0 0,2 0 0 0 0,1-3 0 0 0,1 0 0 0 0,-1 2 0 0 0,-2 0 0 0 0,-3 0 0 0 0,-1 0 0 0 0,-1 1 0 0 0,-2 0 0 0 0,0 0 0 0 0,3 2 0 0 0,0-4 0 0 0,2-1 0 0 0,1 2 0 0 0,3 1 0 0 0,0-1 0 0 0,-2 0 0 0 0,0 1 0 0 0,-3 0 0 0 0,-1 0 0 0 0,-1 0 0 0 0,0 0 0 0 0,174-29 0 0 0,123-63 0 0 0,35-14 0 0 0,-51 13 0 0 0,-239 76 0 0 0,-45 13 0 0 0,-2 0 0 0 0,-1 1 0 0 0,1 1 0 0 0,8-5 236 0 0,-22 7-6151 0 0,-2 2-6368 0 0,-7-10-118 0 0</inkml:trace>
  <inkml:trace contextRef="#ctx0" brushRef="#br0" timeOffset="245755.043">2553 14421 1304 0 0,'0'0'1318'0'0,"0"0"-186"0"0,0 0-144 0 0,-5-6 275 0 0,5 7 4515 0 0,118 137-2598 0 0,-82-103-2831 0 0,212 184 436 0 0,-245-217-888 0 0,65 52 205 0 0,-41-31-3553 0 0,-25-21 1418 0 0,0-1-1403 0 0,4 4-1336 0 0</inkml:trace>
  <inkml:trace contextRef="#ctx0" brushRef="#br0" timeOffset="250842.426">3278 14893 1156 0 0,'0'0'1838'0'0,"-5"5"862"0"0,1-2 3584 0 0,-15-1-1541 0 0,17-3-4078 0 0,-2-15 562 0 0,5 0-1108 0 0,1-1 0 0 0,0 1 0 0 0,1 0 1 0 0,1 0-1 0 0,1 0 0 0 0,0 0 0 0 0,1 1 0 0 0,1 0 0 0 0,0 0 1 0 0,7-11-120 0 0,7-18 150 0 0,111-256 518 0 0,-95 212-726 0 0,-36 83-497 0 0,-2 0-11840 0 0,-4 8 12036 0 0,2-2-4493 0 0</inkml:trace>
  <inkml:trace contextRef="#ctx0" brushRef="#br0" timeOffset="251265.648">3127 14558 848 0 0,'0'0'1960'0'0,"0"0"-253"0"0,0 0-197 0 0,-18 19 6713 0 0,139 325-4612 0 0,-71-259-2618 0 0,-45-84-916 0 0,0-1-1 0 0,-1 1 0 0 0,1-1 0 0 0,0 0 1 0 0,0 0-1 0 0,-1 0 0 0 0,1-1 0 0 0,0 0 1 0 0,-1 0-1 0 0,1 0 0 0 0,-1 0 0 0 0,1-1 1 0 0,-1 0-1 0 0,0 0 0 0 0,1 0 0 0 0,-1 0 0 0 0,0-1 1 0 0,0 0-1 0 0,-1 1 0 0 0,4-4-76 0 0,116-106 101 0 0,-53 27-6713 0 0,-57 61 283 0 0,-9 14 1196 0 0</inkml:trace>
  <inkml:trace contextRef="#ctx0" brushRef="#br0" timeOffset="252262.019">3188 13678 1752 0 0,'0'0'1812'0'0,"0"0"-136"0"0,0 0-199 0 0,0 0-117 0 0,-7-3 528 0 0,6 0 1358 0 0,3-3-3156 0 0,1 1 1 0 0,-1-1-1 0 0,2 1 1 0 0,-1 0-1 0 0,1 0 1 0 0,-1 0-1 0 0,1 1 1 0 0,0-1-1 0 0,1 1 1 0 0,-1 0-1 0 0,1 0 1 0 0,0 1-1 0 0,0-1 1 0 0,0 1-1 0 0,1 0 1 0 0,-1 0-1 0 0,1 1 1 0 0,-1-1-1 0 0,1 1 1 0 0,0 1-1 0 0,2-1-90 0 0,0 0 32 0 0,1 1 0 0 0,-1 1 0 0 0,1 0 0 0 0,0 0 0 0 0,-1 0 0 0 0,1 1 0 0 0,0 1-1 0 0,-1-1 1 0 0,0 1 0 0 0,1 1 0 0 0,-1-1 0 0 0,0 2 0 0 0,0-1 0 0 0,0 1 0 0 0,-1 0 0 0 0,1 0-1 0 0,-1 1 1 0 0,0 0 0 0 0,0 1 0 0 0,-1-1 0 0 0,0 1 0 0 0,0 1 0 0 0,5 5-32 0 0,113 174 1110 0 0,-114-168-959 0 0,23 47 6314 0 0,-32-64-5587 0 0,-1-1-177 0 0,0 0-146 0 0,-14-51 1135 0 0,1-153-1162 0 0,15 170-580 0 0,2 1-1 0 0,1-1 1 0 0,2 1-1 0 0,0 0 0 0 0,3 0 1 0 0,1 1-1 0 0,1 0 1 0 0,3-3 52 0 0,-13 31-31 0 0,0-1 0 0 0,0 0 0 0 0,0 1 0 0 0,0 0 0 0 0,1-1 1 0 0,-1 1-1 0 0,1 0 0 0 0,0 0 0 0 0,1 0 0 0 0,-1 1 1 0 0,1-1-1 0 0,-1 1 0 0 0,1 0 0 0 0,0 0 0 0 0,0 0 1 0 0,1 1-1 0 0,-1-1 0 0 0,0 1 0 0 0,1 0 0 0 0,-1 0 1 0 0,1 0-1 0 0,0 1 0 0 0,0 0 0 0 0,0 0 0 0 0,0 0 1 0 0,-1 0-1 0 0,1 1 0 0 0,0 0 0 0 0,0 0 0 0 0,0 0 1 0 0,0 1-1 0 0,0 0 0 0 0,0-1 0 0 0,0 2 0 0 0,0-1 1 0 0,-1 1-1 0 0,1-1 0 0 0,0 1 0 0 0,-1 0 0 0 0,0 1 0 0 0,1-1 1 0 0,-1 1-1 0 0,0 0 0 0 0,3 3 31 0 0,17 17 18 0 0,0 2 0 0 0,-2 1 0 0 0,-1 1 1 0 0,-1 0-1 0 0,-1 2 0 0 0,-2 0 0 0 0,-1 1 0 0 0,-1 0 0 0 0,-1 2 0 0 0,-2-1 0 0 0,1 10-18 0 0,158 546 1667 0 0,-168-578-1680 0 0,-3-6 37 0 0,0 0 1 0 0,1 0-1 0 0,-1 0 1 0 0,0 1-1 0 0,1-1 0 0 0,0 0 1 0 0,0 0-1 0 0,0 0 0 0 0,0 0 1 0 0,0 0-1 0 0,1 0 1 0 0,-1 0-1 0 0,1 0 0 0 0,0-1 1 0 0,-1 1-1 0 0,1 0 0 0 0,1-1 1 0 0,-1 0-1 0 0,0 1 1 0 0,1-1-1 0 0,-1 0 0 0 0,1 0 1 0 0,-1 0-1 0 0,1-1 0 0 0,0 1 1 0 0,0-1-1 0 0,0 1 0 0 0,0-1 1 0 0,0 0-1 0 0,0 0 1 0 0,0 0-1 0 0,0-1 0 0 0,1 1 1 0 0,-1-1-1 0 0,0 0 0 0 0,0 0 1 0 0,0 0-1 0 0,1 0 1 0 0,-1 0-1 0 0,0-1 0 0 0,3 0-24 0 0,8-6-192 0 0,0 0-1 0 0,0-1 0 0 0,-1 0 0 0 0,0-1 1 0 0,-1-1-1 0 0,0 0 0 0 0,0 0 0 0 0,-1-1 1 0 0,0-1-1 0 0,-1 0 0 0 0,-1 0 1 0 0,1-1-1 0 0,6-14 193 0 0,49-114-8840 0 0,-52 92 774 0 0,-7 24 882 0 0</inkml:trace>
  <inkml:trace contextRef="#ctx0" brushRef="#br0" timeOffset="263903.02">10246 16859 320 0 0,'-17'2'3938'0'0,"17"-2"-2451"0"0,-11-17 3656 0 0,12 15-5093 0 0,1 0-1 0 0,0-1 1 0 0,1 1-1 0 0,-1 0 1 0 0,0 0-1 0 0,1 1 0 0 0,-1-1 1 0 0,1 0-1 0 0,-1 1 1 0 0,1-1-1 0 0,0 1 1 0 0,-1 0-1 0 0,1 0 1 0 0,0 0-1 0 0,0 0 0 0 0,0 1 1 0 0,0-1-1 0 0,0 1 1 0 0,0-1-1 0 0,0 1 1 0 0,0 0-1 0 0,0 1 1 0 0,0-1-1 0 0,0 0 1 0 0,0 1-1 0 0,0-1 0 0 0,0 1 1 0 0,0 0-1 0 0,0 0 1 0 0,0 0-1 0 0,-1 1 1 0 0,1-1-1 0 0,0 1 1 0 0,-1-1-1 0 0,1 1 0 0 0,0 0-49 0 0,81 81 115 0 0,-73-56-65 0 0,-1 0 0 0 0,-1 2 0 0 0,-1-1 0 0 0,-2 1 0 0 0,-1 0 0 0 0,-1 0 0 0 0,-1 0 0 0 0,-2 1 0 0 0,-2 15-50 0 0,5 42 760 0 0,-7-50 2256 0 0,3-34-2528 0 0,-12-20 579 0 0,10-9-1003 0 0,0 0 0 0 0,2 0-1 0 0,0-1 1 0 0,2 1-1 0 0,1 0 1 0 0,2 0 0 0 0,0 0-1 0 0,1 1 1 0 0,2 0-1 0 0,0 0 1 0 0,2 0 0 0 0,1 1-1 0 0,1 1 1 0 0,0 0 0 0 0,2 0-1 0 0,1 2 1 0 0,7-9-64 0 0,-14 20 2 0 0,0 1 0 0 0,1-1 0 0 0,0 1 0 0 0,0 1 0 0 0,1-1 0 0 0,0 2 0 0 0,1-1 0 0 0,-1 1 1 0 0,1 1-1 0 0,2 0-2 0 0,-9 4-7 0 0,-1 0 0 0 0,1 1 0 0 0,0 0 1 0 0,0-1-1 0 0,0 2 0 0 0,0-1 0 0 0,0 0 1 0 0,0 1-1 0 0,0-1 0 0 0,0 1 0 0 0,0 0 1 0 0,0 1-1 0 0,0-1 0 0 0,0 1 0 0 0,0 0 1 0 0,0 0-1 0 0,0 0 0 0 0,-1 0 0 0 0,1 1 1 0 0,0-1-1 0 0,-1 1 0 0 0,1 0 0 0 0,-1 0 1 0 0,1 0-1 0 0,-1 1 0 0 0,0-1 0 0 0,0 1 1 0 0,0 0-1 0 0,0 0 0 0 0,0 0 0 0 0,-1 0 1 0 0,1 0-1 0 0,-1 1 7 0 0,10 21-14 0 0,-1 0 1 0 0,-1 1-1 0 0,-1 0 1 0 0,-2 0-1 0 0,0 1 1 0 0,-2-1-1 0 0,-1 2 1 0 0,-1-1-1 0 0,-1 0 1 0 0,-2 0-1 0 0,-1 1 1 0 0,-1 7 13 0 0,2-17 22 0 0,0 356 207 0 0,0-348-212 0 0,-1 104-97 0 0,5-1 0 0 0,7 0 0 0 0,5 1 80 0 0,-16-129-19 0 0,37 97-2226 0 0,8-93-6747 0 0,-30-8 3342 0 0</inkml:trace>
  <inkml:trace contextRef="#ctx0" brushRef="#br0" timeOffset="264400.125">11711 17550 112 0 0,'-10'-34'11239'0'0,"9"33"-10064"0"0,11-23 2563 0 0,37 9-3203 0 0,-32 12-226 0 0,86-18 174 0 0,145-46-188 0 0,-236 63-294 0 0,-3 2 27 0 0,-1 0 0 0 0,1 0 1 0 0,-1-1-1 0 0,0 1 0 0 0,0-1 1 0 0,0-1-1 0 0,0 1 0 0 0,0-1 1 0 0,-1 0-1 0 0,0 0 0 0 0,0-1 1 0 0,0 1-1 0 0,0-1 1 0 0,-1 0-1 0 0,1-1 0 0 0,-1 1 1 0 0,-1-1-1 0 0,1 0 0 0 0,-1 0 1 0 0,2-4-29 0 0,-5 6-9 0 0,0 1 1 0 0,0-1 0 0 0,-1 1-1 0 0,1 0 1 0 0,-1 0 0 0 0,0-1-1 0 0,0 1 1 0 0,0 0 0 0 0,0 0-1 0 0,-1 0 1 0 0,1 0-1 0 0,-1 0 1 0 0,0 0 0 0 0,0 0-1 0 0,0 1 1 0 0,0-1 0 0 0,0 1-1 0 0,-1-1 1 0 0,1 1 0 0 0,-1 0-1 0 0,-1-1 9 0 0,2 1-82 0 0,2 3 77 0 0,0-1 1 0 0,0 0-1 0 0,1 1 0 0 0,-1-1 0 0 0,0 0 0 0 0,0 1 0 0 0,0-1 0 0 0,0 0 0 0 0,0 1 0 0 0,0-1 0 0 0,0 0 1 0 0,0 1-1 0 0,-1-1 0 0 0,1 0 0 0 0,0 0 0 0 0,0 1 0 0 0,0-1 0 0 0,0 0 0 0 0,0 1 0 0 0,0-1 1 0 0,-1 0-1 0 0,1 0 0 0 0,0 1 0 0 0,0-1 0 0 0,0 0 0 0 0,-1 0 0 0 0,1 1 0 0 0,0-1 0 0 0,0 0 1 0 0,-1 0-1 0 0,1 0 0 0 0,0 0 0 0 0,0 1 0 0 0,-1-1 0 0 0,1 0 0 0 0,0 0 0 0 0,-1 0 0 0 0,1 0 0 0 0,0 0 1 0 0,0 0-1 0 0,-1 0 0 0 0,1 0 0 0 0,0 0 0 0 0,-1 0 0 0 0,1 0 0 0 0,0 0 0 0 0,-1 0 5 0 0,211 96 806 0 0,-203-93-797 0 0,0 0 0 0 0,0 0 0 0 0,-1 1 0 0 0,1 0 0 0 0,-1 1-1 0 0,0-1 1 0 0,0 1 0 0 0,-1 0 0 0 0,0 1 0 0 0,0-1 0 0 0,0 1-1 0 0,0 0 1 0 0,-1 0 0 0 0,0 1 0 0 0,0-1 0 0 0,-1 1 0 0 0,1 0-1 0 0,-2 0 1 0 0,1 0 0 0 0,-1 0 0 0 0,0 1 0 0 0,0-1 0 0 0,-1 0 0 0 0,0 1-1 0 0,0-1 1 0 0,-1 1 0 0 0,0 0 0 0 0,-1-1 0 0 0,1 1 0 0 0,-1-1-1 0 0,-1 1 1 0 0,1-1 0 0 0,-1 0 0 0 0,-1 0 0 0 0,0 3-9 0 0,-68 92-2503 0 0,6-53-6282 0 0,44-39 3395 0 0</inkml:trace>
  <inkml:trace contextRef="#ctx0" brushRef="#br0" timeOffset="265030.916">12815 17126 348 0 0,'11'-36'5745'0'0,"-10"34"-5321"0"0,-1 2 33 0 0,2 2 11 0 0,7 13-128 0 0,0-1 0 0 0,-1 1-1 0 0,-1 1 1 0 0,0-1 0 0 0,-1 1-1 0 0,-1 0 1 0 0,0 1 0 0 0,-2-1 0 0 0,0 1-1 0 0,1 16-339 0 0,3 3 267 0 0,6 61-241 0 0,-3-1 0 0 0,-5 2-1 0 0,-6 43-25 0 0,1-106-701 0 0,-5-23-950 0 0,2-10-2308 0 0,-5-8 1491 0 0</inkml:trace>
  <inkml:trace contextRef="#ctx0" brushRef="#br0" timeOffset="265499.965">12838 17479 1288 0 0,'-4'-30'1399'0'0,"2"0"1"0"0,1 0-1 0 0,1-1 1 0 0,1 1-1 0 0,2 0 0 0 0,3-11-1399 0 0,-2 20 285 0 0,1 0 0 0 0,0 0 0 0 0,2 0 0 0 0,0 1 0 0 0,1-1 0 0 0,1 2 0 0 0,1-1 0 0 0,1 1 0 0 0,0 1 0 0 0,1 0 0 0 0,2 1 0 0 0,-1 0 0 0 0,2 1 0 0 0,7-6-285 0 0,-10 12 28 0 0,0 2 0 0 0,0-1-1 0 0,1 2 1 0 0,0 0 0 0 0,1 0 0 0 0,-1 1 0 0 0,1 1-1 0 0,0 0 1 0 0,0 1 0 0 0,10-1-28 0 0,-19 3-3 0 0,0 1 1 0 0,0 0-1 0 0,0 1 0 0 0,0-1 0 0 0,1 1 0 0 0,-1 0 1 0 0,0 0-1 0 0,0 1 0 0 0,0 0 0 0 0,1-1 1 0 0,-1 2-1 0 0,0-1 0 0 0,0 1 0 0 0,0-1 1 0 0,-1 1-1 0 0,1 1 0 0 0,0-1 0 0 0,-1 1 1 0 0,1 0-1 0 0,-1 0 0 0 0,0 0 0 0 0,0 0 1 0 0,0 1-1 0 0,0 0 0 0 0,-1-1 0 0 0,0 1 1 0 0,1 1-1 0 0,-1-1 0 0 0,-1 0 0 0 0,1 1 1 0 0,0 1 2 0 0,-1 6 5 0 0,-1-1 0 0 0,0 1 1 0 0,-1 0-1 0 0,0 0 0 0 0,-1-1 0 0 0,-1 1 1 0 0,1 0-1 0 0,-2-1 0 0 0,0 0 1 0 0,0 1-1 0 0,-1-1 0 0 0,0 0 1 0 0,-1-1-1 0 0,0 1 0 0 0,-1-1 0 0 0,0 0 1 0 0,-1 0-1 0 0,0-1 0 0 0,-7 9-5 0 0,8-10 6 0 0,-22 31 20 0 0,21-33-22 0 0,1 1 1 0 0,1 0-1 0 0,-1 0 0 0 0,1 1 0 0 0,1-1 1 0 0,-1 1-1 0 0,1 0 0 0 0,1 0 0 0 0,-1 0 0 0 0,1 1 1 0 0,1-1-1 0 0,-1 1 0 0 0,2 0 0 0 0,-1 0 1 0 0,1 1-5 0 0,4-3 13 0 0,0 0 0 0 0,1-1 1 0 0,-1 1-1 0 0,1-1 0 0 0,1 0 1 0 0,-1 0-1 0 0,1 0 1 0 0,0-1-1 0 0,1 0 0 0 0,-1 0 1 0 0,1 0-1 0 0,0-1 0 0 0,0 1 1 0 0,0-1-1 0 0,1-1 0 0 0,-1 1 1 0 0,1-1-1 0 0,0-1 1 0 0,3 2-14 0 0,12 8 10 0 0,-2-1 28 0 0,0 1 0 0 0,-1 0 0 0 0,-1 2 0 0 0,0 0 0 0 0,-1 1 0 0 0,-1 1 0 0 0,0 0 0 0 0,5 8-38 0 0,-16-16 99 0 0,1-1-1 0 0,-2 0 1 0 0,1 1 0 0 0,-1 0 0 0 0,0 0 0 0 0,-1 0 0 0 0,0 1-1 0 0,0-1 1 0 0,-1 1 0 0 0,0 0 0 0 0,0 0 0 0 0,-1-1 0 0 0,0 1-1 0 0,-1 0 1 0 0,0 0 0 0 0,0 0 0 0 0,-1 0 0 0 0,0 0-1 0 0,-1 0 1 0 0,0-1 0 0 0,0 1 0 0 0,-3 5-99 0 0,-3 4 65 0 0,-1 0 1 0 0,-1-1-1 0 0,-1-1 0 0 0,-1 1 1 0 0,0-2-1 0 0,0 0 1 0 0,-2 0-1 0 0,0-1 0 0 0,-1-1 1 0 0,0 0-1 0 0,-1-1 0 0 0,0-1 1 0 0,-1 0-1 0 0,0-1 1 0 0,-1-1-1 0 0,0-1 0 0 0,-13 4-65 0 0,-28 13-6322 0 0,56-24 2565 0 0,3-1-1676 0 0</inkml:trace>
  <inkml:trace contextRef="#ctx0" brushRef="#br0" timeOffset="265929.21">13862 17622 1868 0 0,'35'-113'9414'0'0,"-32"-2"-3744"0"0,-3 114-5651 0 0,0 0-1 0 0,0 0 1 0 0,0 0-1 0 0,0 0 1 0 0,0 0-1 0 0,-1 0 1 0 0,1 0-1 0 0,0 0 1 0 0,0 0-1 0 0,-1 0 1 0 0,1 1-1 0 0,-1-1 1 0 0,1 0-1 0 0,-1 0 0 0 0,1 0 1 0 0,-1 0-1 0 0,0 1 1 0 0,1-1-1 0 0,-1 0 1 0 0,0 0-1 0 0,0 1 1 0 0,1-1-1 0 0,-1 1 1 0 0,0-1-1 0 0,0 0 1 0 0,0 1-1 0 0,0 0 1 0 0,0-1-1 0 0,0 1 1 0 0,0 0-1 0 0,0-1 1 0 0,0 1-1 0 0,0 0 1 0 0,0 0-1 0 0,0 0 1 0 0,0 0-1 0 0,0 0 1 0 0,0 0-1 0 0,0 0 1 0 0,0 0-1 0 0,0 0 1 0 0,0 0-1 0 0,0 1 1 0 0,0-1-1 0 0,0 0 0 0 0,0 1 1 0 0,0-1-1 0 0,1 1 1 0 0,-1-1-1 0 0,0 1 1 0 0,0-1-1 0 0,0 1 1 0 0,0-1-1 0 0,1 1-18 0 0,-43 38 218 0 0,35-29-216 0 0,0 1 0 0 0,1 0 0 0 0,0 0 0 0 0,1 0 0 0 0,0 1-1 0 0,0 0 1 0 0,2 0 0 0 0,-1 0 0 0 0,1 0 0 0 0,1 1 0 0 0,1 0 0 0 0,0 0-1 0 0,0 0 1 0 0,1 0 0 0 0,1 0 0 0 0,0 0 0 0 0,1 0 0 0 0,0 0-1 0 0,1-1 1 0 0,0 1 0 0 0,1 0 0 0 0,3 7-2 0 0,-1-16-6 0 0,0 1 1 0 0,1-1-1 0 0,-1 0 0 0 0,1-1 1 0 0,0 1-1 0 0,0-1 0 0 0,0 0 1 0 0,0-1-1 0 0,1 1 0 0 0,-1-1 1 0 0,1-1-1 0 0,0 1 0 0 0,-1-1 1 0 0,1 0-1 0 0,0-1 0 0 0,0 1 1 0 0,-1-1-1 0 0,1-1 0 0 0,0 1 1 0 0,0-1-1 0 0,-1 0 0 0 0,1-1 1 0 0,0 1-1 0 0,-1-2 0 0 0,0 1 1 0 0,1 0-1 0 0,-1-1 0 0 0,0-1 1 0 0,2 0 5 0 0,44-10-512 0 0,-49 13 381 0 0,20 7-125 0 0,12 119-17 0 0,-26-66-521 0 0,-8-57 640 0 0,-1 0 0 0 0,0 1 0 0 0,1-1 0 0 0,-1 0 0 0 0,1 0 0 0 0,0 0 0 0 0,0 1 0 0 0,0-1 0 0 0,0 0 0 0 0,0 0 0 0 0,0 0 0 0 0,0 0 0 0 0,1-1 0 0 0,-1 1 0 0 0,1 0 0 0 0,-1 0 0 0 0,1-1 0 0 0,0 1 0 0 0,0-1 0 0 0,0 0 0 0 0,-1 1-1 0 0,1-1 1 0 0,1 0 0 0 0,-1 0 0 0 0,0 0 0 0 0,0 0 0 0 0,2 0 154 0 0,63-33-6625 0 0,-53 14 3734 0 0</inkml:trace>
  <inkml:trace contextRef="#ctx0" brushRef="#br0" timeOffset="266486.719">14355 17225 956 0 0,'21'-161'9976'0'0,"-15"142"-8666"0"0,-2 28-303 0 0,0 36 26 0 0,-3-38-992 0 0,2 351 1690 0 0,-1-323-1742 0 0,-1 5-162 0 0,1 0-1 0 0,3 0 0 0 0,0-1 1 0 0,3 0-1 0 0,2 0 0 0 0,12 34 174 0 0,-21-71-138 0 0,-1 0-1 0 0,1 0 1 0 0,0 1-1 0 0,0-1 1 0 0,0 0-1 0 0,0 0 1 0 0,0 0-1 0 0,1 0 1 0 0,-1 0-1 0 0,1 0 1 0 0,-1 0-1 0 0,1-1 1 0 0,-1 1-1 0 0,1-1 0 0 0,0 1 1 0 0,0-1-1 0 0,0 1 1 0 0,0-1-1 0 0,0 0 1 0 0,0 0-1 0 0,1 0 1 0 0,-1 0-1 0 0,0 0 1 0 0,0-1-1 0 0,1 1 1 0 0,-1-1-1 0 0,0 1 1 0 0,1-1-1 0 0,-1 0 1 0 0,0 0-1 0 0,1 0 0 0 0,-1 0 1 0 0,1 0-1 0 0,-1-1 1 0 0,0 1-1 0 0,1-1 1 0 0,-1 1-1 0 0,0-1 1 0 0,0 0-1 0 0,0 0 1 0 0,1 0-1 0 0,-1 0 1 0 0,0 0-1 0 0,0-1 1 0 0,0 1-1 0 0,-1-1 1 0 0,1 1-1 0 0,0-1 0 0 0,0 0 1 0 0,-1 1-1 0 0,1-1 1 0 0,-1 0-1 0 0,1-1 139 0 0,8-12-367 0 0,-1-1 0 0 0,0-1 0 0 0,-2 1-1 0 0,1-1 1 0 0,-2-1 0 0 0,-1 1 0 0 0,0-1-1 0 0,-1 0 1 0 0,0 0 0 0 0,-2 0 0 0 0,0-5 367 0 0,6-29-90 0 0,58-256 5398 0 0,-66 308-5256 0 0,1 1-1 0 0,-1-1 1 0 0,1 0 0 0 0,-1 1-1 0 0,1-1 1 0 0,-1 0 0 0 0,1 1-1 0 0,-1-1 1 0 0,1 0 0 0 0,-1 0-1 0 0,1 0 1 0 0,-1 0 0 0 0,1 1-1 0 0,-1-1 1 0 0,1 0 0 0 0,-1 0-1 0 0,1 0 1 0 0,0 0 0 0 0,-1 0-1 0 0,1 0 1 0 0,-1 0 0 0 0,1 0-1 0 0,-1-1 1 0 0,1 1 0 0 0,-1 0-1 0 0,1 0 1 0 0,0 0 0 0 0,-1-1-1 0 0,1 1 1 0 0,-1 0 0 0 0,0 0-1 0 0,1-1 1 0 0,-1 1 0 0 0,1 0-1 0 0,-1-1 1 0 0,1 1 0 0 0,-1-1-1 0 0,0 1 1 0 0,1-1 0 0 0,-1 1-1 0 0,0 0 1 0 0,1-1 0 0 0,-1 1-1 0 0,0-1 1 0 0,0 0 0 0 0,1 1-1 0 0,-1-1 1 0 0,0 1 0 0 0,0-1-1 0 0,0 1 1 0 0,0-1 0 0 0,0 1-1 0 0,0-1 1 0 0,0 0 0 0 0,0 1-1 0 0,0-1-51 0 0,12 54 1596 0 0,-14 406 3223 0 0,2-459-4792 0 0,0-1 1 0 0,1 1-1 0 0,-1 0 0 0 0,0-1 1 0 0,0 1-1 0 0,0 0 1 0 0,1-1-1 0 0,-1 1 1 0 0,0 0-1 0 0,0 0 1 0 0,1-1-1 0 0,-1 1 0 0 0,0 0 1 0 0,1 0-1 0 0,-1 0 1 0 0,0-1-1 0 0,1 1 1 0 0,-1 0-1 0 0,0 0 0 0 0,1 0 1 0 0,-1 0-1 0 0,0 0 1 0 0,1 0-1 0 0,-1-1 1 0 0,1 1-1 0 0,-1 0 1 0 0,0 0-1 0 0,1 0 0 0 0,-1 0 1 0 0,0 1-1 0 0,1-1 1 0 0,-1 0-1 0 0,1 0 1 0 0,-1 0-1 0 0,0 0 1 0 0,1 0-1 0 0,-1 0 0 0 0,0 0 1 0 0,1 1-1 0 0,-1-1 1 0 0,0 0-1 0 0,1 0 1 0 0,-1 0-1 0 0,0 1 0 0 0,0-1 1 0 0,1 0-1 0 0,-1 1 1 0 0,0-1-1 0 0,0 0 1 0 0,0 0-1 0 0,1 1 1 0 0,-1-1-1 0 0,0 1-27 0 0,24-43-805 0 0,-22 38 749 0 0,86-138-2312 0 0,-86 141 2353 0 0,0 0 1 0 0,0 0-1 0 0,0 0 0 0 0,-1 0 1 0 0,1 0-1 0 0,0 1 0 0 0,0-1 1 0 0,0 1-1 0 0,0-1 0 0 0,1 1 1 0 0,-1 0-1 0 0,0 0 0 0 0,0 0 1 0 0,0 0-1 0 0,0 0 0 0 0,0 0 1 0 0,0 1-1 0 0,0-1 1 0 0,0 1-1 0 0,0-1 0 0 0,0 1 1 0 0,0 0-1 0 0,0 0 0 0 0,0 0 1 0 0,-1 0-1 0 0,1 0 0 0 0,0 0 1 0 0,0 0-1 0 0,-1 1 0 0 0,1-1 1 0 0,-1 1-1 0 0,1-1 0 0 0,-1 1 15 0 0,42 118-209 0 0,-40-36-3458 0 0,-11-56-1371 0 0,2-20 469 0 0</inkml:trace>
  <inkml:trace contextRef="#ctx0" brushRef="#br0" timeOffset="266667.03">14296 17567 1440 0 0,'-14'-5'2728'0'0,"1"1"-419"0"0,13 4-297 0 0,-19-8-280 0 0,19 8-304 0 0,-14-7-268 0 0,14 7-196 0 0,-6-8-216 0 0,6 8-144 0 0,8-13-132 0 0,-8 13-100 0 0,19-11-288 0 0,-9 5-420 0 0,3 1-500 0 0,1-5-428 0 0,1 6-660 0 0,-1-3-1748 0 0,-1-1-1945 0 0</inkml:trace>
  <inkml:trace contextRef="#ctx0" brushRef="#br0" timeOffset="267630.714">15807 17370 172 0 0,'0'0'2139'0'0,"-6"-6"333"0"0,3 6 1431 0 0,3 116-1735 0 0,-14 140 1228 0 0,25-302 1593 0 0,64-133-4915 0 0,-71 169-107 0 0,1 1-1 0 0,0 0 1 0 0,0 0-1 0 0,1 1 1 0 0,0-1-1 0 0,1 1 1 0 0,0 1-1 0 0,0-1 1 0 0,0 1-1 0 0,1 0 1 0 0,0 1-1 0 0,1 0 1 0 0,-1 0-1 0 0,1 1 1 0 0,0 0-1 0 0,9-3 34 0 0,-13 7-2 0 0,0 1-1 0 0,-1-1 1 0 0,1 1-1 0 0,-1 1 1 0 0,1-1 0 0 0,-1 0-1 0 0,1 1 1 0 0,-1 0-1 0 0,1 0 1 0 0,-1 1-1 0 0,0-1 1 0 0,1 1 0 0 0,-1 0-1 0 0,0 0 1 0 0,0 0-1 0 0,0 0 1 0 0,-1 1-1 0 0,1 0 1 0 0,0 0 0 0 0,-1 0-1 0 0,0 0 1 0 0,0 0-1 0 0,0 1 1 0 0,0-1 0 0 0,0 1-1 0 0,0 0 3 0 0,49 105-55 0 0,-12 41 1907 0 0,-40-148-1312 0 0,0-2-116 0 0,0 0-99 0 0,37-110 613 0 0,-34 95-988 0 0,1 0 1 0 0,1 0-1 0 0,1 0 1 0 0,0 1-1 0 0,1 0 0 0 0,0 0 1 0 0,1 1-1 0 0,1-1 0 0 0,0 2 1 0 0,1 0-1 0 0,0 0 0 0 0,1 0 1 0 0,0 1-1 0 0,0 1 1 0 0,1 0-1 0 0,1 1 0 0 0,0 0 1 0 0,7-3 49 0 0,-15 11-18 0 0,1-1 1 0 0,-1 2 0 0 0,1-1-1 0 0,0 1 1 0 0,-1-1 0 0 0,1 1-1 0 0,-1 1 1 0 0,1-1 0 0 0,0 1-1 0 0,-1 0 1 0 0,1 1 0 0 0,-1-1-1 0 0,0 1 1 0 0,0 0 0 0 0,1 0-1 0 0,-1 1 1 0 0,0-1-1 0 0,-1 1 1 0 0,1 0 0 0 0,0 1-1 0 0,-1-1 1 0 0,0 1 0 0 0,0 0-1 0 0,0 0 1 0 0,0 0 0 0 0,0 0-1 0 0,0 2 18 0 0,74 137 15 0 0,-48-38-726 0 0,-16-38-3301 0 0,-13-59 1834 0 0,0 1 1476 0 0,-4 0-4415 0 0,-2 5-1150 0 0</inkml:trace>
  <inkml:trace contextRef="#ctx0" brushRef="#br0" timeOffset="273335.045">16193 2972 1056 0 0,'0'0'1774'0'0,"-13"-6"4036"0"0,-3 2 678 0 0,59 6-5770 0 0,-21-1-706 0 0,201-4 144 0 0,212-32-156 0 0,-324 24-19 0 0,812-87-1204 0 0,-921 99 1224 0 0,-1-1 0 0 0,1 0-1 0 0,0 0 1 0 0,0 0 0 0 0,0 0 0 0 0,-1-1 0 0 0,1 1-1 0 0,0 0 1 0 0,0-1 0 0 0,-1 1 0 0 0,1-1 0 0 0,0 0-1 0 0,-1 1 1 0 0,1-1 0 0 0,0 0 0 0 0,-1 0-1 0 0,1 0 1 0 0,-1 0 0 0 0,0 0 0 0 0,1-1 0 0 0,-1 1-1 0 0,0 0 1 0 0,0-1 0 0 0,0 1 0 0 0,0-1 0 0 0,0 1-1 0 0,0-1 1 0 0,0 1 0 0 0,0-1 0 0 0,0 0 0 0 0,-1 1-1 0 0,1-1 1 0 0,-1 0 0 0 0,1 0 0 0 0,-1 1-1 0 0,0-1 1 0 0,0 0 0 0 0,0 0 0 0 0,0 0 0 0 0,0 1-1 0 0,0-1 1 0 0,0 0 0 0 0,0 0 0 0 0,-1 1 0 0 0,1-1-1 0 0,-1 0 1 0 0,1 0 0 0 0,-1 1 0 0 0,0-1 0 0 0,0 1-1 0 0,0-1 1 0 0,0 0 0 0 0,0 1 0 0 0,0-1-1 0 0,-82-79 315 0 0,62 66-277 0 0,-94-55-181 0 0,113 68 92 0 0,-7-3-192 0 0,31 9 207 0 0,0 0 1 0 0,0 1 0 0 0,0 2-1 0 0,-1 0 1 0 0,0 1 0 0 0,-1 1-1 0 0,0 1 1 0 0,0 1 0 0 0,-1 1-1 0 0,0 0 1 0 0,-1 2 0 0 0,0 0-1 0 0,-2 1 1 0 0,1 0 0 0 0,-2 2-1 0 0,9 11 36 0 0,-18-20 17 0 0,0 1 1 0 0,-1 0-1 0 0,0 0 0 0 0,-1 0 0 0 0,0 1 0 0 0,0-1 0 0 0,-1 1 0 0 0,-1 0 0 0 0,1 0 0 0 0,-2 0 0 0 0,1 0 1 0 0,-1 0-1 0 0,-1 0 0 0 0,0 1 0 0 0,0-1 0 0 0,-1 0 0 0 0,0 0 0 0 0,-1 0 0 0 0,0 0 0 0 0,-1 0 1 0 0,0 0-1 0 0,0 0 0 0 0,-1-1 0 0 0,0 1 0 0 0,-1-1 0 0 0,0 0 0 0 0,0-1 0 0 0,-1 1 0 0 0,-1-1 0 0 0,1 0 1 0 0,-1-1-1 0 0,-2 3-17 0 0,-98 91-1412 0 0,27-45-4363 0 0,48-36 653 0 0</inkml:trace>
  <inkml:trace contextRef="#ctx0" brushRef="#br0" timeOffset="277705.949">19042 1058 1648 0 0,'0'0'1547'0'0,"0"0"-263"0"0,0 0-163 0 0,-8-3 325 0 0,2 2 7707 0 0,7 1-9109 0 0,-1 0 1 0 0,1 0-1 0 0,-1 0 1 0 0,1 0-1 0 0,-1 0 1 0 0,1 0-1 0 0,0-1 1 0 0,-1 1-1 0 0,1 0 1 0 0,-1 0-1 0 0,1 0 1 0 0,-1-1-1 0 0,1 1 1 0 0,-1 0 0 0 0,1-1-1 0 0,-1 1 1 0 0,0-1-1 0 0,1 1 1 0 0,-1 0-1 0 0,1-1 1 0 0,-1 1-1 0 0,0-1 1 0 0,1 1-1 0 0,-1-1 1 0 0,0 1-1 0 0,0-1 1 0 0,1 1-1 0 0,-1-1 1 0 0,0 0-1 0 0,0 1 1 0 0,0-1-1 0 0,0 1 1 0 0,0-1-1 0 0,0 1 1 0 0,0-1-1 0 0,0 0 1 0 0,0 1-1 0 0,0-1 1 0 0,0 1-1 0 0,0-1 1 0 0,0 1-1 0 0,0-1 1 0 0,0 0-1 0 0,0 1 1 0 0,-1-1-1 0 0,1 1 1 0 0,0-1-1 0 0,-1 1 1 0 0,1-1 0 0 0,0 1-1 0 0,-1-1 1 0 0,1 1-1 0 0,0 0 1 0 0,-1-1-1 0 0,1 1 1 0 0,-1-1-1 0 0,1 1 1 0 0,-1 0-1 0 0,1-1 1 0 0,-1 1-1 0 0,1 0-44 0 0,57-31 287 0 0,-55 30-248 0 0,399-150 70 0 0,-302 118-234 0 0,21-6-2450 0 0,-117 38 2187 0 0,-3 1 67 0 0,11 6-294 0 0,-116 95-83 0 0,87-76 718 0 0,1 1 1 0 0,1 0-1 0 0,2 1 1 0 0,0 1-1 0 0,2 0 1 0 0,1 1-1 0 0,1 0 1 0 0,1 1-1 0 0,2 0 1 0 0,1 0-1 0 0,1 5-20 0 0,-15 339 580 0 0,20-366-569 0 0,15 383 773 0 0,-21-279 4494 0 0,-31-100-2703 0 0,17-15-2418 0 0,1-1 0 0 0,-1-1 1 0 0,1 0-1 0 0,0-2 1 0 0,0 0-1 0 0,0-2 0 0 0,1 0 1 0 0,-5-4-158 0 0,-4 0 72 0 0,-217-117-778 0 0,238 127 463 0 0,-26-18-3051 0 0,11 7-4404 0 0,19 12 3207 0 0,2 2-2084 0 0</inkml:trace>
  <inkml:trace contextRef="#ctx0" brushRef="#br0" timeOffset="278682.863">19906 2005 1340 0 0,'0'-14'3966'0'0,"-6"-46"3835"0"0,6 59-7409 0 0,-5-9 700 0 0,-9 227-562 0 0,18 147-72 0 0,-4-288 1688 0 0,0-46 1302 0 0,0-27-2783 0 0,0-3-119 0 0,0 0-103 0 0,-14-12 409 0 0,-7-62-155 0 0,20 71-731 0 0,1 3 174 0 0,0 0-186 0 0,1 0 0 0 0,-1 0 0 0 0,0 0-1 0 0,0 0 1 0 0,1 0 0 0 0,-1 0-1 0 0,0 0 1 0 0,0 0 0 0 0,0 1-1 0 0,1-1 1 0 0,-1 0 0 0 0,0 0 0 0 0,0 0-1 0 0,1 0 1 0 0,-1 0 0 0 0,0 0-1 0 0,0-1 1 0 0,0 1 0 0 0,1 0-1 0 0,-1 0 1 0 0,0 0 0 0 0,0 0 0 0 0,0 0-1 0 0,1 0 1 0 0,-1 0 0 0 0,0 0-1 0 0,0 0 1 0 0,0-1 0 0 0,1 1-1 0 0,-1 0 1 0 0,0 0 0 0 0,0 0 0 0 0,0 0-1 0 0,0-1 1 0 0,1 1 0 0 0,-1 0-1 0 0,0 0 47 0 0,52 67-402 0 0,-51-66 384 0 0,82-23 42 0 0,-69 12-33 0 0,0-1 1 0 0,-1-1 0 0 0,-1 0-1 0 0,0 0 1 0 0,0-1-1 0 0,-2-1 1 0 0,1 0 0 0 0,-2 0-1 0 0,0-1 1 0 0,-1 0-1 0 0,0-1 1 0 0,-1 0 0 0 0,-1 0-1 0 0,0 0 1 0 0,-1-1-1 0 0,-1 0 1 0 0,-1 0 0 0 0,0 0-1 0 0,-2 0 1 0 0,0 0 0 0 0,0-1-1 0 0,-2 1 1 0 0,0 0-1 0 0,-1-1 1 0 0,0 1 0 0 0,-2 0-1 0 0,0 1 1 0 0,-1-1-1 0 0,-1 1 1 0 0,0-1 0 0 0,-1 2-1 0 0,-1-1 1 0 0,0 1-1 0 0,-1 0 1 0 0,-1 1 0 0 0,-4-6 8 0 0,7 14-80 0 0,0 0 1 0 0,-1 0 0 0 0,1 0-1 0 0,-1 1 1 0 0,0 1-1 0 0,0-1 1 0 0,-1 1 0 0 0,1 1-1 0 0,-1-1 1 0 0,0 1-1 0 0,0 1 1 0 0,0 0 0 0 0,0 0-1 0 0,0 1 1 0 0,-1 0-1 0 0,1 0 1 0 0,0 1 0 0 0,-1 1-1 0 0,1-1 1 0 0,-1 2 79 0 0,-55 11-4163 0 0,9 13-4609 0 0,45-19 3628 0 0</inkml:trace>
  <inkml:trace contextRef="#ctx0" brushRef="#br0" timeOffset="279078.28">20115 1768 84 0 0,'10'-43'12299'0'0,"8"52"-11652"0"0,12 73 250 0 0,-13 9-626 0 0,-4 0-1 0 0,-4 1 1 0 0,-3 55-271 0 0,1 6 1402 0 0,-3-113 2083 0 0,-4-37-2905 0 0,0-3-153 0 0,1-3-52 0 0,1-9-509 0 0,0-1-1 0 0,1 0 1 0 0,0 1 0 0 0,1 0-1 0 0,1 0 1 0 0,0 0 0 0 0,1 0-1 0 0,0 1 1 0 0,0 0 0 0 0,1 0-1 0 0,1 0 1 0 0,0 1 0 0 0,0 0-1 0 0,1 1 1 0 0,0 0 0 0 0,1 0-1 0 0,-1 1 1 0 0,2 0 0 0 0,3-1 134 0 0,-8 9-36 0 0,1 1 1 0 0,-1-1 0 0 0,0 2 0 0 0,0-1-1 0 0,1 1 1 0 0,-1-1 0 0 0,0 2 0 0 0,-1-1-1 0 0,1 1 1 0 0,0 0 0 0 0,-1 0 0 0 0,1 0 0 0 0,-1 1-1 0 0,0 0 1 0 0,0 0 0 0 0,0 0 0 0 0,-1 1-1 0 0,0-1 1 0 0,1 1 0 0 0,-2 0 0 0 0,1 0-1 0 0,-1 1 1 0 0,1-1 0 0 0,-1 1 0 0 0,-1 0-1 0 0,1-1 1 0 0,-1 1 0 0 0,0 1 0 0 0,1 4 35 0 0,25 86-965 0 0,-24-61-1943 0 0,-3-1-3590 0 0,-1-21 1839 0 0</inkml:trace>
  <inkml:trace contextRef="#ctx0" brushRef="#br0" timeOffset="279666.635">20736 2159 3036 0 0,'6'-14'5342'0'0,"-1"-17"541"0"0,-5 29-5301 0 0,0 2-190 0 0,0 0-13 0 0,27 60 691 0 0,3 142-73 0 0,-25-141 5126 0 0,-6-90-6084 0 0,2 0-1 0 0,1 0 0 0 0,1 0 1 0 0,2 0-1 0 0,0 1 0 0 0,2-1 1 0 0,1 1-1 0 0,8-16-38 0 0,-15 41-43 0 0,0 0 1 0 0,1 0-1 0 0,-1 1 1 0 0,1-1-1 0 0,0 0 1 0 0,-1 1-1 0 0,1-1 1 0 0,0 1-1 0 0,1-1 1 0 0,-1 1-1 0 0,0 0 1 0 0,1 0-1 0 0,-1 0 1 0 0,1 0-1 0 0,-1 1 1 0 0,1-1-1 0 0,0 1 1 0 0,0-1-1 0 0,0 1 1 0 0,0 0-1 0 0,0 0 1 0 0,0 0-1 0 0,0 1 1 0 0,0-1-1 0 0,0 1 1 0 0,0-1-1 0 0,1 1 1 0 0,-1 0-1 0 0,0 1 1 0 0,0-1-1 0 0,0 0 1 0 0,0 1-1 0 0,0 0 1 0 0,1-1-1 0 0,-1 1 1 0 0,0 1-1 0 0,-1-1 1 0 0,1 0-1 0 0,0 1 1 0 0,0-1-1 0 0,-1 1 1 0 0,1 0-1 0 0,0 0 1 0 0,-1 0-1 0 0,0 0 1 0 0,1 0-1 0 0,-1 1 1 0 0,0-1-1 0 0,0 1 1 0 0,-1-1-1 0 0,1 2 43 0 0,7 8-38 0 0,-1 2-1 0 0,0-1 0 0 0,-1 1 1 0 0,-1 0-1 0 0,0 1 0 0 0,-1-1 1 0 0,0 1-1 0 0,-1 0 0 0 0,-1 2 39 0 0,10 31 4 0 0,-13-48 7 0 0,1-1 0 0 0,-1 1 0 0 0,0-1-1 0 0,1 1 1 0 0,-1-1 0 0 0,0 1 0 0 0,1 0 0 0 0,-1-1-1 0 0,1 1 1 0 0,-1 0 0 0 0,0-1 0 0 0,1 1-1 0 0,-1 0 1 0 0,1-1 0 0 0,-1 1 0 0 0,1 0 0 0 0,-1 0-1 0 0,1 0 1 0 0,-1-1 0 0 0,1 1 0 0 0,-1 0-1 0 0,1 0 1 0 0,0 0 0 0 0,-1 0 0 0 0,1 0 0 0 0,-1 0-1 0 0,1 0 1 0 0,-1 0 0 0 0,1 0 0 0 0,-1 0-1 0 0,1 1 1 0 0,-1-1 0 0 0,1 0 0 0 0,-1 0 0 0 0,1 0-1 0 0,-1 1 1 0 0,1-1 0 0 0,-1 0 0 0 0,1 0-1 0 0,-1 1 1 0 0,1-1 0 0 0,-1 0 0 0 0,0 1-1 0 0,1-1 1 0 0,-1 1 0 0 0,1-1 0 0 0,-1 1 0 0 0,0-1-1 0 0,0 1 1 0 0,1-1 0 0 0,-1 0 0 0 0,0 1-1 0 0,0-1 1 0 0,0 1 0 0 0,1 0 0 0 0,-1-1 0 0 0,0 1-1 0 0,0-1 1 0 0,0 1 0 0 0,0-1 0 0 0,0 1-1 0 0,0-1 1 0 0,0 1-11 0 0,20-58-14 0 0,-14 39 30 0 0,0 0-53 0 0,-2 6-141 0 0,-1 0-1 0 0,1 1 0 0 0,1-1 0 0 0,0 1 0 0 0,0 0 0 0 0,1 1 0 0 0,1-1 0 0 0,0 1 0 0 0,0 0 1 0 0,1 1-1 0 0,0 0 0 0 0,0 0 0 0 0,7-4 179 0 0,-12 12-49 0 0,0 0 1 0 0,0 0-1 0 0,0 1 1 0 0,0-1-1 0 0,0 1 0 0 0,0 0 1 0 0,0 0-1 0 0,0 0 1 0 0,0 0-1 0 0,0 0 0 0 0,0 1 1 0 0,1-1-1 0 0,-1 1 1 0 0,-1 0-1 0 0,1 0 1 0 0,0 0-1 0 0,0 0 0 0 0,0 1 1 0 0,0-1-1 0 0,-1 1 1 0 0,1 0-1 0 0,1 1 49 0 0,2 2-159 0 0,0 1 0 0 0,0 0-1 0 0,-1 0 1 0 0,1 1 0 0 0,-2 0 0 0 0,1 0 0 0 0,-1 0-1 0 0,0 0 1 0 0,0 0 0 0 0,-1 1 0 0 0,0 0-1 0 0,0-1 1 0 0,-1 1 0 0 0,0 0 0 0 0,0 1 0 0 0,-1 0 159 0 0,3 85-9329 0 0,-5-79 4760 0 0</inkml:trace>
  <inkml:trace contextRef="#ctx0" brushRef="#br0" timeOffset="279913.977">21701 1934 2840 0 0,'4'-10'3158'0'0,"-1"10"1729"0"0,15 149-861 0 0,-14-88-3962 0 0,7 92 340 0 0,-8-54-5693 0 0,-3-97 2074 0 0,0-2-1256 0 0</inkml:trace>
  <inkml:trace contextRef="#ctx0" brushRef="#br0" timeOffset="280161.765">21757 1689 1368 0 0,'-13'-47'9719'0'0,"-5"-9"-695"0"0,16 38-9584 0 0,1 15-3374 0 0,1 0-3619 0 0,0 3 7520 0 0,0 0-5594 0 0</inkml:trace>
  <inkml:trace contextRef="#ctx0" brushRef="#br0" timeOffset="280339.193">22183 1738 1008 0 0,'0'0'2734'0'0,"0"0"-217"0"0,0 0-420 0 0,0 0-249 0 0,0 0-386 0 0,0 0-223 0 0,0 0-320 0 0,-4 13 876 0 0,-16 16-1639 0 0,0 1-1 0 0,2 0 1 0 0,1 2 0 0 0,2 0 0 0 0,1 0 0 0 0,2 2 0 0 0,1-1 0 0 0,1 1-1 0 0,2 1 1 0 0,2 0 0 0 0,1 0 0 0 0,0 33-156 0 0,5-61-28 0 0,0-1 0 0 0,0 1 0 0 0,1 0-1 0 0,0 0 1 0 0,1 0 0 0 0,0 0 0 0 0,0-1 0 0 0,0 1 0 0 0,0-1 0 0 0,1 1 0 0 0,0-1-1 0 0,1 0 1 0 0,-1 0 0 0 0,1-1 0 0 0,1 1 0 0 0,-1-1 0 0 0,1 1 0 0 0,-1-1 0 0 0,1-1-1 0 0,1 1 1 0 0,-1-1 0 0 0,6 4 28 0 0,-4-4-666 0 0,0-1-1 0 0,0 0 1 0 0,1 0-1 0 0,-1 0 1 0 0,1-1-1 0 0,-1 0 1 0 0,1 0-1 0 0,0-1 1 0 0,0 0 0 0 0,0 0-1 0 0,-1-1 1 0 0,1 0-1 0 0,3-1 667 0 0,14-2-5802 0 0</inkml:trace>
  <inkml:trace contextRef="#ctx0" brushRef="#br0" timeOffset="280542.981">22456 1402 2068 0 0,'-11'-27'5984'0'0,"-9"-29"5025"0"0,21 54-10967 0 0,-1 1 0 0 0,1-1 1 0 0,0 0-1 0 0,-1 1 0 0 0,1-1 0 0 0,0 1 0 0 0,0-1 0 0 0,0 1 1 0 0,0-1-1 0 0,1 1 0 0 0,-1 0 0 0 0,0 0 0 0 0,0-1 0 0 0,1 1 1 0 0,-1 0-1 0 0,1 0 0 0 0,-1 0 0 0 0,1 1 0 0 0,-1-1 1 0 0,1 0-1 0 0,0 0 0 0 0,-1 1 0 0 0,1-1 0 0 0,0 1 0 0 0,0 0 1 0 0,-1-1-1 0 0,1 1 0 0 0,0 0 0 0 0,0 0-42 0 0,5-2-109 0 0,57-15-2416 0 0,4-2-6257 0 0,-47 12 2318 0 0</inkml:trace>
  <inkml:trace contextRef="#ctx0" brushRef="#br0" timeOffset="280730.924">22404 1408 1168 0 0,'-61'52'8313'0'0,"59"-35"-4176"0"0,45 1-2071 0 0,58-8-2080 0 0,-32-6-6865 0 0,-40-4 492 0 0</inkml:trace>
  <inkml:trace contextRef="#ctx0" brushRef="#br0" timeOffset="281458.354">23420 1118 2616 0 0,'0'-2'2408'0'0,"4"-68"6548"0"0,6 27-6620 0 0,39 43-1690 0 0,-39 7-657 0 0,0 0 0 0 0,0 1 0 0 0,-1 0-1 0 0,0 1 1 0 0,0 0 0 0 0,-1 1 0 0 0,0 0 0 0 0,-1 0-1 0 0,0 0 1 0 0,-1 1 0 0 0,0 0 0 0 0,-1 0 0 0 0,0 1-1 0 0,0-1 1 0 0,-1 1 0 0 0,-1 0 0 0 0,0 1 0 0 0,-1-1-1 0 0,0 0 1 0 0,-1 1 0 0 0,0 7 11 0 0,-1-17-9 0 0,10 112 2405 0 0,-13-99 2019 0 0,-5-35-3114 0 0,6 8-1223 0 0,0-1-1 0 0,1 0 1 0 0,0 0-1 0 0,1 0 1 0 0,0 0-1 0 0,1 0 1 0 0,0 0-1 0 0,1 0 1 0 0,0 0-1 0 0,3-6-77 0 0,-1-1 39 0 0,0-5-118 0 0,1 1-1 0 0,1-1 1 0 0,1 1 0 0 0,1 0 0 0 0,1 1 0 0 0,1 0-1 0 0,1 0 1 0 0,0 1 0 0 0,2 1 0 0 0,1 0 0 0 0,0 1 0 0 0,2 0-1 0 0,0 1 1 0 0,1 1 0 0 0,0 0 0 0 0,16-10 79 0 0,-27 24-56 0 0,1-1-1 0 0,-1 1 1 0 0,1 1 0 0 0,0-1 0 0 0,0 1-1 0 0,0 0 1 0 0,0 1 0 0 0,0 0 0 0 0,1 0-1 0 0,-1 1 1 0 0,0-1 0 0 0,1 1-1 0 0,-1 1 1 0 0,0 0 0 0 0,0 0 0 0 0,1 0-1 0 0,-1 1 1 0 0,0 0 0 0 0,0 0 0 0 0,0 1-1 0 0,-1 0 1 0 0,1 0 0 0 0,-1 0 0 0 0,1 1-1 0 0,-1 0 1 0 0,0 0 0 0 0,-1 1 0 0 0,1 0-1 0 0,-1 0 1 0 0,0 0 0 0 0,0 1 0 0 0,0-1-1 0 0,-1 1 1 0 0,0 0 0 0 0,0 0-1 0 0,-1 1 1 0 0,1-1 0 0 0,-1 1 0 0 0,1 6 56 0 0,10 30-22 0 0,-3 0 1 0 0,-1 2-1 0 0,-2-1 1 0 0,-3 1 0 0 0,-1 0-1 0 0,-2 0 1 0 0,-2 0-1 0 0,-2 1 1 0 0,-3-1-1 0 0,-8 41 22 0 0,4-1 35 0 0,-44 373 355 0 0,57-400-2582 0 0,9-53-1052 0 0,-7-6-3183 0 0,10-7-1699 0 0</inkml:trace>
  <inkml:trace contextRef="#ctx0" brushRef="#br0" timeOffset="282091.1609">24829 1349 800 0 0,'-7'-99'18237'0'0,"7"98"-18208"0"0,0 1-1 0 0,-1 0 1 0 0,1-1-1 0 0,-1 1 1 0 0,1 0 0 0 0,0 0-1 0 0,-1-1 1 0 0,1 1-1 0 0,-1 0 1 0 0,1 0 0 0 0,-1-1-1 0 0,1 1 1 0 0,-1 0-1 0 0,0 0 1 0 0,1 0 0 0 0,-1 0-1 0 0,1 0 1 0 0,-1 0-1 0 0,1 0 1 0 0,-1 0 0 0 0,1 0-1 0 0,-1 0 1 0 0,1 0-1 0 0,-1 0 1 0 0,1 1 0 0 0,-1-1-1 0 0,1 0 1 0 0,-1 0 0 0 0,1 0-1 0 0,-1 1 1 0 0,1-1-1 0 0,-1 0 1 0 0,1 1 0 0 0,-1-1-1 0 0,1 0 1 0 0,0 1-1 0 0,-1-1 1 0 0,1 1 0 0 0,-1-1-1 0 0,1 0 1 0 0,0 1-1 0 0,0-1 1 0 0,-1 1 0 0 0,1-1-1 0 0,0 1 1 0 0,0-1-1 0 0,0 1 1 0 0,-1-1 0 0 0,1 1-1 0 0,0-1 1 0 0,0 1-1 0 0,0-1 1 0 0,0 1 0 0 0,0 0-1 0 0,0-1 1 0 0,0 1-1 0 0,0-1 1 0 0,0 1-29 0 0,-11 21 77 0 0,0 0 0 0 0,1 1 0 0 0,2 1 0 0 0,0-1 0 0 0,2 1 0 0 0,0 1 0 0 0,2-1 0 0 0,0 1 0 0 0,2-1-1 0 0,1 1 1 0 0,1 0 0 0 0,0 0 0 0 0,2 0 0 0 0,4 14-77 0 0,-6-35-14 0 0,1-1 0 0 0,0 1 0 0 0,-1-1 0 0 0,1 1 0 0 0,1-1 0 0 0,-1 1 0 0 0,0-1 0 0 0,1 0 0 0 0,0 1 0 0 0,0-1 0 0 0,0 0 0 0 0,0 0 0 0 0,0 0 0 0 0,0-1 0 0 0,1 1 0 0 0,0-1 0 0 0,-1 1 0 0 0,1-1 0 0 0,0 0 0 0 0,0 0 0 0 0,0 0 0 0 0,0 0 0 0 0,1 0 0 0 0,-1-1 0 0 0,0 0 0 0 0,1 1 0 0 0,-1-1 0 0 0,1 0-1 0 0,-1-1 1 0 0,1 1 0 0 0,0-1 0 0 0,-1 0 0 0 0,1 1 0 0 0,-1-2 0 0 0,1 1 0 0 0,0 0 0 0 0,-1-1 0 0 0,1 1 0 0 0,-1-1 0 0 0,1 0 0 0 0,-1 0 0 0 0,1-1 0 0 0,-1 1 0 0 0,0-1 0 0 0,1 1 0 0 0,-1-1 0 0 0,0 0 0 0 0,0-1 0 0 0,0 1 0 0 0,0-1 14 0 0,128-92-1223 0 0,-130 94 1112 0 0,2 2 102 0 0,0 0 0 0 0,0 0 0 0 0,0 0 0 0 0,0 1 0 0 0,-1 0 0 0 0,1-1 0 0 0,-1 1 0 0 0,1 0-1 0 0,-1 0 1 0 0,1 0 0 0 0,-1 1 0 0 0,0-1 0 0 0,0 0 0 0 0,0 1 0 0 0,-1 0 0 0 0,1-1 0 0 0,-1 1-1 0 0,1 0 1 0 0,-1 0 0 0 0,0 0 0 0 0,0 0 0 0 0,0 0 0 0 0,0 0 0 0 0,0 1 9 0 0,16 31 0 0 0,-12-27 17 0 0,44 29 218 0 0,40-47-11 0 0,-73 4-210 0 0,0-1-1 0 0,-1-1 0 0 0,0 0 0 0 0,-1-2 0 0 0,1 1 0 0 0,-2-2 0 0 0,1 0 0 0 0,-2 0 0 0 0,1-1 0 0 0,-2-1 0 0 0,1 0 1 0 0,-2 0-1 0 0,0-1 0 0 0,-1-1 0 0 0,0 1 0 0 0,-1-2 0 0 0,0 1 0 0 0,-2-1 0 0 0,5-14-13 0 0,-4 13 25 0 0,-1 0 0 0 0,-1 0 0 0 0,0-1 0 0 0,-2 0 0 0 0,0 0 0 0 0,-1 0 0 0 0,0 0 1 0 0,-2 0-1 0 0,0 0 0 0 0,-1 0 0 0 0,-1 0 0 0 0,0 0 0 0 0,-2 0 0 0 0,0 0 0 0 0,-1 0 0 0 0,-3-6-25 0 0,4 18-12 0 0,0 0 0 0 0,0 1 1 0 0,0 0-1 0 0,-1 0 0 0 0,0 0 0 0 0,0 0 0 0 0,-1 1 1 0 0,1-1-1 0 0,-1 1 0 0 0,0 1 0 0 0,0-1 1 0 0,0 1-1 0 0,0 0 0 0 0,-1 0 0 0 0,1 1 0 0 0,-1 0 1 0 0,0 0-1 0 0,1 1 0 0 0,-1 0 0 0 0,0 0 1 0 0,0 0-1 0 0,0 1 0 0 0,0 0 0 0 0,-1 0 12 0 0,7 1 10 0 0,0-1 0 0 0,-1 1-1 0 0,1 0 1 0 0,0 0 0 0 0,0-1 0 0 0,0 1-1 0 0,-1 0 1 0 0,1 0 0 0 0,0 0-1 0 0,0 0 1 0 0,0 0 0 0 0,0 0 0 0 0,1 1-1 0 0,-1-1 1 0 0,0 0 0 0 0,0 0-1 0 0,1 1 1 0 0,-1-1 0 0 0,1 0 0 0 0,-1 1-1 0 0,1-1 1 0 0,-1 0 0 0 0,1 1-1 0 0,0-1 1 0 0,0 1 0 0 0,0-1 0 0 0,0 1-1 0 0,0-1 1 0 0,0 1 0 0 0,0-1 0 0 0,0 0-1 0 0,0 1 1 0 0,1-1 0 0 0,-1 1-1 0 0,1-1 1 0 0,-1 0 0 0 0,1 1 0 0 0,-1-1-1 0 0,1 0 1 0 0,0 0 0 0 0,0 1-1 0 0,0-1 1 0 0,-1 0 0 0 0,1 0 0 0 0,0 0-1 0 0,1 0 1 0 0,-1 0 0 0 0,0 0-1 0 0,0 0 1 0 0,0 0 0 0 0,0-1 0 0 0,1 1-1 0 0,-1 0 1 0 0,0-1 0 0 0,1 1 0 0 0,-1-1-1 0 0,0 1 1 0 0,1-1 0 0 0,-1 0-1 0 0,1 1 1 0 0,-1-1 0 0 0,2 0-10 0 0,144 55 284 0 0,-45-30-3262 0 0,-43-21-4186 0 0,-51-4 5053 0 0,11 0-4482 0 0</inkml:trace>
  <inkml:trace contextRef="#ctx0" brushRef="#br0" timeOffset="282888.407">25830 1712 276 0 0,'0'0'2456'0'0,"0"0"-300"0"0,0 0-414 0 0,0 0-120 0 0,0 0-246 0 0,0 0-115 0 0,5-6 375 0 0,1 4 2853 0 0,26 0-4031 0 0,0-2 1 0 0,-1-1-1 0 0,0-1 0 0 0,0-1 0 0 0,0-2 0 0 0,-1-2 1 0 0,10-5-459 0 0,-31 13 154 0 0,0-1 1 0 0,-1-1-1 0 0,1 0 1 0 0,-1 0-1 0 0,0 0 1 0 0,0-1 0 0 0,-1 0-1 0 0,0-1 1 0 0,0 0-1 0 0,0 0 1 0 0,-1 0-1 0 0,0-1 1 0 0,0 0 0 0 0,-1 0-1 0 0,0 0 1 0 0,-1-1-1 0 0,0 0 1 0 0,0 0-1 0 0,-1 0 1 0 0,0 0-1 0 0,0 0 1 0 0,-1-1 0 0 0,0 1-1 0 0,-1-1 1 0 0,0 0-1 0 0,0-2-154 0 0,-2 10 1 0 0,1 1 0 0 0,0 0 0 0 0,-1 0 0 0 0,1 0 0 0 0,0 0-1 0 0,-1 0 1 0 0,1 0 0 0 0,-1 0 0 0 0,0 0 0 0 0,1 0 0 0 0,-1 0 0 0 0,0 0-1 0 0,1 0 1 0 0,-1 1 0 0 0,0-1 0 0 0,0 0 0 0 0,0 0 0 0 0,0 1 0 0 0,0-1 0 0 0,0 0-1 0 0,0 1 1 0 0,0-1 0 0 0,0 1 0 0 0,0 0 0 0 0,0-1 0 0 0,0 1 0 0 0,0 0-1 0 0,0-1 1 0 0,-1 1 0 0 0,1 0 0 0 0,0 0 0 0 0,0 0 0 0 0,0 0 0 0 0,0 0 0 0 0,0 0-1 0 0,-1 1 1 0 0,1-1 0 0 0,0 0 0 0 0,0 1 0 0 0,0-1 0 0 0,0 0 0 0 0,0 1-1 0 0,0-1 1 0 0,0 1-1 0 0,-56 17-57 0 0,55-16 52 0 0,-24 12-5 0 0,0 1-1 0 0,2 1 1 0 0,0 1 0 0 0,0 2-1 0 0,2 0 1 0 0,0 1-1 0 0,2 1 1 0 0,0 2 0 0 0,1 0-1 0 0,2 0 1 0 0,0 2 0 0 0,-4 8 10 0 0,12-18 6 0 0,1 0 0 0 0,0 0 0 0 0,0 1 0 0 0,2 0 0 0 0,0 0 0 0 0,1 0 0 0 0,0 1 0 0 0,-1 12-6 0 0,5-22 12 0 0,1-1-1 0 0,-1 1 1 0 0,1-1 0 0 0,1 0 0 0 0,-1 1 0 0 0,1-1-1 0 0,0 0 1 0 0,0 0 0 0 0,1 1 0 0 0,0-1-1 0 0,0 0 1 0 0,0 0 0 0 0,1-1 0 0 0,0 1-1 0 0,0 0 1 0 0,0-1 0 0 0,1 0 0 0 0,0 0-1 0 0,0 0 1 0 0,0 0 0 0 0,1 0 0 0 0,-1-1-1 0 0,1 0 1 0 0,3 2-12 0 0,5 3-115 0 0,1 0 0 0 0,0-2 0 0 0,0 1 1 0 0,1-2-1 0 0,-1 0 0 0 0,2 0 0 0 0,-1-2 0 0 0,0 0 0 0 0,1-1 0 0 0,0 0 0 0 0,0-1 0 0 0,2-1 115 0 0,52-5-4181 0 0,-5-16-4479 0 0,-44 8 862 0 0</inkml:trace>
  <inkml:trace contextRef="#ctx0" brushRef="#br0" timeOffset="283387.082">26361 747 2784 0 0,'-4'0'2382'0'0,"-31"1"4998"0"0,32-1-6128 0 0,3 0-95 0 0,-14 2 322 0 0,17-2 1887 0 0,249-20-2603 0 0,-206 12-937 0 0,-15 2-2615 0 0,-5 3-6888 0 0,-26 3 4158 0 0</inkml:trace>
  <inkml:trace contextRef="#ctx0" brushRef="#br0" timeOffset="284062.1109">27043 482 380 0 0,'0'0'2721'0'0,"-2"-12"1793"0"0,2 8-1093 0 0,-5-14 1373 0 0,-8 31-3644 0 0,-12 39-1431 0 0,24-49 588 0 0,-7 15-255 0 0,2-1 0 0 0,0 1-1 0 0,1 0 1 0 0,1 1-1 0 0,1-1 1 0 0,1 1 0 0 0,0 0-1 0 0,1-1 1 0 0,1 1 0 0 0,1 0-1 0 0,1 0 1 0 0,0-1 0 0 0,1 2-52 0 0,-1-17 7 0 0,-1 0 0 0 0,0 0 0 0 0,0-1 0 0 0,1 1 1 0 0,-1-1-1 0 0,1 1 0 0 0,0-1 0 0 0,0 1 1 0 0,0-1-1 0 0,0 0 0 0 0,0 0 0 0 0,1 0 0 0 0,-1 0 1 0 0,1 0-1 0 0,-1 0 0 0 0,1-1 0 0 0,0 1 0 0 0,-1-1 1 0 0,1 0-1 0 0,0 0 0 0 0,0 0 0 0 0,0 0 1 0 0,0 0-1 0 0,0-1 0 0 0,0 1 0 0 0,0-1 0 0 0,0 0 1 0 0,0 0-1 0 0,0 0 0 0 0,0 0 0 0 0,0-1 0 0 0,0 1 1 0 0,1-1-8 0 0,101-29 82 0 0,38-53 56 0 0,-141 82-135 0 0,52-17-458 0 0,-51 21 445 0 0,-1 7 21 0 0,0-1-1 0 0,1 0 0 0 0,1 0 0 0 0,-1 0 1 0 0,2-1-1 0 0,-1 1 0 0 0,1-1 1 0 0,0 0-1 0 0,1 0 0 0 0,-1-1 0 0 0,2 0 1 0 0,2 4-11 0 0,-3-9 45 0 0,0 0 0 0 0,1 0 1 0 0,-1 0-1 0 0,0-1 0 0 0,1 0 1 0 0,-1 0-1 0 0,0-1 0 0 0,1 0 0 0 0,-1 0 1 0 0,1 0-1 0 0,-1-1 0 0 0,1 0 1 0 0,-1 0-1 0 0,0 0 0 0 0,0-1 1 0 0,1 0-1 0 0,-1 0 0 0 0,0-1 1 0 0,-1 0-1 0 0,1 0 0 0 0,0 0 1 0 0,-1-1-1 0 0,0 1 0 0 0,0-1 1 0 0,0 0-1 0 0,0-1 0 0 0,0 0 0 0 0,-1 1 1 0 0,0-2-46 0 0,9-7 32 0 0,-1-1 1 0 0,-1-1 0 0 0,0 0 0 0 0,-1-1-1 0 0,-1 0 1 0 0,0-1 0 0 0,-2 0 0 0 0,1 0-1 0 0,-2 0 1 0 0,0-1 0 0 0,-2 0 0 0 0,0 0-1 0 0,0 0 1 0 0,-2-1 0 0 0,0 1 0 0 0,-1-1-1 0 0,-1 1 1 0 0,-1-1 0 0 0,-1 1-1 0 0,-2-12-32 0 0,2 25-13 0 0,1 1 0 0 0,-1-1-1 0 0,0 1 1 0 0,-1 0-1 0 0,1 0 1 0 0,-1 0 0 0 0,0 0-1 0 0,0 0 1 0 0,0 0-1 0 0,0 0 1 0 0,-1 1-1 0 0,1 0 1 0 0,-1 0 0 0 0,0 0-1 0 0,0 0 1 0 0,0 0-1 0 0,0 1 1 0 0,-1 0 0 0 0,1 0-1 0 0,0 0 1 0 0,-1 0-1 0 0,0 1 1 0 0,1 0 0 0 0,-1 0-1 0 0,-3 0 14 0 0,-50 23-276 0 0,57-21 282 0 0,1 1 0 0 0,0 0 0 0 0,-1-1 0 0 0,1 1 0 0 0,0-1 0 0 0,0 1 0 0 0,0 0 0 0 0,0-1 0 0 0,0 1 0 0 0,0-1 0 0 0,1 1 0 0 0,-1 0 0 0 0,0-1 0 0 0,1 1 0 0 0,-1-1 0 0 0,1 1 0 0 0,0-1 0 0 0,-1 1 0 0 0,1-1 0 0 0,0 1 0 0 0,0-1 0 0 0,0 0 0 0 0,0 0 0 0 0,0 1 0 0 0,0-1 0 0 0,0 0 0 0 0,1 0-1 0 0,-1 0 1 0 0,0 0 0 0 0,2 1-6 0 0,6 3-42 0 0,1 1-1 0 0,0-1 0 0 0,0 0 0 0 0,1-1 0 0 0,-1-1 1 0 0,1 1-1 0 0,0-2 0 0 0,0 1 0 0 0,0-1 0 0 0,0-1 1 0 0,0 0-1 0 0,6-1 43 0 0,2 2-639 0 0,53 2-3068 0 0,-24-7-2729 0 0,-25 0 801 0 0</inkml:trace>
  <inkml:trace contextRef="#ctx0" brushRef="#br0" timeOffset="284350.375">28220 42 68 0 0,'20'-40'10615'0'0,"-19"39"-10219"0"0,-2 16 425 0 0,-55 206 3410 0 0,45-189-3924 0 0,-317 857 3019 0 0,304-824-3016 0 0,-8 21-2898 0 0,31-83 831 0 0,1-3-775 0 0,0 0-1812 0 0,0 0-2105 0 0</inkml:trace>
  <inkml:trace contextRef="#ctx0" brushRef="#br0" timeOffset="285031.011">28245 619 1872 0 0,'18'-68'11311'0'0,"-17"66"-10887"0"0,-1 2-84 0 0,0 0-62 0 0,-2 3-39 0 0,-17 41 84 0 0,2 0 0 0 0,2 2 0 0 0,2 0 1 0 0,2 0-1 0 0,2 1 0 0 0,2 5-323 0 0,6-47 12 0 0,0-4 9 0 0,0 1 0 0 0,1 0 0 0 0,-1 0 0 0 0,0 0-1 0 0,1 0 1 0 0,0 0 0 0 0,-1 0 0 0 0,1 0 0 0 0,0 0 0 0 0,0 0 0 0 0,0 0 0 0 0,0 0 0 0 0,0 0 0 0 0,0 0 0 0 0,1-1 0 0 0,-1 1 0 0 0,1 0 0 0 0,0 0 0 0 0,-1 0 0 0 0,1 0 0 0 0,0 0 0 0 0,0-1 0 0 0,0 1 0 0 0,0 0 0 0 0,0-1 0 0 0,0 1 0 0 0,1-1 0 0 0,-1 1 0 0 0,0-1 0 0 0,1 0 0 0 0,0 1 0 0 0,-1-1 0 0 0,1 0 0 0 0,-1 0 0 0 0,1 0 0 0 0,0 0 0 0 0,0 0 0 0 0,1 0-21 0 0,10-3 37 0 0,1 0 0 0 0,0-1 0 0 0,-1-1 0 0 0,0 0 0 0 0,0 0 0 0 0,0-1 0 0 0,0-1 0 0 0,-1 0 0 0 0,0-1 0 0 0,0 0 0 0 0,6-6-37 0 0,57-29-449 0 0,-73 41 399 0 0,22 15-61 0 0,-3 15 149 0 0,-19-25-25 0 0,0 1-1 0 0,0 0 1 0 0,1-1-1 0 0,0 0 1 0 0,0 0-1 0 0,0 0 1 0 0,0 0 0 0 0,1 0-1 0 0,-1 0 1 0 0,1-1-1 0 0,0 0 1 0 0,0 0-1 0 0,0 0 1 0 0,1 0-1 0 0,-1 0 1 0 0,1-1 0 0 0,-1 0-1 0 0,1 0 1 0 0,0 0-1 0 0,0-1 1 0 0,0 0-1 0 0,0 1 1 0 0,0-2-1 0 0,0 1 1 0 0,0-1 0 0 0,3 1-13 0 0,2-3 46 0 0,0 0 1 0 0,0 0 0 0 0,0-1-1 0 0,-1 0 1 0 0,1-1 0 0 0,-1 0-1 0 0,0 0 1 0 0,0-1-1 0 0,0 0 1 0 0,-1-1 0 0 0,1 0-1 0 0,-1 0 1 0 0,-1-1 0 0 0,1 0-1 0 0,-1 0 1 0 0,-1 0 0 0 0,1-1-1 0 0,-1 0 1 0 0,0-1 0 0 0,-1 0-1 0 0,0 1 1 0 0,-1-1 0 0 0,1-1-1 0 0,-2 1 1 0 0,1-1-47 0 0,9-25 33 0 0,-1-1 1 0 0,-2 0 0 0 0,-2-1-1 0 0,-1 1 1 0 0,-2-1-1 0 0,0-16-33 0 0,-3 47 0 0 0,-1 0 0 0 0,0 1 0 0 0,0-1-1 0 0,-1 0 1 0 0,0 0 0 0 0,0 0 0 0 0,0 0 0 0 0,-1 0 0 0 0,0 0 0 0 0,0 0 0 0 0,0 0-1 0 0,-1 0 1 0 0,0 1 0 0 0,0-1 0 0 0,0 1 0 0 0,-1-1 0 0 0,1 1 0 0 0,-1 0-1 0 0,-1 0 1 0 0,1 0 0 0 0,-1 0 0 0 0,0 1 0 0 0,0-1 0 0 0,0 1 0 0 0,-1 0-1 0 0,1 0 1 0 0,-1 1 0 0 0,0-1 0 0 0,-1 1 0 0 0,3 1-11 0 0,1 1 0 0 0,-1 1 0 0 0,0-1 0 0 0,0 0 0 0 0,0 1-1 0 0,0-1 1 0 0,0 1 0 0 0,0 0 0 0 0,0 0 0 0 0,0 0 0 0 0,0 1 0 0 0,0-1 0 0 0,0 1 0 0 0,0-1 0 0 0,1 1 0 0 0,-1 0-1 0 0,0 0 1 0 0,0 0 0 0 0,1 1 0 0 0,-1-1 0 0 0,0 0 0 0 0,1 1 0 0 0,0 0 0 0 0,-1 0 0 0 0,1 0 0 0 0,0 0 0 0 0,0 0-1 0 0,0 0 1 0 0,0 0 0 0 0,0 1 0 0 0,0-1 0 0 0,1 1 0 0 0,-1-1 0 0 0,1 1 0 0 0,0 0 0 0 0,0-1 0 0 0,0 1 0 0 0,0 0-1 0 0,0 0 1 0 0,1 0 0 0 0,-1 0 0 0 0,1 0 0 0 0,-1 0 0 0 0,1 0 0 0 0,0 0 0 0 0,1 0 0 0 0,-1 0 11 0 0,4 3-10 0 0,1 0 1 0 0,0 0 0 0 0,0-1 0 0 0,1 1-1 0 0,-1-1 1 0 0,1 0 0 0 0,0-1 0 0 0,1 0-1 0 0,-1 0 1 0 0,1 0 0 0 0,0 0-1 0 0,0-1 1 0 0,0-1 0 0 0,0 1 0 0 0,0-1-1 0 0,1 0 1 0 0,-1 0 0 0 0,1-1 0 0 0,-1 0-1 0 0,1-1 1 0 0,7 0 9 0 0,7 4-853 0 0,10 0-1487 0 0,-9-5-4492 0 0,-9-1 1240 0 0</inkml:trace>
  <inkml:trace contextRef="#ctx0" brushRef="#br0" timeOffset="285454.1569">29138 946 1796 0 0,'0'0'2220'0'0,"-9"-9"2960"0"0,-41-6 503 0 0,-36 52-3970 0 0,64-22-1460 0 0,1 0 0 0 0,0 1-1 0 0,1 1 1 0 0,1 0 0 0 0,0 2-1 0 0,2 0 1 0 0,0 2 0 0 0,1-1-1 0 0,1 2 1 0 0,-8 16-253 0 0,21-36 82 0 0,1 0 0 0 0,0 0 0 0 0,0 1 0 0 0,1-1 0 0 0,-1 0 1 0 0,0 1-1 0 0,1-1 0 0 0,-1 0 0 0 0,1 1 0 0 0,0-1 0 0 0,0 1 0 0 0,0-1 0 0 0,0 0 0 0 0,0 1 0 0 0,0-1 0 0 0,1 1 0 0 0,-1-1 1 0 0,1 0-1 0 0,0 1 0 0 0,-1-1 0 0 0,1 0 0 0 0,0 1 0 0 0,0-1 0 0 0,1 0 0 0 0,-1 0 0 0 0,0 0 0 0 0,1 0 0 0 0,-1 0 0 0 0,1-1 0 0 0,0 1 1 0 0,0 0-1 0 0,-1-1 0 0 0,1 1 0 0 0,0-1 0 0 0,0 1 0 0 0,1-1 0 0 0,-1 0 0 0 0,0 0 0 0 0,0 0 0 0 0,0 0 0 0 0,1 0-82 0 0,102 25 1265 0 0,-104-26-1259 0 0,156 6 1121 0 0,-93-6-2286 0 0,-2 4-3863 0 0,-59-4 2044 0 0,-3 0-2304 0 0,0 0-2755 0 0</inkml:trace>
  <inkml:trace contextRef="#ctx0" brushRef="#br0" timeOffset="287443.282">28034 1449 892 0 0,'0'-8'4437'0'0,"-7"-28"6824"0"0,6 35-11079 0 0,1 1-114 0 0,0 0 42 0 0,-29 81 1635 0 0,-46 214 1633 0 0,76-292-3323 0 0,0 0 1 0 0,0-1 0 0 0,0 1 0 0 0,0 0 0 0 0,0-1-1 0 0,1 1 1 0 0,-1 0 0 0 0,1-1 0 0 0,-1 0-1 0 0,1 1 1 0 0,0-1 0 0 0,0 0 0 0 0,0 0-1 0 0,1 0 1 0 0,-1 0 0 0 0,0 0 0 0 0,1-1 0 0 0,-1 1-1 0 0,1-1 1 0 0,-1 1 0 0 0,1-1 0 0 0,0 0-1 0 0,0 0 1 0 0,0 0 0 0 0,-1 0 0 0 0,1-1 0 0 0,0 1-1 0 0,0-1 1 0 0,0 0 0 0 0,0 0 0 0 0,0 0-1 0 0,0 0 1 0 0,0 0 0 0 0,0-1 0 0 0,0 1-1 0 0,0-1 1 0 0,1 0-56 0 0,6 1 86 0 0,365 15 425 0 0,-42-15-380 0 0,-269 0-109 0 0,89-16 108 0 0,-146 13 110 0 0,0 0 0 0 0,-1-1 1 0 0,1 1-1 0 0,-1-1 0 0 0,0-1 0 0 0,0 1 0 0 0,-1-1 0 0 0,1 0 0 0 0,-1 0 0 0 0,0-1 0 0 0,0 1 0 0 0,-1-1 1 0 0,1 0-1 0 0,-1 0 0 0 0,-1-1 0 0 0,1 1 0 0 0,-1-1 0 0 0,0 0 0 0 0,-1 0 0 0 0,0 0 0 0 0,0 0 0 0 0,0 0 1 0 0,-1-1-1 0 0,0 1 0 0 0,0 0 0 0 0,-1-1 0 0 0,0 1 0 0 0,0 0 0 0 0,-1-3-240 0 0,10-40 734 0 0,8-100-680 0 0,-16 134-54 0 0,0-2 0 0 0,3-19-3022 0 0,-4 36 1250 0 0,0 1-230 0 0,0-2-1339 0 0,-2-5 2904 0 0,2 5-3396 0 0,0 1-4244 0 0,0 1 198 0 0</inkml:trace>
  <inkml:trace contextRef="#ctx0" brushRef="#br0" timeOffset="288827.369">9770 4738 172 0 0,'-7'-34'12327'0'0,"4"35"-12262"0"0,0-1 0 0 0,1 1 0 0 0,-1 0 0 0 0,1 0 0 0 0,-1 0 0 0 0,1 0 0 0 0,-1 1-1 0 0,1-1 1 0 0,0 1 0 0 0,0-1 0 0 0,-1 1 0 0 0,1 0 0 0 0,1 0 0 0 0,-1 0 0 0 0,0 0 0 0 0,0 0 0 0 0,1 0 0 0 0,-1 1-1 0 0,1-1 1 0 0,0 0 0 0 0,-1 1 0 0 0,1-1 0 0 0,0 1 0 0 0,1-1 0 0 0,-1 1 0 0 0,0 0 0 0 0,1 0-65 0 0,-3 2 194 0 0,2-4 9 0 0,-23 32 6235 0 0,23-32-6276 0 0,1-1-33 0 0,0 0-24 0 0,0 0-18 0 0,0 0-22 0 0,0 0-13 0 0,0 0-1 0 0,0 0-18 0 0,0 0-15 0 0,0 0-7 0 0,0 0 6 0 0,0 0-2 0 0,0 0-11 0 0,0 0-10 0 0,0 0-9 0 0,0 0-23 0 0,0 0-3 0 0,0 0-30 0 0,0 0-49 0 0,0-7-489 0 0,9-3-13039 0 0,-9 10 8764 0 0</inkml:trace>
  <inkml:trace contextRef="#ctx0" brushRef="#br0" timeOffset="294159.4">17089 17507 148 0 0,'0'0'1311'0'0,"0"0"-294"0"0,0 0-239 0 0,0 0-162 0 0,0 0-115 0 0,0 0-102 0 0,0 0-78 0 0,0 0-13 0 0,10-8 820 0 0,75-41 1144 0 0,-77 42-2268 0 0,0 2 157 0 0,1-1-1 0 0,-1-1 1 0 0,0 0-1 0 0,0 0 0 0 0,0 0 1 0 0,-1-1-1 0 0,-1 0 0 0 0,1 0 1 0 0,-1-1-1 0 0,-1 0 1 0 0,1 0-1 0 0,-2 0 0 0 0,1 0 1 0 0,-1-1-1 0 0,0 0 1 0 0,-1 0-1 0 0,-1 0 0 0 0,1 0 1 0 0,-1-1-1 0 0,-1 1 0 0 0,0-1 1 0 0,-1-5-161 0 0,0 13 18 0 0,-1 1 0 0 0,1 0 0 0 0,-1 0 0 0 0,0 0 0 0 0,0 0 0 0 0,1-1 0 0 0,-2 1 0 0 0,1 0 0 0 0,0 1 0 0 0,0-1 0 0 0,-1 0 0 0 0,1 0 0 0 0,-1 0 0 0 0,1 1 0 0 0,-1-1 0 0 0,0 1 0 0 0,1-1 0 0 0,-1 1 0 0 0,0 0 0 0 0,0 0 0 0 0,0 0 0 0 0,0 0 0 0 0,0 0 0 0 0,-1 0 0 0 0,1 0 0 0 0,0 1 0 0 0,0-1 0 0 0,0 1 0 0 0,-1 0 0 0 0,1-1 0 0 0,0 1 0 0 0,0 0 0 0 0,-1 0 0 0 0,1 1 0 0 0,0-1 0 0 0,-1 0 0 0 0,1 1 0 0 0,0-1 0 0 0,0 1 0 0 0,0 0 0 0 0,0 0 0 0 0,-2 1-18 0 0,-85 54-15 0 0,80-44 22 0 0,0 1 0 0 0,1 0 1 0 0,1 0-1 0 0,0 0 0 0 0,0 1 0 0 0,1 0 0 0 0,1 0 0 0 0,1 1 0 0 0,0-1 0 0 0,0 1 0 0 0,2 0 0 0 0,0 0 1 0 0,0 0-1 0 0,2 0 0 0 0,0 1 0 0 0,0-1 0 0 0,1 0 0 0 0,1 0 0 0 0,1 0 0 0 0,0 0 0 0 0,1-1 0 0 0,1 1 1 0 0,0-1-1 0 0,1 0 0 0 0,0 0 0 0 0,1-1 0 0 0,1 1 0 0 0,0-2 0 0 0,0 1 0 0 0,2-1 0 0 0,-1-1 0 0 0,2 1 1 0 0,-1-2-1 0 0,1 1 0 0 0,1-1 0 0 0,0-1 0 0 0,0-1 0 0 0,1 1 0 0 0,0-2 0 0 0,5 2-7 0 0,63 15-2265 0 0,-24-26-2921 0 0,-38-5 1684 0 0</inkml:trace>
  <inkml:trace contextRef="#ctx0" brushRef="#br0" timeOffset="294730.165">17562 17515 624 0 0,'-6'-50'7105'0'0,"6"47"-6561"0"0,1-5 699 0 0,31 103 267 0 0,-27-68-1299 0 0,30 214 1700 0 0,-38-252 1086 0 0,-8-68-2727 0 0,10 55-298 0 0,1 0 0 0 0,0 0 0 0 0,2-1 0 0 0,1 2-1 0 0,1-1 1 0 0,1 0 0 0 0,1 1 0 0 0,1 0 0 0 0,1 0 0 0 0,8-14 28 0 0,-15 33-2 0 0,0 1-1 0 0,1 0 1 0 0,-1 0-1 0 0,1 0 1 0 0,0 0-1 0 0,-1 0 0 0 0,1 1 1 0 0,1-1-1 0 0,-1 1 1 0 0,0-1-1 0 0,0 1 1 0 0,1 0-1 0 0,0-1 1 0 0,-1 1-1 0 0,1 0 1 0 0,0 1-1 0 0,0-1 1 0 0,0 1-1 0 0,0-1 1 0 0,0 1-1 0 0,0 0 1 0 0,1 0-1 0 0,-1 0 0 0 0,0 0 1 0 0,0 1-1 0 0,1-1 1 0 0,-1 1-1 0 0,1 0 1 0 0,-1 0-1 0 0,0 0 1 0 0,1 1-1 0 0,-1-1 1 0 0,0 1-1 0 0,1 0 1 0 0,-1 0-1 0 0,0 0 1 0 0,0 0-1 0 0,0 0 1 0 0,0 1-1 0 0,0-1 0 0 0,0 1 1 0 0,0 0-1 0 0,0 0 1 0 0,-1 0-1 0 0,1 0 1 0 0,-1 0-1 0 0,1 1 1 0 0,-1-1-1 0 0,0 1 1 0 0,0 0-1 0 0,0-1 1 0 0,0 1-1 0 0,0 1 3 0 0,66 167 200 0 0,-50-96 2708 0 0,-18-74-2536 0 0,-2-35 447 0 0,-1 14-823 0 0,1 0 1 0 0,0 0-1 0 0,2 0 1 0 0,0 0 0 0 0,2 0-1 0 0,0 0 1 0 0,1 0 0 0 0,1 1-1 0 0,1-1 1 0 0,0 1-1 0 0,2 0 1 0 0,0 0 0 0 0,1 1-1 0 0,1 0 1 0 0,1 0 0 0 0,2-1 3 0 0,-9 15-7 0 0,0 1 0 0 0,1 0 0 0 0,-1 1 0 0 0,0-1 0 0 0,1 1 0 0 0,0-1 0 0 0,0 1 0 0 0,0 0 0 0 0,0 0 0 0 0,0 1 0 0 0,0-1 0 0 0,0 1 0 0 0,0 0 0 0 0,1 0 0 0 0,-1 0 0 0 0,0 1 0 0 0,1-1 0 0 0,-1 1 0 0 0,1 0 0 0 0,-1 1 0 0 0,0-1 0 0 0,1 1 0 0 0,-1-1 0 0 0,0 1 0 0 0,1 1 0 0 0,-1-1 0 0 0,0 1 0 0 0,0-1 0 0 0,0 1 0 0 0,0 0 0 0 0,0 1 0 0 0,-1-1 0 0 0,1 1 0 0 0,-1-1 0 0 0,1 1 0 0 0,-1 0 0 0 0,0 0 0 0 0,0 1 0 0 0,0-1 0 0 0,-1 1 0 0 0,1-1 0 0 0,-1 1 0 0 0,0 0 0 0 0,0 0 0 0 0,0 0 0 0 0,0 0 0 0 0,-1 0 0 0 0,1 3 7 0 0,13 25-215 0 0,-2 0 0 0 0,-1 2-1 0 0,-2-1 1 0 0,-1 1 0 0 0,-2 1-1 0 0,3 29 216 0 0,12 53-7061 0 0,-18-101 3313 0 0,0-2-1656 0 0</inkml:trace>
  <inkml:trace contextRef="#ctx0" brushRef="#br0" timeOffset="295034.752">18449 17520 1204 0 0,'4'-7'3118'0'0,"-5"6"3042"0"0,-2 10-5925 0 0,0 0 0 0 0,1 0 1 0 0,1 0-1 0 0,-1 0 1 0 0,1 0-1 0 0,1 0 1 0 0,-1 0-1 0 0,2 0 0 0 0,-1 0 1 0 0,1 0-1 0 0,1 0 1 0 0,-1 0-1 0 0,2 0 1 0 0,-1 0-1 0 0,1-1 0 0 0,1 1 1 0 0,-1-1-1 0 0,1 0 1 0 0,2 2-236 0 0,43 50 512 0 0,-44-59-483 0 0,0-1-1 0 0,0 0 0 0 0,0 0 1 0 0,0 0-1 0 0,0-1 0 0 0,0 0 0 0 0,-1 0 1 0 0,1 0-1 0 0,0 0 0 0 0,-1-1 1 0 0,1 0-1 0 0,-1 0 0 0 0,1 0 0 0 0,-1 0 1 0 0,0-1-1 0 0,0 0 0 0 0,0 0 1 0 0,0 0-1 0 0,0 0 0 0 0,-1-1 0 0 0,3-2-28 0 0,0 0 116 0 0,0 0-1 0 0,0-1 1 0 0,0 0-1 0 0,-1 0 1 0 0,0 0-1 0 0,-1 0 1 0 0,0-1-1 0 0,0 0 1 0 0,0 0-1 0 0,-1 0 1 0 0,0 0-1 0 0,-1 0 1 0 0,0-1-1 0 0,0 0 1 0 0,-1 1-1 0 0,0-1 1 0 0,0 0-1 0 0,-1 1 1 0 0,0-1-1 0 0,-1 0 1 0 0,0 1-1 0 0,-1-7-115 0 0,-2-10 111 0 0,-2 1-1 0 0,-1 0 1 0 0,0 0 0 0 0,-2 0 0 0 0,-1 1-1 0 0,0 1 1 0 0,-6-8-111 0 0,12 23 3 0 0,3 4-10 0 0,-1-1 0 0 0,1 1 1 0 0,0 0-1 0 0,-1 1 0 0 0,0-1 1 0 0,0 0-1 0 0,0 0 0 0 0,0 1 1 0 0,0-1-1 0 0,0 1 0 0 0,-1 0 1 0 0,1-1-1 0 0,-1 1 0 0 0,0 0 1 0 0,1 0-1 0 0,-1 1 0 0 0,0-1 1 0 0,0 1-1 0 0,0-1 0 0 0,0 1 1 0 0,-1 0 6 0 0,0 1-113 0 0,0 0 1 0 0,0 1 0 0 0,0-1-1 0 0,1 1 1 0 0,-1 0-1 0 0,0 0 1 0 0,0 0 0 0 0,0 0-1 0 0,1 0 1 0 0,-1 1-1 0 0,1 0 1 0 0,-1 0 0 0 0,1 0-1 0 0,0 0 1 0 0,-1 1-1 0 0,1-1 1 0 0,0 1 0 0 0,1 0-1 0 0,-1-1 1 0 0,0 1-1 0 0,0 2 113 0 0,-26 52-8170 0 0,24-41 1865 0 0</inkml:trace>
  <inkml:trace contextRef="#ctx0" brushRef="#br0" timeOffset="296310.343">18864 17223 2656 0 0,'19'-23'5133'0'0,"9"-12"-1034"0"0,33 10-2589 0 0,-49 27-1463 0 0,-1 2 1 0 0,1-1 0 0 0,0 2-1 0 0,-1 0 1 0 0,0 0-1 0 0,0 1 1 0 0,-1 0-1 0 0,1 0 1 0 0,-1 2 0 0 0,-1-1-1 0 0,1 1 1 0 0,-2 1-1 0 0,1-1 1 0 0,-1 1-1 0 0,0 1 1 0 0,-1 0 0 0 0,0 0-1 0 0,0 0 1 0 0,-1 1-1 0 0,3 8-47 0 0,62 141 2019 0 0,-61-133-403 0 0,-1-11 2118 0 0,-14-50-2217 0 0,1 12-1569 0 0,4 16 64 0 0,-6-25-375 0 0,2 0 0 0 0,2-1 0 0 0,0 1 0 0 0,3-1 0 0 0,0 1 0 0 0,2-1 0 0 0,1 1 0 0 0,5-14 363 0 0,-9 43-141 0 0,0 0 0 0 0,1 0-1 0 0,0 0 1 0 0,-1 0 0 0 0,1 0 0 0 0,0 0-1 0 0,0 1 1 0 0,0-1 0 0 0,0 0-1 0 0,0 0 1 0 0,0 1 0 0 0,1-1 0 0 0,-1 0-1 0 0,1 1 1 0 0,-1-1 0 0 0,1 1-1 0 0,-1 0 1 0 0,1-1 0 0 0,0 1 0 0 0,-1 0-1 0 0,1 0 1 0 0,0 0 0 0 0,0 0 0 0 0,0 1-1 0 0,0-1 1 0 0,0 0 0 0 0,0 1-1 0 0,0-1 1 0 0,0 1 0 0 0,0 0 0 0 0,0 0-1 0 0,1 0 1 0 0,-1 0 0 0 0,0 0-1 0 0,0 0 1 0 0,0 1 0 0 0,0-1 0 0 0,0 0-1 0 0,0 1 1 0 0,0 0 0 0 0,0-1-1 0 0,0 1 1 0 0,0 0 0 0 0,0 0 0 0 0,-1 0-1 0 0,1 1 1 0 0,0-1 0 0 0,-1 0 0 0 0,1 1-1 0 0,0-1 1 0 0,-1 0 0 0 0,0 1-1 0 0,1 0 1 0 0,-1-1 0 0 0,0 1 0 0 0,0 0-1 0 0,0 0 1 0 0,0 0 0 0 0,0 0-1 0 0,0 0 142 0 0,34 47-1553 0 0,-22-30 1549 0 0,0 0 1 0 0,1-2-1 0 0,0 1 0 0 0,2-2 1 0 0,0 0-1 0 0,18 13 4 0 0,-29-27 99 0 0,-1-1 0 0 0,1 0 1 0 0,0 0-1 0 0,0-1 0 0 0,0 1 0 0 0,0-1 0 0 0,0 0 0 0 0,0-1 1 0 0,0 1-1 0 0,0-1 0 0 0,0 0 0 0 0,0 0 0 0 0,0 0 1 0 0,-1-1-1 0 0,1 0 0 0 0,0 0 0 0 0,-1 0 0 0 0,1 0 1 0 0,-1-1-1 0 0,0 0 0 0 0,0 0 0 0 0,0 0 0 0 0,0 0 1 0 0,0 0-1 0 0,-1-1 0 0 0,0 0 0 0 0,0 0 0 0 0,0 0 1 0 0,1 0-100 0 0,19-16 283 0 0,47-44 695 0 0,-68 63-920 0 0,50 0-174 0 0,-26 7-232 0 0,-23-6 347 0 0,-3 0-53 0 0,0 0 73 0 0,4 0-69 0 0,-3 0 62 0 0,1 0 0 0 0,-1 0-1 0 0,1 0 1 0 0,-1 0 0 0 0,1-1 0 0 0,-1 1-1 0 0,1 0 1 0 0,-1-1 0 0 0,0 1-1 0 0,1-1 1 0 0,-1 0 0 0 0,0 1 0 0 0,1-1-1 0 0,-1 0 1 0 0,0 0 0 0 0,0 0-1 0 0,0 0 1 0 0,1 0 0 0 0,-1 0 0 0 0,0 0-1 0 0,-1 0 1 0 0,1 0 0 0 0,0-1-1 0 0,0 1 1 0 0,0 0 0 0 0,-1-1 0 0 0,1 1-1 0 0,0 0 1 0 0,-1-1 0 0 0,0 1-1 0 0,1-1 1 0 0,-1 1 0 0 0,0-1-1 0 0,0 1 1 0 0,1-1 0 0 0,-1 1 0 0 0,0-1-12 0 0,-6-56 194 0 0,5 57-166 0 0,-5-20 497 0 0,3 10 333 0 0,2 25-693 0 0,2 21-16 0 0,2 0-1 0 0,2 0 1 0 0,1-1 0 0 0,1 0 0 0 0,2 0-1 0 0,1-1 1 0 0,2 0 0 0 0,3 2-149 0 0,-15-33 12 0 0,1-1 1 0 0,-1 1-1 0 0,1 0 1 0 0,0-1-1 0 0,0 1 1 0 0,0-1-1 0 0,0 1 1 0 0,0-1-1 0 0,0 0 1 0 0,0 1-1 0 0,0-1 1 0 0,0 0-1 0 0,1 0 1 0 0,-1 0-1 0 0,0 0 1 0 0,1 0-1 0 0,-1 0 1 0 0,1 0-1 0 0,-1 0 1 0 0,1-1-1 0 0,0 1 1 0 0,-1-1-1 0 0,1 1 1 0 0,0-1-1 0 0,-1 1 1 0 0,1-1-1 0 0,0 0 1 0 0,0 0-1 0 0,-1 0 1 0 0,1 0-1 0 0,0 0 1 0 0,-1 0-1 0 0,1-1 1 0 0,0 1-1 0 0,-1 0 1 0 0,1-1-1 0 0,0 1 1 0 0,-1-1-1 0 0,1 0 1 0 0,0 0-1 0 0,-1 1 0 0 0,0-1 1 0 0,1 0-1 0 0,-1 0 1 0 0,1 0-1 0 0,-1-1 1 0 0,0 1-1 0 0,0 0 1 0 0,1-1-13 0 0,50-68 102 0 0,-24-103-12 0 0,-24 110-35 0 0,-4 49-82 0 0,-2 46 109 0 0,42 327 2616 0 0,-23-259-2062 0 0,-4 2 0 0 0,-5-1 0 0 0,-5 1 0 0 0,-3 1 0 0 0,-14 93-636 0 0,14-192 10 0 0,1-1 1 0 0,-1 1 0 0 0,0 0-1 0 0,0-1 1 0 0,-1 1-1 0 0,1-1 1 0 0,-1 1-1 0 0,0-1 1 0 0,0 1 0 0 0,0-1-1 0 0,0 1 1 0 0,0-1-1 0 0,-1 0 1 0 0,0 1 0 0 0,1-1-1 0 0,-1 0 1 0 0,0 0-1 0 0,-1 0 1 0 0,1-1-1 0 0,0 1 1 0 0,-1 0 0 0 0,1-1-1 0 0,-1 0 1 0 0,0 0-1 0 0,0 1 1 0 0,0-2-1 0 0,0 1 1 0 0,0 0 0 0 0,-1-1-1 0 0,1 1 1 0 0,0-1-1 0 0,-1 0 1 0 0,1 0 0 0 0,-1 0-1 0 0,1-1 1 0 0,-1 1-1 0 0,0-1 1 0 0,1 0-1 0 0,-1 0 1 0 0,1 0 0 0 0,-1 0-1 0 0,0-1 1 0 0,1 1-1 0 0,-1-1 1 0 0,0 0-11 0 0,-11-4 23 0 0,0 0 1 0 0,1-2-1 0 0,-1 1 1 0 0,1-2 0 0 0,1 0-1 0 0,-1-1 1 0 0,1 0-1 0 0,1-1 1 0 0,0 0-1 0 0,0-1 1 0 0,-4-6-24 0 0,13 11 20 0 0,0-1 0 0 0,1 0 0 0 0,0 0 0 0 0,1-1 0 0 0,-1 1 0 0 0,1 0 0 0 0,1 0-1 0 0,-1-1 1 0 0,1 1 0 0 0,1-1 0 0 0,-1 1 0 0 0,1 0 0 0 0,0 0 0 0 0,1-1 0 0 0,0 1 0 0 0,0 0 0 0 0,1 0 0 0 0,-1 0 0 0 0,1 1 0 0 0,1-1 0 0 0,-1 1 0 0 0,1 0 0 0 0,1 0 0 0 0,-1 0 0 0 0,6-5-20 0 0,-3-3 20 0 0,106-157-37 0 0,-50 79-2541 0 0,-5-2-6249 0 0,-48 75 4114 0 0,-3 0-2153 0 0</inkml:trace>
  <inkml:trace contextRef="#ctx0" brushRef="#br0" timeOffset="296983.049">22114 16399 260 0 0,'-8'-108'10171'0'0,"7"105"-9893"0"0,1 3 12 0 0,4 22 157 0 0,132 803 1977 0 0,-132-802-2492 0 0,0 3-407 0 0,1-1 1 0 0,1 1-1 0 0,1-1 1 0 0,2-1-1 0 0,0 1 1 0 0,8 13 474 0 0,-15-35-519 0 0,2 4 29 0 0,3-2-3155 0 0,5 1-252 0 0</inkml:trace>
  <inkml:trace contextRef="#ctx0" brushRef="#br0" timeOffset="297179.049">22003 16853 36 0 0,'-59'-43'10097'0'0,"58"41"-9362"0"0,1 2-89 0 0,57-34 1795 0 0,39-2-2718 0 0,54-19-6713 0 0,-113 41 2706 0 0</inkml:trace>
  <inkml:trace contextRef="#ctx0" brushRef="#br0" timeOffset="297466.92">22782 16696 212 0 0,'19'76'9101'0'0,"-9"5"-5650"0"0,-2-11-2155 0 0,3 17-727 0 0,11 62 228 0 0,7-58-9726 0 0,-28-89 4836 0 0</inkml:trace>
  <inkml:trace contextRef="#ctx0" brushRef="#br0" timeOffset="297630.036">22752 16561 2428 0 0,'-8'-19'2548'0'0,"2"2"-255"0"0,2 7-589 0 0,-1 1-180 0 0,-1-2-524 0 0,6 11-12 0 0,-6-15-420 0 0,6 15 64 0 0,-9-12-332 0 0,9 12-116 0 0,0 0-640 0 0,0 0-284 0 0,0 0-552 0 0,0 0-716 0 0,15 6-1060 0 0,-15-6-1133 0 0</inkml:trace>
  <inkml:trace contextRef="#ctx0" brushRef="#br0" timeOffset="298024.055">23088 16782 1920 0 0,'0'14'6217'0'0,"0"112"-2033"0"0,35 68-3449 0 0,-11-79-312 0 0,-20-91-592 0 0,2 13 1612 0 0,-5-61-625 0 0,-4-3-794 0 0,2 1 0 0 0,1-1 0 0 0,1 0 0 0 0,1 0-1 0 0,1 1 1 0 0,2-1 0 0 0,0 1 0 0 0,2 0 0 0 0,1 1-1 0 0,6-12-23 0 0,-14 35-1 0 0,1 1 0 0 0,-1-1 0 0 0,1 0-1 0 0,0 0 1 0 0,0 0 0 0 0,0 0 0 0 0,0 1-1 0 0,0-1 1 0 0,0 0 0 0 0,0 1 0 0 0,1-1-1 0 0,-1 1 1 0 0,1-1 0 0 0,-1 1 0 0 0,1 0-1 0 0,-1-1 1 0 0,1 1 0 0 0,0 0 0 0 0,-1 0-1 0 0,1 0 1 0 0,0 1 0 0 0,0-1 0 0 0,0 0-1 0 0,0 1 1 0 0,0-1 0 0 0,0 1 0 0 0,0-1 0 0 0,0 1-1 0 0,0 0 1 0 0,0 0 0 0 0,0 0 0 0 0,0 0-1 0 0,0 0 1 0 0,0 1 0 0 0,0-1 0 0 0,0 1-1 0 0,0-1 1 0 0,0 1 0 0 0,0 0 0 0 0,0-1-1 0 0,-1 1 1 0 0,1 0 0 0 0,0 0 0 0 0,0 0-1 0 0,0 1 2 0 0,59 67 338 0 0,-41-27-235 0 0,19 26 3974 0 0,-29-114-2823 0 0,-7 12-1048 0 0,-4 23-201 0 0,0 0 0 0 0,1 0 1 0 0,1 1-1 0 0,0-1 0 0 0,0 0 1 0 0,1 1-1 0 0,0-1 0 0 0,1 1 1 0 0,0-1-1 0 0,1 1 0 0 0,0 0 1 0 0,1 0-1 0 0,0 1 0 0 0,0-1 1 0 0,1 1-1 0 0,0 0 0 0 0,0 1 1 0 0,1-1-1 0 0,1 1 0 0 0,-1 1 1 0 0,1 0-1 0 0,1-1-5 0 0,-5 7-42 0 0,-1 0-1 0 0,1 0 1 0 0,0 1-1 0 0,-1-1 1 0 0,1 1 0 0 0,0 0-1 0 0,0 0 1 0 0,-1 0-1 0 0,1 0 1 0 0,0 1 0 0 0,0-1-1 0 0,-1 1 1 0 0,1 0-1 0 0,0 0 1 0 0,-1 1-1 0 0,1-1 1 0 0,-1 1 0 0 0,0-1-1 0 0,1 1 1 0 0,-1 0-1 0 0,0 0 1 0 0,0 1 0 0 0,0-1-1 0 0,-1 1 1 0 0,1-1-1 0 0,0 1 1 0 0,-1 0 0 0 0,0 0-1 0 0,2 3 43 0 0,54 96-5027 0 0,-35-48-2709 0 0,-17-42 2285 0 0</inkml:trace>
  <inkml:trace contextRef="#ctx0" brushRef="#br0" timeOffset="298429.1659">23931 16874 376 0 0,'0'0'2618'0'0,"0"-1"70"0"0,-1-5-2220 0 0,1 5 6209 0 0,1 5-6488 0 0,0-1 1 0 0,0 1-1 0 0,1-1 0 0 0,-1 0 0 0 0,1 0 0 0 0,0 1 1 0 0,0-1-1 0 0,0-1 0 0 0,0 1 0 0 0,0 0 0 0 0,1 0 1 0 0,-1-1-1 0 0,1 1 0 0 0,0-1 0 0 0,0 0 0 0 0,0 0 1 0 0,0 0-1 0 0,0 0 0 0 0,0-1 0 0 0,1 1 0 0 0,1 0-189 0 0,2 1 65 0 0,0-1-1 0 0,0 0 0 0 0,0-1 0 0 0,0 0 0 0 0,1 0 0 0 0,-1 0 0 0 0,0-1 0 0 0,0 0 0 0 0,1 0 0 0 0,-1 0 0 0 0,0-1 0 0 0,0-1 0 0 0,1 1 0 0 0,-1-1 0 0 0,0 0 0 0 0,3-2-64 0 0,-2 1 82 0 0,-1 0 0 0 0,-1 0-1 0 0,1-1 1 0 0,0 0 0 0 0,-1 0 0 0 0,0-1 0 0 0,0 0 0 0 0,0 0-1 0 0,0 0 1 0 0,-1 0 0 0 0,0-1 0 0 0,0 0 0 0 0,-1 0-1 0 0,1 0 1 0 0,-1-1 0 0 0,-1 0 0 0 0,1 0 0 0 0,-1 1 0 0 0,0-2-1 0 0,-1 1 1 0 0,0 0 0 0 0,0-1 0 0 0,0 1 0 0 0,-1-1-1 0 0,0 1 1 0 0,-1-1 0 0 0,1 0 0 0 0,-2 1 0 0 0,1-1 0 0 0,-1 1-1 0 0,0-1 1 0 0,-1-3-82 0 0,0 3 13 0 0,1 0-1 0 0,-1 1 0 0 0,-1-1 1 0 0,1 1-1 0 0,-1 0 1 0 0,-1-1-1 0 0,1 2 0 0 0,-1-1 1 0 0,-1 0-1 0 0,1 1 1 0 0,-1-1-1 0 0,0 1 0 0 0,0 1 1 0 0,-1-1-1 0 0,0 1 1 0 0,0 0-1 0 0,0 0 0 0 0,0 0 1 0 0,-1 1-1 0 0,0 0 0 0 0,0 1 1 0 0,-3-2-13 0 0,5 6-9 0 0,-1-1 0 0 0,1 2 0 0 0,-1-1 0 0 0,1 0 0 0 0,0 1 0 0 0,0 0 0 0 0,0 0 0 0 0,0 1 0 0 0,0-1 0 0 0,0 1 0 0 0,1 0 0 0 0,-1 1-1 0 0,1-1 1 0 0,0 1 0 0 0,0-1 0 0 0,0 1 0 0 0,0 1 0 0 0,1-1 0 0 0,-1 0 0 0 0,1 1 0 0 0,1 0 0 0 0,-2 1 9 0 0,-4 7-7 0 0,0 0 0 0 0,1 1 0 0 0,0-1-1 0 0,1 1 1 0 0,1 1 0 0 0,0-1 0 0 0,1 1 0 0 0,1 0 0 0 0,0-1-1 0 0,1 2 1 0 0,0-1 0 0 0,1 0 0 0 0,1 0 0 0 0,1 0 0 0 0,0 1-1 0 0,1-1 1 0 0,0 0 0 0 0,1 0 0 0 0,1-1 0 0 0,1 1-1 0 0,0-1 1 0 0,0 0 0 0 0,2 0 0 0 0,0 0 0 0 0,0-1 0 0 0,1 0 7 0 0,-1-7-43 0 0,0 1 0 0 0,0-2 0 0 0,1 1 1 0 0,0-1-1 0 0,0 0 0 0 0,0-1 1 0 0,1 0-1 0 0,-1 0 0 0 0,1-1 1 0 0,0 0-1 0 0,0 0 0 0 0,0-1 0 0 0,0 0 1 0 0,0-1-1 0 0,1 0 0 0 0,-1-1 1 0 0,0 1-1 0 0,3-2 43 0 0,49-6-3511 0 0,-6-13-3908 0 0,-31 9 1191 0 0</inkml:trace>
  <inkml:trace contextRef="#ctx0" brushRef="#br0" timeOffset="298700.33">25085 16790 3408 0 0,'0'0'4181'0'0,"15"3"-961"0"0,-15-3-688 0 0,0 0-472 0 0,15 6-387 0 0,-15-6-385 0 0,0 0-292 0 0,0 0-388 0 0,10 8-560 0 0,-10-8-1036 0 0,0 0-1464 0 0,0 0-2801 0 0,-8 9-3664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3:46.3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475 163 756 0 0,'-13'-34'7632'0'0,"-12"12"-4638"0"0,-54 47-2439 0 0,-155 145 1483 0 0,200-142-1760 0 0,-40 38 1294 0 0,69-61-786 0 0,5-6-670 0 0,0 1-1 0 0,0 0 1 0 0,-1 0 0 0 0,1-1 0 0 0,0 1 0 0 0,0 0-1 0 0,-1 0 1 0 0,1 0 0 0 0,0-1 0 0 0,-1 1-1 0 0,1 0 1 0 0,0 0 0 0 0,-1 0 0 0 0,1 0 0 0 0,0 0-1 0 0,-1 0 1 0 0,1 0 0 0 0,-1 0 0 0 0,1 0-1 0 0,0 0 1 0 0,-1 0 0 0 0,1 0 0 0 0,0 0 0 0 0,-1 0-1 0 0,1 0 1 0 0,0 0 0 0 0,-1 0 0 0 0,1 0 0 0 0,0 0-1 0 0,-1 1 1 0 0,1-1 0 0 0,-1 0-116 0 0,26-41 159 0 0,2 1 1 0 0,2 2-1 0 0,1 0 1 0 0,1 2-1 0 0,3 2 1 0 0,0 1-1 0 0,27-18-159 0 0,-58 48 3 0 0,3-4-13 0 0,0-1 1 0 0,1 2-1 0 0,0-1 1 0 0,0 1 0 0 0,1 0-1 0 0,-1 0 1 0 0,2 1 0 0 0,-1 0-1 0 0,0 0 1 0 0,1 1-1 0 0,0 0 1 0 0,0 1 0 0 0,0 0-1 0 0,0 0 1 0 0,1 1 0 0 0,-1 0-1 0 0,1 1 1 0 0,-1 0-1 0 0,1 0 1 0 0,0 1 0 0 0,-1 0-1 0 0,1 1 1 0 0,-1 0 0 0 0,1 1-1 0 0,-1 0 1 0 0,1 0-1 0 0,-1 1 1 0 0,0 0 0 0 0,0 1-1 0 0,8 4 10 0 0,7 10-6 0 0,-1 2-1 0 0,-1 1 1 0 0,-1 1-1 0 0,-1 0 0 0 0,0 2 1 0 0,-2 0-1 0 0,0 2 7 0 0,18 20-23 0 0,-24-31-987 0 0,-2 8-9556 0 0,-9-21 3462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16T15:43:48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427 6 1156 0 0,'0'0'1928'0'0,"0"0"-278"0"0,6-6 719 0 0,-7 6 6719 0 0,-76 87-7648 0 0,-32 4-677 0 0,-34 24 423 0 0,114-90-1016 0 0,-12 10 38 0 0,39-34-218 0 0,-22 24 673 0 0,18-27 3428 0 0,18-45-3517 0 0,0 20-558 0 0,1 1 0 0 0,1 0 0 0 0,2 1 1 0 0,0 1-1 0 0,2 1 0 0 0,0 0 0 0 0,2 1 1 0 0,17-15-17 0 0,69-37-226 0 0,-103 72 213 0 0,25-10-122 0 0,-21 13 132 0 0,0 2 0 0 0,0-1 0 0 0,0 1 0 0 0,0 0 0 0 0,-1 0 0 0 0,1 1-1 0 0,-1-1 1 0 0,0 2 0 0 0,0-1 0 0 0,-1 1 0 0 0,1-1 0 0 0,-1 2 0 0 0,0-1 0 0 0,0 0 0 0 0,-1 1 0 0 0,1 0 0 0 0,1 4 3 0 0,178 247 169 0 0,-124-185 24 0 0,-31-36 206 0 0,-28-35-376 0 0,4 7-197 0 0,-5-7-4127 0 0,1 0-4598 0 0,-1-1-1087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2BFD-7DB5-4EFF-9320-2BCFF3226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F31F4-AB9D-4050-AA6B-9632C9BA5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47567-AF97-4400-AA80-E0C6F1FD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AD5-93DB-4F06-8B6F-A38E0EBFFD6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D06A4-1EDA-41AF-AA7B-B72CD3FD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47BF7-A615-4084-A261-178A9E4C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D719-2DF1-436A-BB40-2229F86E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011F-4C49-45B2-96B5-7840EB12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8A92D-9AC4-4530-A39C-D55D3711C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4F81-C0FA-49C4-87C1-38ECCDBD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AD5-93DB-4F06-8B6F-A38E0EBFFD6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2599-A00B-46C2-9D3E-1756D966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856E-C6A8-4B90-B39A-945E6872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D719-2DF1-436A-BB40-2229F86E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6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0502C-2782-409A-9F1A-FEE4558C6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C0E52-7C6C-49F7-9B44-F74B686A2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8BDB-46DD-4B6A-BAB0-502E9400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AD5-93DB-4F06-8B6F-A38E0EBFFD6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2FEDA-DA93-452D-BB1B-C0E7470D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D839F-4659-4C82-A19A-4FB36C7E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D719-2DF1-436A-BB40-2229F86E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E719-EBAF-44D9-901E-4ADC23CB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1C8E-3882-4DFA-ABE5-4D794C9CC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241D0-9C4C-42BD-897C-F97A3592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AD5-93DB-4F06-8B6F-A38E0EBFFD6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3F655-B17F-44A5-A57A-6F305AB2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2F093-8BE1-4705-9FD0-66444365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D719-2DF1-436A-BB40-2229F86E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7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C8A6-9B12-4275-829D-D1BDBA1D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A9450-A959-40F9-9E99-5260D1BD8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EE418-9E97-4615-B717-78E96556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AD5-93DB-4F06-8B6F-A38E0EBFFD6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57F81-D67A-4123-BA80-B1057E4D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A8C5-CE0D-482C-AA20-57A37566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D719-2DF1-436A-BB40-2229F86E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5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4933-BED0-40DF-BF91-69DEFF48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2471-EC18-4CB0-861C-EBCA56CBD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BFE0D-8F9C-4F4B-886D-53E322811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4A14C-D72B-4276-AEB9-06BF2D72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AD5-93DB-4F06-8B6F-A38E0EBFFD6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230A9-34AE-40AB-81E3-CC2D69A5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8932F-8BC1-42A7-8C31-D7674D9D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D719-2DF1-436A-BB40-2229F86E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7C01-D097-42C5-AB78-A4B2B5E64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F3521-8795-4441-B36C-F0B1B6C3F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95864-7FA9-4A67-8012-B4F000034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C1881-8D66-4E6F-8279-7177F51DB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06D2F-4475-4A73-8787-E2D46A455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2961F-F3D6-441A-BCBB-2FF9A8EA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AD5-93DB-4F06-8B6F-A38E0EBFFD6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D58B4-2D59-40EA-AB2D-521D26AA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2427C-FA3B-4442-88D5-99CF1668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D719-2DF1-436A-BB40-2229F86E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3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6CEC-9475-4878-B761-285C796F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8C032-6AE0-451C-8BD2-4A0F37EA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AD5-93DB-4F06-8B6F-A38E0EBFFD6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B0356-A39E-437D-A51C-0960F6FB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BEA09-1B4D-456E-AEF6-EFCDCDC0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D719-2DF1-436A-BB40-2229F86E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0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6768A-98BC-4A94-A997-525C0B68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AD5-93DB-4F06-8B6F-A38E0EBFFD6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361D1-D01E-49FA-9C20-BD283F7D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5CC64-6FA5-4511-8DF8-8D965FC1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D719-2DF1-436A-BB40-2229F86E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1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40C2-6CB0-439E-9C42-71CABB66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E91D-50BD-4633-A7B8-9840ACB7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DC54B-BDCC-4297-8C57-7101EDC5E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E8B58-91B5-4C52-BDD9-73C0526C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AD5-93DB-4F06-8B6F-A38E0EBFFD6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B3362-9DFB-4271-822E-B9D9FF5A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4714F-FE71-41BC-90C8-D957EB0D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D719-2DF1-436A-BB40-2229F86E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7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4D67-65FF-487E-B122-481A199B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2AFE8-F911-4659-AF52-6BC80A81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FEA56-F82D-4D04-9F94-7F76F9CDC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AF9A5-3F9F-4735-B684-16372DBA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AD5-93DB-4F06-8B6F-A38E0EBFFD6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EA4E7-AC3D-4244-91B1-D452996C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9E48A-3B4F-4A19-A615-9C9E9EDA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D719-2DF1-436A-BB40-2229F86E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2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8E099-8A07-4B11-9423-2132CF26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A2AAD-27FA-49F5-8FD4-464926EA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6DA49-8CBA-48A4-817E-570AEF3DD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1AD5-93DB-4F06-8B6F-A38E0EBFFD65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C4D14-4F50-46D7-AB93-8BCFA24E2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B0A6F-1217-404F-847D-F3B727B87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7D719-2DF1-436A-BB40-2229F86EE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6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mberj@chem.iitb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aip.scitation.org/doi/full/10.1063/1.327134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.png"/><Relationship Id="rId21" Type="http://schemas.openxmlformats.org/officeDocument/2006/relationships/customXml" Target="../ink/ink11.xml"/><Relationship Id="rId42" Type="http://schemas.openxmlformats.org/officeDocument/2006/relationships/image" Target="../media/image31.png"/><Relationship Id="rId63" Type="http://schemas.openxmlformats.org/officeDocument/2006/relationships/customXml" Target="../ink/ink32.xml"/><Relationship Id="rId84" Type="http://schemas.openxmlformats.org/officeDocument/2006/relationships/image" Target="../media/image52.png"/><Relationship Id="rId16" Type="http://schemas.openxmlformats.org/officeDocument/2006/relationships/image" Target="../media/image17.png"/><Relationship Id="rId107" Type="http://schemas.openxmlformats.org/officeDocument/2006/relationships/customXml" Target="../ink/ink54.xml"/><Relationship Id="rId11" Type="http://schemas.openxmlformats.org/officeDocument/2006/relationships/customXml" Target="../ink/ink6.xml"/><Relationship Id="rId32" Type="http://schemas.openxmlformats.org/officeDocument/2006/relationships/image" Target="../media/image25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39.png"/><Relationship Id="rId74" Type="http://schemas.openxmlformats.org/officeDocument/2006/relationships/image" Target="../media/image47.png"/><Relationship Id="rId79" Type="http://schemas.openxmlformats.org/officeDocument/2006/relationships/customXml" Target="../ink/ink40.xml"/><Relationship Id="rId102" Type="http://schemas.openxmlformats.org/officeDocument/2006/relationships/image" Target="../media/image61.png"/><Relationship Id="rId123" Type="http://schemas.openxmlformats.org/officeDocument/2006/relationships/image" Target="../media/image71.png"/><Relationship Id="rId128" Type="http://schemas.openxmlformats.org/officeDocument/2006/relationships/image" Target="../media/image73.png"/><Relationship Id="rId5" Type="http://schemas.openxmlformats.org/officeDocument/2006/relationships/customXml" Target="../ink/ink3.xml"/><Relationship Id="rId90" Type="http://schemas.openxmlformats.org/officeDocument/2006/relationships/image" Target="../media/image55.png"/><Relationship Id="rId95" Type="http://schemas.openxmlformats.org/officeDocument/2006/relationships/customXml" Target="../ink/ink48.xml"/><Relationship Id="rId22" Type="http://schemas.openxmlformats.org/officeDocument/2006/relationships/image" Target="../media/image20.png"/><Relationship Id="rId27" Type="http://schemas.openxmlformats.org/officeDocument/2006/relationships/customXml" Target="../ink/ink14.xml"/><Relationship Id="rId43" Type="http://schemas.openxmlformats.org/officeDocument/2006/relationships/customXml" Target="../ink/ink22.xml"/><Relationship Id="rId48" Type="http://schemas.openxmlformats.org/officeDocument/2006/relationships/image" Target="../media/image34.png"/><Relationship Id="rId64" Type="http://schemas.openxmlformats.org/officeDocument/2006/relationships/image" Target="../media/image42.png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18" Type="http://schemas.openxmlformats.org/officeDocument/2006/relationships/customXml" Target="../ink/ink60.xml"/><Relationship Id="rId134" Type="http://schemas.openxmlformats.org/officeDocument/2006/relationships/image" Target="../media/image76.png"/><Relationship Id="rId80" Type="http://schemas.openxmlformats.org/officeDocument/2006/relationships/image" Target="../media/image50.png"/><Relationship Id="rId85" Type="http://schemas.openxmlformats.org/officeDocument/2006/relationships/customXml" Target="../ink/ink43.xml"/><Relationship Id="rId12" Type="http://schemas.openxmlformats.org/officeDocument/2006/relationships/image" Target="../media/image15.png"/><Relationship Id="rId17" Type="http://schemas.openxmlformats.org/officeDocument/2006/relationships/customXml" Target="../ink/ink9.xml"/><Relationship Id="rId33" Type="http://schemas.openxmlformats.org/officeDocument/2006/relationships/customXml" Target="../ink/ink17.xml"/><Relationship Id="rId38" Type="http://schemas.openxmlformats.org/officeDocument/2006/relationships/image" Target="../media/image28.png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08" Type="http://schemas.openxmlformats.org/officeDocument/2006/relationships/image" Target="../media/image64.png"/><Relationship Id="rId124" Type="http://schemas.openxmlformats.org/officeDocument/2006/relationships/customXml" Target="../ink/ink63.xml"/><Relationship Id="rId129" Type="http://schemas.openxmlformats.org/officeDocument/2006/relationships/customXml" Target="../ink/ink66.xml"/><Relationship Id="rId54" Type="http://schemas.openxmlformats.org/officeDocument/2006/relationships/image" Target="../media/image37.png"/><Relationship Id="rId70" Type="http://schemas.openxmlformats.org/officeDocument/2006/relationships/image" Target="../media/image45.png"/><Relationship Id="rId75" Type="http://schemas.openxmlformats.org/officeDocument/2006/relationships/customXml" Target="../ink/ink38.xml"/><Relationship Id="rId91" Type="http://schemas.openxmlformats.org/officeDocument/2006/relationships/customXml" Target="../ink/ink46.xml"/><Relationship Id="rId9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23" Type="http://schemas.openxmlformats.org/officeDocument/2006/relationships/customXml" Target="../ink/ink12.xml"/><Relationship Id="rId28" Type="http://schemas.openxmlformats.org/officeDocument/2006/relationships/image" Target="../media/image23.png"/><Relationship Id="rId49" Type="http://schemas.openxmlformats.org/officeDocument/2006/relationships/customXml" Target="../ink/ink25.xml"/><Relationship Id="rId114" Type="http://schemas.openxmlformats.org/officeDocument/2006/relationships/image" Target="../media/image67.png"/><Relationship Id="rId119" Type="http://schemas.openxmlformats.org/officeDocument/2006/relationships/image" Target="../media/image69.png"/><Relationship Id="rId44" Type="http://schemas.openxmlformats.org/officeDocument/2006/relationships/image" Target="../media/image32.png"/><Relationship Id="rId60" Type="http://schemas.openxmlformats.org/officeDocument/2006/relationships/image" Target="../media/image40.png"/><Relationship Id="rId65" Type="http://schemas.openxmlformats.org/officeDocument/2006/relationships/customXml" Target="../ink/ink33.xml"/><Relationship Id="rId81" Type="http://schemas.openxmlformats.org/officeDocument/2006/relationships/customXml" Target="../ink/ink41.xml"/><Relationship Id="rId86" Type="http://schemas.openxmlformats.org/officeDocument/2006/relationships/image" Target="../media/image53.png"/><Relationship Id="rId130" Type="http://schemas.openxmlformats.org/officeDocument/2006/relationships/image" Target="../media/image74.png"/><Relationship Id="rId13" Type="http://schemas.openxmlformats.org/officeDocument/2006/relationships/customXml" Target="../ink/ink7.xml"/><Relationship Id="rId18" Type="http://schemas.openxmlformats.org/officeDocument/2006/relationships/image" Target="../media/image18.png"/><Relationship Id="rId39" Type="http://schemas.openxmlformats.org/officeDocument/2006/relationships/customXml" Target="../ink/ink20.xml"/><Relationship Id="rId109" Type="http://schemas.openxmlformats.org/officeDocument/2006/relationships/customXml" Target="../ink/ink55.xml"/><Relationship Id="rId34" Type="http://schemas.openxmlformats.org/officeDocument/2006/relationships/image" Target="../media/image26.png"/><Relationship Id="rId50" Type="http://schemas.openxmlformats.org/officeDocument/2006/relationships/image" Target="../media/image35.png"/><Relationship Id="rId55" Type="http://schemas.openxmlformats.org/officeDocument/2006/relationships/customXml" Target="../ink/ink28.xml"/><Relationship Id="rId76" Type="http://schemas.openxmlformats.org/officeDocument/2006/relationships/image" Target="../media/image48.png"/><Relationship Id="rId97" Type="http://schemas.openxmlformats.org/officeDocument/2006/relationships/customXml" Target="../ink/ink49.xml"/><Relationship Id="rId104" Type="http://schemas.openxmlformats.org/officeDocument/2006/relationships/image" Target="../media/image62.png"/><Relationship Id="rId120" Type="http://schemas.openxmlformats.org/officeDocument/2006/relationships/customXml" Target="../ink/ink61.xml"/><Relationship Id="rId125" Type="http://schemas.openxmlformats.org/officeDocument/2006/relationships/customXml" Target="../ink/ink64.xml"/><Relationship Id="rId7" Type="http://schemas.openxmlformats.org/officeDocument/2006/relationships/customXml" Target="../ink/ink4.xml"/><Relationship Id="rId71" Type="http://schemas.openxmlformats.org/officeDocument/2006/relationships/customXml" Target="../ink/ink36.xml"/><Relationship Id="rId92" Type="http://schemas.openxmlformats.org/officeDocument/2006/relationships/image" Target="../media/image56.png"/><Relationship Id="rId2" Type="http://schemas.openxmlformats.org/officeDocument/2006/relationships/image" Target="../media/image10.png"/><Relationship Id="rId29" Type="http://schemas.openxmlformats.org/officeDocument/2006/relationships/customXml" Target="../ink/ink15.xml"/><Relationship Id="rId24" Type="http://schemas.openxmlformats.org/officeDocument/2006/relationships/image" Target="../media/image21.png"/><Relationship Id="rId40" Type="http://schemas.openxmlformats.org/officeDocument/2006/relationships/image" Target="../media/image29.png"/><Relationship Id="rId45" Type="http://schemas.openxmlformats.org/officeDocument/2006/relationships/customXml" Target="../ink/ink23.xml"/><Relationship Id="rId66" Type="http://schemas.openxmlformats.org/officeDocument/2006/relationships/image" Target="../media/image43.png"/><Relationship Id="rId87" Type="http://schemas.openxmlformats.org/officeDocument/2006/relationships/customXml" Target="../ink/ink44.xml"/><Relationship Id="rId110" Type="http://schemas.openxmlformats.org/officeDocument/2006/relationships/image" Target="../media/image65.png"/><Relationship Id="rId115" Type="http://schemas.openxmlformats.org/officeDocument/2006/relationships/customXml" Target="../ink/ink58.xml"/><Relationship Id="rId131" Type="http://schemas.openxmlformats.org/officeDocument/2006/relationships/customXml" Target="../ink/ink67.xml"/><Relationship Id="rId61" Type="http://schemas.openxmlformats.org/officeDocument/2006/relationships/customXml" Target="../ink/ink31.xml"/><Relationship Id="rId82" Type="http://schemas.openxmlformats.org/officeDocument/2006/relationships/image" Target="../media/image51.png"/><Relationship Id="rId19" Type="http://schemas.openxmlformats.org/officeDocument/2006/relationships/customXml" Target="../ink/ink10.xml"/><Relationship Id="rId14" Type="http://schemas.openxmlformats.org/officeDocument/2006/relationships/image" Target="../media/image16.png"/><Relationship Id="rId30" Type="http://schemas.openxmlformats.org/officeDocument/2006/relationships/image" Target="../media/image24.png"/><Relationship Id="rId35" Type="http://schemas.openxmlformats.org/officeDocument/2006/relationships/customXml" Target="../ink/ink18.xml"/><Relationship Id="rId56" Type="http://schemas.openxmlformats.org/officeDocument/2006/relationships/image" Target="../media/image38.png"/><Relationship Id="rId77" Type="http://schemas.openxmlformats.org/officeDocument/2006/relationships/customXml" Target="../ink/ink39.xml"/><Relationship Id="rId100" Type="http://schemas.openxmlformats.org/officeDocument/2006/relationships/image" Target="../media/image60.png"/><Relationship Id="rId105" Type="http://schemas.openxmlformats.org/officeDocument/2006/relationships/customXml" Target="../ink/ink53.xml"/><Relationship Id="rId126" Type="http://schemas.openxmlformats.org/officeDocument/2006/relationships/image" Target="../media/image72.png"/><Relationship Id="rId8" Type="http://schemas.openxmlformats.org/officeDocument/2006/relationships/image" Target="../media/image13.png"/><Relationship Id="rId51" Type="http://schemas.openxmlformats.org/officeDocument/2006/relationships/customXml" Target="../ink/ink26.xml"/><Relationship Id="rId72" Type="http://schemas.openxmlformats.org/officeDocument/2006/relationships/image" Target="../media/image46.png"/><Relationship Id="rId93" Type="http://schemas.openxmlformats.org/officeDocument/2006/relationships/customXml" Target="../ink/ink47.xml"/><Relationship Id="rId98" Type="http://schemas.openxmlformats.org/officeDocument/2006/relationships/image" Target="../media/image59.png"/><Relationship Id="rId121" Type="http://schemas.openxmlformats.org/officeDocument/2006/relationships/image" Target="../media/image70.png"/><Relationship Id="rId3" Type="http://schemas.openxmlformats.org/officeDocument/2006/relationships/customXml" Target="../ink/ink2.xml"/><Relationship Id="rId25" Type="http://schemas.openxmlformats.org/officeDocument/2006/relationships/customXml" Target="../ink/ink13.xml"/><Relationship Id="rId46" Type="http://schemas.openxmlformats.org/officeDocument/2006/relationships/image" Target="../media/image33.png"/><Relationship Id="rId67" Type="http://schemas.openxmlformats.org/officeDocument/2006/relationships/customXml" Target="../ink/ink34.xml"/><Relationship Id="rId116" Type="http://schemas.openxmlformats.org/officeDocument/2006/relationships/customXml" Target="../ink/ink59.xml"/><Relationship Id="rId20" Type="http://schemas.openxmlformats.org/officeDocument/2006/relationships/image" Target="../media/image19.png"/><Relationship Id="rId41" Type="http://schemas.openxmlformats.org/officeDocument/2006/relationships/customXml" Target="../ink/ink21.xml"/><Relationship Id="rId62" Type="http://schemas.openxmlformats.org/officeDocument/2006/relationships/image" Target="../media/image41.png"/><Relationship Id="rId83" Type="http://schemas.openxmlformats.org/officeDocument/2006/relationships/customXml" Target="../ink/ink42.xml"/><Relationship Id="rId88" Type="http://schemas.openxmlformats.org/officeDocument/2006/relationships/image" Target="../media/image54.png"/><Relationship Id="rId111" Type="http://schemas.openxmlformats.org/officeDocument/2006/relationships/customXml" Target="../ink/ink56.xml"/><Relationship Id="rId132" Type="http://schemas.openxmlformats.org/officeDocument/2006/relationships/image" Target="../media/image75.png"/><Relationship Id="rId15" Type="http://schemas.openxmlformats.org/officeDocument/2006/relationships/customXml" Target="../ink/ink8.xml"/><Relationship Id="rId36" Type="http://schemas.openxmlformats.org/officeDocument/2006/relationships/image" Target="../media/image27.png"/><Relationship Id="rId57" Type="http://schemas.openxmlformats.org/officeDocument/2006/relationships/customXml" Target="../ink/ink29.xml"/><Relationship Id="rId106" Type="http://schemas.openxmlformats.org/officeDocument/2006/relationships/image" Target="../media/image63.png"/><Relationship Id="rId127" Type="http://schemas.openxmlformats.org/officeDocument/2006/relationships/customXml" Target="../ink/ink65.xml"/><Relationship Id="rId10" Type="http://schemas.openxmlformats.org/officeDocument/2006/relationships/image" Target="../media/image14.png"/><Relationship Id="rId31" Type="http://schemas.openxmlformats.org/officeDocument/2006/relationships/customXml" Target="../ink/ink16.xml"/><Relationship Id="rId52" Type="http://schemas.openxmlformats.org/officeDocument/2006/relationships/image" Target="../media/image36.png"/><Relationship Id="rId73" Type="http://schemas.openxmlformats.org/officeDocument/2006/relationships/customXml" Target="../ink/ink37.xml"/><Relationship Id="rId78" Type="http://schemas.openxmlformats.org/officeDocument/2006/relationships/image" Target="../media/image49.png"/><Relationship Id="rId94" Type="http://schemas.openxmlformats.org/officeDocument/2006/relationships/image" Target="../media/image57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customXml" Target="../ink/ink62.xml"/><Relationship Id="rId4" Type="http://schemas.openxmlformats.org/officeDocument/2006/relationships/image" Target="../media/image11.png"/><Relationship Id="rId9" Type="http://schemas.openxmlformats.org/officeDocument/2006/relationships/customXml" Target="../ink/ink5.xml"/><Relationship Id="rId26" Type="http://schemas.openxmlformats.org/officeDocument/2006/relationships/image" Target="../media/image22.png"/><Relationship Id="rId47" Type="http://schemas.openxmlformats.org/officeDocument/2006/relationships/customXml" Target="../ink/ink24.xml"/><Relationship Id="rId68" Type="http://schemas.openxmlformats.org/officeDocument/2006/relationships/image" Target="../media/image44.png"/><Relationship Id="rId89" Type="http://schemas.openxmlformats.org/officeDocument/2006/relationships/customXml" Target="../ink/ink45.xml"/><Relationship Id="rId112" Type="http://schemas.openxmlformats.org/officeDocument/2006/relationships/image" Target="../media/image66.png"/><Relationship Id="rId133" Type="http://schemas.openxmlformats.org/officeDocument/2006/relationships/customXml" Target="../ink/ink6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customXml" Target="../ink/ink69.xml"/><Relationship Id="rId7" Type="http://schemas.openxmlformats.org/officeDocument/2006/relationships/customXml" Target="../ink/ink71.xml"/><Relationship Id="rId12" Type="http://schemas.openxmlformats.org/officeDocument/2006/relationships/image" Target="../media/image8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customXml" Target="../ink/ink73.xml"/><Relationship Id="rId5" Type="http://schemas.openxmlformats.org/officeDocument/2006/relationships/customXml" Target="../ink/ink70.xml"/><Relationship Id="rId10" Type="http://schemas.openxmlformats.org/officeDocument/2006/relationships/image" Target="../media/image80.png"/><Relationship Id="rId4" Type="http://schemas.openxmlformats.org/officeDocument/2006/relationships/image" Target="../media/image77.png"/><Relationship Id="rId9" Type="http://schemas.openxmlformats.org/officeDocument/2006/relationships/customXml" Target="../ink/ink7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A488-579A-49B6-93F8-4736DA4FE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Hierarchy equations of motion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F694-1218-4B60-A092-EEB3511B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721" y="3621915"/>
            <a:ext cx="10250557" cy="2550285"/>
          </a:xfrm>
        </p:spPr>
        <p:txBody>
          <a:bodyPr>
            <a:normAutofit/>
          </a:bodyPr>
          <a:lstStyle/>
          <a:p>
            <a:r>
              <a:rPr lang="en-US" dirty="0"/>
              <a:t>Amber Jain</a:t>
            </a:r>
          </a:p>
          <a:p>
            <a:r>
              <a:rPr lang="en-US" dirty="0">
                <a:hlinkClick r:id="rId2"/>
              </a:rPr>
              <a:t>amberj@chem.iitb.ac.in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Excited States and Nonadiabatic Dynamics </a:t>
            </a:r>
            <a:r>
              <a:rPr lang="en-US" dirty="0" err="1"/>
              <a:t>CyberTraining</a:t>
            </a:r>
            <a:r>
              <a:rPr lang="en-US" dirty="0"/>
              <a:t> Workshop 2021</a:t>
            </a:r>
          </a:p>
          <a:p>
            <a:endParaRPr lang="en-US" dirty="0"/>
          </a:p>
        </p:txBody>
      </p:sp>
      <p:pic>
        <p:nvPicPr>
          <p:cNvPr id="1026" name="Picture 2" descr="IIT Bombay - Wikipedia">
            <a:extLst>
              <a:ext uri="{FF2B5EF4-FFF2-40B4-BE49-F238E27FC236}">
                <a16:creationId xmlns:a16="http://schemas.microsoft.com/office/drawing/2014/main" id="{4CA208CF-696E-443D-958C-DCFBBA757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783" y="99391"/>
            <a:ext cx="1718989" cy="167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53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E4BA-C6B2-4071-A789-89D1CDEC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Equation Of Motion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CF4A5-2F26-4EE5-9C7C-EAFDFFAC13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⟩⟨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|,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sz="32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3200" b="1" i="1" smtClean="0">
                                              <a:latin typeface="Cambria Math" panose="02040503050406030204" pitchFamily="18" charset="0"/>
                                            </a:rPr>
                                            <m:t>𝒋𝒎</m:t>
                                          </m:r>
                                        </m:sub>
                                        <m:sup>
                                          <m:r>
                                            <a:rPr lang="en-US" sz="3200" b="1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sub>
                                  </m:sSub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⟩⟨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3200" b="1" i="1">
                                              <a:latin typeface="Cambria Math" panose="02040503050406030204" pitchFamily="18" charset="0"/>
                                            </a:rPr>
                                            <m:t>𝒋𝒎</m:t>
                                          </m:r>
                                        </m:sub>
                                        <m:sup>
                                          <m:r>
                                            <a:rPr lang="en-US" sz="32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3200" b="1" i="1">
                                              <a:latin typeface="Cambria Math" panose="02040503050406030204" pitchFamily="18" charset="0"/>
                                            </a:rPr>
                                            <m:t>𝒋𝒎</m:t>
                                          </m:r>
                                        </m:sub>
                                        <m:sup>
                                          <m:r>
                                            <a:rPr lang="en-US" sz="32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⟩⟨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  <a:p>
                <a:endParaRPr lang="en-US" dirty="0"/>
              </a:p>
              <a:p>
                <a:r>
                  <a:rPr lang="en-US" dirty="0"/>
                  <a:t>Proof: </a:t>
                </a:r>
                <a:r>
                  <a:rPr lang="en-US" dirty="0" err="1"/>
                  <a:t>Strumpfer</a:t>
                </a:r>
                <a:r>
                  <a:rPr lang="en-US" dirty="0"/>
                  <a:t> and </a:t>
                </a:r>
                <a:r>
                  <a:rPr lang="en-US" dirty="0" err="1"/>
                  <a:t>Schulten</a:t>
                </a:r>
                <a:r>
                  <a:rPr lang="en-US" dirty="0"/>
                  <a:t>, JCP </a:t>
                </a:r>
                <a:r>
                  <a:rPr lang="en-US" b="1" dirty="0"/>
                  <a:t>131 </a:t>
                </a:r>
                <a:r>
                  <a:rPr lang="en-US" dirty="0"/>
                  <a:t>225101 (2009)  (proof in SI) </a:t>
                </a:r>
                <a:r>
                  <a:rPr lang="en-US" u="sng" dirty="0">
                    <a:hlinkClick r:id="rId2"/>
                  </a:rPr>
                  <a:t>https://aip.scitation.org/doi/full/10.1063/1.3271348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CF4A5-2F26-4EE5-9C7C-EAFDFFAC1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209F8BD-EF34-4E8B-8C38-2ABB0C7AC6F1}"/>
              </a:ext>
            </a:extLst>
          </p:cNvPr>
          <p:cNvSpPr txBox="1"/>
          <p:nvPr/>
        </p:nvSpPr>
        <p:spPr>
          <a:xfrm>
            <a:off x="8140148" y="6455259"/>
            <a:ext cx="458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Tanimura</a:t>
            </a:r>
            <a:r>
              <a:rPr lang="en-US" dirty="0"/>
              <a:t> and Kubo, JPSJ </a:t>
            </a:r>
            <a:r>
              <a:rPr lang="en-US" b="1" dirty="0"/>
              <a:t>58</a:t>
            </a:r>
            <a:r>
              <a:rPr lang="en-US" dirty="0"/>
              <a:t>, 1199 (1989)</a:t>
            </a:r>
          </a:p>
        </p:txBody>
      </p:sp>
    </p:spTree>
    <p:extLst>
      <p:ext uri="{BB962C8B-B14F-4D97-AF65-F5344CB8AC3E}">
        <p14:creationId xmlns:p14="http://schemas.microsoft.com/office/powerpoint/2010/main" val="95892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153A-417E-43D4-A2CA-489D3E99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9262E-A9B4-4C2C-BAC3-5F69E31D7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total number of system levels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M= number of terms in the expansion of bath correlation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L = depth of hierarchy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9262E-A9B4-4C2C-BAC3-5F69E31D7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5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9C3E6E-AFD7-4074-9BA5-46A6CC93ABFC}"/>
                  </a:ext>
                </a:extLst>
              </p14:cNvPr>
              <p14:cNvContentPartPr/>
              <p14:nvPr/>
            </p14:nvContentPartPr>
            <p14:xfrm>
              <a:off x="3298680" y="1547812"/>
              <a:ext cx="346320" cy="408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9C3E6E-AFD7-4074-9BA5-46A6CC93AB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4360" y="1543492"/>
                <a:ext cx="3549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989BC5-1B78-4117-9BD4-F69698150BE9}"/>
                  </a:ext>
                </a:extLst>
              </p14:cNvPr>
              <p14:cNvContentPartPr/>
              <p14:nvPr/>
            </p14:nvContentPartPr>
            <p14:xfrm>
              <a:off x="9108720" y="2345212"/>
              <a:ext cx="755640" cy="34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989BC5-1B78-4117-9BD4-F69698150B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04400" y="2340892"/>
                <a:ext cx="7642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421B84-A4AA-485D-9345-F1B9F396A89B}"/>
                  </a:ext>
                </a:extLst>
              </p14:cNvPr>
              <p14:cNvContentPartPr/>
              <p14:nvPr/>
            </p14:nvContentPartPr>
            <p14:xfrm>
              <a:off x="9198720" y="2469412"/>
              <a:ext cx="551160" cy="29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421B84-A4AA-485D-9345-F1B9F396A8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94400" y="2465092"/>
                <a:ext cx="5598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D5FFA26-9CAF-402A-855E-5E737B2D5EE5}"/>
                  </a:ext>
                </a:extLst>
              </p14:cNvPr>
              <p14:cNvContentPartPr/>
              <p14:nvPr/>
            </p14:nvContentPartPr>
            <p14:xfrm>
              <a:off x="5820840" y="4618252"/>
              <a:ext cx="2371680" cy="297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D5FFA26-9CAF-402A-855E-5E737B2D5E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16520" y="4613932"/>
                <a:ext cx="238032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00AE563-D82C-48DC-8FA9-85C4FEE2D439}"/>
                  </a:ext>
                </a:extLst>
              </p14:cNvPr>
              <p14:cNvContentPartPr/>
              <p14:nvPr/>
            </p14:nvContentPartPr>
            <p14:xfrm>
              <a:off x="9392760" y="1614052"/>
              <a:ext cx="356400" cy="483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00AE563-D82C-48DC-8FA9-85C4FEE2D43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88440" y="1609735"/>
                <a:ext cx="365040" cy="491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C5C9D8B-1F6E-44CE-9B8F-845930131491}"/>
                  </a:ext>
                </a:extLst>
              </p14:cNvPr>
              <p14:cNvContentPartPr/>
              <p14:nvPr/>
            </p14:nvContentPartPr>
            <p14:xfrm>
              <a:off x="2170800" y="2323612"/>
              <a:ext cx="362160" cy="29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C5C9D8B-1F6E-44CE-9B8F-84593013149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66484" y="2319238"/>
                <a:ext cx="370791" cy="37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6215ABE-8418-45E2-99FC-F4F6CA7DE507}"/>
                  </a:ext>
                </a:extLst>
              </p14:cNvPr>
              <p14:cNvContentPartPr/>
              <p14:nvPr/>
            </p14:nvContentPartPr>
            <p14:xfrm>
              <a:off x="6512760" y="2228572"/>
              <a:ext cx="279360" cy="144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6215ABE-8418-45E2-99FC-F4F6CA7DE5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08440" y="2224252"/>
                <a:ext cx="2880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95CDE7F-F614-403B-8256-5F585F126D5E}"/>
                  </a:ext>
                </a:extLst>
              </p14:cNvPr>
              <p14:cNvContentPartPr/>
              <p14:nvPr/>
            </p14:nvContentPartPr>
            <p14:xfrm>
              <a:off x="5355720" y="2230732"/>
              <a:ext cx="252360" cy="167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95CDE7F-F614-403B-8256-5F585F126D5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51400" y="2226412"/>
                <a:ext cx="2610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C309822-3EB5-498D-AC18-B1A1AC9DA5CD}"/>
                  </a:ext>
                </a:extLst>
              </p14:cNvPr>
              <p14:cNvContentPartPr/>
              <p14:nvPr/>
            </p14:nvContentPartPr>
            <p14:xfrm>
              <a:off x="9521640" y="2710252"/>
              <a:ext cx="408600" cy="799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C309822-3EB5-498D-AC18-B1A1AC9DA5C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517324" y="2705932"/>
                <a:ext cx="417232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B596086-071C-4503-82FB-A722975E47B2}"/>
                  </a:ext>
                </a:extLst>
              </p14:cNvPr>
              <p14:cNvContentPartPr/>
              <p14:nvPr/>
            </p14:nvContentPartPr>
            <p14:xfrm>
              <a:off x="7956360" y="2978812"/>
              <a:ext cx="1103040" cy="241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B596086-071C-4503-82FB-A722975E47B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52041" y="2974492"/>
                <a:ext cx="1111677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1A7A4EE-1C0E-431A-B21D-EE382D167ADD}"/>
                  </a:ext>
                </a:extLst>
              </p14:cNvPr>
              <p14:cNvContentPartPr/>
              <p14:nvPr/>
            </p14:nvContentPartPr>
            <p14:xfrm>
              <a:off x="5213520" y="2570932"/>
              <a:ext cx="2531520" cy="865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1A7A4EE-1C0E-431A-B21D-EE382D167AD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09199" y="2566612"/>
                <a:ext cx="2540161" cy="87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AF73D40-E1AB-496B-B0AF-31C8786967D6}"/>
                  </a:ext>
                </a:extLst>
              </p14:cNvPr>
              <p14:cNvContentPartPr/>
              <p14:nvPr/>
            </p14:nvContentPartPr>
            <p14:xfrm>
              <a:off x="2092680" y="6042772"/>
              <a:ext cx="343800" cy="433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AF73D40-E1AB-496B-B0AF-31C8786967D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88360" y="6038452"/>
                <a:ext cx="35244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17DD846-3A63-45AD-95F2-8D14EB295960}"/>
                  </a:ext>
                </a:extLst>
              </p14:cNvPr>
              <p14:cNvContentPartPr/>
              <p14:nvPr/>
            </p14:nvContentPartPr>
            <p14:xfrm>
              <a:off x="2627640" y="6359212"/>
              <a:ext cx="101520" cy="291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17DD846-3A63-45AD-95F2-8D14EB29596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623320" y="6354892"/>
                <a:ext cx="1101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427C295-CE3F-43C7-8619-A7C4585F4E17}"/>
                  </a:ext>
                </a:extLst>
              </p14:cNvPr>
              <p14:cNvContentPartPr/>
              <p14:nvPr/>
            </p14:nvContentPartPr>
            <p14:xfrm>
              <a:off x="2658960" y="6234292"/>
              <a:ext cx="9360" cy="41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427C295-CE3F-43C7-8619-A7C4585F4E1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654640" y="6229972"/>
                <a:ext cx="180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F838C1A-8D57-4B5A-BEFA-07B939D22665}"/>
                  </a:ext>
                </a:extLst>
              </p14:cNvPr>
              <p14:cNvContentPartPr/>
              <p14:nvPr/>
            </p14:nvContentPartPr>
            <p14:xfrm>
              <a:off x="2828160" y="6335812"/>
              <a:ext cx="274680" cy="231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F838C1A-8D57-4B5A-BEFA-07B939D2266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23840" y="6331492"/>
                <a:ext cx="2833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ED3C50B-48E0-4642-8E46-4CBB20A30D3E}"/>
                  </a:ext>
                </a:extLst>
              </p14:cNvPr>
              <p14:cNvContentPartPr/>
              <p14:nvPr/>
            </p14:nvContentPartPr>
            <p14:xfrm>
              <a:off x="3614400" y="6040972"/>
              <a:ext cx="139680" cy="34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ED3C50B-48E0-4642-8E46-4CBB20A30D3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10080" y="6036652"/>
                <a:ext cx="1483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074FB8E-8A64-4E2C-AAF1-990FEA89B074}"/>
                  </a:ext>
                </a:extLst>
              </p14:cNvPr>
              <p14:cNvContentPartPr/>
              <p14:nvPr/>
            </p14:nvContentPartPr>
            <p14:xfrm>
              <a:off x="3621960" y="6151132"/>
              <a:ext cx="186120" cy="403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074FB8E-8A64-4E2C-AAF1-990FEA89B07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17640" y="6146812"/>
                <a:ext cx="1947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74BD5CD-2DBA-4033-B8D5-02BEB604A203}"/>
                  </a:ext>
                </a:extLst>
              </p14:cNvPr>
              <p14:cNvContentPartPr/>
              <p14:nvPr/>
            </p14:nvContentPartPr>
            <p14:xfrm>
              <a:off x="4194000" y="5787892"/>
              <a:ext cx="175680" cy="608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74BD5CD-2DBA-4033-B8D5-02BEB604A20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89680" y="5783572"/>
                <a:ext cx="18432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D94B5F3-5DB5-4A2B-BEBE-3757828258AF}"/>
                  </a:ext>
                </a:extLst>
              </p14:cNvPr>
              <p14:cNvContentPartPr/>
              <p14:nvPr/>
            </p14:nvContentPartPr>
            <p14:xfrm>
              <a:off x="5235120" y="6263452"/>
              <a:ext cx="46800" cy="118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D94B5F3-5DB5-4A2B-BEBE-3757828258A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230800" y="6259132"/>
                <a:ext cx="554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21BE038-469F-4347-A2A3-81864ED8F784}"/>
                  </a:ext>
                </a:extLst>
              </p14:cNvPr>
              <p14:cNvContentPartPr/>
              <p14:nvPr/>
            </p14:nvContentPartPr>
            <p14:xfrm>
              <a:off x="5468040" y="6241132"/>
              <a:ext cx="14040" cy="126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21BE038-469F-4347-A2A3-81864ED8F78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463720" y="6236812"/>
                <a:ext cx="226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C01D068-2A3D-4A6E-91BB-A3DDF302D600}"/>
                  </a:ext>
                </a:extLst>
              </p14:cNvPr>
              <p14:cNvContentPartPr/>
              <p14:nvPr/>
            </p14:nvContentPartPr>
            <p14:xfrm>
              <a:off x="5700960" y="6275332"/>
              <a:ext cx="33480" cy="3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C01D068-2A3D-4A6E-91BB-A3DDF302D60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696640" y="6271012"/>
                <a:ext cx="4212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67AD079-D672-4FBF-8938-45E18929B1A6}"/>
                  </a:ext>
                </a:extLst>
              </p14:cNvPr>
              <p14:cNvContentPartPr/>
              <p14:nvPr/>
            </p14:nvContentPartPr>
            <p14:xfrm>
              <a:off x="5751000" y="5985532"/>
              <a:ext cx="207360" cy="194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67AD079-D672-4FBF-8938-45E18929B1A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746680" y="5981212"/>
                <a:ext cx="2160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5CBE440-9A1C-480B-B73A-CE5167488171}"/>
                  </a:ext>
                </a:extLst>
              </p14:cNvPr>
              <p14:cNvContentPartPr/>
              <p14:nvPr/>
            </p14:nvContentPartPr>
            <p14:xfrm>
              <a:off x="6066000" y="6206212"/>
              <a:ext cx="11880" cy="164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5CBE440-9A1C-480B-B73A-CE516748817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061680" y="6201892"/>
                <a:ext cx="205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4070C88-7829-4F4A-AE44-D5CAEA32EDB0}"/>
                  </a:ext>
                </a:extLst>
              </p14:cNvPr>
              <p14:cNvContentPartPr/>
              <p14:nvPr/>
            </p14:nvContentPartPr>
            <p14:xfrm>
              <a:off x="6193800" y="6171292"/>
              <a:ext cx="245520" cy="1911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4070C88-7829-4F4A-AE44-D5CAEA32EDB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189480" y="6166972"/>
                <a:ext cx="2541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9E3A22-8C40-4E8C-84D2-1B48C55B4BFD}"/>
                  </a:ext>
                </a:extLst>
              </p14:cNvPr>
              <p14:cNvContentPartPr/>
              <p14:nvPr/>
            </p14:nvContentPartPr>
            <p14:xfrm>
              <a:off x="6571080" y="6125212"/>
              <a:ext cx="19800" cy="19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9E3A22-8C40-4E8C-84D2-1B48C55B4BF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566760" y="6120892"/>
                <a:ext cx="284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21DF908-F59C-46A6-8081-ACDA98B8A28A}"/>
                  </a:ext>
                </a:extLst>
              </p14:cNvPr>
              <p14:cNvContentPartPr/>
              <p14:nvPr/>
            </p14:nvContentPartPr>
            <p14:xfrm>
              <a:off x="6791040" y="6088132"/>
              <a:ext cx="67320" cy="3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21DF908-F59C-46A6-8081-ACDA98B8A28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786720" y="6083812"/>
                <a:ext cx="7596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FFB11D1-DFA6-4B16-B7C7-1C24B2D60A43}"/>
                  </a:ext>
                </a:extLst>
              </p14:cNvPr>
              <p14:cNvContentPartPr/>
              <p14:nvPr/>
            </p14:nvContentPartPr>
            <p14:xfrm>
              <a:off x="7072200" y="6107212"/>
              <a:ext cx="64080" cy="86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FFB11D1-DFA6-4B16-B7C7-1C24B2D60A4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067880" y="6102892"/>
                <a:ext cx="7272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053C853-ECDE-4415-8AED-ACDC45C55E32}"/>
                  </a:ext>
                </a:extLst>
              </p14:cNvPr>
              <p14:cNvContentPartPr/>
              <p14:nvPr/>
            </p14:nvContentPartPr>
            <p14:xfrm>
              <a:off x="4556160" y="6000292"/>
              <a:ext cx="505440" cy="4399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053C853-ECDE-4415-8AED-ACDC45C55E3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551840" y="5995968"/>
                <a:ext cx="514080" cy="448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5100828-7622-4025-B8C4-C134CE9BB06A}"/>
                  </a:ext>
                </a:extLst>
              </p14:cNvPr>
              <p14:cNvContentPartPr/>
              <p14:nvPr/>
            </p14:nvContentPartPr>
            <p14:xfrm>
              <a:off x="9097560" y="6124132"/>
              <a:ext cx="33480" cy="12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5100828-7622-4025-B8C4-C134CE9BB06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093240" y="6119812"/>
                <a:ext cx="421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C0DB189-1602-4EDA-92CB-B9DD6E627C5B}"/>
                  </a:ext>
                </a:extLst>
              </p14:cNvPr>
              <p14:cNvContentPartPr/>
              <p14:nvPr/>
            </p14:nvContentPartPr>
            <p14:xfrm>
              <a:off x="9374040" y="6118732"/>
              <a:ext cx="38520" cy="4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C0DB189-1602-4EDA-92CB-B9DD6E627C5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369720" y="6114412"/>
                <a:ext cx="4716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4BC2A37-8A28-41D7-97C2-86834DC6E094}"/>
                  </a:ext>
                </a:extLst>
              </p14:cNvPr>
              <p14:cNvContentPartPr/>
              <p14:nvPr/>
            </p14:nvContentPartPr>
            <p14:xfrm>
              <a:off x="9718200" y="5520772"/>
              <a:ext cx="1195920" cy="11307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4BC2A37-8A28-41D7-97C2-86834DC6E09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713881" y="5516452"/>
                <a:ext cx="1204557" cy="11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399DB1B-10E4-4ADF-A0E0-46AEE7E7D330}"/>
                  </a:ext>
                </a:extLst>
              </p14:cNvPr>
              <p14:cNvContentPartPr/>
              <p14:nvPr/>
            </p14:nvContentPartPr>
            <p14:xfrm>
              <a:off x="7335720" y="5697892"/>
              <a:ext cx="1622160" cy="828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399DB1B-10E4-4ADF-A0E0-46AEE7E7D33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331401" y="5693570"/>
                <a:ext cx="1630798" cy="836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D399294-5564-4E57-94E1-C5E3A7CCD396}"/>
                  </a:ext>
                </a:extLst>
              </p14:cNvPr>
              <p14:cNvContentPartPr/>
              <p14:nvPr/>
            </p14:nvContentPartPr>
            <p14:xfrm>
              <a:off x="2537280" y="5543812"/>
              <a:ext cx="493200" cy="454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D399294-5564-4E57-94E1-C5E3A7CCD39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532960" y="5539492"/>
                <a:ext cx="50184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DD0A304-7D82-4AD0-95FD-BD20A5498375}"/>
                  </a:ext>
                </a:extLst>
              </p14:cNvPr>
              <p14:cNvContentPartPr/>
              <p14:nvPr/>
            </p14:nvContentPartPr>
            <p14:xfrm>
              <a:off x="725400" y="3657412"/>
              <a:ext cx="287280" cy="879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DD0A304-7D82-4AD0-95FD-BD20A549837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21080" y="3653092"/>
                <a:ext cx="29592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6B1873A-013F-4C16-A821-A96260F273F6}"/>
                  </a:ext>
                </a:extLst>
              </p14:cNvPr>
              <p14:cNvContentPartPr/>
              <p14:nvPr/>
            </p14:nvContentPartPr>
            <p14:xfrm>
              <a:off x="2580120" y="1586332"/>
              <a:ext cx="233280" cy="3045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6B1873A-013F-4C16-A821-A96260F273F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575800" y="1582012"/>
                <a:ext cx="2419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AA4BAEF-5EC2-4599-8CD0-90D7311381E8}"/>
                  </a:ext>
                </a:extLst>
              </p14:cNvPr>
              <p14:cNvContentPartPr/>
              <p14:nvPr/>
            </p14:nvContentPartPr>
            <p14:xfrm>
              <a:off x="9521280" y="3580372"/>
              <a:ext cx="217440" cy="2487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AA4BAEF-5EC2-4599-8CD0-90D7311381E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516960" y="3576052"/>
                <a:ext cx="2260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F0CBA47-AC47-4CE1-82BB-DB5D7949E03A}"/>
                  </a:ext>
                </a:extLst>
              </p14:cNvPr>
              <p14:cNvContentPartPr/>
              <p14:nvPr/>
            </p14:nvContentPartPr>
            <p14:xfrm>
              <a:off x="9211680" y="3605572"/>
              <a:ext cx="178200" cy="1065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F0CBA47-AC47-4CE1-82BB-DB5D7949E03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207369" y="3601252"/>
                <a:ext cx="186823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CA2D40B-E6E6-4DE0-AB40-68A001269DDA}"/>
                  </a:ext>
                </a:extLst>
              </p14:cNvPr>
              <p14:cNvContentPartPr/>
              <p14:nvPr/>
            </p14:nvContentPartPr>
            <p14:xfrm>
              <a:off x="8619840" y="3405772"/>
              <a:ext cx="431640" cy="432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CA2D40B-E6E6-4DE0-AB40-68A001269DD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615516" y="3401456"/>
                <a:ext cx="440287" cy="440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DF82DDF-ACC4-490A-884D-11FF6A484D0E}"/>
                  </a:ext>
                </a:extLst>
              </p14:cNvPr>
              <p14:cNvContentPartPr/>
              <p14:nvPr/>
            </p14:nvContentPartPr>
            <p14:xfrm>
              <a:off x="6288480" y="189892"/>
              <a:ext cx="189360" cy="2329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DF82DDF-ACC4-490A-884D-11FF6A484D0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284160" y="185572"/>
                <a:ext cx="1980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2CB24D7-481A-4AAF-B821-C50909A76AD1}"/>
                  </a:ext>
                </a:extLst>
              </p14:cNvPr>
              <p14:cNvContentPartPr/>
              <p14:nvPr/>
            </p14:nvContentPartPr>
            <p14:xfrm>
              <a:off x="6707160" y="242452"/>
              <a:ext cx="185400" cy="1947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2CB24D7-481A-4AAF-B821-C50909A76AD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702840" y="238132"/>
                <a:ext cx="1940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4F859F0-73DE-4D25-B3F8-2616DBD67188}"/>
                  </a:ext>
                </a:extLst>
              </p14:cNvPr>
              <p14:cNvContentPartPr/>
              <p14:nvPr/>
            </p14:nvContentPartPr>
            <p14:xfrm>
              <a:off x="7229880" y="234532"/>
              <a:ext cx="177840" cy="1771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4F859F0-73DE-4D25-B3F8-2616DBD6718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225560" y="230212"/>
                <a:ext cx="1864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000BC05-6429-4F73-A626-8C2C958019EC}"/>
                  </a:ext>
                </a:extLst>
              </p14:cNvPr>
              <p14:cNvContentPartPr/>
              <p14:nvPr/>
            </p14:nvContentPartPr>
            <p14:xfrm>
              <a:off x="7711200" y="318772"/>
              <a:ext cx="15120" cy="6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000BC05-6429-4F73-A626-8C2C958019E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706880" y="314452"/>
                <a:ext cx="2376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84CF0FB-432B-4385-8B5D-41576877ED6D}"/>
                  </a:ext>
                </a:extLst>
              </p14:cNvPr>
              <p14:cNvContentPartPr/>
              <p14:nvPr/>
            </p14:nvContentPartPr>
            <p14:xfrm>
              <a:off x="5936040" y="541252"/>
              <a:ext cx="480240" cy="2023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84CF0FB-432B-4385-8B5D-41576877ED6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931720" y="536932"/>
                <a:ext cx="488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A9A136B-757D-44D0-8DB5-4DA6CF0ECAAD}"/>
                  </a:ext>
                </a:extLst>
              </p14:cNvPr>
              <p14:cNvContentPartPr/>
              <p14:nvPr/>
            </p14:nvContentPartPr>
            <p14:xfrm>
              <a:off x="7870680" y="154252"/>
              <a:ext cx="423720" cy="1681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A9A136B-757D-44D0-8DB5-4DA6CF0ECAA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866360" y="149941"/>
                <a:ext cx="432360" cy="176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C26D7A2-9AD3-4936-A790-B2BC852F7E76}"/>
                  </a:ext>
                </a:extLst>
              </p14:cNvPr>
              <p14:cNvContentPartPr/>
              <p14:nvPr/>
            </p14:nvContentPartPr>
            <p14:xfrm>
              <a:off x="3948120" y="813052"/>
              <a:ext cx="61920" cy="369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C26D7A2-9AD3-4936-A790-B2BC852F7E7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943800" y="808732"/>
                <a:ext cx="705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FC59091-104F-40BE-9442-51D013D12526}"/>
                  </a:ext>
                </a:extLst>
              </p14:cNvPr>
              <p14:cNvContentPartPr/>
              <p14:nvPr/>
            </p14:nvContentPartPr>
            <p14:xfrm>
              <a:off x="4217760" y="968212"/>
              <a:ext cx="139680" cy="2034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FC59091-104F-40BE-9442-51D013D1252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213440" y="963892"/>
                <a:ext cx="1483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53A3E4C-81DF-479A-951D-EFA836EEEDFE}"/>
                  </a:ext>
                </a:extLst>
              </p14:cNvPr>
              <p14:cNvContentPartPr/>
              <p14:nvPr/>
            </p14:nvContentPartPr>
            <p14:xfrm>
              <a:off x="4574160" y="982252"/>
              <a:ext cx="128520" cy="1897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53A3E4C-81DF-479A-951D-EFA836EEEDF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569840" y="977932"/>
                <a:ext cx="1371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2CF30EF-EB7B-4CB3-9CFA-B2406DE4C1E8}"/>
                  </a:ext>
                </a:extLst>
              </p14:cNvPr>
              <p14:cNvContentPartPr/>
              <p14:nvPr/>
            </p14:nvContentPartPr>
            <p14:xfrm>
              <a:off x="4865760" y="943012"/>
              <a:ext cx="171000" cy="1922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2CF30EF-EB7B-4CB3-9CFA-B2406DE4C1E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861440" y="938692"/>
                <a:ext cx="1796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A2D70D-1CC9-47BF-9649-F96A7FD9044E}"/>
                  </a:ext>
                </a:extLst>
              </p14:cNvPr>
              <p14:cNvContentPartPr/>
              <p14:nvPr/>
            </p14:nvContentPartPr>
            <p14:xfrm>
              <a:off x="6159600" y="1045612"/>
              <a:ext cx="140760" cy="198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A2D70D-1CC9-47BF-9649-F96A7FD9044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155280" y="1041292"/>
                <a:ext cx="1494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6DB2B51-CD80-40DB-9FFF-7F07B1AE6C5B}"/>
                  </a:ext>
                </a:extLst>
              </p14:cNvPr>
              <p14:cNvContentPartPr/>
              <p14:nvPr/>
            </p14:nvContentPartPr>
            <p14:xfrm>
              <a:off x="6512400" y="979372"/>
              <a:ext cx="27360" cy="2689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6DB2B51-CD80-40DB-9FFF-7F07B1AE6C5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508080" y="975052"/>
                <a:ext cx="360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5E7F27D-B491-421E-9FFA-E57063172C1C}"/>
                  </a:ext>
                </a:extLst>
              </p14:cNvPr>
              <p14:cNvContentPartPr/>
              <p14:nvPr/>
            </p14:nvContentPartPr>
            <p14:xfrm>
              <a:off x="6748200" y="1053172"/>
              <a:ext cx="105120" cy="1436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5E7F27D-B491-421E-9FFA-E57063172C1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743880" y="1048852"/>
                <a:ext cx="1137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C0A1E38-4BF9-4830-B5AD-F74558628A6A}"/>
                  </a:ext>
                </a:extLst>
              </p14:cNvPr>
              <p14:cNvContentPartPr/>
              <p14:nvPr/>
            </p14:nvContentPartPr>
            <p14:xfrm>
              <a:off x="6988680" y="1136332"/>
              <a:ext cx="46800" cy="118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C0A1E38-4BF9-4830-B5AD-F74558628A6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984360" y="1132012"/>
                <a:ext cx="554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467E85B-0965-4D5B-89EB-2565231A7757}"/>
                  </a:ext>
                </a:extLst>
              </p14:cNvPr>
              <p14:cNvContentPartPr/>
              <p14:nvPr/>
            </p14:nvContentPartPr>
            <p14:xfrm>
              <a:off x="7200720" y="1144252"/>
              <a:ext cx="28080" cy="8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467E85B-0965-4D5B-89EB-2565231A775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196400" y="1139932"/>
                <a:ext cx="3672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BEAA6C4-E94F-4920-B1AB-8DEDD6E7C85D}"/>
                  </a:ext>
                </a:extLst>
              </p14:cNvPr>
              <p14:cNvContentPartPr/>
              <p14:nvPr/>
            </p14:nvContentPartPr>
            <p14:xfrm>
              <a:off x="7751880" y="1116892"/>
              <a:ext cx="90360" cy="1987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BEAA6C4-E94F-4920-B1AB-8DEDD6E7C85D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747560" y="1112572"/>
                <a:ext cx="990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20B47C5-3493-480A-A2FF-B56210A9EC68}"/>
                  </a:ext>
                </a:extLst>
              </p14:cNvPr>
              <p14:cNvContentPartPr/>
              <p14:nvPr/>
            </p14:nvContentPartPr>
            <p14:xfrm>
              <a:off x="8205120" y="984772"/>
              <a:ext cx="109800" cy="1774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20B47C5-3493-480A-A2FF-B56210A9EC68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200800" y="980452"/>
                <a:ext cx="1184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B986D67-A72B-4929-9D21-BA075A155E82}"/>
                  </a:ext>
                </a:extLst>
              </p14:cNvPr>
              <p14:cNvContentPartPr/>
              <p14:nvPr/>
            </p14:nvContentPartPr>
            <p14:xfrm>
              <a:off x="8451720" y="955612"/>
              <a:ext cx="138960" cy="1875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B986D67-A72B-4929-9D21-BA075A155E8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447400" y="951292"/>
                <a:ext cx="1476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9E58148-0F85-4D8B-87B1-9E9F5FD452D5}"/>
                  </a:ext>
                </a:extLst>
              </p14:cNvPr>
              <p14:cNvContentPartPr/>
              <p14:nvPr/>
            </p14:nvContentPartPr>
            <p14:xfrm>
              <a:off x="9120960" y="1061092"/>
              <a:ext cx="18360" cy="79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9E58148-0F85-4D8B-87B1-9E9F5FD452D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116640" y="1056772"/>
                <a:ext cx="270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DAB65E3-C867-417D-B331-23C8459D55BA}"/>
                  </a:ext>
                </a:extLst>
              </p14:cNvPr>
              <p14:cNvContentPartPr/>
              <p14:nvPr/>
            </p14:nvContentPartPr>
            <p14:xfrm>
              <a:off x="9218520" y="1059292"/>
              <a:ext cx="132480" cy="158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DAB65E3-C867-417D-B331-23C8459D55B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214200" y="1054972"/>
                <a:ext cx="141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0084E02-9333-4ACE-93ED-52C0BE47BC7B}"/>
                  </a:ext>
                </a:extLst>
              </p14:cNvPr>
              <p14:cNvContentPartPr/>
              <p14:nvPr/>
            </p14:nvContentPartPr>
            <p14:xfrm>
              <a:off x="9504360" y="935812"/>
              <a:ext cx="173880" cy="1969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0084E02-9333-4ACE-93ED-52C0BE47BC7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500040" y="931492"/>
                <a:ext cx="1825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9CAED32-56B9-4780-88FE-E9D1AE99A753}"/>
                  </a:ext>
                </a:extLst>
              </p14:cNvPr>
              <p14:cNvContentPartPr/>
              <p14:nvPr/>
            </p14:nvContentPartPr>
            <p14:xfrm>
              <a:off x="9773640" y="1121932"/>
              <a:ext cx="55800" cy="1058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9CAED32-56B9-4780-88FE-E9D1AE99A75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769320" y="1117612"/>
                <a:ext cx="644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073B9FB-A0DF-4B79-A06C-9E8A8BB71988}"/>
                  </a:ext>
                </a:extLst>
              </p14:cNvPr>
              <p14:cNvContentPartPr/>
              <p14:nvPr/>
            </p14:nvContentPartPr>
            <p14:xfrm>
              <a:off x="9912600" y="1130932"/>
              <a:ext cx="41760" cy="198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073B9FB-A0DF-4B79-A06C-9E8A8BB7198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908280" y="1126612"/>
                <a:ext cx="504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522C4DE-BA9F-48B6-B8F5-BAE41F7E235C}"/>
                  </a:ext>
                </a:extLst>
              </p14:cNvPr>
              <p14:cNvContentPartPr/>
              <p14:nvPr/>
            </p14:nvContentPartPr>
            <p14:xfrm>
              <a:off x="10168920" y="1120492"/>
              <a:ext cx="39600" cy="36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522C4DE-BA9F-48B6-B8F5-BAE41F7E235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164600" y="1116172"/>
                <a:ext cx="482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36CCAC9-0CC4-4942-B1C0-6DD41616DA31}"/>
                  </a:ext>
                </a:extLst>
              </p14:cNvPr>
              <p14:cNvContentPartPr/>
              <p14:nvPr/>
            </p14:nvContentPartPr>
            <p14:xfrm>
              <a:off x="10395720" y="1134172"/>
              <a:ext cx="15480" cy="9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36CCAC9-0CC4-4942-B1C0-6DD41616DA3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391400" y="1129852"/>
                <a:ext cx="2412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303817D-7D9F-43EC-A0A8-EC704581008C}"/>
                  </a:ext>
                </a:extLst>
              </p14:cNvPr>
              <p14:cNvContentPartPr/>
              <p14:nvPr/>
            </p14:nvContentPartPr>
            <p14:xfrm>
              <a:off x="8768520" y="890452"/>
              <a:ext cx="268560" cy="355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303817D-7D9F-43EC-A0A8-EC704581008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764200" y="886128"/>
                <a:ext cx="277200" cy="363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EE50220-DD60-4F66-A1B7-924D62E37340}"/>
                  </a:ext>
                </a:extLst>
              </p14:cNvPr>
              <p14:cNvContentPartPr/>
              <p14:nvPr/>
            </p14:nvContentPartPr>
            <p14:xfrm>
              <a:off x="7383960" y="994132"/>
              <a:ext cx="218880" cy="2199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EE50220-DD60-4F66-A1B7-924D62E37340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379640" y="989812"/>
                <a:ext cx="2275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7B5B09C-B4A4-4D61-A8DB-6D2A40AA744E}"/>
                  </a:ext>
                </a:extLst>
              </p14:cNvPr>
              <p14:cNvContentPartPr/>
              <p14:nvPr/>
            </p14:nvContentPartPr>
            <p14:xfrm>
              <a:off x="4685760" y="1253332"/>
              <a:ext cx="1004400" cy="5180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7B5B09C-B4A4-4D61-A8DB-6D2A40AA744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681438" y="1249015"/>
                <a:ext cx="1013043" cy="526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163C031-3E87-4B29-83BC-466DBDA2AA20}"/>
                  </a:ext>
                </a:extLst>
              </p14:cNvPr>
              <p14:cNvContentPartPr/>
              <p14:nvPr/>
            </p14:nvContentPartPr>
            <p14:xfrm>
              <a:off x="332280" y="4910932"/>
              <a:ext cx="680400" cy="8298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163C031-3E87-4B29-83BC-466DBDA2AA2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27960" y="4906612"/>
                <a:ext cx="689040" cy="8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50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A276-8EEF-4B97-857E-666FE4C4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57F75-2C29-4C8F-AA69-0A6C20D278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57F75-2C29-4C8F-AA69-0A6C20D278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12B98A7-FECB-4A91-86E9-29786800C5E2}"/>
                  </a:ext>
                </a:extLst>
              </p14:cNvPr>
              <p14:cNvContentPartPr/>
              <p14:nvPr/>
            </p14:nvContentPartPr>
            <p14:xfrm>
              <a:off x="4646880" y="1686052"/>
              <a:ext cx="197280" cy="149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12B98A7-FECB-4A91-86E9-29786800C5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2560" y="1681732"/>
                <a:ext cx="2059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87CAEC2-BE26-4820-B3C0-CAC987A27F04}"/>
                  </a:ext>
                </a:extLst>
              </p14:cNvPr>
              <p14:cNvContentPartPr/>
              <p14:nvPr/>
            </p14:nvContentPartPr>
            <p14:xfrm>
              <a:off x="2927160" y="1965052"/>
              <a:ext cx="209160" cy="119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87CAEC2-BE26-4820-B3C0-CAC987A27F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2840" y="1960732"/>
                <a:ext cx="2178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3C91265-93C3-48A8-8D96-134103A14DB7}"/>
                  </a:ext>
                </a:extLst>
              </p14:cNvPr>
              <p14:cNvContentPartPr/>
              <p14:nvPr/>
            </p14:nvContentPartPr>
            <p14:xfrm>
              <a:off x="1335240" y="1818172"/>
              <a:ext cx="218520" cy="116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3C91265-93C3-48A8-8D96-134103A14D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0920" y="1813852"/>
                <a:ext cx="2271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7B1D246-CA30-4E81-9C23-4131B6C1191B}"/>
                  </a:ext>
                </a:extLst>
              </p14:cNvPr>
              <p14:cNvContentPartPr/>
              <p14:nvPr/>
            </p14:nvContentPartPr>
            <p14:xfrm>
              <a:off x="1218960" y="2500372"/>
              <a:ext cx="204120" cy="138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7B1D246-CA30-4E81-9C23-4131B6C1191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4640" y="2496052"/>
                <a:ext cx="2127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9E27033-E90E-4CA2-AD5D-AF84459D1682}"/>
                  </a:ext>
                </a:extLst>
              </p14:cNvPr>
              <p14:cNvContentPartPr/>
              <p14:nvPr/>
            </p14:nvContentPartPr>
            <p14:xfrm>
              <a:off x="2788560" y="2168092"/>
              <a:ext cx="2773080" cy="1912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9E27033-E90E-4CA2-AD5D-AF84459D16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84241" y="2163772"/>
                <a:ext cx="2781719" cy="19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61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E4BA-C6B2-4071-A789-89D1CDEC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converging HEOM!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CF4A5-2F26-4EE5-9C7C-EAFDFFAC13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812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! 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CF4A5-2F26-4EE5-9C7C-EAFDFFAC1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8120"/>
                <a:ext cx="10515600" cy="4351338"/>
              </a:xfrm>
              <a:blipFill>
                <a:blip r:embed="rId2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2AC728-7E60-4548-9F06-F620E3A06246}"/>
                  </a:ext>
                </a:extLst>
              </p:cNvPr>
              <p:cNvSpPr/>
              <p:nvPr/>
            </p:nvSpPr>
            <p:spPr>
              <a:xfrm>
                <a:off x="1043609" y="3895166"/>
                <a:ext cx="11002617" cy="2640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𝑗𝑚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𝑗𝑚</m:t>
                                      </m:r>
                                    </m:sub>
                                  </m:sSub>
                                </m:e>
                              </m:ra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⟩⟨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𝒋𝒎</m:t>
                                          </m:r>
                                        </m:sub>
                                        <m:sup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𝑖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𝑗𝑚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ra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⟩⟨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𝒋𝒎</m:t>
                                          </m:r>
                                        </m:sub>
                                        <m:sup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𝑗𝑚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Sup>
                                        <m:sSubSup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𝒋𝒎</m:t>
                                          </m:r>
                                        </m:sub>
                                        <m:sup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⟩⟨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2AC728-7E60-4548-9F06-F620E3A062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9" y="3895166"/>
                <a:ext cx="11002617" cy="26406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0DB722-FFC5-4392-BAA7-1B0F27288615}"/>
              </a:ext>
            </a:extLst>
          </p:cNvPr>
          <p:cNvSpPr txBox="1"/>
          <p:nvPr/>
        </p:nvSpPr>
        <p:spPr>
          <a:xfrm>
            <a:off x="6897758" y="6455259"/>
            <a:ext cx="58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Shi, Chen, Nan, Xu, and Yan, JCP </a:t>
            </a:r>
            <a:r>
              <a:rPr lang="en-US" b="1" dirty="0"/>
              <a:t>130, </a:t>
            </a:r>
            <a:r>
              <a:rPr lang="en-US" dirty="0"/>
              <a:t>084105 (2009) </a:t>
            </a:r>
          </a:p>
        </p:txBody>
      </p:sp>
    </p:spTree>
    <p:extLst>
      <p:ext uri="{BB962C8B-B14F-4D97-AF65-F5344CB8AC3E}">
        <p14:creationId xmlns:p14="http://schemas.microsoft.com/office/powerpoint/2010/main" val="107525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514C00A-9871-4647-AA91-BA3F3A3744E6}"/>
                  </a:ext>
                </a:extLst>
              </p14:cNvPr>
              <p14:cNvContentPartPr/>
              <p14:nvPr/>
            </p14:nvContentPartPr>
            <p14:xfrm>
              <a:off x="430560" y="54031"/>
              <a:ext cx="10514520" cy="6819981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514C00A-9871-4647-AA91-BA3F3A3744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240" y="49711"/>
                <a:ext cx="10523160" cy="68286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465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A88F-34FD-401F-A053-1C9ABAD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DAF46-BABC-4F90-A002-362F1F09E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Hierarchy equation of motion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Numerically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exact</a:t>
                </a:r>
                <a:r>
                  <a:rPr lang="en-US" dirty="0"/>
                  <a:t> solution to non-relativistic time dependent Schrodinger equation for a specific Hamiltonian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DAF46-BABC-4F90-A002-362F1F09E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39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E4BA-C6B2-4071-A789-89D1CDEC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CF4A5-2F26-4EE5-9C7C-EAFDFFAC13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be the wavefunction of any system</a:t>
                </a:r>
              </a:p>
              <a:p>
                <a:r>
                  <a:rPr lang="en-US" dirty="0"/>
                  <a:t>Density matrix is an operator: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is an equally complete description of the state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CF4A5-2F26-4EE5-9C7C-EAFDFFAC1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40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E4BA-C6B2-4071-A789-89D1CDEC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CF4A5-2F26-4EE5-9C7C-EAFDFFAC13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example, expectation value of any operator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Proof: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⟩⟨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⟩⟨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FF000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FF000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FF000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CF4A5-2F26-4EE5-9C7C-EAFDFFAC1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08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E4BA-C6B2-4071-A789-89D1CDEC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matrix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CF4A5-2F26-4EE5-9C7C-EAFDFFAC13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(for a pure system, i.e. system has a wavefunction)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CF4A5-2F26-4EE5-9C7C-EAFDFFAC1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73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E4BA-C6B2-4071-A789-89D1CDEC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density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CF4A5-2F26-4EE5-9C7C-EAFDFFAC13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Consider the Hamiltonian: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of total system is known, how do we describe state of the system?</a:t>
                </a:r>
              </a:p>
              <a:p>
                <a:endParaRPr lang="en-US" dirty="0"/>
              </a:p>
              <a:p>
                <a:r>
                  <a:rPr lang="en-US" dirty="0"/>
                  <a:t>Does the system have a wavefunction?</a:t>
                </a:r>
              </a:p>
              <a:p>
                <a:pPr lvl="1"/>
                <a:r>
                  <a:rPr lang="en-US" dirty="0"/>
                  <a:t>Not necessarily!</a:t>
                </a:r>
              </a:p>
              <a:p>
                <a:endParaRPr lang="en-US" dirty="0"/>
              </a:p>
              <a:p>
                <a:r>
                  <a:rPr lang="en-US" dirty="0"/>
                  <a:t>In this case state of the system is described by a density matrix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CF4A5-2F26-4EE5-9C7C-EAFDFFAC1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09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E4BA-C6B2-4071-A789-89D1CDEC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density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CF4A5-2F26-4EE5-9C7C-EAFDFFAC13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Consider the Hamiltonian: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Density matrix of the system is called reduced density 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to satisfy the relation: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This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	(trace over bath space)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What is the equation of motion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CF4A5-2F26-4EE5-9C7C-EAFDFFAC1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02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E4BA-C6B2-4071-A789-89D1CDEC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Equation Of Motion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CF4A5-2F26-4EE5-9C7C-EAFDFFAC13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⟩⟨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Spectral density: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5CF4A5-2F26-4EE5-9C7C-EAFDFFAC1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3B6B9D1-E2DF-4BAB-AE81-EB61D3167377}"/>
              </a:ext>
            </a:extLst>
          </p:cNvPr>
          <p:cNvSpPr txBox="1"/>
          <p:nvPr/>
        </p:nvSpPr>
        <p:spPr>
          <a:xfrm>
            <a:off x="8140148" y="6455259"/>
            <a:ext cx="458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Tanimura</a:t>
            </a:r>
            <a:r>
              <a:rPr lang="en-US" dirty="0"/>
              <a:t> and Kubo, JPSJ </a:t>
            </a:r>
            <a:r>
              <a:rPr lang="en-US" b="1" dirty="0"/>
              <a:t>58</a:t>
            </a:r>
            <a:r>
              <a:rPr lang="en-US" dirty="0"/>
              <a:t>, 1199 (1989)</a:t>
            </a:r>
          </a:p>
        </p:txBody>
      </p:sp>
    </p:spTree>
    <p:extLst>
      <p:ext uri="{BB962C8B-B14F-4D97-AF65-F5344CB8AC3E}">
        <p14:creationId xmlns:p14="http://schemas.microsoft.com/office/powerpoint/2010/main" val="321159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3161-E46C-49DE-84D8-DE86A1E7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Bath correlation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A0A6C-620F-45B1-9C76-F217B74D0A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235" y="1825625"/>
                <a:ext cx="11065565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b="0" dirty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b="0" dirty="0">
                    <a:solidFill>
                      <a:srgbClr val="002060"/>
                    </a:solidFill>
                  </a:rPr>
                  <a:t>, t</a:t>
                </a:r>
                <a:r>
                  <a:rPr lang="en-US" dirty="0">
                    <a:solidFill>
                      <a:srgbClr val="002060"/>
                    </a:solidFill>
                  </a:rPr>
                  <a:t>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𝑗𝑚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𝑗𝑚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</m:oMath>
                </a14:m>
                <a:r>
                  <a:rPr lang="en-US" b="0" dirty="0"/>
                  <a:t>,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ℏ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𝑗𝑚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A0A6C-620F-45B1-9C76-F217B74D0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235" y="1825625"/>
                <a:ext cx="11065565" cy="4351338"/>
              </a:xfrm>
              <a:blipFill>
                <a:blip r:embed="rId2"/>
                <a:stretch>
                  <a:fillRect l="-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E1B7641-C95B-4F8C-900E-B6A7B288694A}"/>
              </a:ext>
            </a:extLst>
          </p:cNvPr>
          <p:cNvSpPr txBox="1"/>
          <p:nvPr/>
        </p:nvSpPr>
        <p:spPr>
          <a:xfrm>
            <a:off x="8955157" y="6492875"/>
            <a:ext cx="458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Yan and Xu, ARPC </a:t>
            </a:r>
            <a:r>
              <a:rPr lang="en-US" b="1" dirty="0"/>
              <a:t>56</a:t>
            </a:r>
            <a:r>
              <a:rPr lang="en-US" dirty="0"/>
              <a:t>, 187 (2005)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2A566A7-335B-4DD3-8FFD-696EE88E1E30}"/>
                  </a:ext>
                </a:extLst>
              </p14:cNvPr>
              <p14:cNvContentPartPr/>
              <p14:nvPr/>
            </p14:nvContentPartPr>
            <p14:xfrm>
              <a:off x="7059240" y="359108"/>
              <a:ext cx="2731320" cy="1436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2A566A7-335B-4DD3-8FFD-696EE88E1E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4920" y="354788"/>
                <a:ext cx="2739960" cy="14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2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1697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Hierarchy equations of motion</vt:lpstr>
      <vt:lpstr>What is HEOM?</vt:lpstr>
      <vt:lpstr>Density matrix</vt:lpstr>
      <vt:lpstr>Density matrix</vt:lpstr>
      <vt:lpstr>Density matrix properties</vt:lpstr>
      <vt:lpstr>Reduced density matrix</vt:lpstr>
      <vt:lpstr>Reduced density matrix</vt:lpstr>
      <vt:lpstr>Hierarchy Equation Of Motion </vt:lpstr>
      <vt:lpstr>Bath correlation function</vt:lpstr>
      <vt:lpstr>Hierarchy Equation Of Motion </vt:lpstr>
      <vt:lpstr>Hierarchy</vt:lpstr>
      <vt:lpstr>Initial Condition</vt:lpstr>
      <vt:lpstr>Faster converging HEOM!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Hierarchy equations of motion</dc:title>
  <dc:creator>Amber Jain</dc:creator>
  <cp:lastModifiedBy>Alexey-user</cp:lastModifiedBy>
  <cp:revision>19</cp:revision>
  <dcterms:created xsi:type="dcterms:W3CDTF">2021-06-13T11:53:55Z</dcterms:created>
  <dcterms:modified xsi:type="dcterms:W3CDTF">2021-06-17T03:19:46Z</dcterms:modified>
</cp:coreProperties>
</file>