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8"/>
  </p:notesMasterIdLst>
  <p:handoutMasterIdLst>
    <p:handoutMasterId r:id="rId11"/>
  </p:handoutMasterIdLst>
  <p:sldIdLst>
    <p:sldId id="371" r:id="rId7"/>
    <p:sldId id="388" r:id="rId9"/>
    <p:sldId id="38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0911" id="{3BDA6BE1-9F35-42BF-8EB6-8C7C70F0DD00}">
          <p14:sldIdLst>
            <p14:sldId id="371"/>
            <p14:sldId id="382"/>
            <p14:sldId id="3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7C9"/>
    <a:srgbClr val="202C38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 autoAdjust="0"/>
  </p:normalViewPr>
  <p:slideViewPr>
    <p:cSldViewPr snapToGrid="0" showGuides="1">
      <p:cViewPr>
        <p:scale>
          <a:sx n="118" d="100"/>
          <a:sy n="118" d="100"/>
        </p:scale>
        <p:origin x="-114" y="-72"/>
      </p:cViewPr>
      <p:guideLst>
        <p:guide orient="horz" pos="23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9B7D-3988-4163-AB16-C7805DA52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6B83-3D41-41F7-8A00-8EB328A1CB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9B7D-3988-4163-AB16-C7805DA52A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6B83-3D41-41F7-8A00-8EB328A1C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0960" y="60960"/>
            <a:ext cx="12070080" cy="672084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60960" y="379730"/>
            <a:ext cx="2705735" cy="498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作周报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2766695" y="379730"/>
            <a:ext cx="8416290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r>
              <a:rPr lang="en-US" altLang="zh-CN" sz="1400" u="sng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u="sng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蒋彬</a:t>
            </a:r>
            <a:r>
              <a:rPr lang="en-US" altLang="zh-CN" sz="1400" u="sng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上周计划完成情况    </a:t>
            </a:r>
            <a:r>
              <a:rPr lang="zh-CN" altLang="en-US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 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日－ 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日） </a:t>
            </a:r>
            <a:r>
              <a:rPr lang="zh-CN" altLang="en-US" sz="2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spc="200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7868" y="6743027"/>
            <a:ext cx="5681663" cy="89573"/>
          </a:xfrm>
          <a:prstGeom prst="rect">
            <a:avLst/>
          </a:prstGeom>
          <a:solidFill>
            <a:srgbClr val="0F8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96000" y="22860"/>
            <a:ext cx="5681663" cy="89573"/>
          </a:xfrm>
          <a:prstGeom prst="rect">
            <a:avLst/>
          </a:prstGeom>
          <a:solidFill>
            <a:srgbClr val="0F8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rot="5400000">
            <a:off x="-2767172" y="3674440"/>
            <a:ext cx="5681663" cy="89573"/>
          </a:xfrm>
          <a:prstGeom prst="rect">
            <a:avLst/>
          </a:prstGeom>
          <a:solidFill>
            <a:srgbClr val="202C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rot="5400000">
            <a:off x="9277509" y="3674440"/>
            <a:ext cx="5681663" cy="89573"/>
          </a:xfrm>
          <a:prstGeom prst="rect">
            <a:avLst/>
          </a:prstGeom>
          <a:solidFill>
            <a:srgbClr val="202C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5" name="内容占位符 24"/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236220" y="1061085"/>
          <a:ext cx="11718925" cy="516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35"/>
                <a:gridCol w="5316855"/>
                <a:gridCol w="949325"/>
                <a:gridCol w="1492250"/>
                <a:gridCol w="1915795"/>
                <a:gridCol w="1383665"/>
              </a:tblGrid>
              <a:tr h="353060">
                <a:tc gridSpan="6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600" b="0" u="none" dirty="0">
                        <a:solidFill>
                          <a:srgbClr val="000000"/>
                        </a:solidFill>
                        <a:highlight>
                          <a:srgbClr val="CCFFFF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等线" panose="02010600030101010101" charset="-122"/>
                      </a:endParaRPr>
                    </a:p>
                  </a:txBody>
                  <a:tcPr marL="0" marR="0" marT="0" marB="0" anchor="ctr"/>
                </a:tc>
                <a:tc hMerge="1">
                  <a:tcPr marL="0" marR="0" marT="0" marB="0" anchor="b"/>
                </a:tc>
                <a:tc hMerge="1">
                  <a:tcPr marL="0" marR="0" marT="0" marB="0" anchor="b"/>
                </a:tc>
                <a:tc hMerge="1">
                  <a:tcPr marL="0" marR="0" marT="0" marB="0" anchor="b"/>
                </a:tc>
                <a:tc hMerge="1">
                  <a:tcPr marL="0" marR="0" marT="0" marB="0" anchor="b"/>
                </a:tc>
                <a:tc hMerge="1">
                  <a:tcPr marL="0" marR="0" marT="0" marB="0" anchor="b"/>
                </a:tc>
              </a:tr>
              <a:tr h="7581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计划内容</a:t>
                      </a:r>
                      <a:endParaRPr lang="zh-CN" altLang="en-US" sz="1400" b="1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负责人</a:t>
                      </a:r>
                      <a:endParaRPr lang="zh-CN" altLang="en-US" sz="1400" b="1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1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参与人</a:t>
                      </a:r>
                      <a:endParaRPr lang="zh-CN" altLang="en-US" sz="1600" b="1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完成时间</a:t>
                      </a:r>
                      <a:endParaRPr lang="zh-CN" altLang="en-US" sz="1600" b="1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1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完成比例</a:t>
                      </a:r>
                      <a:endParaRPr lang="zh-CN" altLang="en-US" sz="1600" b="1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5378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标书通测试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蒋彬</a:t>
                      </a:r>
                      <a:endParaRPr 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5651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标书通测试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蒋彬</a:t>
                      </a:r>
                      <a:endParaRPr 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标书通迭代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蒋彬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867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0" u="none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45910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5924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endParaRPr lang="zh-CN" altLang="en-US" sz="1600" b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endParaRPr lang="zh-CN" altLang="en-US" sz="1600" b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639550" y="112395"/>
            <a:ext cx="433705" cy="50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0960" y="60960"/>
            <a:ext cx="12070080" cy="672084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60960" y="379730"/>
            <a:ext cx="2705735" cy="498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作周报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2766695" y="379730"/>
            <a:ext cx="8416290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r>
              <a:rPr lang="zh-CN" altLang="en-US" sz="1400" u="sng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蒋彬    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本周工作情况    本周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 20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 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日－ 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日） </a:t>
            </a:r>
            <a:r>
              <a:rPr lang="zh-CN" altLang="en-US" sz="2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spc="200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66853" y="6470612"/>
            <a:ext cx="5681663" cy="89573"/>
          </a:xfrm>
          <a:prstGeom prst="rect">
            <a:avLst/>
          </a:prstGeom>
          <a:solidFill>
            <a:srgbClr val="0F8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96000" y="22860"/>
            <a:ext cx="5681663" cy="89573"/>
          </a:xfrm>
          <a:prstGeom prst="rect">
            <a:avLst/>
          </a:prstGeom>
          <a:solidFill>
            <a:srgbClr val="0F8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rot="5400000">
            <a:off x="-2734787" y="3674440"/>
            <a:ext cx="5681663" cy="89573"/>
          </a:xfrm>
          <a:prstGeom prst="rect">
            <a:avLst/>
          </a:prstGeom>
          <a:solidFill>
            <a:srgbClr val="202C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rot="5400000">
            <a:off x="9277509" y="3674440"/>
            <a:ext cx="5681663" cy="89573"/>
          </a:xfrm>
          <a:prstGeom prst="rect">
            <a:avLst/>
          </a:prstGeom>
          <a:solidFill>
            <a:srgbClr val="202C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5" name="内容占位符 24"/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368935" y="1056005"/>
          <a:ext cx="11619865" cy="483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6393180"/>
                <a:gridCol w="1411605"/>
                <a:gridCol w="3243580"/>
              </a:tblGrid>
              <a:tr h="455930">
                <a:tc grid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600" b="0" u="none" dirty="0">
                        <a:solidFill>
                          <a:srgbClr val="000000"/>
                        </a:solidFill>
                        <a:highlight>
                          <a:srgbClr val="CCFFFF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等线" panose="02010600030101010101" charset="-122"/>
                      </a:endParaRPr>
                    </a:p>
                  </a:txBody>
                  <a:tcPr marL="0" marR="0" marT="0" marB="0" anchor="ctr"/>
                </a:tc>
                <a:tc hMerge="1">
                  <a:tcPr marL="0" marR="0" marT="0" marB="0" anchor="b"/>
                </a:tc>
                <a:tc hMerge="1">
                  <a:tcPr marL="0" marR="0" marT="0" marB="0" anchor="b"/>
                </a:tc>
                <a:tc hMerge="1">
                  <a:tcPr marL="0" marR="0" marT="0" marB="0" anchor="b"/>
                </a:tc>
              </a:tr>
              <a:tr h="53657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工作内容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存在的问题及建议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标书通测试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标书通上线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5594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标书通迭代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7575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8153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000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3" name="内容占位符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205" y="112395"/>
            <a:ext cx="527050" cy="52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0960" y="60960"/>
            <a:ext cx="12070080" cy="672084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60960" y="379730"/>
            <a:ext cx="2705735" cy="498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作周报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2766695" y="379730"/>
            <a:ext cx="8416290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u="sng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u="sng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蒋彬</a:t>
            </a:r>
            <a:r>
              <a:rPr lang="en-US" altLang="zh-CN" sz="1400" u="sng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下周计划完成情况    本周时间：20</a:t>
            </a:r>
            <a:r>
              <a:rPr 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</a:t>
            </a:r>
            <a:r>
              <a:rPr lang="zh-CN" altLang="en-US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 </a:t>
            </a:r>
            <a:r>
              <a:rPr lang="en-US" altLang="zh-CN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</a:t>
            </a:r>
            <a:r>
              <a:rPr lang="zh-CN" altLang="en-US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 </a:t>
            </a:r>
            <a:r>
              <a:rPr lang="en-US" altLang="zh-CN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1400" spc="200" dirty="0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日） </a:t>
            </a:r>
            <a:r>
              <a:rPr lang="zh-CN" altLang="en-US" sz="2400" spc="200" dirty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spc="200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7868" y="6743027"/>
            <a:ext cx="5681663" cy="89573"/>
          </a:xfrm>
          <a:prstGeom prst="rect">
            <a:avLst/>
          </a:prstGeom>
          <a:solidFill>
            <a:srgbClr val="0F8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96000" y="22860"/>
            <a:ext cx="5681663" cy="89573"/>
          </a:xfrm>
          <a:prstGeom prst="rect">
            <a:avLst/>
          </a:prstGeom>
          <a:solidFill>
            <a:srgbClr val="0F8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rot="5400000">
            <a:off x="-2767172" y="3674440"/>
            <a:ext cx="5681663" cy="89573"/>
          </a:xfrm>
          <a:prstGeom prst="rect">
            <a:avLst/>
          </a:prstGeom>
          <a:solidFill>
            <a:srgbClr val="202C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rot="5400000">
            <a:off x="9277509" y="3674440"/>
            <a:ext cx="5681663" cy="89573"/>
          </a:xfrm>
          <a:prstGeom prst="rect">
            <a:avLst/>
          </a:prstGeom>
          <a:solidFill>
            <a:srgbClr val="202C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5" name="内容占位符 24"/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196215" y="920750"/>
          <a:ext cx="11802688" cy="541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21"/>
                <a:gridCol w="4734461"/>
                <a:gridCol w="949960"/>
                <a:gridCol w="1118870"/>
                <a:gridCol w="3163496"/>
                <a:gridCol w="1275080"/>
              </a:tblGrid>
              <a:tr h="375285">
                <a:tc gridSpan="5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600" b="0" u="none" dirty="0">
                        <a:solidFill>
                          <a:srgbClr val="000000"/>
                        </a:solidFill>
                        <a:highlight>
                          <a:srgbClr val="CCFFFF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等线" panose="02010600030101010101" charset="-122"/>
                      </a:endParaRPr>
                    </a:p>
                  </a:txBody>
                  <a:tcPr marL="0" marR="0" marT="0" marB="0" anchor="ctr"/>
                </a:tc>
                <a:tc hMerge="1">
                  <a:tcPr marL="0" marR="0" marT="0" marB="0" anchor="b"/>
                </a:tc>
                <a:tc hMerge="1">
                  <a:tcPr marL="0" marR="0" marT="0" marB="0" anchor="b"/>
                </a:tc>
                <a:tc hMerge="1">
                  <a:tcPr marL="0" marR="0" marT="0" marB="0" anchor="b"/>
                </a:tc>
                <a:tc hMerge="1"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600" b="0" u="none" dirty="0">
                        <a:solidFill>
                          <a:srgbClr val="000000"/>
                        </a:solidFill>
                        <a:highlight>
                          <a:srgbClr val="CCFFFF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等线" panose="02010600030101010101" charset="-122"/>
                      </a:endParaRPr>
                    </a:p>
                  </a:txBody>
                  <a:tcPr marL="0" marR="0" marT="0" marB="0" anchor="b"/>
                </a:tc>
              </a:tr>
              <a:tr h="5759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计划内容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参与人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完成时间</a:t>
                      </a:r>
                      <a:endParaRPr lang="zh-CN" altLang="en-US" sz="160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标书通需求评审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蒋彬</a:t>
                      </a: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6445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下一步开发计划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蒋彬</a:t>
                      </a: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蒋彬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6051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5232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493395">
                <a:tc>
                  <a:txBody>
                    <a:bodyPr/>
                    <a:lstStyle/>
                    <a:p>
                      <a:pPr marL="0" algn="ctr">
                        <a:buClrTx/>
                        <a:buSzTx/>
                        <a:buFontTx/>
                        <a:buNone/>
                      </a:pP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493395">
                <a:tc>
                  <a:txBody>
                    <a:bodyPr/>
                    <a:lstStyle/>
                    <a:p>
                      <a:pPr marL="0" algn="ctr">
                        <a:buClrTx/>
                        <a:buSzTx/>
                        <a:buFontTx/>
                        <a:buNone/>
                      </a:pP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493395">
                <a:tc>
                  <a:txBody>
                    <a:bodyPr/>
                    <a:lstStyle/>
                    <a:p>
                      <a:pPr marL="0" algn="ctr">
                        <a:buClrTx/>
                        <a:buSzTx/>
                        <a:buFontTx/>
                        <a:buNone/>
                      </a:pP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fontAlgn="auto">
                        <a:lnSpc>
                          <a:spcPct val="10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7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623040" y="112395"/>
            <a:ext cx="508000" cy="59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tags/tag1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.xml><?xml version="1.0" encoding="utf-8"?>
<p:tagLst xmlns:p="http://schemas.openxmlformats.org/presentationml/2006/main">
  <p:tag name="KSO_WM_UNIT_TABLE_BEAUTIFY" val="smartTable{c09e7240-26ea-4247-a9ef-582c16a9d80d}"/>
</p:tagLst>
</file>

<file path=ppt/tags/tag4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p="http://schemas.openxmlformats.org/presentationml/2006/main">
  <p:tag name="KSO_WM_UNIT_TABLE_BEAUTIFY" val="smartTable{c09e7240-26ea-4247-a9ef-582c16a9d80d}"/>
</p:tagLst>
</file>

<file path=ppt/tags/tag7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p="http://schemas.openxmlformats.org/presentationml/2006/main">
  <p:tag name="KSO_WM_UNIT_TABLE_BEAUTIFY" val="smartTable{c09e7240-26ea-4247-a9ef-582c16a9d80d}"/>
</p:tagLst>
</file>

<file path=ppt/theme/theme1.xml><?xml version="1.0" encoding="utf-8"?>
<a:theme xmlns:a="http://schemas.openxmlformats.org/drawingml/2006/main" name="Office 主题​​">
  <a:themeElements>
    <a:clrScheme name="简约色调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87C9"/>
      </a:accent1>
      <a:accent2>
        <a:srgbClr val="202C38"/>
      </a:accent2>
      <a:accent3>
        <a:srgbClr val="A6A6A6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简约色调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87C9"/>
      </a:accent1>
      <a:accent2>
        <a:srgbClr val="202C38"/>
      </a:accent2>
      <a:accent3>
        <a:srgbClr val="A6A6A6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简约色调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87C9"/>
      </a:accent1>
      <a:accent2>
        <a:srgbClr val="202C38"/>
      </a:accent2>
      <a:accent3>
        <a:srgbClr val="A6A6A6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简约色调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87C9"/>
      </a:accent1>
      <a:accent2>
        <a:srgbClr val="202C38"/>
      </a:accent2>
      <a:accent3>
        <a:srgbClr val="A6A6A6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简约色调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87C9"/>
      </a:accent1>
      <a:accent2>
        <a:srgbClr val="202C38"/>
      </a:accent2>
      <a:accent3>
        <a:srgbClr val="A6A6A6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自定义</PresentationFormat>
  <Paragraphs>97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Calibri</vt:lpstr>
      <vt:lpstr>Office 主题​​</vt:lpstr>
      <vt:lpstr>1_Office 主题​​</vt:lpstr>
      <vt:lpstr>2_Office 主题​​</vt:lpstr>
      <vt:lpstr>3_Office 主题​​</vt:lpstr>
      <vt:lpstr>4_Office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934</cp:revision>
  <dcterms:created xsi:type="dcterms:W3CDTF">2016-10-27T04:41:00Z</dcterms:created>
  <dcterms:modified xsi:type="dcterms:W3CDTF">2022-03-16T07:32:15Z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D37DF480C2EB450EACEF76F072844726</vt:lpwstr>
  </property>
</Properties>
</file>