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69" r:id="rId3"/>
    <p:sldId id="270" r:id="rId4"/>
    <p:sldId id="271" r:id="rId5"/>
    <p:sldId id="256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79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3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42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64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15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6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03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7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70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67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6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CE9E-0C93-7947-84AD-5647AABD2D2B}" type="datetimeFigureOut">
              <a:rPr kumimoji="1" lang="zh-CN" altLang="en-US" smtClean="0"/>
              <a:t>2017/10/10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9E9A-9E16-F245-9282-783DD5A4F8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01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4475" y="1314450"/>
            <a:ext cx="2986088" cy="361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1200151" y="1514475"/>
            <a:ext cx="28574" cy="3228975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H="1" flipV="1">
            <a:off x="1514476" y="5167313"/>
            <a:ext cx="2986087" cy="476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356490" y="5383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宽度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1198" y="2937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高度</a:t>
            </a:r>
            <a:endParaRPr kumimoji="1" lang="zh-CN" altLang="en-US" dirty="0"/>
          </a:p>
        </p:txBody>
      </p:sp>
      <p:sp>
        <p:nvSpPr>
          <p:cNvPr id="9" name="罐形 8"/>
          <p:cNvSpPr/>
          <p:nvPr/>
        </p:nvSpPr>
        <p:spPr>
          <a:xfrm>
            <a:off x="7672388" y="1157288"/>
            <a:ext cx="2228850" cy="35861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7672388" y="5162551"/>
            <a:ext cx="2014536" cy="476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09875" y="55684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宽度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9686924" y="4529138"/>
            <a:ext cx="714376" cy="60114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255499">
            <a:off x="10044112" y="4929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深度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377840" y="1514475"/>
            <a:ext cx="28574" cy="306050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65536" y="2960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高度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15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75567" y="2638746"/>
            <a:ext cx="1457739" cy="1126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10182" y="1624570"/>
            <a:ext cx="21259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向右移动：</a:t>
            </a:r>
          </a:p>
          <a:p>
            <a:r>
              <a:rPr kumimoji="1"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blockX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-0.075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blockY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A(-0.075,-0.1)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B(0.125,-0.1)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C(0.125,0.1)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D(-0.075,0.1)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51791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24061" y="2638746"/>
            <a:ext cx="1457739" cy="1126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10182" y="1624570"/>
            <a:ext cx="21259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向左移动：</a:t>
            </a:r>
          </a:p>
          <a:p>
            <a:r>
              <a:rPr kumimoji="1"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blockX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-0.125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blockY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A(-0.125,-0.1)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B(0.075,-0.1)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C(0.075,0.1)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D(-0.125,0.1)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37723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18450" y="2436886"/>
            <a:ext cx="1457739" cy="1126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10182" y="1624570"/>
            <a:ext cx="202170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向上移动：</a:t>
            </a:r>
          </a:p>
          <a:p>
            <a:r>
              <a:rPr kumimoji="1"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blockX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-0.1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blockY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0.125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A(-0.1,-0.075)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B(0.1,-0.075)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C(0.1,0.125)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D(-0.1,0.125)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37723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18450" y="2918791"/>
            <a:ext cx="1457739" cy="1126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10182" y="1624570"/>
            <a:ext cx="202170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向下移动：</a:t>
            </a:r>
          </a:p>
          <a:p>
            <a:r>
              <a:rPr kumimoji="1"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blockX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-0.1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blockY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0.075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A(-0.1,-0.125)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B(0.1,-0.125)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C(0.1,0.075)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D(-0.1,0.075)</a:t>
            </a:r>
            <a:endParaRPr kumimoji="1" lang="zh-CN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37723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37687" y="2621552"/>
            <a:ext cx="1457739" cy="1126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56137" y="2119556"/>
            <a:ext cx="3450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边界问题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右边边界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blockX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1.0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mr-IN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blockSize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37723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1.85185E-6 L 0.19466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56137" y="2119556"/>
            <a:ext cx="3450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边界问题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左边边界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blockX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-1.0f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37723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1944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18450" y="2637183"/>
            <a:ext cx="1457739" cy="1126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56137" y="2119556"/>
            <a:ext cx="3450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边界问题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下边边界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blockY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-1.0f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blockSize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37723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8217 L 2.70833E-6 0.32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18450" y="2624338"/>
            <a:ext cx="1457739" cy="1126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56137" y="2119556"/>
            <a:ext cx="3450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边界问题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上边边界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blockY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1.0f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37723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2.70833E-6 -0.26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13" y="697530"/>
            <a:ext cx="5880100" cy="5194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8788" y="1401854"/>
            <a:ext cx="58240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假设有一个球体，半径为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，圆心在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(0, 0, 0)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，那么，我们设定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glOrtho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(-1.5, 1.5, -1.5, 1.5, -10, 10);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就表示用一个宽高都是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的框框把这个球体整个都装了进来。  如果设定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glOrtho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(0.0, 1.5, -1.5, 1.5, -10, 10);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就表示用一个宽是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1.5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 高是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的框框把整个球体的右面装进来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如果设定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glOrtho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(0.0, 1.5, 0.0, 1.5, -10, 10)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；就表示用一个宽和高都是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1.5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的框框把球体的右上角装了进来。上述三种情况可以见图</a:t>
            </a:r>
          </a:p>
        </p:txBody>
      </p:sp>
    </p:spTree>
    <p:extLst>
      <p:ext uri="{BB962C8B-B14F-4D97-AF65-F5344CB8AC3E}">
        <p14:creationId xmlns:p14="http://schemas.microsoft.com/office/powerpoint/2010/main" val="94481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0"/>
            <a:ext cx="3743325" cy="38532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02" y="0"/>
            <a:ext cx="3701673" cy="38577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502" y="2314573"/>
            <a:ext cx="4035048" cy="43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0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>
            <a:off x="1128713" y="2100261"/>
            <a:ext cx="7315199" cy="2914651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636295" y="1285874"/>
            <a:ext cx="1471612" cy="162877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1128713" y="2100261"/>
            <a:ext cx="6586537" cy="2914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4636295" y="1657350"/>
            <a:ext cx="1107280" cy="12572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4636295" y="1285874"/>
            <a:ext cx="1471612" cy="371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5743575" y="1657350"/>
            <a:ext cx="364332" cy="885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27" y="12644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线框渲染</a:t>
            </a:r>
          </a:p>
        </p:txBody>
      </p:sp>
    </p:spTree>
    <p:extLst>
      <p:ext uri="{BB962C8B-B14F-4D97-AF65-F5344CB8AC3E}">
        <p14:creationId xmlns:p14="http://schemas.microsoft.com/office/powerpoint/2010/main" val="2641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2386013" y="1943100"/>
            <a:ext cx="7586662" cy="33147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6286501" y="1385887"/>
            <a:ext cx="1843087" cy="154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6320" y="4136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纯色着色</a:t>
            </a:r>
          </a:p>
        </p:txBody>
      </p:sp>
    </p:spTree>
    <p:extLst>
      <p:ext uri="{BB962C8B-B14F-4D97-AF65-F5344CB8AC3E}">
        <p14:creationId xmlns:p14="http://schemas.microsoft.com/office/powerpoint/2010/main" val="3458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2386013" y="1943100"/>
            <a:ext cx="7586662" cy="33147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加图片</a:t>
            </a:r>
            <a:endParaRPr kumimoji="1" lang="zh-CN" altLang="en-US" dirty="0"/>
          </a:p>
        </p:txBody>
      </p:sp>
      <p:sp>
        <p:nvSpPr>
          <p:cNvPr id="3" name="立方体 2"/>
          <p:cNvSpPr/>
          <p:nvPr/>
        </p:nvSpPr>
        <p:spPr>
          <a:xfrm>
            <a:off x="6286501" y="1385887"/>
            <a:ext cx="1843087" cy="154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加图片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1153" y="331847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纹理贴图</a:t>
            </a:r>
          </a:p>
          <a:p>
            <a:endParaRPr kumimoji="1"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6333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4247320" y="251791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051337" y="808383"/>
            <a:ext cx="3074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A(-0.1,-0.1)</a:t>
            </a:r>
            <a:endParaRPr kumimoji="1" lang="zh-CN" altLang="en-US" sz="2400" b="1" dirty="0" smtClean="0"/>
          </a:p>
          <a:p>
            <a:r>
              <a:rPr kumimoji="1" lang="en-US" altLang="zh-CN" sz="2400" b="1" dirty="0" smtClean="0"/>
              <a:t>B(0.1,-0.1)</a:t>
            </a:r>
            <a:endParaRPr kumimoji="1" lang="zh-CN" altLang="en-US" sz="2400" b="1" dirty="0" smtClean="0"/>
          </a:p>
          <a:p>
            <a:r>
              <a:rPr kumimoji="1" lang="en-US" altLang="zh-CN" sz="2400" b="1" dirty="0" smtClean="0"/>
              <a:t>C(0.1,0.1)</a:t>
            </a:r>
            <a:endParaRPr kumimoji="1" lang="zh-CN" altLang="en-US" sz="2400" b="1" dirty="0" smtClean="0"/>
          </a:p>
          <a:p>
            <a:r>
              <a:rPr kumimoji="1" lang="en-US" altLang="zh-CN" sz="2400" b="1" dirty="0" smtClean="0"/>
              <a:t>D(-0.1,0.1)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55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51791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69903" y="367589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点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B</a:t>
            </a:r>
            <a:r>
              <a:rPr kumimoji="1" lang="zh-CN" altLang="en-US" b="1" dirty="0" smtClean="0"/>
              <a:t>点</a:t>
            </a:r>
            <a:endParaRPr kumimoji="1"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C</a:t>
            </a:r>
            <a:r>
              <a:rPr kumimoji="1" lang="zh-CN" altLang="en-US" b="1" dirty="0" smtClean="0"/>
              <a:t>点</a:t>
            </a:r>
            <a:endParaRPr kumimoji="1"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D</a:t>
            </a:r>
            <a:r>
              <a:rPr kumimoji="1" lang="zh-CN" altLang="en-US" b="1" dirty="0" smtClean="0"/>
              <a:t>点</a:t>
            </a:r>
            <a:endParaRPr kumimoji="1" lang="zh-CN" altLang="en-US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86980"/>
              </p:ext>
            </p:extLst>
          </p:nvPr>
        </p:nvGraphicFramePr>
        <p:xfrm>
          <a:off x="8749862" y="1781502"/>
          <a:ext cx="267130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434"/>
                <a:gridCol w="890434"/>
                <a:gridCol w="890434"/>
              </a:tblGrid>
              <a:tr h="36440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4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4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4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056455" y="176430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点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78095" y="250878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B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点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79698" y="32004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C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点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78095" y="397014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D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点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51791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070571" y="1923127"/>
            <a:ext cx="30189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blockSize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是正方形的边长</a:t>
            </a:r>
          </a:p>
          <a:p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stepSize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是移动的步长</a:t>
            </a: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blockX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v[0]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-0.1</a:t>
            </a:r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blockY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v[10]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左边的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X,Y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51791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65532" y="1954769"/>
            <a:ext cx="24199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向上移动：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blockY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+=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stepSize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向下移动：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blockY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-=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stepSize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向右移动：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blockX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+=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stepSize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向左移动：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blockX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-=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stepSize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2939" y="808383"/>
            <a:ext cx="6188765" cy="515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啊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451" y="2637183"/>
            <a:ext cx="1457739" cy="11264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69903" y="367589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6350" y="3689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6190" y="22522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79521" y="22522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zh-CN" altLang="en-US" dirty="0" smtClean="0"/>
              <a:t>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646504" y="705849"/>
            <a:ext cx="43954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点：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V[0]=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X:blockX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V[1]=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Y:block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mr-IN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blockSize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点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：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V[3]=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X:blockX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blockSize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V[4]=</a:t>
            </a:r>
            <a:r>
              <a:rPr kumimoji="1" lang="en-US" altLang="zh-CN" sz="2000" b="1" dirty="0" err="1">
                <a:solidFill>
                  <a:schemeClr val="accent1">
                    <a:lumMod val="50000"/>
                  </a:schemeClr>
                </a:solidFill>
              </a:rPr>
              <a:t>Y:block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mr-IN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blockSize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点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：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V[6]=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X:blockX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blockSize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V[7]=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Y:blockY</a:t>
            </a:r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kumimoji="1"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点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：</a:t>
            </a: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V[9]=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X:blockX</a:t>
            </a:r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V[10]=</a:t>
            </a:r>
            <a:r>
              <a:rPr kumimoji="1"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Y:blockY</a:t>
            </a:r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5567" y="2638746"/>
            <a:ext cx="1457739" cy="1126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1152939" y="3200400"/>
            <a:ext cx="6493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247320" y="251791"/>
            <a:ext cx="2" cy="596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519</Words>
  <Application>Microsoft Macintosh PowerPoint</Application>
  <PresentationFormat>宽屏</PresentationFormat>
  <Paragraphs>196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740483648@qq.com</dc:creator>
  <cp:lastModifiedBy>740483648@qq.com</cp:lastModifiedBy>
  <cp:revision>13</cp:revision>
  <dcterms:created xsi:type="dcterms:W3CDTF">2017-09-15T12:52:58Z</dcterms:created>
  <dcterms:modified xsi:type="dcterms:W3CDTF">2017-10-10T06:47:24Z</dcterms:modified>
</cp:coreProperties>
</file>