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24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FFD-D9CF-40B9-BDB4-005B722932F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DF32-2A5A-4A8A-A646-3DD53630F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14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FFD-D9CF-40B9-BDB4-005B722932F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DF32-2A5A-4A8A-A646-3DD53630F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72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FFD-D9CF-40B9-BDB4-005B722932F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DF32-2A5A-4A8A-A646-3DD53630F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02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FFD-D9CF-40B9-BDB4-005B722932F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DF32-2A5A-4A8A-A646-3DD53630F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9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FFD-D9CF-40B9-BDB4-005B722932F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DF32-2A5A-4A8A-A646-3DD53630F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5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FFD-D9CF-40B9-BDB4-005B722932F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DF32-2A5A-4A8A-A646-3DD53630F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91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FFD-D9CF-40B9-BDB4-005B722932F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DF32-2A5A-4A8A-A646-3DD53630F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21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FFD-D9CF-40B9-BDB4-005B722932F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DF32-2A5A-4A8A-A646-3DD53630F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1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FFD-D9CF-40B9-BDB4-005B722932F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DF32-2A5A-4A8A-A646-3DD53630F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71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FFD-D9CF-40B9-BDB4-005B722932F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DF32-2A5A-4A8A-A646-3DD53630F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7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DFFD-D9CF-40B9-BDB4-005B722932F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DF32-2A5A-4A8A-A646-3DD53630F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83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DFFD-D9CF-40B9-BDB4-005B722932F3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EDF32-2A5A-4A8A-A646-3DD53630F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52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51" y="2587057"/>
            <a:ext cx="10974332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1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Pantelis</dc:creator>
  <cp:lastModifiedBy>Dimitris Pantelis</cp:lastModifiedBy>
  <cp:revision>4</cp:revision>
  <dcterms:created xsi:type="dcterms:W3CDTF">2019-12-16T09:37:12Z</dcterms:created>
  <dcterms:modified xsi:type="dcterms:W3CDTF">2019-12-16T09:46:56Z</dcterms:modified>
</cp:coreProperties>
</file>