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9"/>
  </p:notesMasterIdLst>
  <p:sldIdLst>
    <p:sldId id="271" r:id="rId2"/>
    <p:sldId id="283" r:id="rId3"/>
    <p:sldId id="287" r:id="rId4"/>
    <p:sldId id="285" r:id="rId5"/>
    <p:sldId id="289" r:id="rId6"/>
    <p:sldId id="280" r:id="rId7"/>
    <p:sldId id="281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等线" panose="02010600030101010101" pitchFamily="2" charset="-122"/>
      <p:regular r:id="rId14"/>
      <p:bold r:id="rId15"/>
    </p:embeddedFont>
    <p:embeddedFont>
      <p:font typeface="微软雅黑" panose="020B0503020204020204" pitchFamily="34" charset="-122"/>
      <p:regular r:id="rId16"/>
      <p:bold r:id="rId1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FFFFFF"/>
    <a:srgbClr val="E12726"/>
    <a:srgbClr val="DCDCDC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6"/>
      </p:cViewPr>
      <p:guideLst>
        <p:guide orient="horz" pos="2205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0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80" y="1526540"/>
            <a:ext cx="9799320" cy="2091690"/>
          </a:xfrm>
        </p:spPr>
        <p:txBody>
          <a:bodyPr lIns="90000" tIns="46800" rIns="90000" bIns="46800" anchor="b" anchorCtr="0">
            <a:normAutofit/>
          </a:bodyPr>
          <a:lstStyle>
            <a:lvl1pPr algn="l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pic>
        <p:nvPicPr>
          <p:cNvPr id="4" name="图片 3" descr="资源 10@500x-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5355" y="6323965"/>
            <a:ext cx="2018665" cy="298450"/>
          </a:xfrm>
          <a:prstGeom prst="rect">
            <a:avLst/>
          </a:prstGeom>
        </p:spPr>
      </p:pic>
      <p:sp>
        <p:nvSpPr>
          <p:cNvPr id="15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1198562" y="5062220"/>
            <a:ext cx="9799320" cy="466538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latin typeface="+mj-ea"/>
                <a:ea typeface="+mj-ea"/>
              </a:defRPr>
            </a:lvl1pPr>
            <a:lvl2pPr marL="457200" indent="0" algn="l">
              <a:buNone/>
              <a:defRPr/>
            </a:lvl2pPr>
            <a:lvl3pPr marL="914400" indent="0" algn="l">
              <a:buNone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</a:lstStyle>
          <a:p>
            <a:pPr lvl="0"/>
            <a:r>
              <a:rPr lang="zh-CN" altLang="en-US"/>
              <a:t>部门</a:t>
            </a:r>
            <a:r>
              <a:rPr lang="en-US" altLang="zh-CN"/>
              <a:t>/</a:t>
            </a:r>
            <a:r>
              <a:rPr lang="zh-CN" altLang="en-US"/>
              <a:t>作者</a:t>
            </a:r>
            <a:r>
              <a:rPr lang="en-US" altLang="zh-CN"/>
              <a:t>/</a:t>
            </a:r>
            <a:r>
              <a:rPr lang="zh-CN" altLang="en-US"/>
              <a:t>日期</a:t>
            </a:r>
          </a:p>
        </p:txBody>
      </p:sp>
      <p:sp>
        <p:nvSpPr>
          <p:cNvPr id="19" name="Footer Placeholder 1"/>
          <p:cNvSpPr txBox="1"/>
          <p:nvPr userDrawn="1"/>
        </p:nvSpPr>
        <p:spPr>
          <a:xfrm>
            <a:off x="1159286" y="6305795"/>
            <a:ext cx="2695575" cy="33401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l" defTabSz="1218565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 Githon Internal. All rights reserved.</a:t>
            </a: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608013" y="1497014"/>
            <a:ext cx="10969625" cy="448328"/>
          </a:xfrm>
        </p:spPr>
        <p:txBody>
          <a:bodyPr/>
          <a:lstStyle/>
          <a:p>
            <a:pPr lvl="0"/>
            <a:r>
              <a:rPr lang="zh-CN" altLang="en-US"/>
              <a:t>单机此处编辑目录</a:t>
            </a:r>
          </a:p>
        </p:txBody>
      </p:sp>
      <p:sp>
        <p:nvSpPr>
          <p:cNvPr id="6" name="文本框 5"/>
          <p:cNvSpPr txBox="1"/>
          <p:nvPr userDrawn="1"/>
        </p:nvSpPr>
        <p:spPr>
          <a:xfrm>
            <a:off x="608013" y="317776"/>
            <a:ext cx="10969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608013" y="2014384"/>
            <a:ext cx="10969625" cy="449263"/>
          </a:xfrm>
        </p:spPr>
        <p:txBody>
          <a:bodyPr/>
          <a:lstStyle/>
          <a:p>
            <a:pPr lvl="0"/>
            <a:r>
              <a:rPr lang="zh-CN" altLang="en-US"/>
              <a:t>单击此处编辑目录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317776"/>
            <a:ext cx="179295" cy="584775"/>
          </a:xfrm>
          <a:prstGeom prst="rect">
            <a:avLst/>
          </a:prstGeom>
          <a:solidFill>
            <a:srgbClr val="E12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608013" y="2536825"/>
            <a:ext cx="10969625" cy="4492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/>
              <a:t>单击此处编辑目录</a:t>
            </a: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257363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>
              <a:defRPr sz="3200"/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8024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 descr="资源 10@500x-8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5355" y="6323965"/>
            <a:ext cx="2018665" cy="298450"/>
          </a:xfrm>
          <a:prstGeom prst="rect">
            <a:avLst/>
          </a:prstGeom>
        </p:spPr>
      </p:pic>
      <p:sp>
        <p:nvSpPr>
          <p:cNvPr id="8" name="Footer Placeholder 1"/>
          <p:cNvSpPr txBox="1"/>
          <p:nvPr userDrawn="1"/>
        </p:nvSpPr>
        <p:spPr>
          <a:xfrm>
            <a:off x="1159286" y="6305795"/>
            <a:ext cx="2695575" cy="33401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l" defTabSz="1218565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 Githon Internal. All rights reserved.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B27C79F-A5DC-44B1-9844-491CCF3BE3E0}"/>
              </a:ext>
            </a:extLst>
          </p:cNvPr>
          <p:cNvSpPr/>
          <p:nvPr userDrawn="1"/>
        </p:nvSpPr>
        <p:spPr>
          <a:xfrm>
            <a:off x="0" y="317776"/>
            <a:ext cx="179295" cy="584775"/>
          </a:xfrm>
          <a:prstGeom prst="rect">
            <a:avLst/>
          </a:prstGeom>
          <a:solidFill>
            <a:srgbClr val="E12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2556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>
              <a:defRPr sz="3200"/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 descr="资源 10@500x-8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5355" y="6323965"/>
            <a:ext cx="2018665" cy="298450"/>
          </a:xfrm>
          <a:prstGeom prst="rect">
            <a:avLst/>
          </a:prstGeom>
        </p:spPr>
      </p:pic>
      <p:sp>
        <p:nvSpPr>
          <p:cNvPr id="10" name="Footer Placeholder 1"/>
          <p:cNvSpPr txBox="1"/>
          <p:nvPr userDrawn="1"/>
        </p:nvSpPr>
        <p:spPr>
          <a:xfrm>
            <a:off x="1159286" y="6305795"/>
            <a:ext cx="2695575" cy="33401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l" defTabSz="1218565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 Githon Internal. All rights reserved.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3F74AB6-CC80-4786-BFA4-170C273DD1A7}"/>
              </a:ext>
            </a:extLst>
          </p:cNvPr>
          <p:cNvSpPr/>
          <p:nvPr userDrawn="1"/>
        </p:nvSpPr>
        <p:spPr>
          <a:xfrm>
            <a:off x="0" y="317776"/>
            <a:ext cx="179295" cy="584775"/>
          </a:xfrm>
          <a:prstGeom prst="rect">
            <a:avLst/>
          </a:prstGeom>
          <a:solidFill>
            <a:srgbClr val="E12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2556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>
              <a:defRPr sz="3200"/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资源 10@500x-8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5355" y="6323965"/>
            <a:ext cx="2018665" cy="298450"/>
          </a:xfrm>
          <a:prstGeom prst="rect">
            <a:avLst/>
          </a:prstGeom>
        </p:spPr>
      </p:pic>
      <p:sp>
        <p:nvSpPr>
          <p:cNvPr id="12" name="Footer Placeholder 1"/>
          <p:cNvSpPr txBox="1"/>
          <p:nvPr userDrawn="1"/>
        </p:nvSpPr>
        <p:spPr>
          <a:xfrm>
            <a:off x="1159286" y="6305795"/>
            <a:ext cx="2695575" cy="33401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l" defTabSz="1218565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 Githon Internal. All rights reserved.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A73FD9C-F57F-4BFF-AB5D-95E3F0B395A0}"/>
              </a:ext>
            </a:extLst>
          </p:cNvPr>
          <p:cNvSpPr/>
          <p:nvPr userDrawn="1"/>
        </p:nvSpPr>
        <p:spPr>
          <a:xfrm>
            <a:off x="0" y="317776"/>
            <a:ext cx="179295" cy="584775"/>
          </a:xfrm>
          <a:prstGeom prst="rect">
            <a:avLst/>
          </a:prstGeom>
          <a:solidFill>
            <a:srgbClr val="E12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257363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>
              <a:defRPr sz="3200"/>
            </a:lvl1pPr>
          </a:lstStyle>
          <a:p>
            <a:pPr lvl="0"/>
            <a:r>
              <a:rPr dirty="0" err="1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资源 10@500x-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5355" y="6323965"/>
            <a:ext cx="2018665" cy="298450"/>
          </a:xfrm>
          <a:prstGeom prst="rect">
            <a:avLst/>
          </a:prstGeom>
        </p:spPr>
      </p:pic>
      <p:sp>
        <p:nvSpPr>
          <p:cNvPr id="8" name="Footer Placeholder 1"/>
          <p:cNvSpPr txBox="1"/>
          <p:nvPr userDrawn="1"/>
        </p:nvSpPr>
        <p:spPr>
          <a:xfrm>
            <a:off x="1159286" y="6305795"/>
            <a:ext cx="2695575" cy="33401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l" defTabSz="1218565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 Githon Internal. All rights reserved.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975F703-126C-485E-881C-AF36D794DC7A}"/>
              </a:ext>
            </a:extLst>
          </p:cNvPr>
          <p:cNvSpPr/>
          <p:nvPr userDrawn="1"/>
        </p:nvSpPr>
        <p:spPr>
          <a:xfrm>
            <a:off x="0" y="317776"/>
            <a:ext cx="179295" cy="584775"/>
          </a:xfrm>
          <a:prstGeom prst="rect">
            <a:avLst/>
          </a:prstGeom>
          <a:solidFill>
            <a:srgbClr val="E12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 descr="资源 10@500x-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5355" y="6323965"/>
            <a:ext cx="2018665" cy="298450"/>
          </a:xfrm>
          <a:prstGeom prst="rect">
            <a:avLst/>
          </a:prstGeom>
        </p:spPr>
      </p:pic>
      <p:sp>
        <p:nvSpPr>
          <p:cNvPr id="7" name="Footer Placeholder 1"/>
          <p:cNvSpPr txBox="1"/>
          <p:nvPr userDrawn="1"/>
        </p:nvSpPr>
        <p:spPr>
          <a:xfrm>
            <a:off x="1159286" y="6305795"/>
            <a:ext cx="2695575" cy="33401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l" defTabSz="1218565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 Githon Internal. All rights reserved.</a:t>
            </a: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8400" y="257363"/>
            <a:ext cx="10969200" cy="7056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8" name="图片 7" descr="资源 10@500x-8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5355" y="6323965"/>
            <a:ext cx="2018665" cy="298450"/>
          </a:xfrm>
          <a:prstGeom prst="rect">
            <a:avLst/>
          </a:prstGeom>
        </p:spPr>
      </p:pic>
      <p:sp>
        <p:nvSpPr>
          <p:cNvPr id="11" name="Footer Placeholder 1"/>
          <p:cNvSpPr txBox="1"/>
          <p:nvPr userDrawn="1"/>
        </p:nvSpPr>
        <p:spPr>
          <a:xfrm>
            <a:off x="1159286" y="6305795"/>
            <a:ext cx="2695575" cy="33401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l" defTabSz="1218565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 Githon Internal. All rights reserved.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1475002-4C44-4928-968E-11F19A4A6ABE}"/>
              </a:ext>
            </a:extLst>
          </p:cNvPr>
          <p:cNvSpPr/>
          <p:nvPr userDrawn="1"/>
        </p:nvSpPr>
        <p:spPr>
          <a:xfrm>
            <a:off x="0" y="317776"/>
            <a:ext cx="179295" cy="584775"/>
          </a:xfrm>
          <a:prstGeom prst="rect">
            <a:avLst/>
          </a:prstGeom>
          <a:solidFill>
            <a:srgbClr val="E12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资源 10@500x-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5355" y="6323965"/>
            <a:ext cx="2018665" cy="298450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812124" y="1416424"/>
            <a:ext cx="2791687" cy="901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/>
              <a:t>Thanks</a:t>
            </a:r>
            <a:endParaRPr lang="zh-CN" altLang="en-US" sz="400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6436659" y="3151594"/>
            <a:ext cx="4952182" cy="967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造就中国的世界品牌，为民族争光，成为不断创新、追求卓越、基业常青的企业。</a:t>
            </a:r>
            <a:endParaRPr lang="zh-CN" altLang="en-US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6436659" y="4290112"/>
            <a:ext cx="4952182" cy="102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kern="100">
                <a:effectLst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To create a global brand from China that win glory for the nation, to build an enterprise ever striving for innovation, excellence and sustainable growth.</a:t>
            </a:r>
            <a:endParaRPr lang="en-US" altLang="zh-CN" sz="1400" kern="100">
              <a:effectLst/>
              <a:latin typeface="+mn-lt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纯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资源 10@500x-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5355" y="6323965"/>
            <a:ext cx="2018665" cy="298450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_图片">
    <p:bg>
      <p:bgPr>
        <a:blipFill dpi="0" rotWithShape="1">
          <a:blip r:embed="rId2" cstate="screen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资源 10@500x-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5355" y="6323965"/>
            <a:ext cx="2018665" cy="298450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812124" y="1416424"/>
            <a:ext cx="2791687" cy="901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/>
              <a:t>Thanks</a:t>
            </a:r>
            <a:endParaRPr lang="zh-CN" altLang="en-US" sz="400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6436659" y="3151594"/>
            <a:ext cx="4952182" cy="967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kern="1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造就中国的世界品牌，为民族争光，成为不断创新、追求卓越、基业常青的企业。</a:t>
            </a:r>
            <a:endParaRPr lang="zh-CN" altLang="en-US" sz="2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6436659" y="4290112"/>
            <a:ext cx="4952182" cy="102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kern="100">
                <a:effectLst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To create a global brand from China that win glory for the nation, to build an enterprise ever striving for innovation, excellence and sustainable growth.</a:t>
            </a:r>
            <a:endParaRPr lang="en-US" altLang="zh-CN" sz="1400" kern="100">
              <a:effectLst/>
              <a:latin typeface="+mn-lt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_图片">
    <p:bg>
      <p:bgPr>
        <a:blipFill dpi="0" rotWithShape="1">
          <a:blip r:embed="rId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1"/>
          <p:cNvSpPr txBox="1"/>
          <p:nvPr userDrawn="1"/>
        </p:nvSpPr>
        <p:spPr>
          <a:xfrm>
            <a:off x="1159286" y="6305795"/>
            <a:ext cx="2695575" cy="33401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l" defTabSz="1218565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 Githon Internal. All rights reserved.</a:t>
            </a:r>
          </a:p>
        </p:txBody>
      </p:sp>
      <p:sp>
        <p:nvSpPr>
          <p:cNvPr id="5" name="标题 4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80" y="1526540"/>
            <a:ext cx="9799320" cy="2091690"/>
          </a:xfrm>
        </p:spPr>
        <p:txBody>
          <a:bodyPr lIns="90000" tIns="46800" rIns="90000" bIns="46800" anchor="b" anchorCtr="0">
            <a:normAutofit/>
          </a:bodyPr>
          <a:lstStyle>
            <a:lvl1pPr algn="l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 hasCustomPrompt="1"/>
          </p:nvPr>
        </p:nvSpPr>
        <p:spPr>
          <a:xfrm>
            <a:off x="1198562" y="5062220"/>
            <a:ext cx="9799320" cy="466538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latin typeface="+mj-ea"/>
                <a:ea typeface="+mj-ea"/>
              </a:defRPr>
            </a:lvl1pPr>
            <a:lvl2pPr marL="457200" indent="0" algn="l">
              <a:buNone/>
              <a:defRPr/>
            </a:lvl2pPr>
            <a:lvl3pPr marL="914400" indent="0" algn="l">
              <a:buNone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</a:lstStyle>
          <a:p>
            <a:pPr lvl="0"/>
            <a:r>
              <a:rPr lang="zh-CN" altLang="en-US"/>
              <a:t>部门</a:t>
            </a:r>
            <a:r>
              <a:rPr lang="en-US" altLang="zh-CN"/>
              <a:t>/</a:t>
            </a:r>
            <a:r>
              <a:rPr lang="zh-CN" altLang="en-US"/>
              <a:t>作者</a:t>
            </a:r>
            <a:r>
              <a:rPr lang="en-US" altLang="zh-CN"/>
              <a:t>/</a:t>
            </a:r>
            <a:r>
              <a:rPr lang="zh-CN" altLang="en-US"/>
              <a:t>日期</a:t>
            </a:r>
          </a:p>
        </p:txBody>
      </p:sp>
      <p:pic>
        <p:nvPicPr>
          <p:cNvPr id="8" name="图片 7" descr="资源 11@500x-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5355" y="6325235"/>
            <a:ext cx="2019300" cy="298450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结束页_图片">
    <p:bg>
      <p:bgPr>
        <a:blipFill dpi="0" rotWithShape="1">
          <a:blip r:embed="rId2" cstate="screen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资源 10@500x-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5355" y="6323965"/>
            <a:ext cx="2018665" cy="298450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_图片">
    <p:bg>
      <p:bgPr>
        <a:blipFill dpi="0" rotWithShape="1">
          <a:blip r:embed="rId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1"/>
          <p:cNvSpPr txBox="1"/>
          <p:nvPr userDrawn="1"/>
        </p:nvSpPr>
        <p:spPr>
          <a:xfrm>
            <a:off x="1159286" y="6305795"/>
            <a:ext cx="2695575" cy="33401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l" defTabSz="1218565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 Githon Internal. All rights reserved.</a:t>
            </a:r>
          </a:p>
        </p:txBody>
      </p:sp>
      <p:sp>
        <p:nvSpPr>
          <p:cNvPr id="5" name="标题 4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80" y="1526540"/>
            <a:ext cx="9799320" cy="2091690"/>
          </a:xfrm>
        </p:spPr>
        <p:txBody>
          <a:bodyPr lIns="90000" tIns="46800" rIns="90000" bIns="46800" anchor="b" anchorCtr="0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 hasCustomPrompt="1"/>
          </p:nvPr>
        </p:nvSpPr>
        <p:spPr>
          <a:xfrm>
            <a:off x="1198562" y="5062220"/>
            <a:ext cx="9799320" cy="466538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l">
              <a:buNone/>
              <a:defRPr/>
            </a:lvl2pPr>
            <a:lvl3pPr marL="914400" indent="0" algn="l">
              <a:buNone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</a:lstStyle>
          <a:p>
            <a:pPr lvl="0"/>
            <a:r>
              <a:rPr lang="zh-CN" altLang="en-US"/>
              <a:t>部门</a:t>
            </a:r>
            <a:r>
              <a:rPr lang="en-US" altLang="zh-CN"/>
              <a:t>/</a:t>
            </a:r>
            <a:r>
              <a:rPr lang="zh-CN" altLang="en-US"/>
              <a:t>作者</a:t>
            </a:r>
            <a:r>
              <a:rPr lang="en-US" altLang="zh-CN"/>
              <a:t>/</a:t>
            </a:r>
            <a:r>
              <a:rPr lang="zh-CN" altLang="en-US"/>
              <a:t>日期</a:t>
            </a:r>
          </a:p>
        </p:txBody>
      </p:sp>
      <p:pic>
        <p:nvPicPr>
          <p:cNvPr id="8" name="图片 7" descr="资源 11@500x-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5355" y="6325235"/>
            <a:ext cx="2019300" cy="298450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_图片">
    <p:bg>
      <p:bgPr>
        <a:blipFill dpi="0"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1"/>
          <p:cNvSpPr txBox="1"/>
          <p:nvPr userDrawn="1"/>
        </p:nvSpPr>
        <p:spPr>
          <a:xfrm>
            <a:off x="1159286" y="6305795"/>
            <a:ext cx="2695575" cy="33401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l" defTabSz="1218565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 Githon Internal. All rights reserved.</a:t>
            </a:r>
          </a:p>
        </p:txBody>
      </p:sp>
      <p:sp>
        <p:nvSpPr>
          <p:cNvPr id="5" name="标题 4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80" y="1526540"/>
            <a:ext cx="9799320" cy="2091690"/>
          </a:xfrm>
        </p:spPr>
        <p:txBody>
          <a:bodyPr lIns="90000" tIns="46800" rIns="90000" bIns="46800" anchor="b" anchorCtr="0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 hasCustomPrompt="1"/>
          </p:nvPr>
        </p:nvSpPr>
        <p:spPr>
          <a:xfrm>
            <a:off x="1198562" y="5062220"/>
            <a:ext cx="9799320" cy="466538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l">
              <a:buNone/>
              <a:defRPr/>
            </a:lvl2pPr>
            <a:lvl3pPr marL="914400" indent="0" algn="l">
              <a:buNone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</a:lstStyle>
          <a:p>
            <a:pPr lvl="0"/>
            <a:r>
              <a:rPr lang="zh-CN" altLang="en-US"/>
              <a:t>部门</a:t>
            </a:r>
            <a:r>
              <a:rPr lang="en-US" altLang="zh-CN"/>
              <a:t>/</a:t>
            </a:r>
            <a:r>
              <a:rPr lang="zh-CN" altLang="en-US"/>
              <a:t>作者</a:t>
            </a:r>
            <a:r>
              <a:rPr lang="en-US" altLang="zh-CN"/>
              <a:t>/</a:t>
            </a:r>
            <a:r>
              <a:rPr lang="zh-CN" altLang="en-US"/>
              <a:t>日期</a:t>
            </a:r>
          </a:p>
        </p:txBody>
      </p:sp>
      <p:pic>
        <p:nvPicPr>
          <p:cNvPr id="8" name="图片 7" descr="资源 11@500x-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5355" y="6325235"/>
            <a:ext cx="2019300" cy="298450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_图片1"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E50AD4A-75E6-420D-9990-E4FF5D1259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19C6942-6FC1-4A8C-B04D-D5B7522AFF0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257363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D19284D9-FA9B-4648-BC3E-E7237BDB9A5B}"/>
              </a:ext>
            </a:extLst>
          </p:cNvPr>
          <p:cNvSpPr txBox="1"/>
          <p:nvPr userDrawn="1"/>
        </p:nvSpPr>
        <p:spPr>
          <a:xfrm>
            <a:off x="1159286" y="6305795"/>
            <a:ext cx="2695575" cy="33401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l" defTabSz="1218565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 Githon Internal. All rights reserved.</a:t>
            </a:r>
          </a:p>
        </p:txBody>
      </p:sp>
      <p:pic>
        <p:nvPicPr>
          <p:cNvPr id="6" name="图片 5" descr="资源 11@500x-8">
            <a:extLst>
              <a:ext uri="{FF2B5EF4-FFF2-40B4-BE49-F238E27FC236}">
                <a16:creationId xmlns:a16="http://schemas.microsoft.com/office/drawing/2014/main" id="{45CB89DA-B060-4BA8-B36D-70552835B5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5355" y="6325235"/>
            <a:ext cx="201930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19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_图片2"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E50AD4A-75E6-420D-9990-E4FF5D1259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19C6942-6FC1-4A8C-B04D-D5B7522AFF0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257363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8750F3E6-D37C-4492-BB5C-A48FF48C130E}"/>
              </a:ext>
            </a:extLst>
          </p:cNvPr>
          <p:cNvSpPr txBox="1"/>
          <p:nvPr userDrawn="1"/>
        </p:nvSpPr>
        <p:spPr>
          <a:xfrm>
            <a:off x="1159286" y="6305795"/>
            <a:ext cx="2695575" cy="33401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l" defTabSz="1218565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 Githon Internal. All rights reserved.</a:t>
            </a:r>
          </a:p>
        </p:txBody>
      </p:sp>
      <p:pic>
        <p:nvPicPr>
          <p:cNvPr id="6" name="图片 5" descr="资源 11@500x-8">
            <a:extLst>
              <a:ext uri="{FF2B5EF4-FFF2-40B4-BE49-F238E27FC236}">
                <a16:creationId xmlns:a16="http://schemas.microsoft.com/office/drawing/2014/main" id="{2A35BDDF-AA3C-445D-8188-2F825B32A3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5355" y="6325235"/>
            <a:ext cx="201930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28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_图片3"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E50AD4A-75E6-420D-9990-E4FF5D1259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19C6942-6FC1-4A8C-B04D-D5B7522AFF0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257363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8750F3E6-D37C-4492-BB5C-A48FF48C130E}"/>
              </a:ext>
            </a:extLst>
          </p:cNvPr>
          <p:cNvSpPr txBox="1"/>
          <p:nvPr userDrawn="1"/>
        </p:nvSpPr>
        <p:spPr>
          <a:xfrm>
            <a:off x="1159286" y="6305795"/>
            <a:ext cx="2695575" cy="33401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l" defTabSz="1218565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 Githon Internal. All rights reserved.</a:t>
            </a:r>
          </a:p>
        </p:txBody>
      </p:sp>
      <p:pic>
        <p:nvPicPr>
          <p:cNvPr id="6" name="图片 5" descr="资源 11@500x-8">
            <a:extLst>
              <a:ext uri="{FF2B5EF4-FFF2-40B4-BE49-F238E27FC236}">
                <a16:creationId xmlns:a16="http://schemas.microsoft.com/office/drawing/2014/main" id="{2A35BDDF-AA3C-445D-8188-2F825B32A3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5355" y="6325235"/>
            <a:ext cx="201930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71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_图片4"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E50AD4A-75E6-420D-9990-E4FF5D1259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19C6942-6FC1-4A8C-B04D-D5B7522AFF0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257363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8750F3E6-D37C-4492-BB5C-A48FF48C130E}"/>
              </a:ext>
            </a:extLst>
          </p:cNvPr>
          <p:cNvSpPr txBox="1"/>
          <p:nvPr userDrawn="1"/>
        </p:nvSpPr>
        <p:spPr>
          <a:xfrm>
            <a:off x="1159286" y="6305795"/>
            <a:ext cx="2695575" cy="33401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l" defTabSz="1218565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 Githon Internal. All rights reserved.</a:t>
            </a:r>
          </a:p>
        </p:txBody>
      </p:sp>
      <p:pic>
        <p:nvPicPr>
          <p:cNvPr id="6" name="图片 5" descr="资源 11@500x-8">
            <a:extLst>
              <a:ext uri="{FF2B5EF4-FFF2-40B4-BE49-F238E27FC236}">
                <a16:creationId xmlns:a16="http://schemas.microsoft.com/office/drawing/2014/main" id="{2A35BDDF-AA3C-445D-8188-2F825B32A3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5355" y="6325235"/>
            <a:ext cx="2019300" cy="298450"/>
          </a:xfrm>
          <a:prstGeom prst="rect">
            <a:avLst/>
          </a:prstGeom>
        </p:spPr>
      </p:pic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5DB7A617-7BFC-4AD7-830D-D9F54868DC0A}"/>
              </a:ext>
            </a:extLst>
          </p:cNvPr>
          <p:cNvSpPr txBox="1"/>
          <p:nvPr userDrawn="1"/>
        </p:nvSpPr>
        <p:spPr>
          <a:xfrm>
            <a:off x="1311686" y="6314400"/>
            <a:ext cx="2695575" cy="33401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l" defTabSz="1218565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 Githon Internal.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5905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_图片5"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E50AD4A-75E6-420D-9990-E4FF5D1259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19C6942-6FC1-4A8C-B04D-D5B7522AFF0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257363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D19284D9-FA9B-4648-BC3E-E7237BDB9A5B}"/>
              </a:ext>
            </a:extLst>
          </p:cNvPr>
          <p:cNvSpPr txBox="1"/>
          <p:nvPr userDrawn="1"/>
        </p:nvSpPr>
        <p:spPr>
          <a:xfrm>
            <a:off x="1159286" y="6305795"/>
            <a:ext cx="2695575" cy="33401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l" defTabSz="1218565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 Githon Internal. All rights reserved.</a:t>
            </a:r>
          </a:p>
        </p:txBody>
      </p:sp>
      <p:pic>
        <p:nvPicPr>
          <p:cNvPr id="6" name="图片 5" descr="资源 11@500x-8">
            <a:extLst>
              <a:ext uri="{FF2B5EF4-FFF2-40B4-BE49-F238E27FC236}">
                <a16:creationId xmlns:a16="http://schemas.microsoft.com/office/drawing/2014/main" id="{45CB89DA-B060-4BA8-B36D-70552835B5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5355" y="6325235"/>
            <a:ext cx="201930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16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5"/>
            </p:custDataLst>
          </p:nvPr>
        </p:nvSpPr>
        <p:spPr>
          <a:xfrm>
            <a:off x="608400" y="6314400"/>
            <a:ext cx="476791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22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3" r:id="rId20"/>
  </p:sldLayoutIdLst>
  <p:hf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扫描电路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400" b="1" dirty="0"/>
              <a:t>EE 2022/4/24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扫描电路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97BAA68E-C53D-4D8D-90BB-F644AB633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795" y="1282842"/>
            <a:ext cx="11176219" cy="4292316"/>
          </a:xfrm>
        </p:spPr>
      </p:pic>
    </p:spTree>
    <p:extLst>
      <p:ext uri="{BB962C8B-B14F-4D97-AF65-F5344CB8AC3E}">
        <p14:creationId xmlns:p14="http://schemas.microsoft.com/office/powerpoint/2010/main" val="2959510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CIS</a:t>
            </a:r>
            <a:r>
              <a:rPr lang="zh-CN" altLang="en-US" dirty="0"/>
              <a:t>电路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7F9AF4-3A64-4F44-82AF-1301A652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0" y="1948652"/>
            <a:ext cx="12077459" cy="337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12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AFE</a:t>
            </a:r>
            <a:r>
              <a:rPr lang="zh-CN" altLang="en-US" dirty="0"/>
              <a:t>电路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3D48A5-22F2-4B9F-8CB2-A540CA5E2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9" y="1279763"/>
            <a:ext cx="12161223" cy="460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218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马达电路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06277E-DB3C-41E3-8154-C48890704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41" y="1148231"/>
            <a:ext cx="11569717" cy="456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577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 userDrawn="1"/>
        </p:nvSpPr>
        <p:spPr>
          <a:xfrm>
            <a:off x="812124" y="1416424"/>
            <a:ext cx="2791687" cy="901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/>
              <a:t>Thanks</a:t>
            </a:r>
            <a:endParaRPr lang="zh-CN" altLang="en-US" sz="400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6436659" y="3151594"/>
            <a:ext cx="4952182" cy="967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造就中国的世界品牌，为民族争光，成为不断创新、追求卓越、基业常青的企业。</a:t>
            </a:r>
            <a:endParaRPr lang="zh-CN" altLang="en-US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6436659" y="4290112"/>
            <a:ext cx="4952182" cy="102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kern="100">
                <a:effectLst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To create a global brand from China that win glory for the nation, to build an enterprise ever striving for innovation, excellence and sustainable growth.</a:t>
            </a:r>
            <a:endParaRPr lang="en-US" altLang="zh-CN" sz="1400" kern="100">
              <a:effectLst/>
              <a:latin typeface="+mn-lt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 userDrawn="1"/>
        </p:nvSpPr>
        <p:spPr>
          <a:xfrm>
            <a:off x="812124" y="1416424"/>
            <a:ext cx="2791687" cy="901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/>
              <a:t>Thanks</a:t>
            </a:r>
            <a:endParaRPr lang="zh-CN" altLang="en-US" sz="400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6436659" y="3151594"/>
            <a:ext cx="4952182" cy="967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造就中国的世界品牌，为民族争光，成为不断创新、追求卓越、基业常青的企业。</a:t>
            </a:r>
            <a:endParaRPr lang="zh-CN" altLang="en-US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6436659" y="4290112"/>
            <a:ext cx="4952182" cy="102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kern="100" dirty="0">
                <a:effectLst/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To create a global brand from China that win glory for the nation, to build an enterprise ever striving for innovation, excellence and sustainable growth.</a:t>
            </a:r>
            <a:endParaRPr lang="en-US" altLang="zh-CN" sz="1400" kern="100" dirty="0">
              <a:effectLst/>
              <a:latin typeface="+mn-lt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</TotalTime>
  <Words>118</Words>
  <Application>Microsoft Office PowerPoint</Application>
  <PresentationFormat>宽屏</PresentationFormat>
  <Paragraphs>16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微软雅黑</vt:lpstr>
      <vt:lpstr>Arial</vt:lpstr>
      <vt:lpstr>Calibri</vt:lpstr>
      <vt:lpstr>Wingdings</vt:lpstr>
      <vt:lpstr>Office 主题​​</vt:lpstr>
      <vt:lpstr>扫描电路</vt:lpstr>
      <vt:lpstr>扫描电路</vt:lpstr>
      <vt:lpstr>CIS电路</vt:lpstr>
      <vt:lpstr>AFE电路</vt:lpstr>
      <vt:lpstr>马达电路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qihang</dc:creator>
  <cp:lastModifiedBy>Yutao</cp:lastModifiedBy>
  <cp:revision>198</cp:revision>
  <dcterms:created xsi:type="dcterms:W3CDTF">2019-06-19T02:08:00Z</dcterms:created>
  <dcterms:modified xsi:type="dcterms:W3CDTF">2022-04-24T08:55:47Z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7450221F1B2C4F5D8098AD1D3721ECA0</vt:lpwstr>
  </property>
</Properties>
</file>