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sldIdLst>
    <p:sldId id="303" r:id="rId4"/>
    <p:sldId id="379" r:id="rId6"/>
    <p:sldId id="302" r:id="rId7"/>
    <p:sldId id="342" r:id="rId8"/>
    <p:sldId id="256" r:id="rId9"/>
    <p:sldId id="257" r:id="rId10"/>
    <p:sldId id="305" r:id="rId11"/>
    <p:sldId id="344" r:id="rId12"/>
    <p:sldId id="345" r:id="rId13"/>
    <p:sldId id="347" r:id="rId14"/>
    <p:sldId id="306" r:id="rId15"/>
    <p:sldId id="261" r:id="rId16"/>
    <p:sldId id="259" r:id="rId17"/>
    <p:sldId id="274" r:id="rId18"/>
    <p:sldId id="280" r:id="rId19"/>
    <p:sldId id="285" r:id="rId20"/>
    <p:sldId id="341" r:id="rId21"/>
    <p:sldId id="308" r:id="rId22"/>
    <p:sldId id="336" r:id="rId23"/>
    <p:sldId id="304" r:id="rId2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an"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2F0D9"/>
    <a:srgbClr val="B8B792"/>
    <a:srgbClr val="F5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r>
              <a:rPr lang="zh-CN" altLang="en-US">
                <a:sym typeface="+mn-ea"/>
              </a:rPr>
              <a:t>另外就是能让</a:t>
            </a:r>
            <a:r>
              <a:rPr lang="en-US" altLang="zh-CN">
                <a:sym typeface="+mn-ea"/>
              </a:rPr>
              <a:t>Pallet</a:t>
            </a:r>
            <a:r>
              <a:rPr lang="zh-CN" altLang="en-US">
                <a:sym typeface="+mn-ea"/>
              </a:rPr>
              <a:t>功能强大的 </a:t>
            </a:r>
            <a:r>
              <a:rPr lang="en-US" altLang="zh-CN">
                <a:sym typeface="+mn-ea"/>
              </a:rPr>
              <a:t>Hooks </a:t>
            </a:r>
            <a:r>
              <a:rPr lang="zh-CN" altLang="en-US">
                <a:sym typeface="+mn-ea"/>
              </a:rPr>
              <a:t>了，</a:t>
            </a:r>
            <a:r>
              <a:rPr lang="en-US" altLang="zh-CN">
                <a:sym typeface="+mn-ea"/>
              </a:rPr>
              <a:t> </a:t>
            </a:r>
            <a:r>
              <a:rPr lang="zh-CN" altLang="en-US">
                <a:sym typeface="+mn-ea"/>
              </a:rPr>
              <a:t>可以在特定阶段执行一段逻辑的机会</a:t>
            </a:r>
            <a:endParaRPr lang="zh-CN" altLang="en-US"/>
          </a:p>
          <a:p>
            <a:pPr algn="l"/>
            <a:endParaRPr lang="zh-CN" altLang="en-US"/>
          </a:p>
          <a:p>
            <a:pPr algn="l"/>
            <a:r>
              <a:rPr lang="zh-CN" altLang="en-US">
                <a:sym typeface="+mn-ea"/>
              </a:rPr>
              <a:t>on_finalize</a:t>
            </a:r>
            <a:endParaRPr lang="zh-CN" altLang="en-US"/>
          </a:p>
          <a:p>
            <a:pPr algn="l"/>
            <a:r>
              <a:rPr lang="zh-CN" altLang="en-US">
                <a:sym typeface="+mn-ea"/>
              </a:rPr>
              <a:t>区块被最终确认时</a:t>
            </a:r>
            <a:endParaRPr lang="zh-CN" altLang="en-US"/>
          </a:p>
          <a:p>
            <a:pPr algn="l"/>
            <a:endParaRPr lang="zh-CN" altLang="en-US"/>
          </a:p>
          <a:p>
            <a:pPr algn="l"/>
            <a:r>
              <a:rPr lang="en-US" altLang="zh-CN">
                <a:sym typeface="+mn-ea"/>
              </a:rPr>
              <a:t>on_idle</a:t>
            </a:r>
            <a:endParaRPr lang="en-US" altLang="zh-CN"/>
          </a:p>
          <a:p>
            <a:pPr algn="l"/>
            <a:r>
              <a:rPr lang="zh-CN" altLang="en-US">
                <a:sym typeface="+mn-ea"/>
              </a:rPr>
              <a:t>区块被确认之前，如果</a:t>
            </a:r>
            <a:r>
              <a:rPr lang="en-US" altLang="zh-CN">
                <a:sym typeface="+mn-ea"/>
              </a:rPr>
              <a:t>Gas</a:t>
            </a:r>
            <a:r>
              <a:rPr lang="zh-CN" altLang="en-US">
                <a:sym typeface="+mn-ea"/>
              </a:rPr>
              <a:t>还有剩余则会调用</a:t>
            </a:r>
            <a:endParaRPr lang="en-US" altLang="zh-CN"/>
          </a:p>
          <a:p>
            <a:pPr algn="l"/>
            <a:endParaRPr lang="en-US" altLang="zh-CN"/>
          </a:p>
          <a:p>
            <a:pPr algn="l"/>
            <a:r>
              <a:rPr lang="en-US" altLang="zh-CN">
                <a:sym typeface="+mn-ea"/>
              </a:rPr>
              <a:t>on_initialize</a:t>
            </a:r>
            <a:endParaRPr lang="en-US" altLang="zh-CN"/>
          </a:p>
          <a:p>
            <a:pPr algn="l"/>
            <a:r>
              <a:rPr lang="zh-CN" altLang="en-US">
                <a:sym typeface="+mn-ea"/>
              </a:rPr>
              <a:t>在初始块是提供回调</a:t>
            </a:r>
            <a:endParaRPr lang="zh-CN" altLang="en-US"/>
          </a:p>
          <a:p>
            <a:pPr algn="l"/>
            <a:endParaRPr lang="zh-CN" altLang="en-US"/>
          </a:p>
          <a:p>
            <a:pPr algn="l"/>
            <a:r>
              <a:rPr lang="zh-CN" altLang="en-US">
                <a:sym typeface="+mn-ea"/>
              </a:rPr>
              <a:t>on_runtime_upgrade</a:t>
            </a:r>
            <a:endParaRPr lang="zh-CN" altLang="en-US"/>
          </a:p>
          <a:p>
            <a:pPr algn="l"/>
            <a:r>
              <a:rPr lang="zh-CN" altLang="en-US">
                <a:sym typeface="+mn-ea"/>
              </a:rPr>
              <a:t>在</a:t>
            </a:r>
            <a:r>
              <a:rPr lang="en-US" altLang="zh-CN">
                <a:sym typeface="+mn-ea"/>
              </a:rPr>
              <a:t>Runtime</a:t>
            </a:r>
            <a:r>
              <a:rPr lang="zh-CN" altLang="en-US">
                <a:sym typeface="+mn-ea"/>
              </a:rPr>
              <a:t>升级时调用</a:t>
            </a:r>
            <a:endParaRPr lang="zh-CN" altLang="en-US"/>
          </a:p>
          <a:p>
            <a:pPr algn="l"/>
            <a:endParaRPr lang="zh-CN" altLang="en-US"/>
          </a:p>
          <a:p>
            <a:pPr algn="l"/>
            <a:r>
              <a:rPr lang="zh-CN" altLang="en-US">
                <a:sym typeface="+mn-ea"/>
              </a:rPr>
              <a:t>offchain_worker</a:t>
            </a:r>
            <a:endParaRPr lang="zh-CN" altLang="en-US"/>
          </a:p>
          <a:p>
            <a:pPr algn="l"/>
            <a:r>
              <a:rPr lang="zh-CN" altLang="en-US">
                <a:sym typeface="+mn-ea"/>
              </a:rPr>
              <a:t>有新块引入时被调用，可以启动一些链下任务</a:t>
            </a:r>
            <a:endParaRPr lang="zh-CN" altLang="en-US"/>
          </a:p>
          <a:p>
            <a:pPr algn="l"/>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zh-CN" altLang="en-US">
                <a:sym typeface="+mn-ea"/>
              </a:rPr>
              <a:t>了解了如何定义 </a:t>
            </a:r>
            <a:r>
              <a:rPr lang="en-US" altLang="zh-CN">
                <a:sym typeface="+mn-ea"/>
              </a:rPr>
              <a:t>Pallet </a:t>
            </a:r>
            <a:r>
              <a:rPr lang="zh-CN" altLang="en-US">
                <a:sym typeface="+mn-ea"/>
              </a:rPr>
              <a:t>之后，我们来看一下 </a:t>
            </a:r>
            <a:r>
              <a:rPr lang="en-US" altLang="zh-CN">
                <a:sym typeface="+mn-ea"/>
              </a:rPr>
              <a:t>Runtime </a:t>
            </a:r>
            <a:r>
              <a:rPr lang="zh-CN" altLang="en-US">
                <a:sym typeface="+mn-ea"/>
              </a:rPr>
              <a:t>的开发，</a:t>
            </a:r>
            <a:r>
              <a:rPr lang="en-US" altLang="zh-CN">
                <a:sym typeface="+mn-ea"/>
              </a:rPr>
              <a:t>Substrate </a:t>
            </a:r>
            <a:r>
              <a:rPr lang="zh-CN" altLang="en-US">
                <a:sym typeface="+mn-ea"/>
              </a:rPr>
              <a:t>提供了很多宏来简化我们的工作</a:t>
            </a:r>
            <a:endParaRPr lang="zh-CN" altLang="en-US">
              <a:sym typeface="+mn-ea"/>
            </a:endParaRPr>
          </a:p>
          <a:p>
            <a:pPr algn="l"/>
            <a:endParaRPr lang="zh-CN" altLang="en-US"/>
          </a:p>
          <a:p>
            <a:pPr algn="l"/>
            <a:r>
              <a:rPr lang="en-US" altLang="zh-CN">
                <a:sym typeface="+mn-ea"/>
              </a:rPr>
              <a:t>* </a:t>
            </a:r>
            <a:r>
              <a:rPr lang="zh-CN" altLang="en-US">
                <a:sym typeface="+mn-ea"/>
              </a:rPr>
              <a:t>配置各个 </a:t>
            </a:r>
            <a:r>
              <a:rPr lang="en-US" altLang="zh-CN">
                <a:sym typeface="+mn-ea"/>
              </a:rPr>
              <a:t>Pallet</a:t>
            </a:r>
            <a:endParaRPr lang="en-US" altLang="zh-CN"/>
          </a:p>
          <a:p>
            <a:pPr algn="l"/>
            <a:r>
              <a:rPr lang="en-US" altLang="zh-CN">
                <a:sym typeface="+mn-ea"/>
              </a:rPr>
              <a:t>* </a:t>
            </a:r>
            <a:r>
              <a:rPr lang="zh-CN" altLang="en-US">
                <a:sym typeface="+mn-ea"/>
              </a:rPr>
              <a:t>使用 </a:t>
            </a:r>
            <a:r>
              <a:rPr lang="en-US" altLang="zh-CN">
                <a:sym typeface="+mn-ea"/>
              </a:rPr>
              <a:t>constract_runtime </a:t>
            </a:r>
            <a:r>
              <a:rPr lang="zh-CN" altLang="en-US">
                <a:sym typeface="+mn-ea"/>
              </a:rPr>
              <a:t>宏定义</a:t>
            </a:r>
            <a:r>
              <a:rPr lang="en-US" altLang="zh-CN">
                <a:sym typeface="+mn-ea"/>
              </a:rPr>
              <a:t>Runtime</a:t>
            </a:r>
            <a:endParaRPr lang="en-US" altLang="zh-CN"/>
          </a:p>
          <a:p>
            <a:pPr algn="l"/>
            <a:r>
              <a:rPr lang="en-US" altLang="zh-CN">
                <a:sym typeface="+mn-ea"/>
              </a:rPr>
              <a:t>* </a:t>
            </a:r>
            <a:r>
              <a:rPr lang="zh-CN" altLang="en-US">
                <a:sym typeface="+mn-ea"/>
              </a:rPr>
              <a:t>使用 </a:t>
            </a:r>
            <a:r>
              <a:rPr lang="en-US" altLang="zh-CN">
                <a:sym typeface="+mn-ea"/>
              </a:rPr>
              <a:t>impl_runtime_api </a:t>
            </a:r>
            <a:r>
              <a:rPr lang="zh-CN" altLang="en-US">
                <a:sym typeface="+mn-ea"/>
              </a:rPr>
              <a:t>宏定义</a:t>
            </a:r>
            <a:r>
              <a:rPr lang="en-US" altLang="zh-CN">
                <a:sym typeface="+mn-ea"/>
              </a:rPr>
              <a:t>Runtime</a:t>
            </a:r>
            <a:r>
              <a:rPr lang="zh-CN" altLang="en-US">
                <a:sym typeface="+mn-ea"/>
              </a:rPr>
              <a:t>对外提供的接口</a:t>
            </a:r>
            <a:endParaRPr lang="zh-CN" altLang="en-US">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配置 </a:t>
            </a:r>
            <a:r>
              <a:rPr lang="en-US" altLang="zh-CN"/>
              <a:t>Pallet</a:t>
            </a:r>
            <a:r>
              <a:rPr lang="zh-CN" altLang="en-US"/>
              <a:t>，为</a:t>
            </a:r>
            <a:r>
              <a:rPr lang="en-US" altLang="zh-CN"/>
              <a:t>Runtime</a:t>
            </a:r>
            <a:r>
              <a:rPr lang="zh-CN" altLang="en-US"/>
              <a:t>实现 </a:t>
            </a:r>
            <a:r>
              <a:rPr lang="en-US" altLang="zh-CN"/>
              <a:t>Pallet </a:t>
            </a:r>
            <a:r>
              <a:rPr lang="zh-CN" altLang="en-US"/>
              <a:t>中定义的 </a:t>
            </a:r>
            <a:r>
              <a:rPr lang="en-US" altLang="zh-CN"/>
              <a:t>Config Trait </a:t>
            </a:r>
            <a:r>
              <a:rPr lang="zh-CN" altLang="en-US"/>
              <a:t>即可，设置好关联类型，</a:t>
            </a:r>
            <a:r>
              <a:rPr lang="en-US" altLang="zh-CN"/>
              <a:t>Pallet </a:t>
            </a:r>
            <a:r>
              <a:rPr lang="zh-CN" altLang="en-US"/>
              <a:t>之间互操作也是通过</a:t>
            </a:r>
            <a:r>
              <a:rPr lang="en-US" altLang="zh-CN"/>
              <a:t>Config</a:t>
            </a:r>
            <a:r>
              <a:rPr lang="zh-CN" altLang="en-US"/>
              <a:t>进行配置</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使用 </a:t>
            </a:r>
            <a:r>
              <a:rPr lang="en-US" altLang="zh-CN"/>
              <a:t>construct_runtime </a:t>
            </a:r>
            <a:r>
              <a:rPr lang="zh-CN" altLang="en-US"/>
              <a:t>宏定义 </a:t>
            </a:r>
            <a:r>
              <a:rPr lang="en-US" altLang="zh-CN"/>
              <a:t>Runtime</a:t>
            </a:r>
            <a:endParaRPr lang="en-US" altLang="zh-CN"/>
          </a:p>
          <a:p>
            <a:endParaRPr lang="zh-CN" altLang="en-US"/>
          </a:p>
          <a:p>
            <a:r>
              <a:rPr lang="en-US" altLang="zh-CN"/>
              <a:t>where </a:t>
            </a:r>
            <a:r>
              <a:rPr lang="zh-CN" altLang="en-US"/>
              <a:t>部分会拆开实现不同的 </a:t>
            </a:r>
            <a:r>
              <a:rPr lang="en-US" altLang="zh-CN"/>
              <a:t>Trait</a:t>
            </a:r>
            <a:r>
              <a:rPr lang="zh-CN" altLang="en-US"/>
              <a:t>，并设置关联类型</a:t>
            </a:r>
            <a:endParaRPr lang="zh-CN" altLang="en-US"/>
          </a:p>
          <a:p>
            <a:endParaRPr lang="zh-CN" altLang="en-US"/>
          </a:p>
          <a:p>
            <a:r>
              <a:rPr lang="zh-CN" altLang="en-US"/>
              <a:t>在内层花括号之间罗列出要组合的模块（需要先配置好），冒号左边是模块别名，冒号右边是</a:t>
            </a:r>
            <a:r>
              <a:rPr lang="en-US" altLang="zh-CN"/>
              <a:t>pallet</a:t>
            </a:r>
            <a:r>
              <a:rPr lang="zh-CN" altLang="en-US"/>
              <a:t>的依赖路径</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r>
              <a:rPr lang="zh-CN" altLang="en-US">
                <a:sym typeface="+mn-ea"/>
              </a:rPr>
              <a:t>接下来我们来看一下，</a:t>
            </a:r>
            <a:r>
              <a:rPr lang="en-US">
                <a:sym typeface="+mn-ea"/>
              </a:rPr>
              <a:t>Runtime </a:t>
            </a:r>
            <a:r>
              <a:rPr lang="zh-CN" altLang="en-US">
                <a:sym typeface="+mn-ea"/>
              </a:rPr>
              <a:t>如何实现给外部调用的</a:t>
            </a:r>
            <a:r>
              <a:rPr lang="en-US" altLang="zh-CN">
                <a:sym typeface="+mn-ea"/>
              </a:rPr>
              <a:t>APIs</a:t>
            </a:r>
            <a:endParaRPr lang="en-US" altLang="zh-CN">
              <a:sym typeface="+mn-ea"/>
            </a:endParaRPr>
          </a:p>
          <a:p>
            <a:pPr algn="l"/>
            <a:endParaRPr lang="zh-CN" altLang="en-US"/>
          </a:p>
          <a:p>
            <a:pPr algn="l"/>
            <a:r>
              <a:rPr lang="zh-CN" altLang="en-US">
                <a:sym typeface="+mn-ea"/>
              </a:rPr>
              <a:t>这里涉及到两个宏：</a:t>
            </a:r>
            <a:endParaRPr lang="zh-CN" altLang="en-US"/>
          </a:p>
          <a:p>
            <a:pPr algn="l"/>
            <a:endParaRPr lang="zh-CN" altLang="en-US">
              <a:sym typeface="+mn-ea"/>
            </a:endParaRPr>
          </a:p>
          <a:p>
            <a:pPr algn="l"/>
            <a:r>
              <a:rPr lang="zh-CN" altLang="en-US">
                <a:sym typeface="+mn-ea"/>
              </a:rPr>
              <a:t>decl_runtime_apis 和 impl_runtime_apis</a:t>
            </a:r>
            <a:endParaRPr lang="zh-CN" altLang="en-US">
              <a:sym typeface="+mn-ea"/>
            </a:endParaRPr>
          </a:p>
          <a:p>
            <a:pPr algn="l"/>
            <a:endParaRPr lang="zh-CN" altLang="en-US">
              <a:sym typeface="+mn-ea"/>
            </a:endParaRPr>
          </a:p>
          <a:p>
            <a:pPr algn="l"/>
            <a:r>
              <a:rPr lang="en-US" altLang="zh-CN">
                <a:sym typeface="+mn-ea"/>
              </a:rPr>
              <a:t>Runtime </a:t>
            </a:r>
            <a:r>
              <a:rPr lang="zh-CN" altLang="en-US">
                <a:sym typeface="+mn-ea"/>
              </a:rPr>
              <a:t>会编译成两个版本，即</a:t>
            </a:r>
            <a:r>
              <a:rPr lang="en-US" altLang="zh-CN">
                <a:sym typeface="+mn-ea"/>
              </a:rPr>
              <a:t>Native</a:t>
            </a:r>
            <a:r>
              <a:rPr lang="zh-CN" altLang="en-US">
                <a:sym typeface="+mn-ea"/>
              </a:rPr>
              <a:t>和</a:t>
            </a:r>
            <a:r>
              <a:rPr lang="en-US" altLang="zh-CN">
                <a:sym typeface="+mn-ea"/>
              </a:rPr>
              <a:t>WASM</a:t>
            </a:r>
            <a:r>
              <a:rPr lang="zh-CN" altLang="en-US">
                <a:sym typeface="+mn-ea"/>
              </a:rPr>
              <a:t>，调用方式上有要统一，借助宏帮助我们处理了很多细节</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endParaRPr lang="zh-CN" altLang="en-US"/>
          </a:p>
          <a:p>
            <a:pPr algn="l"/>
            <a:r>
              <a:rPr lang="zh-CN" altLang="en-US">
                <a:sym typeface="+mn-ea"/>
              </a:rPr>
              <a:t>decl_runtime_apis 宏声明了 </a:t>
            </a:r>
            <a:r>
              <a:rPr lang="en-US" altLang="zh-CN">
                <a:sym typeface="+mn-ea"/>
              </a:rPr>
              <a:t>Runtime APIs</a:t>
            </a:r>
            <a:endParaRPr lang="en-US" altLang="zh-CN">
              <a:sym typeface="+mn-ea"/>
            </a:endParaRPr>
          </a:p>
          <a:p>
            <a:pPr algn="l"/>
            <a:endParaRPr lang="en-US" altLang="zh-CN">
              <a:sym typeface="+mn-ea"/>
            </a:endParaRPr>
          </a:p>
          <a:p>
            <a:pPr algn="l"/>
            <a:r>
              <a:rPr lang="zh-CN" altLang="en-US">
                <a:sym typeface="+mn-ea"/>
              </a:rPr>
              <a:t>还需要为 </a:t>
            </a:r>
            <a:r>
              <a:rPr lang="en-US" altLang="zh-CN">
                <a:sym typeface="+mn-ea"/>
              </a:rPr>
              <a:t>Runtime </a:t>
            </a:r>
            <a:r>
              <a:rPr lang="zh-CN" altLang="en-US">
                <a:sym typeface="+mn-ea"/>
              </a:rPr>
              <a:t>实现这些</a:t>
            </a:r>
            <a:r>
              <a:rPr lang="en-US" altLang="zh-CN">
                <a:sym typeface="+mn-ea"/>
              </a:rPr>
              <a:t>API</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r>
              <a:rPr lang="zh-CN" altLang="en-US"/>
              <a:t>这里在提一下 </a:t>
            </a:r>
            <a:r>
              <a:rPr lang="en-US" altLang="zh-CN"/>
              <a:t>Outer node </a:t>
            </a:r>
            <a:r>
              <a:rPr lang="zh-CN" altLang="en-US"/>
              <a:t>执行环境提供的功能，也就是为 </a:t>
            </a:r>
            <a:r>
              <a:rPr lang="en-US" altLang="zh-CN"/>
              <a:t>Runtime </a:t>
            </a:r>
            <a:r>
              <a:rPr lang="zh-CN" altLang="en-US"/>
              <a:t>提供的基础功能，比如 </a:t>
            </a:r>
            <a:r>
              <a:rPr lang="en-US" altLang="zh-CN"/>
              <a:t>KV</a:t>
            </a:r>
            <a:r>
              <a:rPr lang="zh-CN" altLang="en-US"/>
              <a:t>存储，</a:t>
            </a:r>
            <a:r>
              <a:rPr lang="en-US" altLang="zh-CN"/>
              <a:t>Hash</a:t>
            </a:r>
            <a:r>
              <a:rPr lang="zh-CN" altLang="en-US"/>
              <a:t>计算等等</a:t>
            </a:r>
            <a:endParaRPr lang="zh-CN" altLang="en-US"/>
          </a:p>
          <a:p>
            <a:pPr algn="l"/>
            <a:endParaRPr lang="zh-CN" altLang="en-US"/>
          </a:p>
          <a:p>
            <a:pPr algn="l"/>
            <a:r>
              <a:rPr lang="zh-CN" altLang="en-US"/>
              <a:t>这里一样会有</a:t>
            </a:r>
            <a:r>
              <a:rPr lang="en-US" altLang="zh-CN"/>
              <a:t>Native</a:t>
            </a:r>
            <a:r>
              <a:rPr lang="zh-CN" altLang="en-US"/>
              <a:t>版和</a:t>
            </a:r>
            <a:r>
              <a:rPr lang="en-US" altLang="zh-CN"/>
              <a:t>WASM</a:t>
            </a:r>
            <a:r>
              <a:rPr lang="zh-CN" altLang="en-US"/>
              <a:t>版的问题，</a:t>
            </a:r>
            <a:r>
              <a:rPr lang="zh-CN" altLang="en-US">
                <a:sym typeface="+mn-ea"/>
              </a:rPr>
              <a:t>runtime_interface 宏为我们简化了实现细节</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在学习 </a:t>
            </a:r>
            <a:r>
              <a:rPr lang="en-US" altLang="zh-CN">
                <a:sym typeface="+mn-ea"/>
              </a:rPr>
              <a:t>Substrate </a:t>
            </a:r>
            <a:r>
              <a:rPr lang="zh-CN" altLang="en-US">
                <a:sym typeface="+mn-ea"/>
              </a:rPr>
              <a:t>过程中，从 </a:t>
            </a:r>
            <a:r>
              <a:rPr lang="en-US" altLang="zh-CN">
                <a:sym typeface="+mn-ea"/>
              </a:rPr>
              <a:t>Client </a:t>
            </a:r>
            <a:r>
              <a:rPr lang="zh-CN" altLang="en-US">
                <a:sym typeface="+mn-ea"/>
              </a:rPr>
              <a:t>端究竟是如何调用到 </a:t>
            </a:r>
            <a:r>
              <a:rPr lang="en-US" altLang="zh-CN">
                <a:sym typeface="+mn-ea"/>
              </a:rPr>
              <a:t>Runtime </a:t>
            </a:r>
            <a:r>
              <a:rPr lang="zh-CN" altLang="en-US">
                <a:sym typeface="+mn-ea"/>
              </a:rPr>
              <a:t>里的？</a:t>
            </a:r>
            <a:endParaRPr lang="zh-CN" altLang="en-US">
              <a:sym typeface="+mn-ea"/>
            </a:endParaRPr>
          </a:p>
          <a:p>
            <a:endParaRPr lang="zh-CN" altLang="en-US"/>
          </a:p>
          <a:p>
            <a:r>
              <a:rPr lang="zh-CN" altLang="en-US"/>
              <a:t>这里以执行一个交易为例看一下调用的时序图</a:t>
            </a:r>
            <a:endParaRPr lang="zh-CN" altLang="en-US"/>
          </a:p>
          <a:p>
            <a:endParaRPr lang="zh-CN" altLang="en-US"/>
          </a:p>
          <a:p>
            <a:r>
              <a:rPr lang="zh-CN" altLang="en-US"/>
              <a:t>左边浅绿色背景部分为</a:t>
            </a:r>
            <a:r>
              <a:rPr lang="en-US" altLang="zh-CN"/>
              <a:t>Outer node</a:t>
            </a:r>
            <a:r>
              <a:rPr lang="zh-CN" altLang="en-US"/>
              <a:t>， 右边灰色背景的 </a:t>
            </a:r>
            <a:r>
              <a:rPr lang="en-US" altLang="zh-CN"/>
              <a:t>Runtime </a:t>
            </a:r>
            <a:r>
              <a:rPr lang="zh-CN" altLang="en-US"/>
              <a:t>其中很多都是由宏展开生成的代码</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zh-CN" altLang="en-US">
                <a:sym typeface="+mn-ea"/>
              </a:rPr>
              <a:t>前面介绍的灵活性也好，无分叉升级也好等等都是</a:t>
            </a:r>
            <a:r>
              <a:rPr lang="en-US" altLang="zh-CN">
                <a:sym typeface="+mn-ea"/>
              </a:rPr>
              <a:t>Substrate</a:t>
            </a:r>
            <a:r>
              <a:rPr lang="zh-CN" altLang="en-US">
                <a:sym typeface="+mn-ea"/>
              </a:rPr>
              <a:t>好的方面，那么不好的是什么呢，于我而言 </a:t>
            </a:r>
            <a:r>
              <a:rPr lang="en-US" altLang="zh-CN">
                <a:sym typeface="+mn-ea"/>
              </a:rPr>
              <a:t>-- </a:t>
            </a:r>
            <a:r>
              <a:rPr lang="zh-CN" altLang="en-US">
                <a:sym typeface="+mn-ea"/>
              </a:rPr>
              <a:t>搞得太复杂了。</a:t>
            </a:r>
            <a:endParaRPr lang="en-US" altLang="zh-CN">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spc="300">
                <a:solidFill>
                  <a:srgbClr val="1F74AD"/>
                </a:solidFill>
                <a:latin typeface="Arial" panose="020B0604020202090204" pitchFamily="34" charset="0"/>
                <a:ea typeface="微软雅黑" charset="-122"/>
                <a:cs typeface="+mn-ea"/>
                <a:sym typeface="Arial" panose="020B0604020202090204" pitchFamily="34" charset="0"/>
              </a:rPr>
              <a:t>简单</a:t>
            </a:r>
            <a:r>
              <a:rPr lang="zh-CN" altLang="en-US" spc="300">
                <a:solidFill>
                  <a:srgbClr val="1F74AD"/>
                </a:solidFill>
                <a:sym typeface="Arial" panose="020B0604020202090204" pitchFamily="34" charset="0"/>
              </a:rPr>
              <a:t>快速</a:t>
            </a:r>
            <a:r>
              <a:rPr lang="zh-CN" altLang="en-US" spc="300">
                <a:solidFill>
                  <a:srgbClr val="1F74AD"/>
                </a:solidFill>
                <a:latin typeface="Arial" panose="020B0604020202090204" pitchFamily="34" charset="0"/>
                <a:ea typeface="微软雅黑" charset="-122"/>
                <a:cs typeface="+mn-ea"/>
                <a:sym typeface="Arial" panose="020B0604020202090204" pitchFamily="34" charset="0"/>
              </a:rPr>
              <a:t>构建区块链</a:t>
            </a:r>
            <a:r>
              <a:rPr lang="zh-CN" altLang="en-US"/>
              <a:t>？</a:t>
            </a:r>
            <a:endParaRPr lang="zh-CN" altLang="en-US"/>
          </a:p>
          <a:p>
            <a:endParaRPr lang="zh-CN" altLang="en-US"/>
          </a:p>
          <a:p>
            <a:r>
              <a:rPr lang="zh-CN" altLang="en-US"/>
              <a:t>一定程度上这样说是没问题的，比如跟着官方文档走下来还是比较顺利的。但想要对</a:t>
            </a:r>
            <a:r>
              <a:rPr lang="en-US" altLang="zh-CN"/>
              <a:t>Pallet</a:t>
            </a:r>
            <a:r>
              <a:rPr lang="zh-CN" altLang="en-US"/>
              <a:t>进行定制化的时候，</a:t>
            </a:r>
            <a:r>
              <a:rPr lang="en-US" altLang="zh-CN"/>
              <a:t>Pallet </a:t>
            </a:r>
            <a:r>
              <a:rPr lang="zh-CN" altLang="en-US"/>
              <a:t>的关联配置，复杂的版本依赖，也够喝一壶的。</a:t>
            </a:r>
            <a:endParaRPr lang="zh-CN" altLang="en-US"/>
          </a:p>
          <a:p>
            <a:endParaRPr lang="zh-CN" altLang="en-US"/>
          </a:p>
          <a:p>
            <a:r>
              <a:rPr lang="zh-CN" altLang="en-US"/>
              <a:t>还有一些具体问题，依赖的版本问题导致升级失败、</a:t>
            </a:r>
            <a:r>
              <a:rPr lang="en-US" altLang="zh-CN"/>
              <a:t>BABE</a:t>
            </a:r>
            <a:r>
              <a:rPr lang="zh-CN" altLang="en-US"/>
              <a:t>共识协议所有节点停了之后链变砖。</a:t>
            </a:r>
            <a:endParaRPr lang="zh-CN" altLang="en-US"/>
          </a:p>
          <a:p>
            <a:endParaRPr lang="zh-CN" altLang="en-US"/>
          </a:p>
          <a:p>
            <a:endParaRPr lang="zh-CN" altLang="en-US"/>
          </a:p>
          <a:p>
            <a:r>
              <a:rPr lang="en-US" altLang="zh-CN"/>
              <a:t>2. Native &amp; WASM</a:t>
            </a:r>
            <a:endParaRPr lang="en-US" altLang="zh-CN"/>
          </a:p>
          <a:p>
            <a:endParaRPr lang="zh-CN" altLang="en-US"/>
          </a:p>
          <a:p>
            <a:r>
              <a:rPr lang="zh-CN" altLang="en-US"/>
              <a:t>可以说将运行时部分编译成</a:t>
            </a:r>
            <a:r>
              <a:rPr lang="en-US" altLang="zh-CN"/>
              <a:t>WASM</a:t>
            </a:r>
            <a:r>
              <a:rPr lang="zh-CN" altLang="en-US"/>
              <a:t>是一大创举。但是同时保留</a:t>
            </a:r>
            <a:r>
              <a:rPr lang="en-US" altLang="zh-CN"/>
              <a:t>Native</a:t>
            </a:r>
            <a:r>
              <a:rPr lang="zh-CN" altLang="en-US"/>
              <a:t>版本？所带来的代码复杂度的提升是否值得。</a:t>
            </a:r>
            <a:endParaRPr lang="zh-CN" altLang="en-US"/>
          </a:p>
          <a:p>
            <a:endParaRPr lang="zh-CN" altLang="en-US"/>
          </a:p>
          <a:p>
            <a:r>
              <a:rPr lang="en-US" altLang="zh-CN"/>
              <a:t>Native </a:t>
            </a:r>
            <a:r>
              <a:rPr lang="zh-CN" altLang="en-US"/>
              <a:t>执行机会是相对有限的，不是应该花更多精力优化 </a:t>
            </a:r>
            <a:r>
              <a:rPr lang="en-US" altLang="zh-CN"/>
              <a:t>WASM </a:t>
            </a:r>
            <a:r>
              <a:rPr lang="zh-CN" altLang="en-US"/>
              <a:t>的执行吗？</a:t>
            </a:r>
            <a:endParaRPr lang="zh-CN" altLang="en-US"/>
          </a:p>
          <a:p>
            <a:endParaRPr lang="zh-CN" altLang="en-US"/>
          </a:p>
          <a:p>
            <a:endParaRPr lang="zh-CN" altLang="en-US"/>
          </a:p>
          <a:p>
            <a:r>
              <a:rPr lang="en-US" altLang="zh-CN"/>
              <a:t>3. </a:t>
            </a:r>
            <a:r>
              <a:rPr lang="zh-CN" altLang="en-US"/>
              <a:t>宏？</a:t>
            </a:r>
            <a:endParaRPr lang="zh-CN" altLang="en-US"/>
          </a:p>
          <a:p>
            <a:endParaRPr lang="en-US" altLang="zh-CN"/>
          </a:p>
          <a:p>
            <a:r>
              <a:rPr lang="zh-CN" altLang="en-US"/>
              <a:t>在学习 </a:t>
            </a:r>
            <a:r>
              <a:rPr lang="en-US" altLang="zh-CN"/>
              <a:t>Substrate </a:t>
            </a:r>
            <a:r>
              <a:rPr lang="zh-CN" altLang="en-US"/>
              <a:t>过程中，最然我头疼的就是宏了，</a:t>
            </a:r>
            <a:r>
              <a:rPr lang="en-US" altLang="zh-CN"/>
              <a:t>IDE</a:t>
            </a:r>
            <a:r>
              <a:rPr lang="zh-CN" altLang="en-US"/>
              <a:t>非常不友好，</a:t>
            </a:r>
            <a:r>
              <a:rPr lang="en-US" altLang="zh-CN"/>
              <a:t> </a:t>
            </a:r>
            <a:r>
              <a:rPr lang="zh-CN" altLang="en-US"/>
              <a:t>框架中大量的使用了宏。尤其是 </a:t>
            </a:r>
            <a:r>
              <a:rPr lang="en-US" altLang="zh-CN"/>
              <a:t>Runtime </a:t>
            </a:r>
            <a:r>
              <a:rPr lang="zh-CN" altLang="en-US"/>
              <a:t>开发部分，完全属于一种</a:t>
            </a:r>
            <a:r>
              <a:rPr lang="en-US" altLang="zh-CN"/>
              <a:t>DSL</a:t>
            </a:r>
            <a:r>
              <a:rPr lang="zh-CN" altLang="en-US"/>
              <a:t>了。顺着代码逻辑看，然后就找不到代码了</a:t>
            </a:r>
            <a:r>
              <a:rPr lang="en-US" altLang="zh-CN"/>
              <a:t>.</a:t>
            </a:r>
            <a:endParaRPr lang="zh-CN" altLang="en-US"/>
          </a:p>
          <a:p>
            <a:endParaRPr lang="en-US" altLang="zh-CN"/>
          </a:p>
          <a:p>
            <a:endParaRPr lang="en-US" altLang="zh-CN"/>
          </a:p>
          <a:p>
            <a:r>
              <a:rPr lang="en-US" altLang="zh-CN"/>
              <a:t>4. </a:t>
            </a:r>
            <a:r>
              <a:rPr lang="zh-CN" altLang="en-US" b="1" spc="300">
                <a:solidFill>
                  <a:srgbClr val="69A35B"/>
                </a:solidFill>
                <a:latin typeface="Arial" panose="020B0604020202090204" pitchFamily="34" charset="0"/>
                <a:ea typeface="微软雅黑" charset="-122"/>
                <a:cs typeface="+mn-ea"/>
                <a:sym typeface="Arial" panose="020B0604020202090204" pitchFamily="34" charset="0"/>
              </a:rPr>
              <a:t>泛型限定？</a:t>
            </a:r>
            <a:endParaRPr lang="zh-CN" altLang="en-US" b="1" spc="300">
              <a:solidFill>
                <a:srgbClr val="69A35B"/>
              </a:solidFill>
              <a:latin typeface="Arial" panose="020B0604020202090204" pitchFamily="34" charset="0"/>
              <a:ea typeface="微软雅黑" charset="-122"/>
              <a:cs typeface="+mn-ea"/>
              <a:sym typeface="Arial" panose="020B0604020202090204" pitchFamily="34" charset="0"/>
            </a:endParaRPr>
          </a:p>
          <a:p>
            <a:endParaRPr lang="zh-CN" altLang="en-US"/>
          </a:p>
          <a:p>
            <a:r>
              <a:rPr lang="zh-CN" altLang="en-US"/>
              <a:t>另一个然我头疼的就是复杂的泛型限定了，以前在学习 </a:t>
            </a:r>
            <a:r>
              <a:rPr lang="en-US" altLang="zh-CN"/>
              <a:t>rust-libp2p </a:t>
            </a:r>
            <a:r>
              <a:rPr lang="zh-CN" altLang="en-US"/>
              <a:t>的时候就被恶性了一把，</a:t>
            </a:r>
            <a:r>
              <a:rPr lang="en-US" altLang="zh-CN"/>
              <a:t>where </a:t>
            </a:r>
            <a:r>
              <a:rPr lang="zh-CN" altLang="en-US"/>
              <a:t>后面跟的限定条件之多，一屏都显示不下。</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5DB94C8-1318-4BC0-902A-936B04FB079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a:sym typeface="+mn-ea"/>
              </a:rPr>
              <a:t>在开始Substrate相关内容之前，我们先来聊一下区块链的开发。</a:t>
            </a:r>
            <a:endParaRPr>
              <a:sym typeface="+mn-ea"/>
            </a:endParaRPr>
          </a:p>
          <a:p>
            <a:endParaRPr>
              <a:sym typeface="+mn-ea"/>
            </a:endParaRPr>
          </a:p>
          <a:p>
            <a:r>
              <a:rPr>
                <a:sym typeface="+mn-ea"/>
              </a:rPr>
              <a:t>自比特币问世以来经过若干年的发展渐渐为大众所熟知，而比特币本身的功能是很有限的，只是一个支付系统。</a:t>
            </a:r>
            <a:r>
              <a:rPr lang="zh-CN">
                <a:sym typeface="+mn-ea"/>
              </a:rPr>
              <a:t>一些</a:t>
            </a:r>
            <a:r>
              <a:rPr>
                <a:sym typeface="+mn-ea"/>
              </a:rPr>
              <a:t>行业的先驱者们就尝试使用比特币背后的“区块链”技术来实现</a:t>
            </a:r>
            <a:r>
              <a:rPr lang="zh-CN">
                <a:sym typeface="+mn-ea"/>
              </a:rPr>
              <a:t>更多的</a:t>
            </a:r>
            <a:r>
              <a:rPr>
                <a:sym typeface="+mn-ea"/>
              </a:rPr>
              <a:t>功能。</a:t>
            </a:r>
            <a:endParaRPr>
              <a:sym typeface="+mn-ea"/>
            </a:endParaRPr>
          </a:p>
          <a:p>
            <a:endParaRPr>
              <a:sym typeface="+mn-ea"/>
            </a:endParaRPr>
          </a:p>
          <a:p>
            <a:r>
              <a:rPr>
                <a:sym typeface="+mn-ea"/>
              </a:rPr>
              <a:t>然而从头完整的开发一条链是非常困难的，主要的是涉及到很多复杂的技术：</a:t>
            </a:r>
            <a:endParaRPr>
              <a:sym typeface="+mn-ea"/>
            </a:endParaRPr>
          </a:p>
          <a:p>
            <a:endParaRPr>
              <a:sym typeface="+mn-ea"/>
            </a:endParaRPr>
          </a:p>
          <a:p>
            <a:r>
              <a:rPr>
                <a:sym typeface="+mn-ea"/>
              </a:rPr>
              <a:t>P2P网络通信、密码学算法、共识协议、数据存储等等，这些复杂性为开发人员设置了很高的门槛</a:t>
            </a:r>
            <a:endParaRPr>
              <a:sym typeface="+mn-ea"/>
            </a:endParaRPr>
          </a:p>
          <a:p>
            <a:endParaRPr>
              <a:sym typeface="+mn-ea"/>
            </a:endParaRPr>
          </a:p>
          <a:p>
            <a:r>
              <a:rPr>
                <a:sym typeface="+mn-ea"/>
              </a:rPr>
              <a:t>因此</a:t>
            </a:r>
            <a:r>
              <a:rPr lang="zh-CN">
                <a:sym typeface="+mn-ea"/>
              </a:rPr>
              <a:t>早期</a:t>
            </a:r>
            <a:r>
              <a:rPr>
                <a:sym typeface="+mn-ea"/>
              </a:rPr>
              <a:t>主要都是通过 fork 比特币代码，在上面进行修改来实现特定的功能。比特币设计的目标并不在此，可以想象开发难度也是很大的，很难</a:t>
            </a:r>
            <a:r>
              <a:rPr lang="zh-CN">
                <a:sym typeface="+mn-ea"/>
              </a:rPr>
              <a:t>进行</a:t>
            </a:r>
            <a:r>
              <a:rPr>
                <a:sym typeface="+mn-ea"/>
              </a:rPr>
              <a:t>结构性的调整。</a:t>
            </a:r>
            <a:endParaRPr>
              <a:sym typeface="+mn-ea"/>
            </a:endParaRPr>
          </a:p>
          <a:p>
            <a:endParaRPr>
              <a:sym typeface="+mn-ea"/>
            </a:endParaRPr>
          </a:p>
          <a:p>
            <a:r>
              <a:rPr>
                <a:sym typeface="+mn-ea"/>
              </a:rPr>
              <a:t>再然后迎来了以太坊时代，创造性的在区块链上引入了图灵完备的虚拟机</a:t>
            </a:r>
            <a:r>
              <a:rPr lang="en-US">
                <a:sym typeface="+mn-ea"/>
              </a:rPr>
              <a:t>(EVM)</a:t>
            </a:r>
            <a:r>
              <a:rPr>
                <a:sym typeface="+mn-ea"/>
              </a:rPr>
              <a:t>，意味着我们可以在链上执行代码了。</a:t>
            </a:r>
            <a:endParaRPr>
              <a:sym typeface="+mn-ea"/>
            </a:endParaRPr>
          </a:p>
          <a:p>
            <a:endParaRPr>
              <a:sym typeface="+mn-ea"/>
            </a:endParaRPr>
          </a:p>
          <a:p>
            <a:r>
              <a:rPr>
                <a:sym typeface="+mn-ea"/>
              </a:rPr>
              <a:t>这个时期想要实现去中心化的功能，只要编写运行在以太坊之上的智能合约就行了。看起来很完美。</a:t>
            </a:r>
            <a:endParaRPr>
              <a:sym typeface="+mn-ea"/>
            </a:endParaRPr>
          </a:p>
          <a:p>
            <a:endParaRPr>
              <a:sym typeface="+mn-ea"/>
            </a:endParaRPr>
          </a:p>
          <a:p>
            <a:r>
              <a:rPr>
                <a:sym typeface="+mn-ea"/>
              </a:rPr>
              <a:t>然而现存的智能合约平台可能并不能满足你搭建的应用所需的灵活性和可定制性的要求。</a:t>
            </a:r>
            <a:endParaRPr>
              <a:sym typeface="+mn-ea"/>
            </a:endParaRPr>
          </a:p>
          <a:p>
            <a:r>
              <a:rPr>
                <a:sym typeface="+mn-ea"/>
              </a:rPr>
              <a:t>比如，我的应用想要一个自定义的哈希函数，使用智能合约的方式编写这个哈希函数将花费巨额的 gas 费用以及糟糕的性能，因为每次调用时都需要在 EVM 上执行该函数。</a:t>
            </a:r>
            <a:endParaRPr>
              <a:sym typeface="+mn-ea"/>
            </a:endParaRPr>
          </a:p>
          <a:p>
            <a:endParaRPr>
              <a:sym typeface="+mn-ea"/>
            </a:endParaRPr>
          </a:p>
          <a:p>
            <a:r>
              <a:rPr>
                <a:sym typeface="+mn-ea"/>
              </a:rPr>
              <a:t>以及以太坊等本身的性能问题。</a:t>
            </a:r>
            <a:endParaRPr>
              <a:sym typeface="+mn-ea"/>
            </a:endParaRPr>
          </a:p>
          <a:p>
            <a:endParaRPr>
              <a:sym typeface="+mn-ea"/>
            </a:endParaRPr>
          </a:p>
          <a:p>
            <a:r>
              <a:rPr lang="zh-CN">
                <a:sym typeface="+mn-ea"/>
              </a:rPr>
              <a:t>一些从业者</a:t>
            </a:r>
            <a:r>
              <a:rPr>
                <a:sym typeface="+mn-ea"/>
              </a:rPr>
              <a:t>不在寄希望于通过一条链解决所有的问题，开启了多链交互的时代，也涌现了很多优秀的区块链开发框架</a:t>
            </a:r>
            <a:endParaRPr>
              <a:sym typeface="+mn-ea"/>
            </a:endParaRPr>
          </a:p>
          <a:p>
            <a:endParaRPr>
              <a:sym typeface="+mn-ea"/>
            </a:endParaRPr>
          </a:p>
          <a:p>
            <a:r>
              <a:rPr>
                <a:sym typeface="+mn-ea"/>
              </a:rPr>
              <a:t>其中热门的有波卡生态Substrate和Cosmos生态Cosmos SDK，接下来对他们做个简单的比较</a:t>
            </a:r>
            <a:endParaRPr>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波卡和Cosmos两个生态都是致力于跨链交互性，实施方案上有很大的差异，各有优劣，这里不展开更多，有兴趣的自行去了解下。 我们主要看一下两个生态的开发框架。</a:t>
            </a:r>
            <a:endParaRPr lang="zh-CN" altLang="en-US"/>
          </a:p>
          <a:p>
            <a:r>
              <a:rPr lang="zh-CN" altLang="en-US"/>
              <a:t>两个框架对公共基础设施进行抽象封装，提供一些预构建模块，进行灵活、可定制的模块组合.开发人员只需专注于核心业务逻辑，无需重复发明轮子。</a:t>
            </a:r>
            <a:endParaRPr lang="zh-CN" altLang="en-US"/>
          </a:p>
          <a:p>
            <a:endParaRPr lang="zh-CN" altLang="en-US"/>
          </a:p>
          <a:p>
            <a:r>
              <a:rPr lang="zh-CN" altLang="en-US"/>
              <a:t>语言：</a:t>
            </a:r>
            <a:endParaRPr lang="zh-CN" altLang="en-US"/>
          </a:p>
          <a:p>
            <a:r>
              <a:rPr lang="en-US" altLang="zh-CN"/>
              <a:t>Substrate </a:t>
            </a:r>
            <a:r>
              <a:rPr lang="zh-CN" altLang="en-US"/>
              <a:t>使用纯 </a:t>
            </a:r>
            <a:r>
              <a:rPr lang="en-US" altLang="zh-CN"/>
              <a:t>Rust</a:t>
            </a:r>
            <a:r>
              <a:rPr lang="zh-CN" altLang="en-US"/>
              <a:t>编写，</a:t>
            </a:r>
            <a:r>
              <a:rPr lang="en-US" altLang="zh-CN"/>
              <a:t>Cosmos SDK</a:t>
            </a:r>
            <a:r>
              <a:rPr lang="zh-CN" altLang="en-US"/>
              <a:t>采用</a:t>
            </a:r>
            <a:r>
              <a:rPr lang="en-US" altLang="zh-CN"/>
              <a:t>Golang</a:t>
            </a:r>
            <a:r>
              <a:rPr lang="zh-CN" altLang="en-US"/>
              <a:t>编写；理论上开发语言可以自由选择，使用</a:t>
            </a:r>
            <a:r>
              <a:rPr lang="en-US" altLang="zh-CN"/>
              <a:t>ABCI</a:t>
            </a:r>
            <a:r>
              <a:rPr lang="zh-CN" altLang="en-US"/>
              <a:t>的形式与</a:t>
            </a:r>
            <a:r>
              <a:rPr lang="en-US" altLang="zh-CN"/>
              <a:t>Core</a:t>
            </a:r>
            <a:r>
              <a:rPr lang="zh-CN" altLang="en-US"/>
              <a:t>的进行交互</a:t>
            </a:r>
            <a:endParaRPr lang="zh-CN" altLang="en-US"/>
          </a:p>
          <a:p>
            <a:endParaRPr lang="zh-CN" altLang="en-US"/>
          </a:p>
          <a:p>
            <a:endParaRPr lang="zh-CN" altLang="en-US"/>
          </a:p>
          <a:p>
            <a:endParaRPr lang="zh-CN" altLang="en-US"/>
          </a:p>
          <a:p>
            <a:r>
              <a:rPr lang="zh-CN" altLang="en-US"/>
              <a:t>自定义灵活程度：</a:t>
            </a:r>
            <a:endParaRPr lang="zh-CN" altLang="en-US"/>
          </a:p>
          <a:p>
            <a:endParaRPr lang="en-US" altLang="zh-CN"/>
          </a:p>
          <a:p>
            <a:r>
              <a:rPr lang="zh-CN" altLang="en-US"/>
              <a:t>虽然</a:t>
            </a:r>
            <a:r>
              <a:rPr lang="en-US" altLang="zh-CN"/>
              <a:t>Substrate </a:t>
            </a:r>
            <a:r>
              <a:rPr lang="zh-CN" altLang="en-US"/>
              <a:t>和</a:t>
            </a:r>
            <a:r>
              <a:rPr lang="en-US" altLang="zh-CN"/>
              <a:t>Cosmos SDK</a:t>
            </a:r>
            <a:r>
              <a:rPr lang="zh-CN" altLang="en-US"/>
              <a:t>都是遵循模块化设计，区块链的基础功能都是以模块的形式提供。比较大的区别在于</a:t>
            </a:r>
            <a:r>
              <a:rPr lang="en-US" altLang="zh-CN"/>
              <a:t>Cosmos SDK</a:t>
            </a:r>
            <a:r>
              <a:rPr lang="zh-CN" altLang="en-US"/>
              <a:t>的共识基础是依赖 </a:t>
            </a:r>
            <a:r>
              <a:rPr lang="en-US" altLang="zh-CN"/>
              <a:t>Tendermint Core </a:t>
            </a:r>
            <a:r>
              <a:rPr lang="zh-CN" altLang="en-US"/>
              <a:t>的。</a:t>
            </a:r>
            <a:r>
              <a:rPr lang="en-US" altLang="zh-CN">
                <a:sym typeface="+mn-ea"/>
              </a:rPr>
              <a:t>Tendermint Core </a:t>
            </a:r>
            <a:r>
              <a:rPr lang="zh-CN" altLang="en-US">
                <a:sym typeface="+mn-ea"/>
              </a:rPr>
              <a:t>共识</a:t>
            </a:r>
            <a:r>
              <a:rPr lang="zh-CN" altLang="en-US"/>
              <a:t>基于实用拜占庭容错 (PBFT)——轮流进行，参与者（也称为验证者）轮流提议扩展区块。而 </a:t>
            </a:r>
            <a:r>
              <a:rPr lang="en-US" altLang="zh-CN"/>
              <a:t>Substrate </a:t>
            </a:r>
            <a:r>
              <a:rPr lang="zh-CN" altLang="en-US"/>
              <a:t>共识部分也是以模块的形式提供（分两部分，</a:t>
            </a:r>
            <a:r>
              <a:rPr lang="en-US" altLang="zh-CN"/>
              <a:t>Runtime</a:t>
            </a:r>
            <a:r>
              <a:rPr lang="zh-CN" altLang="en-US"/>
              <a:t>和</a:t>
            </a:r>
            <a:r>
              <a:rPr lang="en-US" altLang="zh-CN"/>
              <a:t>Node</a:t>
            </a:r>
            <a:r>
              <a:rPr lang="zh-CN" altLang="en-US"/>
              <a:t>），根据需要自由选择，</a:t>
            </a:r>
            <a:r>
              <a:rPr lang="en-US" altLang="zh-CN"/>
              <a:t>POA</a:t>
            </a:r>
            <a:r>
              <a:rPr lang="zh-CN" altLang="en-US"/>
              <a:t>，</a:t>
            </a:r>
            <a:r>
              <a:rPr lang="en-US" altLang="zh-CN"/>
              <a:t>POS</a:t>
            </a:r>
            <a:r>
              <a:rPr lang="zh-CN" altLang="en-US"/>
              <a:t>，</a:t>
            </a:r>
            <a:r>
              <a:rPr lang="en-US" altLang="zh-CN"/>
              <a:t>POW</a:t>
            </a:r>
            <a:r>
              <a:rPr lang="zh-CN" altLang="en-US"/>
              <a:t>都提供了默认的实现</a:t>
            </a:r>
            <a:endParaRPr lang="zh-CN" altLang="en-US"/>
          </a:p>
          <a:p>
            <a:endParaRPr lang="zh-CN" altLang="en-US"/>
          </a:p>
          <a:p>
            <a:endParaRPr lang="en-US" altLang="zh-CN"/>
          </a:p>
          <a:p>
            <a:r>
              <a:rPr lang="zh-CN" altLang="en-US"/>
              <a:t>核心状态转换函数：</a:t>
            </a:r>
            <a:endParaRPr lang="zh-CN" altLang="en-US"/>
          </a:p>
          <a:p>
            <a:r>
              <a:rPr lang="en-US" altLang="zh-CN"/>
              <a:t>Substrate </a:t>
            </a:r>
            <a:r>
              <a:rPr lang="zh-CN" altLang="en-US"/>
              <a:t>组合</a:t>
            </a:r>
            <a:r>
              <a:rPr lang="en-US" altLang="zh-CN"/>
              <a:t>Pallet</a:t>
            </a:r>
            <a:r>
              <a:rPr lang="zh-CN" altLang="en-US"/>
              <a:t>形式构造出的</a:t>
            </a:r>
            <a:r>
              <a:rPr lang="en-US" altLang="zh-CN"/>
              <a:t>Runtime</a:t>
            </a:r>
            <a:r>
              <a:rPr lang="zh-CN" altLang="en-US"/>
              <a:t>并编译成</a:t>
            </a:r>
            <a:r>
              <a:rPr lang="en-US" altLang="zh-CN"/>
              <a:t>WASM</a:t>
            </a:r>
            <a:r>
              <a:rPr lang="zh-CN" altLang="en-US"/>
              <a:t>，成为链状态的一部分；</a:t>
            </a:r>
            <a:r>
              <a:rPr lang="en-US" altLang="zh-CN"/>
              <a:t>Cosmos SDK</a:t>
            </a:r>
            <a:r>
              <a:rPr lang="zh-CN" altLang="en-US"/>
              <a:t>理论是可以使用任何开发语言实现</a:t>
            </a:r>
            <a:r>
              <a:rPr lang="en-US" altLang="zh-CN"/>
              <a:t>ABCI</a:t>
            </a:r>
            <a:r>
              <a:rPr lang="zh-CN" altLang="en-US"/>
              <a:t>接口，与</a:t>
            </a:r>
            <a:r>
              <a:rPr lang="en-US" altLang="zh-CN"/>
              <a:t>Tendermint Core</a:t>
            </a:r>
            <a:r>
              <a:rPr lang="zh-CN" altLang="en-US"/>
              <a:t>交互。</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Substrate </a:t>
            </a:r>
            <a:r>
              <a:rPr lang="zh-CN" altLang="en-US"/>
              <a:t>节点的架构</a:t>
            </a:r>
            <a:endParaRPr lang="zh-CN" altLang="en-US"/>
          </a:p>
          <a:p>
            <a:endParaRPr lang="zh-CN" altLang="en-US"/>
          </a:p>
          <a:p>
            <a:r>
              <a:rPr lang="zh-CN" altLang="en-US"/>
              <a:t>从高层视角来看，Substrate 节点是一个分层的架构，分为：</a:t>
            </a:r>
            <a:endParaRPr lang="zh-CN" altLang="en-US"/>
          </a:p>
          <a:p>
            <a:endParaRPr lang="zh-CN" altLang="en-US"/>
          </a:p>
          <a:p>
            <a:r>
              <a:rPr lang="en-US" altLang="zh-CN"/>
              <a:t>Outer node</a:t>
            </a:r>
            <a:r>
              <a:rPr lang="zh-CN" altLang="en-US"/>
              <a:t>： 提供一般性的功能，共识、存储、</a:t>
            </a:r>
            <a:r>
              <a:rPr lang="en-US" altLang="zh-CN"/>
              <a:t>P2P</a:t>
            </a:r>
            <a:r>
              <a:rPr lang="zh-CN" altLang="en-US"/>
              <a:t>网络、</a:t>
            </a:r>
            <a:r>
              <a:rPr lang="en-US" altLang="zh-CN"/>
              <a:t>RPC</a:t>
            </a:r>
            <a:r>
              <a:rPr lang="zh-CN" altLang="en-US"/>
              <a:t>、</a:t>
            </a:r>
            <a:r>
              <a:rPr lang="en-US" altLang="zh-CN"/>
              <a:t>Runtime </a:t>
            </a:r>
            <a:r>
              <a:rPr lang="zh-CN" altLang="en-US"/>
              <a:t>执行环境等</a:t>
            </a:r>
            <a:endParaRPr lang="zh-CN" altLang="en-US"/>
          </a:p>
          <a:p>
            <a:endParaRPr lang="zh-CN" altLang="en-US"/>
          </a:p>
          <a:p>
            <a:r>
              <a:rPr lang="en-US" altLang="zh-CN"/>
              <a:t>Runtime</a:t>
            </a:r>
            <a:r>
              <a:rPr lang="zh-CN" altLang="en-US"/>
              <a:t>： 包含用于执行区块链状态转换功能的所有业务逻辑</a:t>
            </a:r>
            <a:endParaRPr lang="zh-CN" altLang="en-US"/>
          </a:p>
          <a:p>
            <a:endParaRPr lang="zh-CN" altLang="en-US"/>
          </a:p>
          <a:p>
            <a:r>
              <a:rPr lang="zh-CN" altLang="en-US"/>
              <a:t>两层之间通过</a:t>
            </a:r>
            <a:r>
              <a:rPr lang="en-US" altLang="zh-CN">
                <a:sym typeface="+mn-ea"/>
              </a:rPr>
              <a:t>Runtime APIs</a:t>
            </a:r>
            <a:r>
              <a:rPr lang="zh-CN" altLang="en-US">
                <a:sym typeface="+mn-ea"/>
              </a:rPr>
              <a:t>和</a:t>
            </a:r>
            <a:r>
              <a:rPr lang="en-US" altLang="zh-CN">
                <a:sym typeface="+mn-ea"/>
              </a:rPr>
              <a:t>HostFunctions</a:t>
            </a:r>
            <a:r>
              <a:rPr lang="zh-CN" altLang="en-US">
                <a:sym typeface="+mn-ea"/>
              </a:rPr>
              <a:t>进行交互</a:t>
            </a:r>
            <a:endParaRPr lang="zh-CN" altLang="en-US"/>
          </a:p>
          <a:p>
            <a:r>
              <a:rPr lang="en-US" altLang="zh-CN">
                <a:sym typeface="+mn-ea"/>
              </a:rPr>
              <a:t>Runtime APIs</a:t>
            </a:r>
            <a:r>
              <a:rPr lang="zh-CN" altLang="en-US">
                <a:sym typeface="+mn-ea"/>
              </a:rPr>
              <a:t>： </a:t>
            </a:r>
            <a:r>
              <a:rPr lang="en-US" altLang="zh-CN">
                <a:sym typeface="+mn-ea"/>
              </a:rPr>
              <a:t>Runtime </a:t>
            </a:r>
            <a:r>
              <a:rPr lang="zh-CN" altLang="en-US">
                <a:sym typeface="+mn-ea"/>
              </a:rPr>
              <a:t>向外部暴露功能入口，如验证交易、执行交易等</a:t>
            </a:r>
            <a:endParaRPr lang="en-US" altLang="zh-CN"/>
          </a:p>
          <a:p>
            <a:r>
              <a:rPr lang="en-US" altLang="zh-CN">
                <a:sym typeface="+mn-ea"/>
              </a:rPr>
              <a:t>HostFunctions</a:t>
            </a:r>
            <a:r>
              <a:rPr lang="zh-CN" altLang="en-US">
                <a:sym typeface="+mn-ea"/>
              </a:rPr>
              <a:t>：执行环境为 </a:t>
            </a:r>
            <a:r>
              <a:rPr lang="en-US" altLang="zh-CN">
                <a:sym typeface="+mn-ea"/>
              </a:rPr>
              <a:t>Runtime </a:t>
            </a:r>
            <a:r>
              <a:rPr lang="zh-CN" altLang="en-US">
                <a:sym typeface="+mn-ea"/>
              </a:rPr>
              <a:t>提供基本功能，比如 </a:t>
            </a:r>
            <a:r>
              <a:rPr lang="en-US" altLang="zh-CN">
                <a:sym typeface="+mn-ea"/>
              </a:rPr>
              <a:t>K-V </a:t>
            </a:r>
            <a:r>
              <a:rPr lang="zh-CN" altLang="en-US">
                <a:sym typeface="+mn-ea"/>
              </a:rPr>
              <a:t>存储、</a:t>
            </a:r>
            <a:r>
              <a:rPr lang="en-US" altLang="zh-CN">
                <a:sym typeface="+mn-ea"/>
              </a:rPr>
              <a:t>Hash</a:t>
            </a:r>
            <a:r>
              <a:rPr lang="zh-CN" altLang="en-US">
                <a:sym typeface="+mn-ea"/>
              </a:rPr>
              <a:t>等等</a:t>
            </a:r>
            <a:endParaRPr lang="zh-CN" altLang="en-US"/>
          </a:p>
          <a:p>
            <a:endParaRPr lang="zh-CN" altLang="en-US"/>
          </a:p>
          <a:p>
            <a:endParaRPr lang="zh-CN" altLang="en-US"/>
          </a:p>
          <a:p>
            <a:r>
              <a:rPr lang="en-US" altLang="zh-CN"/>
              <a:t>Runtime</a:t>
            </a:r>
            <a:r>
              <a:rPr lang="zh-CN" altLang="en-US"/>
              <a:t>会编译为WebAssembly (Wasm)字节码和</a:t>
            </a:r>
            <a:r>
              <a:rPr lang="en-US" altLang="zh-CN"/>
              <a:t>Native</a:t>
            </a:r>
            <a:r>
              <a:rPr lang="zh-CN" altLang="en-US"/>
              <a:t>字节码两个版本：</a:t>
            </a:r>
            <a:endParaRPr lang="zh-CN" altLang="en-US"/>
          </a:p>
          <a:p>
            <a:endParaRPr lang="zh-CN" altLang="en-US"/>
          </a:p>
          <a:p>
            <a:r>
              <a:rPr lang="zh-CN" altLang="en-US"/>
              <a:t>这样的设计为我们带来了</a:t>
            </a:r>
            <a:r>
              <a:rPr lang="en-US" altLang="zh-CN"/>
              <a:t>:</a:t>
            </a:r>
            <a:endParaRPr lang="en-US" altLang="zh-CN"/>
          </a:p>
          <a:p>
            <a:endParaRPr lang="en-US" altLang="zh-CN"/>
          </a:p>
          <a:p>
            <a:r>
              <a:rPr lang="zh-CN" altLang="en-US"/>
              <a:t>在区块链项目中升级出来都是个麻烦的事情</a:t>
            </a:r>
            <a:endParaRPr lang="en-US" altLang="zh-CN"/>
          </a:p>
          <a:p>
            <a:endParaRPr lang="zh-CN" altLang="en-US"/>
          </a:p>
          <a:p>
            <a:r>
              <a:rPr lang="en-US" altLang="zh-CN"/>
              <a:t>Runtime </a:t>
            </a:r>
            <a:r>
              <a:rPr lang="zh-CN" altLang="en-US"/>
              <a:t>是链状态的一部分，支持无分叉的升级</a:t>
            </a:r>
            <a:endParaRPr lang="zh-CN" altLang="en-US"/>
          </a:p>
          <a:p>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Runtime </a:t>
            </a:r>
            <a:r>
              <a:rPr lang="zh-CN" altLang="en-US"/>
              <a:t>以</a:t>
            </a:r>
            <a:r>
              <a:rPr lang="en-US" altLang="zh-CN"/>
              <a:t>System pallet</a:t>
            </a:r>
            <a:r>
              <a:rPr lang="zh-CN" altLang="en-US"/>
              <a:t>为基础，加上</a:t>
            </a:r>
            <a:r>
              <a:rPr lang="en-US" altLang="zh-CN"/>
              <a:t>Support</a:t>
            </a:r>
            <a:r>
              <a:rPr lang="zh-CN" altLang="en-US"/>
              <a:t>、</a:t>
            </a:r>
            <a:r>
              <a:rPr lang="en-US" altLang="zh-CN"/>
              <a:t>Executive</a:t>
            </a:r>
            <a:r>
              <a:rPr lang="zh-CN" altLang="en-US"/>
              <a:t>为支持，由若干</a:t>
            </a:r>
            <a:r>
              <a:rPr lang="en-US" altLang="zh-CN">
                <a:sym typeface="+mn-ea"/>
              </a:rPr>
              <a:t>Pallet</a:t>
            </a:r>
            <a:r>
              <a:rPr lang="zh-CN" altLang="en-US">
                <a:sym typeface="+mn-ea"/>
              </a:rPr>
              <a:t>组合而成。</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en-US" altLang="zh-CN">
                <a:sym typeface="+mn-ea"/>
              </a:rPr>
              <a:t>Pallet </a:t>
            </a:r>
            <a:r>
              <a:rPr lang="zh-CN" altLang="en-US">
                <a:sym typeface="+mn-ea"/>
              </a:rPr>
              <a:t>作为</a:t>
            </a:r>
            <a:r>
              <a:rPr lang="en-US" altLang="zh-CN">
                <a:sym typeface="+mn-ea"/>
              </a:rPr>
              <a:t>Runtime</a:t>
            </a:r>
            <a:r>
              <a:rPr lang="zh-CN" altLang="en-US">
                <a:sym typeface="+mn-ea"/>
              </a:rPr>
              <a:t>的基本组成单元，组织链特有的业务逻辑</a:t>
            </a:r>
            <a:r>
              <a:rPr lang="en-US" altLang="zh-CN">
                <a:sym typeface="+mn-ea"/>
              </a:rPr>
              <a:t>.</a:t>
            </a:r>
            <a:endParaRPr lang="en-US" altLang="zh-CN">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从功能的角度来看，</a:t>
            </a:r>
            <a:r>
              <a:rPr lang="en-US" altLang="zh-CN"/>
              <a:t>Pallet </a:t>
            </a:r>
            <a:r>
              <a:rPr lang="zh-CN" altLang="en-US"/>
              <a:t>和 智能合约是很相似的：本质上是一个状态转换函数</a:t>
            </a:r>
            <a:r>
              <a:rPr lang="en-US" altLang="zh-CN"/>
              <a:t>.</a:t>
            </a:r>
            <a:endParaRPr lang="zh-CN" altLang="en-US"/>
          </a:p>
          <a:p>
            <a:endParaRPr lang="en-US" altLang="zh-CN"/>
          </a:p>
          <a:p>
            <a:r>
              <a:rPr lang="zh-CN" altLang="en-US"/>
              <a:t>触发方式：</a:t>
            </a:r>
            <a:endParaRPr lang="zh-CN" altLang="en-US"/>
          </a:p>
          <a:p>
            <a:r>
              <a:rPr lang="en-US" altLang="zh-CN"/>
              <a:t>  </a:t>
            </a:r>
            <a:r>
              <a:rPr lang="zh-CN" altLang="en-US"/>
              <a:t>智能合约只能通过外部发送交易的方式来触发改变状态，而 </a:t>
            </a:r>
            <a:r>
              <a:rPr lang="en-US" altLang="zh-CN"/>
              <a:t>Pallet </a:t>
            </a:r>
            <a:r>
              <a:rPr lang="zh-CN" altLang="en-US"/>
              <a:t>除了可以通过交易的形式触发外，还可以提供通过回调的形式被触发，</a:t>
            </a:r>
            <a:r>
              <a:rPr lang="en-US" altLang="zh-CN"/>
              <a:t>Substrate </a:t>
            </a:r>
            <a:r>
              <a:rPr lang="zh-CN" altLang="en-US"/>
              <a:t>为</a:t>
            </a:r>
            <a:r>
              <a:rPr lang="en-US" altLang="zh-CN"/>
              <a:t>Pallet</a:t>
            </a:r>
            <a:r>
              <a:rPr lang="zh-CN" altLang="en-US"/>
              <a:t>提供了OnInitialize、OnFinalize、OnRuntimeUpgrade等可以在区块初始、确认、以及</a:t>
            </a:r>
            <a:r>
              <a:rPr lang="en-US" altLang="zh-CN"/>
              <a:t>Runtime</a:t>
            </a:r>
            <a:r>
              <a:rPr lang="zh-CN" altLang="en-US"/>
              <a:t>升级的时候执行一些逻辑，其中还有一个还有独特的回调OffchainWorker。举个例子，比如现在正在进行的世界杯，我想开发个链上投注的功能，那要怎么把真实的比赛结果导入到链中（查询某个可信站点的结果，通过预言机导入到链上），在以太坊生态链需要</a:t>
            </a:r>
            <a:r>
              <a:rPr lang="en-US" altLang="zh-CN"/>
              <a:t>Chainlink </a:t>
            </a:r>
            <a:r>
              <a:rPr lang="zh-CN" altLang="en-US"/>
              <a:t>类的预言机来实现；而</a:t>
            </a:r>
            <a:r>
              <a:rPr lang="en-US" altLang="zh-CN"/>
              <a:t>Substrate</a:t>
            </a:r>
            <a:r>
              <a:rPr lang="zh-CN" altLang="en-US"/>
              <a:t>把这样的功能直接集成到开发框架里，通过 </a:t>
            </a:r>
            <a:r>
              <a:rPr lang="en-US" altLang="zh-CN"/>
              <a:t>OffchainWorker </a:t>
            </a:r>
            <a:r>
              <a:rPr lang="zh-CN" altLang="en-US"/>
              <a:t>就可以直接发送</a:t>
            </a:r>
            <a:r>
              <a:rPr lang="en-US" altLang="zh-CN"/>
              <a:t>HTTP</a:t>
            </a:r>
            <a:r>
              <a:rPr lang="zh-CN" altLang="en-US"/>
              <a:t>请求，将结果以交易的形式回转到链上。 </a:t>
            </a:r>
            <a:r>
              <a:rPr lang="en-US" altLang="zh-CN">
                <a:sym typeface="+mn-ea"/>
              </a:rPr>
              <a:t>OffchainWorker</a:t>
            </a:r>
            <a:r>
              <a:rPr lang="zh-CN" altLang="en-US">
                <a:sym typeface="+mn-ea"/>
              </a:rPr>
              <a:t>运行在受限的环境里，除了可以发送</a:t>
            </a:r>
            <a:r>
              <a:rPr lang="en-US" altLang="zh-CN">
                <a:sym typeface="+mn-ea"/>
              </a:rPr>
              <a:t>HTTP</a:t>
            </a:r>
            <a:r>
              <a:rPr lang="zh-CN" altLang="en-US">
                <a:sym typeface="+mn-ea"/>
              </a:rPr>
              <a:t>请求，</a:t>
            </a:r>
            <a:r>
              <a:rPr lang="zh-CN" altLang="en-US"/>
              <a:t>还可以直接访问链的状态数据，以及额外的链下存储（不会使链数据膨胀）</a:t>
            </a:r>
            <a:endParaRPr lang="zh-CN" altLang="en-US"/>
          </a:p>
          <a:p>
            <a:endParaRPr lang="en-US" altLang="zh-CN"/>
          </a:p>
          <a:p>
            <a:endParaRPr lang="en-US" altLang="zh-CN"/>
          </a:p>
          <a:p>
            <a:r>
              <a:rPr lang="en-US" altLang="zh-CN"/>
              <a:t>Gas</a:t>
            </a:r>
            <a:r>
              <a:rPr lang="zh-CN" altLang="en-US"/>
              <a:t>控制：</a:t>
            </a:r>
            <a:endParaRPr lang="zh-CN" altLang="en-US"/>
          </a:p>
          <a:p>
            <a:r>
              <a:rPr lang="en-US" altLang="zh-CN"/>
              <a:t>Pallet </a:t>
            </a:r>
            <a:r>
              <a:rPr lang="zh-CN" altLang="en-US"/>
              <a:t>各项操作的交易费用是可以灵活控制的（比如早期阶段不收取或者收取很低的交易费），智能合约则智能不行</a:t>
            </a:r>
            <a:endParaRPr lang="zh-CN" altLang="en-US"/>
          </a:p>
          <a:p>
            <a:endParaRPr lang="en-US" altLang="zh-CN"/>
          </a:p>
          <a:p>
            <a:endParaRPr lang="en-US" altLang="zh-CN"/>
          </a:p>
          <a:p>
            <a:r>
              <a:rPr lang="zh-CN" altLang="en-US"/>
              <a:t>升级</a:t>
            </a:r>
            <a:r>
              <a:rPr lang="en-US" altLang="zh-CN"/>
              <a:t>/</a:t>
            </a:r>
            <a:r>
              <a:rPr lang="zh-CN" altLang="en-US"/>
              <a:t>替换：</a:t>
            </a:r>
            <a:endParaRPr lang="zh-CN" altLang="en-US"/>
          </a:p>
          <a:p>
            <a:r>
              <a:rPr lang="en-US" altLang="zh-CN"/>
              <a:t>Pallet </a:t>
            </a:r>
            <a:r>
              <a:rPr lang="zh-CN" altLang="en-US"/>
              <a:t>作为</a:t>
            </a:r>
            <a:r>
              <a:rPr lang="en-US" altLang="zh-CN"/>
              <a:t>Runtime</a:t>
            </a:r>
            <a:r>
              <a:rPr lang="zh-CN" altLang="en-US"/>
              <a:t>的组成部分，升级只能跟随</a:t>
            </a:r>
            <a:r>
              <a:rPr lang="en-US" altLang="zh-CN"/>
              <a:t>Runtime</a:t>
            </a:r>
            <a:r>
              <a:rPr lang="zh-CN" altLang="en-US"/>
              <a:t>整体升级，无法独立升级。而智能合约只要是按升级方式部署的，升级还是比较容易的。</a:t>
            </a:r>
            <a:endParaRPr lang="en-US" altLang="zh-CN"/>
          </a:p>
          <a:p>
            <a:endParaRPr lang="en-US" altLang="zh-CN"/>
          </a:p>
          <a:p>
            <a:r>
              <a:rPr lang="zh-CN" altLang="en-US"/>
              <a:t>错误成本：</a:t>
            </a:r>
            <a:endParaRPr lang="zh-CN" altLang="en-US"/>
          </a:p>
          <a:p>
            <a:r>
              <a:rPr lang="zh-CN" altLang="en-US"/>
              <a:t>由于 </a:t>
            </a:r>
            <a:r>
              <a:rPr lang="en-US" altLang="zh-CN"/>
              <a:t>Pallet </a:t>
            </a:r>
            <a:r>
              <a:rPr lang="zh-CN" altLang="en-US"/>
              <a:t>是</a:t>
            </a:r>
            <a:r>
              <a:rPr lang="en-US" altLang="zh-CN"/>
              <a:t>Runtime</a:t>
            </a:r>
            <a:r>
              <a:rPr lang="zh-CN" altLang="en-US"/>
              <a:t>的一部分，在获得了更强大能力的同时也为链本身带来的很大的风险，</a:t>
            </a:r>
            <a:r>
              <a:rPr lang="en-US" altLang="zh-CN"/>
              <a:t>Pallet </a:t>
            </a:r>
            <a:r>
              <a:rPr lang="zh-CN" altLang="en-US"/>
              <a:t>中的异常可能会导致链变砖块的；智能合约则没有这种问题，只是</a:t>
            </a:r>
            <a:r>
              <a:rPr lang="en-US" altLang="zh-CN"/>
              <a:t>Gas</a:t>
            </a:r>
            <a:r>
              <a:rPr lang="zh-CN" altLang="en-US"/>
              <a:t>被消耗了。</a:t>
            </a:r>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Config: </a:t>
            </a:r>
            <a:r>
              <a:rPr lang="zh-CN" altLang="en-US"/>
              <a:t>指定依赖的参数和类型来配置 </a:t>
            </a:r>
            <a:r>
              <a:rPr lang="en-US" altLang="zh-CN"/>
              <a:t>Pallet</a:t>
            </a:r>
            <a:endParaRPr lang="en-US" altLang="zh-CN"/>
          </a:p>
          <a:p>
            <a:endParaRPr lang="en-US" altLang="zh-CN"/>
          </a:p>
          <a:p>
            <a:r>
              <a:rPr lang="en-US" altLang="zh-CN"/>
              <a:t>Storage: </a:t>
            </a:r>
            <a:r>
              <a:rPr lang="zh-CN" altLang="en-US"/>
              <a:t>就是用来存储</a:t>
            </a:r>
            <a:r>
              <a:rPr lang="en-US" altLang="zh-CN"/>
              <a:t>Pallet</a:t>
            </a:r>
            <a:r>
              <a:rPr lang="zh-CN" altLang="en-US"/>
              <a:t>的状态信息，</a:t>
            </a:r>
            <a:r>
              <a:rPr lang="en-US" altLang="zh-CN"/>
              <a:t>Substrate</a:t>
            </a:r>
            <a:r>
              <a:rPr lang="zh-CN" altLang="en-US"/>
              <a:t>提供了 </a:t>
            </a:r>
            <a:r>
              <a:rPr lang="en-US" altLang="zh-CN">
                <a:sym typeface="+mn-ea"/>
              </a:rPr>
              <a:t>StorageValue, </a:t>
            </a:r>
            <a:r>
              <a:rPr lang="zh-CN" altLang="en-US">
                <a:sym typeface="+mn-ea"/>
              </a:rPr>
              <a:t>StorageMap，StorageDoubleMap</a:t>
            </a:r>
            <a:r>
              <a:rPr lang="en-US" altLang="zh-CN">
                <a:sym typeface="+mn-ea"/>
              </a:rPr>
              <a:t>, </a:t>
            </a:r>
            <a:r>
              <a:rPr lang="zh-CN" altLang="en-US">
                <a:sym typeface="+mn-ea"/>
              </a:rPr>
              <a:t>Storage</a:t>
            </a:r>
            <a:r>
              <a:rPr lang="en-US" altLang="zh-CN">
                <a:sym typeface="+mn-ea"/>
              </a:rPr>
              <a:t>Vec</a:t>
            </a:r>
            <a:r>
              <a:rPr lang="zh-CN" altLang="en-US">
                <a:sym typeface="+mn-ea"/>
              </a:rPr>
              <a:t> 等</a:t>
            </a:r>
            <a:endParaRPr lang="zh-CN" altLang="en-US">
              <a:sym typeface="+mn-ea"/>
            </a:endParaRPr>
          </a:p>
          <a:p>
            <a:endParaRPr lang="en-US" altLang="zh-CN"/>
          </a:p>
          <a:p>
            <a:r>
              <a:rPr lang="en-US" altLang="zh-CN">
                <a:sym typeface="+mn-ea"/>
              </a:rPr>
              <a:t>Event: </a:t>
            </a:r>
            <a:r>
              <a:rPr lang="zh-CN" altLang="en-US">
                <a:sym typeface="+mn-ea"/>
              </a:rPr>
              <a:t>定义事件，执行交易后发出，链外系统使用</a:t>
            </a:r>
            <a:endParaRPr lang="zh-CN" altLang="en-US">
              <a:sym typeface="+mn-ea"/>
            </a:endParaRPr>
          </a:p>
          <a:p>
            <a:endParaRPr lang="zh-CN" altLang="en-US">
              <a:sym typeface="+mn-ea"/>
            </a:endParaRPr>
          </a:p>
          <a:p>
            <a:r>
              <a:rPr lang="en-US" altLang="zh-CN">
                <a:sym typeface="+mn-ea"/>
              </a:rPr>
              <a:t>Error: </a:t>
            </a:r>
            <a:r>
              <a:rPr lang="zh-CN" altLang="en-US">
                <a:sym typeface="+mn-ea"/>
              </a:rPr>
              <a:t>定义错误，更明确的错误提示</a:t>
            </a:r>
            <a:endParaRPr lang="zh-CN" altLang="en-US">
              <a:sym typeface="+mn-ea"/>
            </a:endParaRPr>
          </a:p>
          <a:p>
            <a:endParaRPr lang="zh-CN" altLang="en-US">
              <a:sym typeface="+mn-ea"/>
            </a:endParaRPr>
          </a:p>
          <a:p>
            <a:r>
              <a:rPr lang="en-US" altLang="zh-CN">
                <a:sym typeface="+mn-ea"/>
              </a:rPr>
              <a:t>Call</a:t>
            </a:r>
            <a:r>
              <a:rPr lang="zh-CN" altLang="en-US">
                <a:sym typeface="+mn-ea"/>
              </a:rPr>
              <a:t>：定义业务逻辑的入口</a:t>
            </a:r>
            <a:endParaRPr lang="en-US" altLang="zh-CN">
              <a:sym typeface="+mn-ea"/>
            </a:endParaRPr>
          </a:p>
          <a:p>
            <a:endParaRPr lang="en-US" altLang="zh-CN">
              <a:sym typeface="+mn-ea"/>
            </a:endParaRPr>
          </a:p>
          <a:p>
            <a:r>
              <a:rPr lang="en-US" altLang="zh-CN">
                <a:sym typeface="+mn-ea"/>
              </a:rPr>
              <a:t>Genesis: </a:t>
            </a:r>
            <a:r>
              <a:rPr lang="zh-CN" altLang="en-US">
                <a:sym typeface="+mn-ea"/>
              </a:rPr>
              <a:t>创世块配置，从创世块读取配置，初始化</a:t>
            </a:r>
            <a:r>
              <a:rPr lang="en-US" altLang="zh-CN">
                <a:sym typeface="+mn-ea"/>
              </a:rPr>
              <a:t>Pallet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tags" Target="../tags/tag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2.png"/><Relationship Id="rId5" Type="http://schemas.openxmlformats.org/officeDocument/2006/relationships/tags" Target="../tags/tag2.xml"/><Relationship Id="rId4" Type="http://schemas.openxmlformats.org/officeDocument/2006/relationships/image" Target="file:///C:\Users\1V994W2\Documents\Tencent%20Files\574576071\FileRecv\&#25340;&#35013;&#32032;&#26448;\&#21830;&#21153;&#31185;&#25216;-16\\08\subject_holdleft_77,209,255_0_staid_full_0.png" TargetMode="External"/><Relationship Id="rId3" Type="http://schemas.openxmlformats.org/officeDocument/2006/relationships/image" Target="../media/image1.png"/><Relationship Id="rId2" Type="http://schemas.openxmlformats.org/officeDocument/2006/relationships/tags" Target="../tags/tag1.xml"/><Relationship Id="rId15" Type="http://schemas.openxmlformats.org/officeDocument/2006/relationships/tags" Target="../tags/tag10.xml"/><Relationship Id="rId14" Type="http://schemas.openxmlformats.org/officeDocument/2006/relationships/tags" Target="../tags/tag9.xml"/><Relationship Id="rId13" Type="http://schemas.openxmlformats.org/officeDocument/2006/relationships/tags" Target="../tags/tag8.xml"/><Relationship Id="rId12" Type="http://schemas.openxmlformats.org/officeDocument/2006/relationships/tags" Target="../tags/tag7.xml"/><Relationship Id="rId11" Type="http://schemas.openxmlformats.org/officeDocument/2006/relationships/tags" Target="../tags/tag6.xml"/><Relationship Id="rId10" Type="http://schemas.openxmlformats.org/officeDocument/2006/relationships/tags" Target="../tags/tag5.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2.png"/><Relationship Id="rId5" Type="http://schemas.openxmlformats.org/officeDocument/2006/relationships/tags" Target="../tags/tag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11.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image" Target="file:///C:\Users\1V994W2\PycharmProjects\PPT_Background_Generation/pic_temp/pic_half_down.png" TargetMode="External"/><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2.png"/><Relationship Id="rId5" Type="http://schemas.openxmlformats.org/officeDocument/2006/relationships/tags" Target="../tags/tag2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24.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2.png"/><Relationship Id="rId5" Type="http://schemas.openxmlformats.org/officeDocument/2006/relationships/tags" Target="../tags/tag3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3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image" Target="file:///C:\Users\1V994W2\PycharmProjects\PPT_Background_Generation/pic_temp/0_pic_quater_right_down.png" TargetMode="External"/><Relationship Id="rId7" Type="http://schemas.openxmlformats.org/officeDocument/2006/relationships/image" Target="../media/image5.png"/><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image" Target="file:///C:\Users\1V994W2\Documents\Tencent%20Files\574576071\FileRecv\&#25340;&#35013;&#32032;&#26448;\&#21830;&#21153;&#31185;&#25216;-16\\08\subject_holdleft_77,209,255_0_staid_full_0.png" TargetMode="External"/><Relationship Id="rId3" Type="http://schemas.openxmlformats.org/officeDocument/2006/relationships/image" Target="../media/image1.png"/><Relationship Id="rId2" Type="http://schemas.openxmlformats.org/officeDocument/2006/relationships/tags" Target="../tags/tag42.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2.png"/><Relationship Id="rId5" Type="http://schemas.openxmlformats.org/officeDocument/2006/relationships/tags" Target="../tags/tag5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52.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2.png"/><Relationship Id="rId5" Type="http://schemas.openxmlformats.org/officeDocument/2006/relationships/tags" Target="../tags/tag6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60.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2.png"/><Relationship Id="rId5" Type="http://schemas.openxmlformats.org/officeDocument/2006/relationships/tags" Target="../tags/tag6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67.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3.png"/><Relationship Id="rId5" Type="http://schemas.openxmlformats.org/officeDocument/2006/relationships/tags" Target="../tags/tag74.xml"/><Relationship Id="rId4" Type="http://schemas.openxmlformats.org/officeDocument/2006/relationships/image" Target="file:///C:\Users\1V994W2\Documents\Tencent%20Files\574576071\FileRecv\&#25340;&#35013;&#32032;&#26448;\&#21830;&#21153;&#31185;&#25216;-16\\08\subject_holdleft_77,209,255_0_staid_full_0.png" TargetMode="External"/><Relationship Id="rId3" Type="http://schemas.openxmlformats.org/officeDocument/2006/relationships/image" Target="../media/image1.png"/><Relationship Id="rId2" Type="http://schemas.openxmlformats.org/officeDocument/2006/relationships/tags" Target="../tags/tag73.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2.png"/><Relationship Id="rId5" Type="http://schemas.openxmlformats.org/officeDocument/2006/relationships/tags" Target="../tags/tag8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81.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2.png"/><Relationship Id="rId6" Type="http://schemas.openxmlformats.org/officeDocument/2006/relationships/tags" Target="../tags/tag8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png"/><Relationship Id="rId3" Type="http://schemas.openxmlformats.org/officeDocument/2006/relationships/tags" Target="../tags/tag88.xml"/><Relationship Id="rId2" Type="http://schemas.openxmlformats.org/officeDocument/2006/relationships/tags" Target="../tags/tag87.xml"/><Relationship Id="rId13" Type="http://schemas.openxmlformats.org/officeDocument/2006/relationships/tags" Target="../tags/tag94.xml"/><Relationship Id="rId12" Type="http://schemas.openxmlformats.org/officeDocument/2006/relationships/tags" Target="../tags/tag93.xml"/><Relationship Id="rId11" Type="http://schemas.openxmlformats.org/officeDocument/2006/relationships/tags" Target="../tags/tag92.xml"/><Relationship Id="rId10" Type="http://schemas.openxmlformats.org/officeDocument/2006/relationships/tags" Target="../tags/tag91.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image" Target="file:///C:\Users\1V994W2\PycharmProjects\PPT_Background_Generation/pic_temp/1_pic_quater_right_up.png" TargetMode="External"/><Relationship Id="rId4" Type="http://schemas.openxmlformats.org/officeDocument/2006/relationships/image" Target="../media/image2.png"/><Relationship Id="rId3" Type="http://schemas.openxmlformats.org/officeDocument/2006/relationships/tags" Target="../tags/tag96.xml"/><Relationship Id="rId2" Type="http://schemas.openxmlformats.org/officeDocument/2006/relationships/tags" Target="../tags/tag95.xml"/><Relationship Id="rId11" Type="http://schemas.openxmlformats.org/officeDocument/2006/relationships/tags" Target="../tags/tag102.xml"/><Relationship Id="rId10" Type="http://schemas.openxmlformats.org/officeDocument/2006/relationships/tags" Target="../tags/tag101.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2.png"/><Relationship Id="rId6" Type="http://schemas.openxmlformats.org/officeDocument/2006/relationships/tags" Target="../tags/tag10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png"/><Relationship Id="rId3" Type="http://schemas.openxmlformats.org/officeDocument/2006/relationships/tags" Target="../tags/tag104.xml"/><Relationship Id="rId2" Type="http://schemas.openxmlformats.org/officeDocument/2006/relationships/tags" Target="../tags/tag103.xml"/><Relationship Id="rId14" Type="http://schemas.openxmlformats.org/officeDocument/2006/relationships/tags" Target="../tags/tag111.xml"/><Relationship Id="rId13" Type="http://schemas.openxmlformats.org/officeDocument/2006/relationships/tags" Target="../tags/tag110.xml"/><Relationship Id="rId12" Type="http://schemas.openxmlformats.org/officeDocument/2006/relationships/tags" Target="../tags/tag10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2.png"/><Relationship Id="rId6" Type="http://schemas.openxmlformats.org/officeDocument/2006/relationships/tags" Target="../tags/tag11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png"/><Relationship Id="rId3" Type="http://schemas.openxmlformats.org/officeDocument/2006/relationships/tags" Target="../tags/tag113.xml"/><Relationship Id="rId2" Type="http://schemas.openxmlformats.org/officeDocument/2006/relationships/tags" Target="../tags/tag112.xml"/><Relationship Id="rId14" Type="http://schemas.openxmlformats.org/officeDocument/2006/relationships/tags" Target="../tags/tag120.xml"/><Relationship Id="rId13" Type="http://schemas.openxmlformats.org/officeDocument/2006/relationships/tags" Target="../tags/tag119.xml"/><Relationship Id="rId12" Type="http://schemas.openxmlformats.org/officeDocument/2006/relationships/tags" Target="../tags/tag118.xml"/><Relationship Id="rId11" Type="http://schemas.openxmlformats.org/officeDocument/2006/relationships/tags" Target="../tags/tag117.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6.png"/><Relationship Id="rId6" Type="http://schemas.openxmlformats.org/officeDocument/2006/relationships/tags" Target="../tags/tag123.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5.png"/><Relationship Id="rId3" Type="http://schemas.openxmlformats.org/officeDocument/2006/relationships/tags" Target="../tags/tag122.xml"/><Relationship Id="rId2" Type="http://schemas.openxmlformats.org/officeDocument/2006/relationships/tags" Target="../tags/tag121.xml"/><Relationship Id="rId16" Type="http://schemas.openxmlformats.org/officeDocument/2006/relationships/tags" Target="../tags/tag131.xml"/><Relationship Id="rId15" Type="http://schemas.openxmlformats.org/officeDocument/2006/relationships/tags" Target="../tags/tag130.xml"/><Relationship Id="rId14" Type="http://schemas.openxmlformats.org/officeDocument/2006/relationships/tags" Target="../tags/tag129.xml"/><Relationship Id="rId13" Type="http://schemas.openxmlformats.org/officeDocument/2006/relationships/tags" Target="../tags/tag128.xml"/><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3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33.xml"/><Relationship Id="rId2" Type="http://schemas.openxmlformats.org/officeDocument/2006/relationships/tags" Target="../tags/tag132.xml"/><Relationship Id="rId13" Type="http://schemas.openxmlformats.org/officeDocument/2006/relationships/tags" Target="../tags/tag139.xml"/><Relationship Id="rId12" Type="http://schemas.openxmlformats.org/officeDocument/2006/relationships/tags" Target="../tags/tag138.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609600" y="685800"/>
            <a:ext cx="5486400" cy="5486400"/>
          </a:xfrm>
          <a:prstGeom prst="rect">
            <a:avLst/>
          </a:prstGeom>
        </p:spPr>
      </p:pic>
      <p:pic>
        <p:nvPicPr>
          <p:cNvPr id="5" name="图片 4"/>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16741"/>
          </a:xfrm>
          <a:prstGeom prst="rect">
            <a:avLst/>
          </a:prstGeom>
        </p:spPr>
      </p:pic>
      <p:sp>
        <p:nvSpPr>
          <p:cNvPr id="16" name="日期占位符 15"/>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18" name="灯片编号占位符 17"/>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6" hasCustomPrompt="1"/>
            <p:custDataLst>
              <p:tags r:id="rId11"/>
            </p:custDataLst>
          </p:nvPr>
        </p:nvSpPr>
        <p:spPr>
          <a:xfrm>
            <a:off x="6473826" y="4301490"/>
            <a:ext cx="1755775" cy="408940"/>
          </a:xfrm>
          <a:prstGeom prst="rect">
            <a:avLst/>
          </a:prstGeom>
        </p:spPr>
        <p:txBody>
          <a:bodyPr vert="horz" wrap="square" lIns="0" tIns="0" rIns="0" bIns="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90204" pitchFamily="34" charset="0"/>
              <a:buNone/>
              <a:defRPr sz="1600" b="0" spc="150">
                <a:solidFill>
                  <a:schemeClr val="bg1"/>
                </a:solidFill>
                <a:latin typeface="Arial" panose="020B0604020202090204" pitchFamily="34" charset="0"/>
                <a:ea typeface="微软雅黑"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9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2"/>
            </p:custDataLst>
          </p:nvPr>
        </p:nvSpPr>
        <p:spPr>
          <a:xfrm>
            <a:off x="6473826" y="4823460"/>
            <a:ext cx="1755775" cy="408940"/>
          </a:xfrm>
          <a:prstGeom prst="rect">
            <a:avLst/>
          </a:prstGeom>
        </p:spPr>
        <p:txBody>
          <a:bodyPr vert="horz" wrap="square" lIns="0" tIns="0" rIns="0" bIns="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90204" pitchFamily="34" charset="0"/>
              <a:buNone/>
              <a:defRPr sz="1600" b="0" spc="150">
                <a:solidFill>
                  <a:schemeClr val="bg1"/>
                </a:solidFill>
                <a:latin typeface="Arial" panose="020B0604020202090204" pitchFamily="34" charset="0"/>
                <a:ea typeface="微软雅黑"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90204" pitchFamily="34" charset="0"/>
              <a:buNone/>
            </a:pPr>
            <a:r>
              <a:rPr lang="zh-CN" altLang="en-US"/>
              <a:t>编辑文本</a:t>
            </a:r>
            <a:endParaRPr lang="zh-CN" altLang="en-US"/>
          </a:p>
        </p:txBody>
      </p:sp>
      <p:sp>
        <p:nvSpPr>
          <p:cNvPr id="9" name="任意多边形 5"/>
          <p:cNvSpPr/>
          <p:nvPr userDrawn="1">
            <p:custDataLst>
              <p:tags r:id="rId13"/>
            </p:custDataLst>
          </p:nvPr>
        </p:nvSpPr>
        <p:spPr>
          <a:xfrm>
            <a:off x="6473825" y="1625600"/>
            <a:ext cx="1250950" cy="241490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3" name="标题 2"/>
          <p:cNvSpPr>
            <a:spLocks noGrp="1"/>
          </p:cNvSpPr>
          <p:nvPr>
            <p:ph type="ctrTitle" idx="14" hasCustomPrompt="1"/>
            <p:custDataLst>
              <p:tags r:id="rId14"/>
            </p:custDataLst>
          </p:nvPr>
        </p:nvSpPr>
        <p:spPr>
          <a:xfrm>
            <a:off x="6734176" y="2041526"/>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90204" pitchFamily="34" charset="0"/>
              <a:buNone/>
              <a:defRPr sz="5400" b="0" spc="600">
                <a:solidFill>
                  <a:schemeClr val="bg1"/>
                </a:solidFill>
                <a:latin typeface="Arial" panose="020B060402020209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5"/>
            </p:custDataLst>
          </p:nvPr>
        </p:nvSpPr>
        <p:spPr>
          <a:xfrm>
            <a:off x="6734175" y="3216911"/>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90204" pitchFamily="34" charset="0"/>
              <a:buNone/>
              <a:defRPr sz="2000" b="0" spc="200">
                <a:solidFill>
                  <a:schemeClr val="bg1"/>
                </a:solidFill>
                <a:latin typeface="Arial" panose="020B0604020202090204" pitchFamily="34" charset="0"/>
                <a:ea typeface="微软雅黑"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16741"/>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16741"/>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0"/>
            <a:ext cx="4064000" cy="2032000"/>
          </a:xfrm>
          <a:prstGeom prst="rect">
            <a:avLst/>
          </a:prstGeom>
        </p:spPr>
      </p:pic>
      <p:sp>
        <p:nvSpPr>
          <p:cNvPr id="4" name="日期占位符 3"/>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4702175" y="2738353"/>
            <a:ext cx="4536440"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90204" pitchFamily="34" charset="0"/>
              <a:buNone/>
              <a:defRPr sz="4000" b="0" spc="400">
                <a:solidFill>
                  <a:schemeClr val="tx1"/>
                </a:solidFill>
                <a:latin typeface="Arial" panose="020B060402020209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4702175" y="3777214"/>
            <a:ext cx="4536440"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90204" pitchFamily="34" charset="0"/>
              <a:buNone/>
              <a:defRPr sz="1800" b="0" spc="200">
                <a:solidFill>
                  <a:schemeClr val="tx1"/>
                </a:solidFill>
                <a:latin typeface="Arial" panose="020B0604020202090204" pitchFamily="34" charset="0"/>
                <a:ea typeface="微软雅黑"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16741"/>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16741"/>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90204" pitchFamily="34" charset="0"/>
                <a:ea typeface="微软雅黑" charset="-122"/>
              </a:defRPr>
            </a:lvl1pPr>
            <a:lvl2pPr eaLnBrk="1" fontAlgn="auto" latinLnBrk="0" hangingPunct="1">
              <a:defRPr sz="1600">
                <a:solidFill>
                  <a:schemeClr val="tx1"/>
                </a:solidFill>
                <a:latin typeface="Arial" panose="020B0604020202090204" pitchFamily="34" charset="0"/>
                <a:ea typeface="微软雅黑" charset="-122"/>
              </a:defRPr>
            </a:lvl2pPr>
            <a:lvl3pPr eaLnBrk="1" fontAlgn="auto" latinLnBrk="0" hangingPunct="1">
              <a:defRPr sz="1600">
                <a:solidFill>
                  <a:schemeClr val="tx1"/>
                </a:solidFill>
                <a:latin typeface="Arial" panose="020B0604020202090204" pitchFamily="34" charset="0"/>
                <a:ea typeface="微软雅黑" charset="-122"/>
              </a:defRPr>
            </a:lvl3pPr>
            <a:lvl4pPr eaLnBrk="1" fontAlgn="auto" latinLnBrk="0" hangingPunct="1">
              <a:defRPr sz="1600">
                <a:solidFill>
                  <a:schemeClr val="tx1"/>
                </a:solidFill>
                <a:latin typeface="Arial" panose="020B0604020202090204" pitchFamily="34" charset="0"/>
                <a:ea typeface="微软雅黑" charset="-122"/>
              </a:defRPr>
            </a:lvl4pPr>
            <a:lvl5pPr eaLnBrk="1" fontAlgn="auto" latinLnBrk="0" hangingPunct="1">
              <a:defRPr sz="160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16741"/>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16741"/>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90204" pitchFamily="34" charset="0"/>
                <a:ea typeface="微软雅黑"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0" i="0" u="none" strike="noStrike" kern="1200" cap="none" spc="200" normalizeH="0" baseline="0" noProof="1" dirty="0">
                <a:solidFill>
                  <a:schemeClr val="tx1"/>
                </a:solidFill>
                <a:uFillTx/>
                <a:latin typeface="Arial" panose="020B0604020202090204" pitchFamily="34" charset="0"/>
                <a:ea typeface="微软雅黑"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a:xfrm>
            <a:off x="879742" y="6349833"/>
            <a:ext cx="2700000" cy="316800"/>
          </a:xfrm>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a:xfrm>
            <a:off x="4116000" y="6349833"/>
            <a:ext cx="3960000" cy="316800"/>
          </a:xfrm>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9" name="灯片编号占位符 8"/>
          <p:cNvSpPr>
            <a:spLocks noGrp="1"/>
          </p:cNvSpPr>
          <p:nvPr>
            <p:ph type="sldNum" sz="quarter" idx="12"/>
            <p:custDataLst>
              <p:tags r:id="rId15"/>
            </p:custDataLst>
          </p:nvPr>
        </p:nvSpPr>
        <p:spPr>
          <a:xfrm>
            <a:off x="8610600" y="6349833"/>
            <a:ext cx="2700000" cy="316800"/>
          </a:xfrm>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304800" y="1234440"/>
            <a:ext cx="4389120" cy="4389120"/>
          </a:xfrm>
          <a:prstGeom prst="rect">
            <a:avLst/>
          </a:prstGeom>
        </p:spPr>
      </p:pic>
      <p:sp>
        <p:nvSpPr>
          <p:cNvPr id="7" name="任意多边形 6"/>
          <p:cNvSpPr/>
          <p:nvPr userDrawn="1">
            <p:custDataLst>
              <p:tags r:id="rId5"/>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6141259"/>
            <a:ext cx="720090" cy="716741"/>
          </a:xfrm>
          <a:prstGeom prst="rect">
            <a:avLst/>
          </a:prstGeom>
        </p:spPr>
      </p:pic>
      <p:sp>
        <p:nvSpPr>
          <p:cNvPr id="2" name="标题 1"/>
          <p:cNvSpPr>
            <a:spLocks noGrp="1"/>
          </p:cNvSpPr>
          <p:nvPr>
            <p:ph type="title"/>
            <p:custDataLst>
              <p:tags r:id="rId9"/>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16741"/>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16741"/>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90204" pitchFamily="34" charset="0"/>
                <a:ea typeface="微软雅黑"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90204" pitchFamily="34" charset="0"/>
                <a:ea typeface="微软雅黑"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16741"/>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16741"/>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90204" pitchFamily="34" charset="0"/>
                <a:ea typeface="微软雅黑" charset="-122"/>
              </a:defRPr>
            </a:lvl1pPr>
            <a:lvl2pPr indent="0" eaLnBrk="1" fontAlgn="auto" latinLnBrk="0" hangingPunct="1">
              <a:defRPr>
                <a:solidFill>
                  <a:schemeClr val="tx1"/>
                </a:solidFill>
                <a:latin typeface="Arial" panose="020B0604020202090204" pitchFamily="34" charset="0"/>
                <a:ea typeface="微软雅黑" charset="-122"/>
              </a:defRPr>
            </a:lvl2pPr>
            <a:lvl3pPr indent="0" eaLnBrk="1" fontAlgn="auto" latinLnBrk="0" hangingPunct="1">
              <a:defRPr>
                <a:solidFill>
                  <a:schemeClr val="tx1"/>
                </a:solidFill>
                <a:latin typeface="Arial" panose="020B0604020202090204" pitchFamily="34" charset="0"/>
                <a:ea typeface="微软雅黑" charset="-122"/>
              </a:defRPr>
            </a:lvl3pPr>
            <a:lvl4pPr indent="0" eaLnBrk="1" fontAlgn="auto" latinLnBrk="0" hangingPunct="1">
              <a:defRPr>
                <a:solidFill>
                  <a:schemeClr val="tx1"/>
                </a:solidFill>
                <a:latin typeface="Arial" panose="020B0604020202090204" pitchFamily="34" charset="0"/>
                <a:ea typeface="微软雅黑" charset="-122"/>
              </a:defRPr>
            </a:lvl4pPr>
            <a:lvl5pPr indent="0" eaLnBrk="1" fontAlgn="auto" latinLnBrk="0" hangingPunct="1">
              <a:defRPr>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16741"/>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16741"/>
          </a:xfrm>
          <a:prstGeom prst="rect">
            <a:avLst/>
          </a:prstGeom>
        </p:spPr>
      </p:pic>
      <p:sp>
        <p:nvSpPr>
          <p:cNvPr id="3" name="日期占位符 2"/>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5" name="灯片编号占位符 4"/>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90204" pitchFamily="34" charset="0"/>
                <a:ea typeface="微软雅黑" charset="-122"/>
              </a:defRPr>
            </a:lvl1pPr>
            <a:lvl2pPr>
              <a:defRPr>
                <a:solidFill>
                  <a:schemeClr val="tx1"/>
                </a:solidFill>
                <a:latin typeface="Arial" panose="020B0604020202090204" pitchFamily="34" charset="0"/>
                <a:ea typeface="微软雅黑" charset="-122"/>
              </a:defRPr>
            </a:lvl2pPr>
            <a:lvl3pPr>
              <a:defRPr>
                <a:solidFill>
                  <a:schemeClr val="tx1"/>
                </a:solidFill>
                <a:latin typeface="Arial" panose="020B0604020202090204" pitchFamily="34" charset="0"/>
                <a:ea typeface="微软雅黑" charset="-122"/>
              </a:defRPr>
            </a:lvl3pPr>
            <a:lvl4pPr>
              <a:defRPr>
                <a:solidFill>
                  <a:schemeClr val="tx1"/>
                </a:solidFill>
                <a:latin typeface="Arial" panose="020B0604020202090204" pitchFamily="34" charset="0"/>
                <a:ea typeface="微软雅黑" charset="-122"/>
              </a:defRPr>
            </a:lvl4pPr>
            <a:lvl5pPr>
              <a:defRPr>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6096000" y="685800"/>
            <a:ext cx="5486400" cy="548640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0"/>
            <a:ext cx="720090" cy="716741"/>
          </a:xfrm>
          <a:prstGeom prst="rect">
            <a:avLst/>
          </a:prstGeom>
        </p:spPr>
      </p:pic>
      <p:sp>
        <p:nvSpPr>
          <p:cNvPr id="3" name="日期占位符 2"/>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5" name="灯片编号占位符 4"/>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
        <p:nvSpPr>
          <p:cNvPr id="10" name="矩形 9"/>
          <p:cNvSpPr/>
          <p:nvPr userDrawn="1">
            <p:custDataLst>
              <p:tags r:id="rId11"/>
            </p:custDataLst>
          </p:nvPr>
        </p:nvSpPr>
        <p:spPr>
          <a:xfrm>
            <a:off x="762317" y="4210685"/>
            <a:ext cx="4825365" cy="49403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9" name="文本占位符 8"/>
          <p:cNvSpPr>
            <a:spLocks noGrp="1"/>
          </p:cNvSpPr>
          <p:nvPr>
            <p:ph type="body" idx="14" hasCustomPrompt="1"/>
            <p:custDataLst>
              <p:tags r:id="rId12"/>
            </p:custDataLst>
          </p:nvPr>
        </p:nvSpPr>
        <p:spPr>
          <a:xfrm>
            <a:off x="905827" y="4214495"/>
            <a:ext cx="4518660" cy="490220"/>
          </a:xfrm>
        </p:spPr>
        <p:txBody>
          <a:bodyPr vert="horz" wrap="square" lIns="0" tIns="0" rIns="0" bIns="0" anchor="ctr" anchorCtr="0">
            <a:normAutofit/>
          </a:bodyPr>
          <a:lstStyle>
            <a:lvl1pPr marL="457200" marR="0" indent="-457200" algn="l" rtl="0" eaLnBrk="1" fontAlgn="auto">
              <a:lnSpc>
                <a:spcPct val="100000"/>
              </a:lnSpc>
              <a:spcBef>
                <a:spcPts val="0"/>
              </a:spcBef>
              <a:spcAft>
                <a:spcPts val="0"/>
              </a:spcAft>
              <a:buClrTx/>
              <a:buSzPts val="2000"/>
              <a:buFont typeface="Arial" panose="020B0604020202090204" pitchFamily="34" charset="0"/>
              <a:buNone/>
              <a:defRPr sz="2000" b="0" spc="200">
                <a:solidFill>
                  <a:schemeClr val="bg1"/>
                </a:solidFill>
                <a:latin typeface="Arial" panose="020B0604020202090204" pitchFamily="34" charset="0"/>
                <a:ea typeface="微软雅黑" charset="-122"/>
              </a:defRPr>
            </a:lvl1pPr>
          </a:lstStyle>
          <a:p>
            <a:pPr marL="0" marR="0" lvl="0" indent="0" algn="l"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9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3"/>
            </p:custDataLst>
          </p:nvPr>
        </p:nvSpPr>
        <p:spPr>
          <a:xfrm>
            <a:off x="762317" y="2834005"/>
            <a:ext cx="4359910"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90204" pitchFamily="34" charset="0"/>
              <a:buNone/>
              <a:defRPr sz="6600" b="0" spc="700">
                <a:solidFill>
                  <a:schemeClr val="bg1"/>
                </a:solidFill>
                <a:latin typeface="Arial" panose="020B060402020209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16741"/>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16741"/>
          </a:xfrm>
          <a:prstGeom prst="rect">
            <a:avLst/>
          </a:prstGeom>
        </p:spPr>
      </p:pic>
      <p:sp>
        <p:nvSpPr>
          <p:cNvPr id="2" name="标题 1"/>
          <p:cNvSpPr>
            <a:spLocks noGrp="1"/>
          </p:cNvSpPr>
          <p:nvPr>
            <p:ph type="title"/>
            <p:custDataLst>
              <p:tags r:id="rId8"/>
            </p:custDataLst>
          </p:nvPr>
        </p:nvSpPr>
        <p:spPr>
          <a:xfrm>
            <a:off x="669882" y="443230"/>
            <a:ext cx="10852237" cy="441964"/>
          </a:xfrm>
        </p:spPr>
        <p:txBody>
          <a:bodyPr wrap="square">
            <a:normAutofit/>
          </a:bodyPr>
          <a:lstStyle>
            <a:lvl1pPr>
              <a:defRPr baseline="0">
                <a:solidFill>
                  <a:schemeClr val="tx1"/>
                </a:solidFill>
                <a:latin typeface="Arial" panose="020B060402020209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16741"/>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16741"/>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bg1"/>
                </a:solidFill>
                <a:latin typeface="Arial" panose="020B0604020202090204" pitchFamily="34" charset="0"/>
                <a:ea typeface="微软雅黑"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bg1"/>
                </a:solidFill>
                <a:latin typeface="Arial" panose="020B0604020202090204" pitchFamily="34" charset="0"/>
                <a:ea typeface="微软雅黑" charset="-122"/>
              </a:defRPr>
            </a:lvl1pPr>
            <a:lvl2pPr>
              <a:defRPr baseline="0">
                <a:solidFill>
                  <a:schemeClr val="bg1"/>
                </a:solidFill>
                <a:latin typeface="Arial" panose="020B0604020202090204" pitchFamily="34" charset="0"/>
                <a:ea typeface="微软雅黑" charset="-122"/>
              </a:defRPr>
            </a:lvl2pPr>
            <a:lvl3pPr>
              <a:defRPr baseline="0">
                <a:solidFill>
                  <a:schemeClr val="bg1"/>
                </a:solidFill>
                <a:latin typeface="Arial" panose="020B0604020202090204" pitchFamily="34" charset="0"/>
                <a:ea typeface="微软雅黑" charset="-122"/>
              </a:defRPr>
            </a:lvl3pPr>
            <a:lvl4pPr>
              <a:defRPr baseline="0">
                <a:solidFill>
                  <a:schemeClr val="bg1"/>
                </a:solidFill>
                <a:latin typeface="Arial" panose="020B0604020202090204" pitchFamily="34" charset="0"/>
                <a:ea typeface="微软雅黑" charset="-122"/>
              </a:defRPr>
            </a:lvl4pPr>
            <a:lvl5pPr>
              <a:defRPr baseline="0">
                <a:solidFill>
                  <a:schemeClr val="bg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716741"/>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bg1"/>
                </a:solidFill>
                <a:latin typeface="Arial" panose="020B0604020202090204" pitchFamily="34" charset="0"/>
                <a:ea typeface="微软雅黑"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bg1"/>
                </a:solidFill>
                <a:latin typeface="Arial" panose="020B0604020202090204" pitchFamily="34" charset="0"/>
                <a:ea typeface="微软雅黑" charset="-122"/>
              </a:defRPr>
            </a:lvl1pPr>
            <a:lvl2pPr>
              <a:defRPr baseline="0">
                <a:solidFill>
                  <a:schemeClr val="bg1"/>
                </a:solidFill>
                <a:latin typeface="Arial" panose="020B0604020202090204" pitchFamily="34" charset="0"/>
                <a:ea typeface="微软雅黑" charset="-122"/>
              </a:defRPr>
            </a:lvl2pPr>
            <a:lvl3pPr>
              <a:defRPr baseline="0">
                <a:solidFill>
                  <a:schemeClr val="bg1"/>
                </a:solidFill>
                <a:latin typeface="Arial" panose="020B0604020202090204" pitchFamily="34" charset="0"/>
                <a:ea typeface="微软雅黑" charset="-122"/>
              </a:defRPr>
            </a:lvl3pPr>
            <a:lvl4pPr>
              <a:defRPr baseline="0">
                <a:solidFill>
                  <a:schemeClr val="bg1"/>
                </a:solidFill>
                <a:latin typeface="Arial" panose="020B0604020202090204" pitchFamily="34" charset="0"/>
                <a:ea typeface="微软雅黑" charset="-122"/>
              </a:defRPr>
            </a:lvl4pPr>
            <a:lvl5pPr>
              <a:defRPr baseline="0">
                <a:solidFill>
                  <a:schemeClr val="bg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16741"/>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16741"/>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bg1"/>
                </a:solidFill>
                <a:latin typeface="Arial" panose="020B060402020209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bg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16741"/>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16741"/>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9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bg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141259"/>
            <a:ext cx="720090" cy="716741"/>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41259"/>
            <a:ext cx="720090" cy="716741"/>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bg1"/>
                </a:solidFill>
                <a:latin typeface="Arial" panose="020B060402020209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245333"/>
            <a:ext cx="1620202" cy="1612667"/>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245333"/>
            <a:ext cx="1620202" cy="1612667"/>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bg1"/>
                </a:solidFill>
                <a:latin typeface="Arial" panose="020B0604020202090204" pitchFamily="34" charset="0"/>
                <a:ea typeface="微软雅黑"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bg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5" Type="http://schemas.openxmlformats.org/officeDocument/2006/relationships/theme" Target="../theme/theme2.xml"/><Relationship Id="rId24" Type="http://schemas.openxmlformats.org/officeDocument/2006/relationships/tags" Target="../tags/tag145.xml"/><Relationship Id="rId23" Type="http://schemas.openxmlformats.org/officeDocument/2006/relationships/tags" Target="../tags/tag144.xml"/><Relationship Id="rId22" Type="http://schemas.openxmlformats.org/officeDocument/2006/relationships/tags" Target="../tags/tag143.xml"/><Relationship Id="rId21" Type="http://schemas.openxmlformats.org/officeDocument/2006/relationships/tags" Target="../tags/tag142.xml"/><Relationship Id="rId20" Type="http://schemas.openxmlformats.org/officeDocument/2006/relationships/tags" Target="../tags/tag141.xml"/><Relationship Id="rId2" Type="http://schemas.openxmlformats.org/officeDocument/2006/relationships/slideLayout" Target="../slideLayouts/slideLayout12.xml"/><Relationship Id="rId19" Type="http://schemas.openxmlformats.org/officeDocument/2006/relationships/tags" Target="../tags/tag140.xml"/><Relationship Id="rId18" Type="http://schemas.openxmlformats.org/officeDocument/2006/relationships/slideLayout" Target="../slideLayouts/slideLayout28.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90204" pitchFamily="34" charset="0"/>
                <a:ea typeface="微软雅黑"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90204" pitchFamily="34" charset="0"/>
          <a:ea typeface="微软雅黑"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微软雅黑"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solidFill>
          <a:uFillTx/>
          <a:latin typeface="Arial" panose="020B0604020202090204" pitchFamily="34" charset="0"/>
          <a:ea typeface="微软雅黑"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微软雅黑"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微软雅黑"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微软雅黑"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1.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7.xml"/><Relationship Id="rId2" Type="http://schemas.openxmlformats.org/officeDocument/2006/relationships/tags" Target="../tags/tag200.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3.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tags" Target="../tags/tag204.xml"/><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tags" Target="../tags/tag207.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tags" Target="../tags/tag208.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tags" Target="../tags/tag209.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ags" Target="../tags/tag210.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211.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tags" Target="../tags/tag21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13.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s>
</file>

<file path=ppt/slides/_rels/slide19.xml.rels><?xml version="1.0" encoding="UTF-8" standalone="yes"?>
<Relationships xmlns="http://schemas.openxmlformats.org/package/2006/relationships"><Relationship Id="rId9" Type="http://schemas.openxmlformats.org/officeDocument/2006/relationships/tags" Target="../tags/tag227.xml"/><Relationship Id="rId8" Type="http://schemas.openxmlformats.org/officeDocument/2006/relationships/tags" Target="../tags/tag226.xml"/><Relationship Id="rId7" Type="http://schemas.openxmlformats.org/officeDocument/2006/relationships/tags" Target="../tags/tag225.xml"/><Relationship Id="rId6" Type="http://schemas.openxmlformats.org/officeDocument/2006/relationships/tags" Target="../tags/tag224.xml"/><Relationship Id="rId5" Type="http://schemas.openxmlformats.org/officeDocument/2006/relationships/tags" Target="../tags/tag223.xml"/><Relationship Id="rId4" Type="http://schemas.openxmlformats.org/officeDocument/2006/relationships/tags" Target="../tags/tag222.xml"/><Relationship Id="rId3" Type="http://schemas.openxmlformats.org/officeDocument/2006/relationships/tags" Target="../tags/tag221.xml"/><Relationship Id="rId24" Type="http://schemas.openxmlformats.org/officeDocument/2006/relationships/notesSlide" Target="../notesSlides/notesSlide19.xml"/><Relationship Id="rId23" Type="http://schemas.openxmlformats.org/officeDocument/2006/relationships/slideLayout" Target="../slideLayouts/slideLayout7.xml"/><Relationship Id="rId22" Type="http://schemas.openxmlformats.org/officeDocument/2006/relationships/tags" Target="../tags/tag240.xml"/><Relationship Id="rId21" Type="http://schemas.openxmlformats.org/officeDocument/2006/relationships/tags" Target="../tags/tag239.xml"/><Relationship Id="rId20" Type="http://schemas.openxmlformats.org/officeDocument/2006/relationships/tags" Target="../tags/tag238.xml"/><Relationship Id="rId2" Type="http://schemas.openxmlformats.org/officeDocument/2006/relationships/tags" Target="../tags/tag220.xml"/><Relationship Id="rId19" Type="http://schemas.openxmlformats.org/officeDocument/2006/relationships/tags" Target="../tags/tag237.xml"/><Relationship Id="rId18" Type="http://schemas.openxmlformats.org/officeDocument/2006/relationships/tags" Target="../tags/tag236.xml"/><Relationship Id="rId17" Type="http://schemas.openxmlformats.org/officeDocument/2006/relationships/tags" Target="../tags/tag235.xml"/><Relationship Id="rId16" Type="http://schemas.openxmlformats.org/officeDocument/2006/relationships/tags" Target="../tags/tag234.xml"/><Relationship Id="rId15" Type="http://schemas.openxmlformats.org/officeDocument/2006/relationships/tags" Target="../tags/tag233.xml"/><Relationship Id="rId14" Type="http://schemas.openxmlformats.org/officeDocument/2006/relationships/tags" Target="../tags/tag232.xml"/><Relationship Id="rId13" Type="http://schemas.openxmlformats.org/officeDocument/2006/relationships/tags" Target="../tags/tag231.xml"/><Relationship Id="rId12" Type="http://schemas.openxmlformats.org/officeDocument/2006/relationships/tags" Target="../tags/tag230.xml"/><Relationship Id="rId11" Type="http://schemas.openxmlformats.org/officeDocument/2006/relationships/tags" Target="../tags/tag229.xml"/><Relationship Id="rId10" Type="http://schemas.openxmlformats.org/officeDocument/2006/relationships/tags" Target="../tags/tag228.xml"/><Relationship Id="rId1" Type="http://schemas.openxmlformats.org/officeDocument/2006/relationships/tags" Target="../tags/tag219.xml"/></Relationships>
</file>

<file path=ppt/slides/_rels/slide2.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tags" Target="../tags/tag157.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tags" Target="../tags/tag152.xml"/><Relationship Id="rId16" Type="http://schemas.openxmlformats.org/officeDocument/2006/relationships/notesSlide" Target="../notesSlides/notesSlide2.xml"/><Relationship Id="rId15" Type="http://schemas.openxmlformats.org/officeDocument/2006/relationships/slideLayout" Target="../slideLayouts/slideLayout16.xml"/><Relationship Id="rId14" Type="http://schemas.openxmlformats.org/officeDocument/2006/relationships/tags" Target="../tags/tag164.xml"/><Relationship Id="rId13" Type="http://schemas.openxmlformats.org/officeDocument/2006/relationships/tags" Target="../tags/tag163.xml"/><Relationship Id="rId12" Type="http://schemas.openxmlformats.org/officeDocument/2006/relationships/tags" Target="../tags/tag162.xml"/><Relationship Id="rId11" Type="http://schemas.openxmlformats.org/officeDocument/2006/relationships/tags" Target="../tags/tag161.xml"/><Relationship Id="rId10" Type="http://schemas.openxmlformats.org/officeDocument/2006/relationships/tags" Target="../tags/tag160.xml"/><Relationship Id="rId1" Type="http://schemas.openxmlformats.org/officeDocument/2006/relationships/tags" Target="../tags/tag151.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1.xml"/><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tags" Target="../tags/tag241.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3.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s>
</file>

<file path=ppt/slides/_rels/slide4.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6.png"/><Relationship Id="rId5" Type="http://schemas.openxmlformats.org/officeDocument/2006/relationships/tags" Target="../tags/tag17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5.png"/><Relationship Id="rId2" Type="http://schemas.openxmlformats.org/officeDocument/2006/relationships/tags" Target="../tags/tag172.xml"/><Relationship Id="rId16" Type="http://schemas.openxmlformats.org/officeDocument/2006/relationships/notesSlide" Target="../notesSlides/notesSlide4.xml"/><Relationship Id="rId15" Type="http://schemas.openxmlformats.org/officeDocument/2006/relationships/slideLayout" Target="../slideLayouts/slideLayout17.xml"/><Relationship Id="rId14" Type="http://schemas.openxmlformats.org/officeDocument/2006/relationships/tags" Target="../tags/tag180.xml"/><Relationship Id="rId13" Type="http://schemas.openxmlformats.org/officeDocument/2006/relationships/tags" Target="../tags/tag179.xml"/><Relationship Id="rId12" Type="http://schemas.openxmlformats.org/officeDocument/2006/relationships/tags" Target="../tags/tag178.xml"/><Relationship Id="rId11" Type="http://schemas.openxmlformats.org/officeDocument/2006/relationships/tags" Target="../tags/tag177.xml"/><Relationship Id="rId10" Type="http://schemas.openxmlformats.org/officeDocument/2006/relationships/tags" Target="../tags/tag176.xml"/><Relationship Id="rId1" Type="http://schemas.openxmlformats.org/officeDocument/2006/relationships/tags" Target="../tags/tag17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8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8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3.xml"/><Relationship Id="rId6" Type="http://schemas.openxmlformats.org/officeDocument/2006/relationships/tags" Target="../tags/tag188.xml"/><Relationship Id="rId5" Type="http://schemas.openxmlformats.org/officeDocument/2006/relationships/tags" Target="../tags/tag187.xml"/><Relationship Id="rId4" Type="http://schemas.openxmlformats.org/officeDocument/2006/relationships/tags" Target="../tags/tag186.xml"/><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s>
</file>

<file path=ppt/slides/_rels/slide8.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tags" Target="../tags/tag19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6.png"/><Relationship Id="rId5" Type="http://schemas.openxmlformats.org/officeDocument/2006/relationships/tags" Target="../tags/tag19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5.png"/><Relationship Id="rId2" Type="http://schemas.openxmlformats.org/officeDocument/2006/relationships/tags" Target="../tags/tag190.xml"/><Relationship Id="rId16" Type="http://schemas.openxmlformats.org/officeDocument/2006/relationships/notesSlide" Target="../notesSlides/notesSlide8.xml"/><Relationship Id="rId15" Type="http://schemas.openxmlformats.org/officeDocument/2006/relationships/slideLayout" Target="../slideLayouts/slideLayout17.xml"/><Relationship Id="rId14" Type="http://schemas.openxmlformats.org/officeDocument/2006/relationships/tags" Target="../tags/tag198.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tags" Target="../tags/tag189.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7.xml"/><Relationship Id="rId2" Type="http://schemas.openxmlformats.org/officeDocument/2006/relationships/tags" Target="../tags/tag199.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6"/>
            <p:custDataLst>
              <p:tags r:id="rId1"/>
            </p:custDataLst>
          </p:nvPr>
        </p:nvSpPr>
        <p:spPr/>
        <p:txBody>
          <a:bodyPr/>
          <a:lstStyle/>
          <a:p>
            <a:r>
              <a:rPr lang="zh-CN" altLang="en-US"/>
              <a:t>分享人：何元勋</a:t>
            </a:r>
            <a:endParaRPr lang="zh-CN" altLang="en-US"/>
          </a:p>
        </p:txBody>
      </p:sp>
      <p:sp>
        <p:nvSpPr>
          <p:cNvPr id="4" name="文本占位符 3"/>
          <p:cNvSpPr>
            <a:spLocks noGrp="1"/>
          </p:cNvSpPr>
          <p:nvPr>
            <p:ph type="body" sz="quarter" idx="15"/>
            <p:custDataLst>
              <p:tags r:id="rId2"/>
            </p:custDataLst>
          </p:nvPr>
        </p:nvSpPr>
        <p:spPr/>
        <p:txBody>
          <a:bodyPr/>
          <a:lstStyle/>
          <a:p>
            <a:r>
              <a:rPr lang="en-US" altLang="zh-CN"/>
              <a:t>2022/11/26</a:t>
            </a:r>
            <a:endParaRPr lang="zh-CN" altLang="en-US"/>
          </a:p>
        </p:txBody>
      </p:sp>
      <p:sp>
        <p:nvSpPr>
          <p:cNvPr id="3" name="标题 2"/>
          <p:cNvSpPr>
            <a:spLocks noGrp="1"/>
          </p:cNvSpPr>
          <p:nvPr>
            <p:ph type="ctrTitle" idx="14"/>
            <p:custDataLst>
              <p:tags r:id="rId3"/>
            </p:custDataLst>
          </p:nvPr>
        </p:nvSpPr>
        <p:spPr>
          <a:xfrm>
            <a:off x="6734176" y="2390776"/>
            <a:ext cx="4825365" cy="970915"/>
          </a:xfrm>
        </p:spPr>
        <p:txBody>
          <a:bodyPr>
            <a:normAutofit fontScale="90000"/>
          </a:bodyPr>
          <a:lstStyle/>
          <a:p>
            <a:r>
              <a:rPr lang="zh-CN" altLang="en-US"/>
              <a:t>浅析</a:t>
            </a:r>
            <a:br>
              <a:rPr lang="zh-CN" altLang="en-US"/>
            </a:br>
            <a:r>
              <a:rPr lang="en-US" altLang="zh-CN"/>
              <a:t>Substrate Runtime</a:t>
            </a:r>
            <a:endParaRPr lang="en-US" altLang="zh-CN"/>
          </a:p>
        </p:txBody>
      </p:sp>
      <p:sp>
        <p:nvSpPr>
          <p:cNvPr id="2" name="副标题 1"/>
          <p:cNvSpPr>
            <a:spLocks noGrp="1"/>
          </p:cNvSpPr>
          <p:nvPr>
            <p:ph type="subTitle" idx="13"/>
            <p:custDataLst>
              <p:tags r:id="rId4"/>
            </p:custDataLst>
          </p:nvPr>
        </p:nvSpPr>
        <p:spPr/>
        <p:txBody>
          <a:bodyPr/>
          <a:lstStyle/>
          <a:p>
            <a:r>
              <a:rPr lang="en-US" altLang="zh-CN"/>
              <a:t> </a:t>
            </a:r>
            <a:endParaRPr lang="en-US" altLang="zh-CN"/>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333500" y="590550"/>
            <a:ext cx="9525000" cy="567690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2"/>
          <p:cNvSpPr txBox="1"/>
          <p:nvPr>
            <p:custDataLst>
              <p:tags r:id="rId1"/>
            </p:custDataLst>
          </p:nvPr>
        </p:nvSpPr>
        <p:spPr>
          <a:xfrm>
            <a:off x="3053080" y="2899093"/>
            <a:ext cx="1487170" cy="124079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defRPr/>
            </a:pPr>
            <a:r>
              <a:rPr lang="en-US" altLang="zh-CN" sz="7200" b="1" spc="200">
                <a:solidFill>
                  <a:schemeClr val="accent1"/>
                </a:solidFill>
                <a:latin typeface="Arial" panose="020B0604020202090204" pitchFamily="34" charset="0"/>
                <a:ea typeface="微软雅黑" charset="-122"/>
                <a:cs typeface="Arial" panose="020B0604020202090204" pitchFamily="34" charset="0"/>
                <a:sym typeface="+mn-lt"/>
              </a:rPr>
              <a:t>03</a:t>
            </a:r>
            <a:endParaRPr lang="en-US" altLang="zh-CN" sz="7200" b="1" spc="200">
              <a:solidFill>
                <a:schemeClr val="accent1"/>
              </a:solidFill>
              <a:latin typeface="Arial" panose="020B0604020202090204" pitchFamily="34" charset="0"/>
              <a:ea typeface="微软雅黑" charset="-122"/>
              <a:cs typeface="Arial" panose="020B0604020202090204" pitchFamily="34" charset="0"/>
              <a:sym typeface="+mn-lt"/>
            </a:endParaRPr>
          </a:p>
        </p:txBody>
      </p:sp>
      <p:cxnSp>
        <p:nvCxnSpPr>
          <p:cNvPr id="2" name="直接连接符 1"/>
          <p:cNvCxnSpPr/>
          <p:nvPr>
            <p:custDataLst>
              <p:tags r:id="rId2"/>
            </p:custDataLst>
          </p:nvPr>
        </p:nvCxnSpPr>
        <p:spPr>
          <a:xfrm>
            <a:off x="2935605" y="2441258"/>
            <a:ext cx="632079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3"/>
            </p:custDataLst>
          </p:nvPr>
        </p:nvCxnSpPr>
        <p:spPr>
          <a:xfrm>
            <a:off x="2935605" y="4594543"/>
            <a:ext cx="632079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ctrTitle" idx="14"/>
            <p:custDataLst>
              <p:tags r:id="rId4"/>
            </p:custDataLst>
          </p:nvPr>
        </p:nvSpPr>
        <p:spPr/>
        <p:txBody>
          <a:bodyPr>
            <a:normAutofit/>
          </a:bodyPr>
          <a:lstStyle/>
          <a:p>
            <a:r>
              <a:rPr lang="en-US" altLang="zh-CN"/>
              <a:t>Runtime</a:t>
            </a:r>
            <a:r>
              <a:rPr lang="zh-CN" altLang="en-US"/>
              <a:t>开发</a:t>
            </a:r>
            <a:endParaRPr lang="zh-CN" altLang="en-US"/>
          </a:p>
        </p:txBody>
      </p:sp>
      <p:sp>
        <p:nvSpPr>
          <p:cNvPr id="4" name="副标题 3"/>
          <p:cNvSpPr>
            <a:spLocks noGrp="1"/>
          </p:cNvSpPr>
          <p:nvPr>
            <p:ph type="subTitle" idx="13"/>
            <p:custDataLst>
              <p:tags r:id="rId5"/>
            </p:custDataLst>
          </p:nvPr>
        </p:nvSpPr>
        <p:spPr/>
        <p:txBody>
          <a:bodyPr/>
          <a:lstStyle/>
          <a:p>
            <a:r>
              <a:rPr lang="en-US" altLang="zh-CN">
                <a:sym typeface="+mn-ea"/>
              </a:rPr>
              <a:t>Pallets &amp; APIs &amp; HostFunctions</a:t>
            </a:r>
            <a:endParaRPr lang="en-US" altLang="zh-CN"/>
          </a:p>
        </p:txBody>
      </p:sp>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1395095" y="771525"/>
            <a:ext cx="9401175" cy="531495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395095" y="504825"/>
            <a:ext cx="9401175" cy="584835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333500" y="414020"/>
            <a:ext cx="9525000" cy="6029325"/>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333500" y="504825"/>
            <a:ext cx="9525000" cy="5848350"/>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333500" y="1214120"/>
            <a:ext cx="9525000" cy="442912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467485" y="0"/>
            <a:ext cx="9257030" cy="6858000"/>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2"/>
          <p:cNvSpPr txBox="1"/>
          <p:nvPr>
            <p:custDataLst>
              <p:tags r:id="rId1"/>
            </p:custDataLst>
          </p:nvPr>
        </p:nvSpPr>
        <p:spPr>
          <a:xfrm>
            <a:off x="3053080" y="2899093"/>
            <a:ext cx="1487170" cy="124079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defRPr/>
            </a:pPr>
            <a:r>
              <a:rPr lang="en-US" altLang="zh-CN" sz="7200" b="1" spc="200">
                <a:solidFill>
                  <a:schemeClr val="accent1"/>
                </a:solidFill>
                <a:latin typeface="Arial" panose="020B0604020202090204" pitchFamily="34" charset="0"/>
                <a:ea typeface="微软雅黑" charset="-122"/>
                <a:cs typeface="Arial" panose="020B0604020202090204" pitchFamily="34" charset="0"/>
                <a:sym typeface="+mn-lt"/>
              </a:rPr>
              <a:t>04</a:t>
            </a:r>
            <a:endParaRPr lang="en-US" altLang="zh-CN" sz="7200" b="1" spc="200">
              <a:solidFill>
                <a:schemeClr val="accent1"/>
              </a:solidFill>
              <a:latin typeface="Arial" panose="020B0604020202090204" pitchFamily="34" charset="0"/>
              <a:ea typeface="微软雅黑" charset="-122"/>
              <a:cs typeface="Arial" panose="020B0604020202090204" pitchFamily="34" charset="0"/>
              <a:sym typeface="+mn-lt"/>
            </a:endParaRPr>
          </a:p>
        </p:txBody>
      </p:sp>
      <p:cxnSp>
        <p:nvCxnSpPr>
          <p:cNvPr id="2" name="直接连接符 1"/>
          <p:cNvCxnSpPr/>
          <p:nvPr>
            <p:custDataLst>
              <p:tags r:id="rId2"/>
            </p:custDataLst>
          </p:nvPr>
        </p:nvCxnSpPr>
        <p:spPr>
          <a:xfrm>
            <a:off x="2935605" y="2441258"/>
            <a:ext cx="632079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3"/>
            </p:custDataLst>
          </p:nvPr>
        </p:nvCxnSpPr>
        <p:spPr>
          <a:xfrm>
            <a:off x="2935605" y="4594543"/>
            <a:ext cx="632079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ctrTitle" idx="14"/>
            <p:custDataLst>
              <p:tags r:id="rId4"/>
            </p:custDataLst>
          </p:nvPr>
        </p:nvSpPr>
        <p:spPr/>
        <p:txBody>
          <a:bodyPr>
            <a:normAutofit/>
          </a:bodyPr>
          <a:lstStyle/>
          <a:p>
            <a:r>
              <a:rPr lang="zh-CN" altLang="en-US"/>
              <a:t>不好的一面</a:t>
            </a:r>
            <a:endParaRPr lang="zh-CN" altLang="en-US"/>
          </a:p>
        </p:txBody>
      </p:sp>
      <p:sp>
        <p:nvSpPr>
          <p:cNvPr id="4" name="副标题 3"/>
          <p:cNvSpPr>
            <a:spLocks noGrp="1"/>
          </p:cNvSpPr>
          <p:nvPr>
            <p:ph type="subTitle" idx="13"/>
            <p:custDataLst>
              <p:tags r:id="rId5"/>
            </p:custDataLst>
          </p:nvPr>
        </p:nvSpPr>
        <p:spPr/>
        <p:txBody>
          <a:bodyPr/>
          <a:lstStyle/>
          <a:p>
            <a:r>
              <a:rPr lang="zh-CN" altLang="en-US"/>
              <a:t>人生苦短</a:t>
            </a:r>
            <a:endParaRPr lang="zh-CN" altLang="en-US"/>
          </a:p>
        </p:txBody>
      </p:sp>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2582505" y="1430003"/>
            <a:ext cx="662956" cy="1116953"/>
          </a:xfrm>
          <a:prstGeom prst="rect">
            <a:avLst/>
          </a:prstGeom>
          <a:noFill/>
        </p:spPr>
        <p:txBody>
          <a:bodyPr wrap="square" rtlCol="0">
            <a:normAutofit lnSpcReduction="10000"/>
          </a:bodyPr>
          <a:lstStyle/>
          <a:p>
            <a:pPr>
              <a:lnSpc>
                <a:spcPct val="120000"/>
              </a:lnSpc>
            </a:pPr>
            <a:r>
              <a:rPr lang="en-US" altLang="zh-CN" sz="6600" spc="150" dirty="0">
                <a:solidFill>
                  <a:srgbClr val="1F74AD"/>
                </a:solidFill>
                <a:latin typeface="Arial" panose="020B0604020202090204" pitchFamily="34" charset="0"/>
                <a:ea typeface="微软雅黑" charset="-122"/>
                <a:sym typeface="Arial" panose="020B0604020202090204" pitchFamily="34" charset="0"/>
              </a:rPr>
              <a:t>1</a:t>
            </a:r>
            <a:endParaRPr lang="zh-CN" altLang="en-US" sz="6600" spc="150" dirty="0">
              <a:solidFill>
                <a:srgbClr val="1F74AD"/>
              </a:solidFill>
              <a:latin typeface="Arial" panose="020B0604020202090204" pitchFamily="34" charset="0"/>
              <a:ea typeface="微软雅黑" charset="-122"/>
              <a:sym typeface="Arial" panose="020B0604020202090204" pitchFamily="34" charset="0"/>
            </a:endParaRPr>
          </a:p>
        </p:txBody>
      </p:sp>
      <p:cxnSp>
        <p:nvCxnSpPr>
          <p:cNvPr id="4" name="直接连接符 3"/>
          <p:cNvCxnSpPr/>
          <p:nvPr>
            <p:custDataLst>
              <p:tags r:id="rId2"/>
            </p:custDataLst>
          </p:nvPr>
        </p:nvCxnSpPr>
        <p:spPr>
          <a:xfrm flipV="1">
            <a:off x="3468076" y="1658881"/>
            <a:ext cx="300878" cy="806300"/>
          </a:xfrm>
          <a:prstGeom prst="line">
            <a:avLst/>
          </a:prstGeom>
          <a:solidFill>
            <a:srgbClr val="1F74AD"/>
          </a:solidFill>
          <a:ln>
            <a:solidFill>
              <a:srgbClr val="1F74AD"/>
            </a:solidFill>
          </a:ln>
        </p:spPr>
        <p:style>
          <a:lnRef idx="1">
            <a:srgbClr val="1F74AD"/>
          </a:lnRef>
          <a:fillRef idx="0">
            <a:srgbClr val="1F74AD"/>
          </a:fillRef>
          <a:effectRef idx="0">
            <a:srgbClr val="1F74AD"/>
          </a:effectRef>
          <a:fontRef idx="minor">
            <a:srgbClr val="000000"/>
          </a:fontRef>
        </p:style>
      </p:cxnSp>
      <p:sp>
        <p:nvSpPr>
          <p:cNvPr id="5" name="椭圆 4"/>
          <p:cNvSpPr/>
          <p:nvPr>
            <p:custDataLst>
              <p:tags r:id="rId3"/>
            </p:custDataLst>
          </p:nvPr>
        </p:nvSpPr>
        <p:spPr>
          <a:xfrm>
            <a:off x="3741233" y="1586420"/>
            <a:ext cx="84894" cy="84894"/>
          </a:xfrm>
          <a:prstGeom prst="ellipse">
            <a:avLst/>
          </a:prstGeom>
          <a:solidFill>
            <a:srgbClr val="1F74AD"/>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algn="ctr">
              <a:lnSpc>
                <a:spcPct val="140000"/>
              </a:lnSpc>
            </a:pPr>
            <a:endParaRPr lang="zh-CN" altLang="en-US">
              <a:latin typeface="Arial" panose="020B0604020202090204" pitchFamily="34" charset="0"/>
              <a:ea typeface="微软雅黑" charset="-122"/>
              <a:sym typeface="Arial" panose="020B0604020202090204" pitchFamily="34" charset="0"/>
            </a:endParaRPr>
          </a:p>
        </p:txBody>
      </p:sp>
      <p:sp>
        <p:nvSpPr>
          <p:cNvPr id="6" name="椭圆 5"/>
          <p:cNvSpPr/>
          <p:nvPr>
            <p:custDataLst>
              <p:tags r:id="rId4"/>
            </p:custDataLst>
          </p:nvPr>
        </p:nvSpPr>
        <p:spPr>
          <a:xfrm>
            <a:off x="3413450" y="2475442"/>
            <a:ext cx="84894" cy="84894"/>
          </a:xfrm>
          <a:prstGeom prst="ellipse">
            <a:avLst/>
          </a:prstGeom>
          <a:solidFill>
            <a:srgbClr val="1F74AD"/>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algn="ctr">
              <a:lnSpc>
                <a:spcPct val="140000"/>
              </a:lnSpc>
            </a:pPr>
            <a:endParaRPr lang="zh-CN" altLang="en-US">
              <a:latin typeface="Arial" panose="020B0604020202090204" pitchFamily="34" charset="0"/>
              <a:ea typeface="微软雅黑" charset="-122"/>
              <a:sym typeface="Arial" panose="020B0604020202090204" pitchFamily="34" charset="0"/>
            </a:endParaRPr>
          </a:p>
        </p:txBody>
      </p:sp>
      <p:sp>
        <p:nvSpPr>
          <p:cNvPr id="31" name="文本框 30"/>
          <p:cNvSpPr txBox="1"/>
          <p:nvPr>
            <p:custDataLst>
              <p:tags r:id="rId5"/>
            </p:custDataLst>
          </p:nvPr>
        </p:nvSpPr>
        <p:spPr>
          <a:xfrm>
            <a:off x="2582505" y="2605233"/>
            <a:ext cx="662956" cy="1116953"/>
          </a:xfrm>
          <a:prstGeom prst="rect">
            <a:avLst/>
          </a:prstGeom>
          <a:noFill/>
        </p:spPr>
        <p:txBody>
          <a:bodyPr wrap="square" rtlCol="0">
            <a:normAutofit lnSpcReduction="10000"/>
          </a:bodyPr>
          <a:lstStyle/>
          <a:p>
            <a:pPr>
              <a:lnSpc>
                <a:spcPct val="120000"/>
              </a:lnSpc>
            </a:pPr>
            <a:r>
              <a:rPr lang="en-US" altLang="zh-CN" sz="6600" spc="150" dirty="0">
                <a:solidFill>
                  <a:srgbClr val="3498DB"/>
                </a:solidFill>
                <a:latin typeface="Arial" panose="020B0604020202090204" pitchFamily="34" charset="0"/>
                <a:ea typeface="微软雅黑" charset="-122"/>
                <a:sym typeface="Arial" panose="020B0604020202090204" pitchFamily="34" charset="0"/>
              </a:rPr>
              <a:t>2</a:t>
            </a:r>
            <a:endParaRPr lang="zh-CN" altLang="en-US" sz="6600" spc="150" dirty="0">
              <a:solidFill>
                <a:srgbClr val="3498DB"/>
              </a:solidFill>
              <a:latin typeface="Arial" panose="020B0604020202090204" pitchFamily="34" charset="0"/>
              <a:ea typeface="微软雅黑" charset="-122"/>
              <a:sym typeface="Arial" panose="020B0604020202090204" pitchFamily="34" charset="0"/>
            </a:endParaRPr>
          </a:p>
        </p:txBody>
      </p:sp>
      <p:cxnSp>
        <p:nvCxnSpPr>
          <p:cNvPr id="36" name="直接连接符 35"/>
          <p:cNvCxnSpPr/>
          <p:nvPr>
            <p:custDataLst>
              <p:tags r:id="rId6"/>
            </p:custDataLst>
          </p:nvPr>
        </p:nvCxnSpPr>
        <p:spPr>
          <a:xfrm flipV="1">
            <a:off x="3468076" y="2860078"/>
            <a:ext cx="300878" cy="806300"/>
          </a:xfrm>
          <a:prstGeom prst="line">
            <a:avLst/>
          </a:prstGeom>
          <a:solidFill>
            <a:srgbClr val="1F74AD"/>
          </a:solidFill>
          <a:ln>
            <a:solidFill>
              <a:srgbClr val="3498DB"/>
            </a:solidFill>
          </a:ln>
        </p:spPr>
        <p:style>
          <a:lnRef idx="1">
            <a:srgbClr val="1F74AD"/>
          </a:lnRef>
          <a:fillRef idx="0">
            <a:srgbClr val="1F74AD"/>
          </a:fillRef>
          <a:effectRef idx="0">
            <a:srgbClr val="1F74AD"/>
          </a:effectRef>
          <a:fontRef idx="minor">
            <a:srgbClr val="000000"/>
          </a:fontRef>
        </p:style>
      </p:cxnSp>
      <p:sp>
        <p:nvSpPr>
          <p:cNvPr id="37" name="椭圆 36"/>
          <p:cNvSpPr/>
          <p:nvPr>
            <p:custDataLst>
              <p:tags r:id="rId7"/>
            </p:custDataLst>
          </p:nvPr>
        </p:nvSpPr>
        <p:spPr>
          <a:xfrm>
            <a:off x="3741233" y="2787617"/>
            <a:ext cx="84894" cy="84894"/>
          </a:xfrm>
          <a:prstGeom prst="ellipse">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algn="ctr">
              <a:lnSpc>
                <a:spcPct val="140000"/>
              </a:lnSpc>
            </a:pPr>
            <a:endParaRPr lang="zh-CN" altLang="en-US">
              <a:latin typeface="Arial" panose="020B0604020202090204" pitchFamily="34" charset="0"/>
              <a:ea typeface="微软雅黑" charset="-122"/>
              <a:sym typeface="Arial" panose="020B0604020202090204" pitchFamily="34" charset="0"/>
            </a:endParaRPr>
          </a:p>
        </p:txBody>
      </p:sp>
      <p:sp>
        <p:nvSpPr>
          <p:cNvPr id="38" name="椭圆 37"/>
          <p:cNvSpPr/>
          <p:nvPr>
            <p:custDataLst>
              <p:tags r:id="rId8"/>
            </p:custDataLst>
          </p:nvPr>
        </p:nvSpPr>
        <p:spPr>
          <a:xfrm>
            <a:off x="3413450" y="3676639"/>
            <a:ext cx="84894" cy="84894"/>
          </a:xfrm>
          <a:prstGeom prst="ellipse">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algn="ctr">
              <a:lnSpc>
                <a:spcPct val="140000"/>
              </a:lnSpc>
            </a:pPr>
            <a:endParaRPr lang="zh-CN" altLang="en-US">
              <a:latin typeface="Arial" panose="020B0604020202090204" pitchFamily="34" charset="0"/>
              <a:ea typeface="微软雅黑" charset="-122"/>
              <a:sym typeface="Arial" panose="020B0604020202090204" pitchFamily="34" charset="0"/>
            </a:endParaRPr>
          </a:p>
        </p:txBody>
      </p:sp>
      <p:sp>
        <p:nvSpPr>
          <p:cNvPr id="40" name="文本框 39"/>
          <p:cNvSpPr txBox="1"/>
          <p:nvPr>
            <p:custDataLst>
              <p:tags r:id="rId9"/>
            </p:custDataLst>
          </p:nvPr>
        </p:nvSpPr>
        <p:spPr>
          <a:xfrm>
            <a:off x="2582505" y="3806498"/>
            <a:ext cx="662956" cy="1116953"/>
          </a:xfrm>
          <a:prstGeom prst="rect">
            <a:avLst/>
          </a:prstGeom>
          <a:noFill/>
        </p:spPr>
        <p:txBody>
          <a:bodyPr wrap="square" rtlCol="0">
            <a:normAutofit lnSpcReduction="10000"/>
          </a:bodyPr>
          <a:lstStyle/>
          <a:p>
            <a:pPr>
              <a:lnSpc>
                <a:spcPct val="120000"/>
              </a:lnSpc>
            </a:pPr>
            <a:r>
              <a:rPr lang="en-US" altLang="zh-CN" sz="6600" spc="150" dirty="0">
                <a:solidFill>
                  <a:srgbClr val="1AA3AA"/>
                </a:solidFill>
                <a:latin typeface="Arial" panose="020B0604020202090204" pitchFamily="34" charset="0"/>
                <a:ea typeface="微软雅黑" charset="-122"/>
                <a:sym typeface="Arial" panose="020B0604020202090204" pitchFamily="34" charset="0"/>
              </a:rPr>
              <a:t>3</a:t>
            </a:r>
            <a:endParaRPr lang="zh-CN" altLang="en-US" sz="6600" spc="150" dirty="0">
              <a:solidFill>
                <a:srgbClr val="1AA3AA"/>
              </a:solidFill>
              <a:latin typeface="Arial" panose="020B0604020202090204" pitchFamily="34" charset="0"/>
              <a:ea typeface="微软雅黑" charset="-122"/>
              <a:sym typeface="Arial" panose="020B0604020202090204" pitchFamily="34" charset="0"/>
            </a:endParaRPr>
          </a:p>
        </p:txBody>
      </p:sp>
      <p:cxnSp>
        <p:nvCxnSpPr>
          <p:cNvPr id="45" name="直接连接符 44"/>
          <p:cNvCxnSpPr/>
          <p:nvPr>
            <p:custDataLst>
              <p:tags r:id="rId10"/>
            </p:custDataLst>
          </p:nvPr>
        </p:nvCxnSpPr>
        <p:spPr>
          <a:xfrm flipV="1">
            <a:off x="3468076" y="4061274"/>
            <a:ext cx="300878" cy="806300"/>
          </a:xfrm>
          <a:prstGeom prst="line">
            <a:avLst/>
          </a:prstGeom>
          <a:solidFill>
            <a:srgbClr val="1F74AD"/>
          </a:solidFill>
          <a:ln>
            <a:solidFill>
              <a:srgbClr val="1AA3AA"/>
            </a:solidFill>
          </a:ln>
        </p:spPr>
        <p:style>
          <a:lnRef idx="1">
            <a:srgbClr val="1F74AD"/>
          </a:lnRef>
          <a:fillRef idx="0">
            <a:srgbClr val="1F74AD"/>
          </a:fillRef>
          <a:effectRef idx="0">
            <a:srgbClr val="1F74AD"/>
          </a:effectRef>
          <a:fontRef idx="minor">
            <a:srgbClr val="000000"/>
          </a:fontRef>
        </p:style>
      </p:cxnSp>
      <p:sp>
        <p:nvSpPr>
          <p:cNvPr id="46" name="椭圆 45"/>
          <p:cNvSpPr/>
          <p:nvPr>
            <p:custDataLst>
              <p:tags r:id="rId11"/>
            </p:custDataLst>
          </p:nvPr>
        </p:nvSpPr>
        <p:spPr>
          <a:xfrm>
            <a:off x="3741233" y="3988813"/>
            <a:ext cx="84894" cy="84894"/>
          </a:xfrm>
          <a:prstGeom prst="ellipse">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algn="ctr">
              <a:lnSpc>
                <a:spcPct val="140000"/>
              </a:lnSpc>
            </a:pPr>
            <a:endParaRPr lang="zh-CN" altLang="en-US">
              <a:latin typeface="Arial" panose="020B0604020202090204" pitchFamily="34" charset="0"/>
              <a:ea typeface="微软雅黑" charset="-122"/>
              <a:sym typeface="Arial" panose="020B0604020202090204" pitchFamily="34" charset="0"/>
            </a:endParaRPr>
          </a:p>
        </p:txBody>
      </p:sp>
      <p:sp>
        <p:nvSpPr>
          <p:cNvPr id="47" name="椭圆 46"/>
          <p:cNvSpPr/>
          <p:nvPr>
            <p:custDataLst>
              <p:tags r:id="rId12"/>
            </p:custDataLst>
          </p:nvPr>
        </p:nvSpPr>
        <p:spPr>
          <a:xfrm>
            <a:off x="3413450" y="4877835"/>
            <a:ext cx="84894" cy="84894"/>
          </a:xfrm>
          <a:prstGeom prst="ellipse">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algn="ctr">
              <a:lnSpc>
                <a:spcPct val="140000"/>
              </a:lnSpc>
            </a:pPr>
            <a:endParaRPr lang="zh-CN" altLang="en-US">
              <a:latin typeface="Arial" panose="020B0604020202090204" pitchFamily="34" charset="0"/>
              <a:ea typeface="微软雅黑" charset="-122"/>
              <a:sym typeface="Arial" panose="020B0604020202090204" pitchFamily="34" charset="0"/>
            </a:endParaRPr>
          </a:p>
        </p:txBody>
      </p:sp>
      <p:sp>
        <p:nvSpPr>
          <p:cNvPr id="70" name="文本框 69"/>
          <p:cNvSpPr txBox="1"/>
          <p:nvPr>
            <p:custDataLst>
              <p:tags r:id="rId13"/>
            </p:custDataLst>
          </p:nvPr>
        </p:nvSpPr>
        <p:spPr>
          <a:xfrm>
            <a:off x="2582505" y="5059832"/>
            <a:ext cx="662956" cy="1116953"/>
          </a:xfrm>
          <a:prstGeom prst="rect">
            <a:avLst/>
          </a:prstGeom>
          <a:noFill/>
        </p:spPr>
        <p:txBody>
          <a:bodyPr wrap="square" rtlCol="0">
            <a:normAutofit lnSpcReduction="10000"/>
          </a:bodyPr>
          <a:lstStyle/>
          <a:p>
            <a:pPr>
              <a:lnSpc>
                <a:spcPct val="120000"/>
              </a:lnSpc>
            </a:pPr>
            <a:r>
              <a:rPr lang="en-US" altLang="zh-CN" sz="6600" spc="150" dirty="0">
                <a:solidFill>
                  <a:srgbClr val="69A35B"/>
                </a:solidFill>
                <a:latin typeface="Arial" panose="020B0604020202090204" pitchFamily="34" charset="0"/>
                <a:ea typeface="微软雅黑" charset="-122"/>
                <a:sym typeface="Arial" panose="020B0604020202090204" pitchFamily="34" charset="0"/>
              </a:rPr>
              <a:t>4</a:t>
            </a:r>
            <a:endParaRPr lang="zh-CN" altLang="en-US" sz="6600" spc="150" dirty="0">
              <a:solidFill>
                <a:srgbClr val="69A35B"/>
              </a:solidFill>
              <a:latin typeface="Arial" panose="020B0604020202090204" pitchFamily="34" charset="0"/>
              <a:ea typeface="微软雅黑" charset="-122"/>
              <a:sym typeface="Arial" panose="020B0604020202090204" pitchFamily="34" charset="0"/>
            </a:endParaRPr>
          </a:p>
        </p:txBody>
      </p:sp>
      <p:cxnSp>
        <p:nvCxnSpPr>
          <p:cNvPr id="75" name="直接连接符 74"/>
          <p:cNvCxnSpPr/>
          <p:nvPr>
            <p:custDataLst>
              <p:tags r:id="rId14"/>
            </p:custDataLst>
          </p:nvPr>
        </p:nvCxnSpPr>
        <p:spPr>
          <a:xfrm flipV="1">
            <a:off x="3468076" y="5262468"/>
            <a:ext cx="300878" cy="806300"/>
          </a:xfrm>
          <a:prstGeom prst="line">
            <a:avLst/>
          </a:prstGeom>
          <a:solidFill>
            <a:srgbClr val="1F74AD"/>
          </a:solidFill>
          <a:ln>
            <a:solidFill>
              <a:srgbClr val="69A35B"/>
            </a:solidFill>
          </a:ln>
        </p:spPr>
        <p:style>
          <a:lnRef idx="1">
            <a:srgbClr val="1F74AD"/>
          </a:lnRef>
          <a:fillRef idx="0">
            <a:srgbClr val="1F74AD"/>
          </a:fillRef>
          <a:effectRef idx="0">
            <a:srgbClr val="1F74AD"/>
          </a:effectRef>
          <a:fontRef idx="minor">
            <a:srgbClr val="000000"/>
          </a:fontRef>
        </p:style>
      </p:cxnSp>
      <p:sp>
        <p:nvSpPr>
          <p:cNvPr id="76" name="椭圆 75"/>
          <p:cNvSpPr/>
          <p:nvPr>
            <p:custDataLst>
              <p:tags r:id="rId15"/>
            </p:custDataLst>
          </p:nvPr>
        </p:nvSpPr>
        <p:spPr>
          <a:xfrm>
            <a:off x="3741233" y="5190007"/>
            <a:ext cx="84894" cy="84894"/>
          </a:xfrm>
          <a:prstGeom prst="ellipse">
            <a:avLst/>
          </a:prstGeom>
          <a:solidFill>
            <a:srgbClr val="69A35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algn="ctr">
              <a:lnSpc>
                <a:spcPct val="140000"/>
              </a:lnSpc>
            </a:pPr>
            <a:endParaRPr lang="zh-CN" altLang="en-US">
              <a:latin typeface="Arial" panose="020B0604020202090204" pitchFamily="34" charset="0"/>
              <a:ea typeface="微软雅黑" charset="-122"/>
              <a:sym typeface="Arial" panose="020B0604020202090204" pitchFamily="34" charset="0"/>
            </a:endParaRPr>
          </a:p>
        </p:txBody>
      </p:sp>
      <p:sp>
        <p:nvSpPr>
          <p:cNvPr id="77" name="椭圆 76"/>
          <p:cNvSpPr/>
          <p:nvPr>
            <p:custDataLst>
              <p:tags r:id="rId16"/>
            </p:custDataLst>
          </p:nvPr>
        </p:nvSpPr>
        <p:spPr>
          <a:xfrm>
            <a:off x="3413450" y="6079029"/>
            <a:ext cx="84894" cy="84894"/>
          </a:xfrm>
          <a:prstGeom prst="ellipse">
            <a:avLst/>
          </a:prstGeom>
          <a:solidFill>
            <a:srgbClr val="69A35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algn="ctr">
              <a:lnSpc>
                <a:spcPct val="140000"/>
              </a:lnSpc>
            </a:pPr>
            <a:endParaRPr lang="zh-CN" altLang="en-US">
              <a:latin typeface="Arial" panose="020B0604020202090204" pitchFamily="34" charset="0"/>
              <a:ea typeface="微软雅黑" charset="-122"/>
              <a:sym typeface="Arial" panose="020B0604020202090204" pitchFamily="34" charset="0"/>
            </a:endParaRPr>
          </a:p>
        </p:txBody>
      </p:sp>
      <p:sp>
        <p:nvSpPr>
          <p:cNvPr id="28" name="文本框 27"/>
          <p:cNvSpPr txBox="1"/>
          <p:nvPr>
            <p:custDataLst>
              <p:tags r:id="rId17"/>
            </p:custDataLst>
          </p:nvPr>
        </p:nvSpPr>
        <p:spPr>
          <a:xfrm>
            <a:off x="4099284" y="1826592"/>
            <a:ext cx="5510211" cy="401105"/>
          </a:xfrm>
          <a:prstGeom prst="rect">
            <a:avLst/>
          </a:prstGeom>
          <a:noFill/>
        </p:spPr>
        <p:txBody>
          <a:bodyPr wrap="square" lIns="90000" tIns="46800" rIns="90000" bIns="0" anchor="b" anchorCtr="0">
            <a:normAutofit lnSpcReduction="10000"/>
          </a:bodyPr>
          <a:lstStyle>
            <a:defPPr>
              <a:defRPr lang="zh-CN"/>
            </a:defPPr>
            <a:lvl1pPr marL="0" algn="l" defTabSz="913765" rtl="0" eaLnBrk="1" latinLnBrk="0" hangingPunct="1">
              <a:defRPr sz="1800" kern="1200">
                <a:solidFill>
                  <a:srgbClr val="000000"/>
                </a:solidFill>
                <a:latin typeface="Arial" panose="020B0604020202090204" pitchFamily="34" charset="0"/>
                <a:ea typeface="微软雅黑" charset="-122"/>
                <a:cs typeface="+mn-ea"/>
              </a:defRPr>
            </a:lvl1pPr>
            <a:lvl2pPr marL="457200" algn="l" defTabSz="913765" rtl="0" eaLnBrk="1" latinLnBrk="0" hangingPunct="1">
              <a:defRPr sz="1800" kern="1200">
                <a:solidFill>
                  <a:srgbClr val="000000"/>
                </a:solidFill>
                <a:latin typeface="Arial" panose="020B0604020202090204" pitchFamily="34" charset="0"/>
                <a:ea typeface="微软雅黑" charset="-122"/>
                <a:cs typeface="+mn-ea"/>
              </a:defRPr>
            </a:lvl2pPr>
            <a:lvl3pPr marL="914400" algn="l" defTabSz="913765" rtl="0" eaLnBrk="1" latinLnBrk="0" hangingPunct="1">
              <a:defRPr sz="1800" kern="1200">
                <a:solidFill>
                  <a:srgbClr val="000000"/>
                </a:solidFill>
                <a:latin typeface="Arial" panose="020B0604020202090204" pitchFamily="34" charset="0"/>
                <a:ea typeface="微软雅黑" charset="-122"/>
                <a:cs typeface="+mn-ea"/>
              </a:defRPr>
            </a:lvl3pPr>
            <a:lvl4pPr marL="1371600" algn="l" defTabSz="913765" rtl="0" eaLnBrk="1" latinLnBrk="0" hangingPunct="1">
              <a:defRPr sz="1800" kern="1200">
                <a:solidFill>
                  <a:srgbClr val="000000"/>
                </a:solidFill>
                <a:latin typeface="Arial" panose="020B0604020202090204" pitchFamily="34" charset="0"/>
                <a:ea typeface="微软雅黑" charset="-122"/>
                <a:cs typeface="+mn-ea"/>
              </a:defRPr>
            </a:lvl4pPr>
            <a:lvl5pPr marL="1828800" algn="l" defTabSz="913765" rtl="0" eaLnBrk="1" latinLnBrk="0" hangingPunct="1">
              <a:defRPr sz="1800" kern="1200">
                <a:solidFill>
                  <a:srgbClr val="000000"/>
                </a:solidFill>
                <a:latin typeface="Arial" panose="020B0604020202090204" pitchFamily="34" charset="0"/>
                <a:ea typeface="微软雅黑" charset="-122"/>
                <a:cs typeface="+mn-ea"/>
              </a:defRPr>
            </a:lvl5pPr>
            <a:lvl6pPr marL="2286000" algn="l" defTabSz="913765" rtl="0" eaLnBrk="1" latinLnBrk="0" hangingPunct="1">
              <a:defRPr sz="1800" kern="1200">
                <a:solidFill>
                  <a:srgbClr val="000000"/>
                </a:solidFill>
                <a:latin typeface="Arial" panose="020B0604020202090204" pitchFamily="34" charset="0"/>
                <a:ea typeface="微软雅黑" charset="-122"/>
                <a:cs typeface="+mn-ea"/>
              </a:defRPr>
            </a:lvl6pPr>
            <a:lvl7pPr marL="2743200" algn="l" defTabSz="913765" rtl="0" eaLnBrk="1" latinLnBrk="0" hangingPunct="1">
              <a:defRPr sz="1800" kern="1200">
                <a:solidFill>
                  <a:srgbClr val="000000"/>
                </a:solidFill>
                <a:latin typeface="Arial" panose="020B0604020202090204" pitchFamily="34" charset="0"/>
                <a:ea typeface="微软雅黑" charset="-122"/>
                <a:cs typeface="+mn-ea"/>
              </a:defRPr>
            </a:lvl7pPr>
            <a:lvl8pPr marL="3200400" algn="l" defTabSz="913765" rtl="0" eaLnBrk="1" latinLnBrk="0" hangingPunct="1">
              <a:defRPr sz="1800" kern="1200">
                <a:solidFill>
                  <a:srgbClr val="000000"/>
                </a:solidFill>
                <a:latin typeface="Arial" panose="020B0604020202090204" pitchFamily="34" charset="0"/>
                <a:ea typeface="微软雅黑" charset="-122"/>
                <a:cs typeface="+mn-ea"/>
              </a:defRPr>
            </a:lvl8pPr>
            <a:lvl9pPr marL="3657600" algn="l" defTabSz="913765" rtl="0" eaLnBrk="1" latinLnBrk="0" hangingPunct="1">
              <a:defRPr sz="1800" kern="1200">
                <a:solidFill>
                  <a:srgbClr val="000000"/>
                </a:solidFill>
                <a:latin typeface="Arial" panose="020B0604020202090204" pitchFamily="34" charset="0"/>
                <a:ea typeface="微软雅黑" charset="-122"/>
                <a:cs typeface="+mn-ea"/>
              </a:defRPr>
            </a:lvl9pPr>
          </a:lstStyle>
          <a:p>
            <a:pPr>
              <a:lnSpc>
                <a:spcPct val="120000"/>
              </a:lnSpc>
            </a:pPr>
            <a:r>
              <a:rPr lang="zh-CN" altLang="en-US" sz="2000" b="1" spc="300">
                <a:solidFill>
                  <a:srgbClr val="1F74AD"/>
                </a:solidFill>
                <a:latin typeface="Arial" panose="020B0604020202090204" pitchFamily="34" charset="0"/>
                <a:ea typeface="微软雅黑" charset="-122"/>
                <a:cs typeface="+mn-ea"/>
                <a:sym typeface="Arial" panose="020B0604020202090204" pitchFamily="34" charset="0"/>
              </a:rPr>
              <a:t>简单</a:t>
            </a:r>
            <a:r>
              <a:rPr lang="zh-CN" altLang="en-US" sz="2000" b="1" spc="300">
                <a:solidFill>
                  <a:srgbClr val="1F74AD"/>
                </a:solidFill>
                <a:sym typeface="Arial" panose="020B0604020202090204" pitchFamily="34" charset="0"/>
              </a:rPr>
              <a:t>快速</a:t>
            </a:r>
            <a:r>
              <a:rPr lang="zh-CN" altLang="en-US" sz="2000" b="1" spc="300">
                <a:solidFill>
                  <a:srgbClr val="1F74AD"/>
                </a:solidFill>
                <a:latin typeface="Arial" panose="020B0604020202090204" pitchFamily="34" charset="0"/>
                <a:ea typeface="微软雅黑" charset="-122"/>
                <a:cs typeface="+mn-ea"/>
                <a:sym typeface="Arial" panose="020B0604020202090204" pitchFamily="34" charset="0"/>
              </a:rPr>
              <a:t>构建区块链？</a:t>
            </a:r>
            <a:endParaRPr lang="zh-CN" altLang="en-US" sz="2000" b="1" spc="300">
              <a:solidFill>
                <a:srgbClr val="1F74AD"/>
              </a:solidFill>
              <a:latin typeface="Arial" panose="020B0604020202090204" pitchFamily="34" charset="0"/>
              <a:ea typeface="微软雅黑" charset="-122"/>
              <a:cs typeface="+mn-ea"/>
              <a:sym typeface="Arial" panose="020B0604020202090204" pitchFamily="34" charset="0"/>
            </a:endParaRPr>
          </a:p>
        </p:txBody>
      </p:sp>
      <p:sp>
        <p:nvSpPr>
          <p:cNvPr id="32" name="文本框 31"/>
          <p:cNvSpPr txBox="1"/>
          <p:nvPr>
            <p:custDataLst>
              <p:tags r:id="rId18"/>
            </p:custDataLst>
          </p:nvPr>
        </p:nvSpPr>
        <p:spPr>
          <a:xfrm>
            <a:off x="4099284" y="3080242"/>
            <a:ext cx="5510211" cy="401105"/>
          </a:xfrm>
          <a:prstGeom prst="rect">
            <a:avLst/>
          </a:prstGeom>
          <a:noFill/>
        </p:spPr>
        <p:txBody>
          <a:bodyPr wrap="square" lIns="90000" tIns="46800" rIns="90000" bIns="0" anchor="b" anchorCtr="0">
            <a:normAutofit lnSpcReduction="10000"/>
          </a:bodyPr>
          <a:lstStyle>
            <a:defPPr>
              <a:defRPr lang="zh-CN"/>
            </a:defPPr>
            <a:lvl1pPr marL="0" algn="l" defTabSz="913765" rtl="0" eaLnBrk="1" latinLnBrk="0" hangingPunct="1">
              <a:defRPr sz="1800" kern="1200">
                <a:solidFill>
                  <a:srgbClr val="000000"/>
                </a:solidFill>
                <a:latin typeface="Arial" panose="020B0604020202090204" pitchFamily="34" charset="0"/>
                <a:ea typeface="微软雅黑" charset="-122"/>
                <a:cs typeface="+mn-ea"/>
              </a:defRPr>
            </a:lvl1pPr>
            <a:lvl2pPr marL="457200" algn="l" defTabSz="913765" rtl="0" eaLnBrk="1" latinLnBrk="0" hangingPunct="1">
              <a:defRPr sz="1800" kern="1200">
                <a:solidFill>
                  <a:srgbClr val="000000"/>
                </a:solidFill>
                <a:latin typeface="Arial" panose="020B0604020202090204" pitchFamily="34" charset="0"/>
                <a:ea typeface="微软雅黑" charset="-122"/>
                <a:cs typeface="+mn-ea"/>
              </a:defRPr>
            </a:lvl2pPr>
            <a:lvl3pPr marL="914400" algn="l" defTabSz="913765" rtl="0" eaLnBrk="1" latinLnBrk="0" hangingPunct="1">
              <a:defRPr sz="1800" kern="1200">
                <a:solidFill>
                  <a:srgbClr val="000000"/>
                </a:solidFill>
                <a:latin typeface="Arial" panose="020B0604020202090204" pitchFamily="34" charset="0"/>
                <a:ea typeface="微软雅黑" charset="-122"/>
                <a:cs typeface="+mn-ea"/>
              </a:defRPr>
            </a:lvl3pPr>
            <a:lvl4pPr marL="1371600" algn="l" defTabSz="913765" rtl="0" eaLnBrk="1" latinLnBrk="0" hangingPunct="1">
              <a:defRPr sz="1800" kern="1200">
                <a:solidFill>
                  <a:srgbClr val="000000"/>
                </a:solidFill>
                <a:latin typeface="Arial" panose="020B0604020202090204" pitchFamily="34" charset="0"/>
                <a:ea typeface="微软雅黑" charset="-122"/>
                <a:cs typeface="+mn-ea"/>
              </a:defRPr>
            </a:lvl4pPr>
            <a:lvl5pPr marL="1828800" algn="l" defTabSz="913765" rtl="0" eaLnBrk="1" latinLnBrk="0" hangingPunct="1">
              <a:defRPr sz="1800" kern="1200">
                <a:solidFill>
                  <a:srgbClr val="000000"/>
                </a:solidFill>
                <a:latin typeface="Arial" panose="020B0604020202090204" pitchFamily="34" charset="0"/>
                <a:ea typeface="微软雅黑" charset="-122"/>
                <a:cs typeface="+mn-ea"/>
              </a:defRPr>
            </a:lvl5pPr>
            <a:lvl6pPr marL="2286000" algn="l" defTabSz="913765" rtl="0" eaLnBrk="1" latinLnBrk="0" hangingPunct="1">
              <a:defRPr sz="1800" kern="1200">
                <a:solidFill>
                  <a:srgbClr val="000000"/>
                </a:solidFill>
                <a:latin typeface="Arial" panose="020B0604020202090204" pitchFamily="34" charset="0"/>
                <a:ea typeface="微软雅黑" charset="-122"/>
                <a:cs typeface="+mn-ea"/>
              </a:defRPr>
            </a:lvl6pPr>
            <a:lvl7pPr marL="2743200" algn="l" defTabSz="913765" rtl="0" eaLnBrk="1" latinLnBrk="0" hangingPunct="1">
              <a:defRPr sz="1800" kern="1200">
                <a:solidFill>
                  <a:srgbClr val="000000"/>
                </a:solidFill>
                <a:latin typeface="Arial" panose="020B0604020202090204" pitchFamily="34" charset="0"/>
                <a:ea typeface="微软雅黑" charset="-122"/>
                <a:cs typeface="+mn-ea"/>
              </a:defRPr>
            </a:lvl7pPr>
            <a:lvl8pPr marL="3200400" algn="l" defTabSz="913765" rtl="0" eaLnBrk="1" latinLnBrk="0" hangingPunct="1">
              <a:defRPr sz="1800" kern="1200">
                <a:solidFill>
                  <a:srgbClr val="000000"/>
                </a:solidFill>
                <a:latin typeface="Arial" panose="020B0604020202090204" pitchFamily="34" charset="0"/>
                <a:ea typeface="微软雅黑" charset="-122"/>
                <a:cs typeface="+mn-ea"/>
              </a:defRPr>
            </a:lvl8pPr>
            <a:lvl9pPr marL="3657600" algn="l" defTabSz="913765" rtl="0" eaLnBrk="1" latinLnBrk="0" hangingPunct="1">
              <a:defRPr sz="1800" kern="1200">
                <a:solidFill>
                  <a:srgbClr val="000000"/>
                </a:solidFill>
                <a:latin typeface="Arial" panose="020B0604020202090204" pitchFamily="34" charset="0"/>
                <a:ea typeface="微软雅黑" charset="-122"/>
                <a:cs typeface="+mn-ea"/>
              </a:defRPr>
            </a:lvl9pPr>
          </a:lstStyle>
          <a:p>
            <a:pPr>
              <a:lnSpc>
                <a:spcPct val="120000"/>
              </a:lnSpc>
            </a:pPr>
            <a:r>
              <a:rPr lang="en-US" altLang="zh-CN" sz="2000" b="1" spc="300">
                <a:solidFill>
                  <a:srgbClr val="3498DB"/>
                </a:solidFill>
                <a:latin typeface="Arial" panose="020B0604020202090204" pitchFamily="34" charset="0"/>
                <a:ea typeface="微软雅黑" charset="-122"/>
                <a:cs typeface="+mn-ea"/>
                <a:sym typeface="Arial" panose="020B0604020202090204" pitchFamily="34" charset="0"/>
              </a:rPr>
              <a:t>Native &amp; WASM</a:t>
            </a:r>
            <a:r>
              <a:rPr lang="zh-CN" altLang="en-US" sz="2000" b="1" spc="300">
                <a:solidFill>
                  <a:srgbClr val="3498DB"/>
                </a:solidFill>
                <a:latin typeface="Arial" panose="020B0604020202090204" pitchFamily="34" charset="0"/>
                <a:ea typeface="微软雅黑" charset="-122"/>
                <a:cs typeface="+mn-ea"/>
                <a:sym typeface="Arial" panose="020B0604020202090204" pitchFamily="34" charset="0"/>
              </a:rPr>
              <a:t>？</a:t>
            </a:r>
            <a:endParaRPr lang="zh-CN" altLang="en-US" sz="2000" b="1" spc="300">
              <a:solidFill>
                <a:srgbClr val="3498DB"/>
              </a:solidFill>
              <a:latin typeface="Arial" panose="020B0604020202090204" pitchFamily="34" charset="0"/>
              <a:ea typeface="微软雅黑" charset="-122"/>
              <a:cs typeface="+mn-ea"/>
              <a:sym typeface="Arial" panose="020B0604020202090204" pitchFamily="34" charset="0"/>
            </a:endParaRPr>
          </a:p>
        </p:txBody>
      </p:sp>
      <p:sp>
        <p:nvSpPr>
          <p:cNvPr id="39" name="文本框 38"/>
          <p:cNvSpPr txBox="1"/>
          <p:nvPr>
            <p:custDataLst>
              <p:tags r:id="rId19"/>
            </p:custDataLst>
          </p:nvPr>
        </p:nvSpPr>
        <p:spPr>
          <a:xfrm>
            <a:off x="4099284" y="4255787"/>
            <a:ext cx="5510211" cy="401105"/>
          </a:xfrm>
          <a:prstGeom prst="rect">
            <a:avLst/>
          </a:prstGeom>
          <a:noFill/>
        </p:spPr>
        <p:txBody>
          <a:bodyPr wrap="square" lIns="90000" tIns="46800" rIns="90000" bIns="0" anchor="b" anchorCtr="0">
            <a:normAutofit lnSpcReduction="10000"/>
          </a:bodyPr>
          <a:lstStyle>
            <a:defPPr>
              <a:defRPr lang="zh-CN"/>
            </a:defPPr>
            <a:lvl1pPr marL="0" algn="l" defTabSz="913765" rtl="0" eaLnBrk="1" latinLnBrk="0" hangingPunct="1">
              <a:defRPr sz="1800" kern="1200">
                <a:solidFill>
                  <a:srgbClr val="000000"/>
                </a:solidFill>
                <a:latin typeface="Arial" panose="020B0604020202090204" pitchFamily="34" charset="0"/>
                <a:ea typeface="微软雅黑" charset="-122"/>
                <a:cs typeface="+mn-ea"/>
              </a:defRPr>
            </a:lvl1pPr>
            <a:lvl2pPr marL="457200" algn="l" defTabSz="913765" rtl="0" eaLnBrk="1" latinLnBrk="0" hangingPunct="1">
              <a:defRPr sz="1800" kern="1200">
                <a:solidFill>
                  <a:srgbClr val="000000"/>
                </a:solidFill>
                <a:latin typeface="Arial" panose="020B0604020202090204" pitchFamily="34" charset="0"/>
                <a:ea typeface="微软雅黑" charset="-122"/>
                <a:cs typeface="+mn-ea"/>
              </a:defRPr>
            </a:lvl2pPr>
            <a:lvl3pPr marL="914400" algn="l" defTabSz="913765" rtl="0" eaLnBrk="1" latinLnBrk="0" hangingPunct="1">
              <a:defRPr sz="1800" kern="1200">
                <a:solidFill>
                  <a:srgbClr val="000000"/>
                </a:solidFill>
                <a:latin typeface="Arial" panose="020B0604020202090204" pitchFamily="34" charset="0"/>
                <a:ea typeface="微软雅黑" charset="-122"/>
                <a:cs typeface="+mn-ea"/>
              </a:defRPr>
            </a:lvl3pPr>
            <a:lvl4pPr marL="1371600" algn="l" defTabSz="913765" rtl="0" eaLnBrk="1" latinLnBrk="0" hangingPunct="1">
              <a:defRPr sz="1800" kern="1200">
                <a:solidFill>
                  <a:srgbClr val="000000"/>
                </a:solidFill>
                <a:latin typeface="Arial" panose="020B0604020202090204" pitchFamily="34" charset="0"/>
                <a:ea typeface="微软雅黑" charset="-122"/>
                <a:cs typeface="+mn-ea"/>
              </a:defRPr>
            </a:lvl4pPr>
            <a:lvl5pPr marL="1828800" algn="l" defTabSz="913765" rtl="0" eaLnBrk="1" latinLnBrk="0" hangingPunct="1">
              <a:defRPr sz="1800" kern="1200">
                <a:solidFill>
                  <a:srgbClr val="000000"/>
                </a:solidFill>
                <a:latin typeface="Arial" panose="020B0604020202090204" pitchFamily="34" charset="0"/>
                <a:ea typeface="微软雅黑" charset="-122"/>
                <a:cs typeface="+mn-ea"/>
              </a:defRPr>
            </a:lvl5pPr>
            <a:lvl6pPr marL="2286000" algn="l" defTabSz="913765" rtl="0" eaLnBrk="1" latinLnBrk="0" hangingPunct="1">
              <a:defRPr sz="1800" kern="1200">
                <a:solidFill>
                  <a:srgbClr val="000000"/>
                </a:solidFill>
                <a:latin typeface="Arial" panose="020B0604020202090204" pitchFamily="34" charset="0"/>
                <a:ea typeface="微软雅黑" charset="-122"/>
                <a:cs typeface="+mn-ea"/>
              </a:defRPr>
            </a:lvl6pPr>
            <a:lvl7pPr marL="2743200" algn="l" defTabSz="913765" rtl="0" eaLnBrk="1" latinLnBrk="0" hangingPunct="1">
              <a:defRPr sz="1800" kern="1200">
                <a:solidFill>
                  <a:srgbClr val="000000"/>
                </a:solidFill>
                <a:latin typeface="Arial" panose="020B0604020202090204" pitchFamily="34" charset="0"/>
                <a:ea typeface="微软雅黑" charset="-122"/>
                <a:cs typeface="+mn-ea"/>
              </a:defRPr>
            </a:lvl7pPr>
            <a:lvl8pPr marL="3200400" algn="l" defTabSz="913765" rtl="0" eaLnBrk="1" latinLnBrk="0" hangingPunct="1">
              <a:defRPr sz="1800" kern="1200">
                <a:solidFill>
                  <a:srgbClr val="000000"/>
                </a:solidFill>
                <a:latin typeface="Arial" panose="020B0604020202090204" pitchFamily="34" charset="0"/>
                <a:ea typeface="微软雅黑" charset="-122"/>
                <a:cs typeface="+mn-ea"/>
              </a:defRPr>
            </a:lvl8pPr>
            <a:lvl9pPr marL="3657600" algn="l" defTabSz="913765" rtl="0" eaLnBrk="1" latinLnBrk="0" hangingPunct="1">
              <a:defRPr sz="1800" kern="1200">
                <a:solidFill>
                  <a:srgbClr val="000000"/>
                </a:solidFill>
                <a:latin typeface="Arial" panose="020B0604020202090204" pitchFamily="34" charset="0"/>
                <a:ea typeface="微软雅黑" charset="-122"/>
                <a:cs typeface="+mn-ea"/>
              </a:defRPr>
            </a:lvl9pPr>
          </a:lstStyle>
          <a:p>
            <a:pPr>
              <a:lnSpc>
                <a:spcPct val="120000"/>
              </a:lnSpc>
            </a:pPr>
            <a:r>
              <a:rPr lang="zh-CN" altLang="en-US" sz="2000" b="1" spc="300">
                <a:solidFill>
                  <a:srgbClr val="1AA3AA"/>
                </a:solidFill>
                <a:latin typeface="Arial" panose="020B0604020202090204" pitchFamily="34" charset="0"/>
                <a:ea typeface="微软雅黑" charset="-122"/>
                <a:cs typeface="+mn-ea"/>
                <a:sym typeface="Arial" panose="020B0604020202090204" pitchFamily="34" charset="0"/>
              </a:rPr>
              <a:t>宏？</a:t>
            </a:r>
            <a:endParaRPr lang="zh-CN" altLang="en-US" sz="2000" b="1" spc="300">
              <a:solidFill>
                <a:srgbClr val="1AA3AA"/>
              </a:solidFill>
              <a:latin typeface="Arial" panose="020B0604020202090204" pitchFamily="34" charset="0"/>
              <a:ea typeface="微软雅黑" charset="-122"/>
              <a:cs typeface="+mn-ea"/>
              <a:sym typeface="Arial" panose="020B0604020202090204" pitchFamily="34" charset="0"/>
            </a:endParaRPr>
          </a:p>
        </p:txBody>
      </p:sp>
      <p:sp>
        <p:nvSpPr>
          <p:cNvPr id="42" name="文本框 41"/>
          <p:cNvSpPr txBox="1"/>
          <p:nvPr>
            <p:custDataLst>
              <p:tags r:id="rId20"/>
            </p:custDataLst>
          </p:nvPr>
        </p:nvSpPr>
        <p:spPr>
          <a:xfrm>
            <a:off x="4099284" y="5431333"/>
            <a:ext cx="5510211" cy="401105"/>
          </a:xfrm>
          <a:prstGeom prst="rect">
            <a:avLst/>
          </a:prstGeom>
          <a:noFill/>
        </p:spPr>
        <p:txBody>
          <a:bodyPr wrap="square" lIns="90000" tIns="46800" rIns="90000" bIns="0" anchor="b" anchorCtr="0">
            <a:normAutofit lnSpcReduction="10000"/>
          </a:bodyPr>
          <a:lstStyle>
            <a:defPPr>
              <a:defRPr lang="zh-CN"/>
            </a:defPPr>
            <a:lvl1pPr marL="0" algn="l" defTabSz="913765" rtl="0" eaLnBrk="1" latinLnBrk="0" hangingPunct="1">
              <a:defRPr sz="1800" kern="1200">
                <a:solidFill>
                  <a:srgbClr val="000000"/>
                </a:solidFill>
                <a:latin typeface="Arial" panose="020B0604020202090204" pitchFamily="34" charset="0"/>
                <a:ea typeface="微软雅黑" charset="-122"/>
                <a:cs typeface="+mn-ea"/>
              </a:defRPr>
            </a:lvl1pPr>
            <a:lvl2pPr marL="457200" algn="l" defTabSz="913765" rtl="0" eaLnBrk="1" latinLnBrk="0" hangingPunct="1">
              <a:defRPr sz="1800" kern="1200">
                <a:solidFill>
                  <a:srgbClr val="000000"/>
                </a:solidFill>
                <a:latin typeface="Arial" panose="020B0604020202090204" pitchFamily="34" charset="0"/>
                <a:ea typeface="微软雅黑" charset="-122"/>
                <a:cs typeface="+mn-ea"/>
              </a:defRPr>
            </a:lvl2pPr>
            <a:lvl3pPr marL="914400" algn="l" defTabSz="913765" rtl="0" eaLnBrk="1" latinLnBrk="0" hangingPunct="1">
              <a:defRPr sz="1800" kern="1200">
                <a:solidFill>
                  <a:srgbClr val="000000"/>
                </a:solidFill>
                <a:latin typeface="Arial" panose="020B0604020202090204" pitchFamily="34" charset="0"/>
                <a:ea typeface="微软雅黑" charset="-122"/>
                <a:cs typeface="+mn-ea"/>
              </a:defRPr>
            </a:lvl3pPr>
            <a:lvl4pPr marL="1371600" algn="l" defTabSz="913765" rtl="0" eaLnBrk="1" latinLnBrk="0" hangingPunct="1">
              <a:defRPr sz="1800" kern="1200">
                <a:solidFill>
                  <a:srgbClr val="000000"/>
                </a:solidFill>
                <a:latin typeface="Arial" panose="020B0604020202090204" pitchFamily="34" charset="0"/>
                <a:ea typeface="微软雅黑" charset="-122"/>
                <a:cs typeface="+mn-ea"/>
              </a:defRPr>
            </a:lvl4pPr>
            <a:lvl5pPr marL="1828800" algn="l" defTabSz="913765" rtl="0" eaLnBrk="1" latinLnBrk="0" hangingPunct="1">
              <a:defRPr sz="1800" kern="1200">
                <a:solidFill>
                  <a:srgbClr val="000000"/>
                </a:solidFill>
                <a:latin typeface="Arial" panose="020B0604020202090204" pitchFamily="34" charset="0"/>
                <a:ea typeface="微软雅黑" charset="-122"/>
                <a:cs typeface="+mn-ea"/>
              </a:defRPr>
            </a:lvl5pPr>
            <a:lvl6pPr marL="2286000" algn="l" defTabSz="913765" rtl="0" eaLnBrk="1" latinLnBrk="0" hangingPunct="1">
              <a:defRPr sz="1800" kern="1200">
                <a:solidFill>
                  <a:srgbClr val="000000"/>
                </a:solidFill>
                <a:latin typeface="Arial" panose="020B0604020202090204" pitchFamily="34" charset="0"/>
                <a:ea typeface="微软雅黑" charset="-122"/>
                <a:cs typeface="+mn-ea"/>
              </a:defRPr>
            </a:lvl6pPr>
            <a:lvl7pPr marL="2743200" algn="l" defTabSz="913765" rtl="0" eaLnBrk="1" latinLnBrk="0" hangingPunct="1">
              <a:defRPr sz="1800" kern="1200">
                <a:solidFill>
                  <a:srgbClr val="000000"/>
                </a:solidFill>
                <a:latin typeface="Arial" panose="020B0604020202090204" pitchFamily="34" charset="0"/>
                <a:ea typeface="微软雅黑" charset="-122"/>
                <a:cs typeface="+mn-ea"/>
              </a:defRPr>
            </a:lvl7pPr>
            <a:lvl8pPr marL="3200400" algn="l" defTabSz="913765" rtl="0" eaLnBrk="1" latinLnBrk="0" hangingPunct="1">
              <a:defRPr sz="1800" kern="1200">
                <a:solidFill>
                  <a:srgbClr val="000000"/>
                </a:solidFill>
                <a:latin typeface="Arial" panose="020B0604020202090204" pitchFamily="34" charset="0"/>
                <a:ea typeface="微软雅黑" charset="-122"/>
                <a:cs typeface="+mn-ea"/>
              </a:defRPr>
            </a:lvl8pPr>
            <a:lvl9pPr marL="3657600" algn="l" defTabSz="913765" rtl="0" eaLnBrk="1" latinLnBrk="0" hangingPunct="1">
              <a:defRPr sz="1800" kern="1200">
                <a:solidFill>
                  <a:srgbClr val="000000"/>
                </a:solidFill>
                <a:latin typeface="Arial" panose="020B0604020202090204" pitchFamily="34" charset="0"/>
                <a:ea typeface="微软雅黑" charset="-122"/>
                <a:cs typeface="+mn-ea"/>
              </a:defRPr>
            </a:lvl9pPr>
          </a:lstStyle>
          <a:p>
            <a:pPr>
              <a:lnSpc>
                <a:spcPct val="120000"/>
              </a:lnSpc>
            </a:pPr>
            <a:r>
              <a:rPr lang="zh-CN" altLang="en-US" sz="2000" b="1" spc="300">
                <a:solidFill>
                  <a:srgbClr val="69A35B"/>
                </a:solidFill>
                <a:latin typeface="Arial" panose="020B0604020202090204" pitchFamily="34" charset="0"/>
                <a:ea typeface="微软雅黑" charset="-122"/>
                <a:cs typeface="+mn-ea"/>
                <a:sym typeface="Arial" panose="020B0604020202090204" pitchFamily="34" charset="0"/>
              </a:rPr>
              <a:t>泛型限定？</a:t>
            </a:r>
            <a:endParaRPr lang="zh-CN" altLang="en-US" sz="2000" b="1" spc="300">
              <a:solidFill>
                <a:srgbClr val="69A35B"/>
              </a:solidFill>
              <a:latin typeface="Arial" panose="020B0604020202090204" pitchFamily="34" charset="0"/>
              <a:ea typeface="微软雅黑" charset="-122"/>
              <a:cs typeface="+mn-ea"/>
              <a:sym typeface="Arial" panose="020B0604020202090204" pitchFamily="34" charset="0"/>
            </a:endParaRPr>
          </a:p>
        </p:txBody>
      </p:sp>
      <p:sp>
        <p:nvSpPr>
          <p:cNvPr id="30" name="文本框 29"/>
          <p:cNvSpPr txBox="1"/>
          <p:nvPr>
            <p:custDataLst>
              <p:tags r:id="rId21"/>
            </p:custDataLst>
          </p:nvPr>
        </p:nvSpPr>
        <p:spPr>
          <a:xfrm>
            <a:off x="2008909" y="618836"/>
            <a:ext cx="8174182" cy="633594"/>
          </a:xfrm>
          <a:prstGeom prst="rect">
            <a:avLst/>
          </a:prstGeom>
          <a:noFill/>
        </p:spPr>
        <p:txBody>
          <a:bodyPr wrap="square" lIns="90000" tIns="46800" rIns="90000" bIns="46800" rtlCol="0" anchor="ctr" anchorCtr="0">
            <a:normAutofit/>
          </a:bodyPr>
          <a:lstStyle/>
          <a:p>
            <a:pPr algn="ctr">
              <a:lnSpc>
                <a:spcPct val="120000"/>
              </a:lnSpc>
            </a:pPr>
            <a:r>
              <a:rPr lang="zh-CN" altLang="en-US" sz="2400" b="1" spc="300">
                <a:solidFill>
                  <a:srgbClr val="1F74AD"/>
                </a:solidFill>
                <a:latin typeface="Arial" panose="020B0604020202090204" pitchFamily="34" charset="0"/>
                <a:ea typeface="微软雅黑" charset="-122"/>
                <a:sym typeface="Arial" panose="020B0604020202090204" pitchFamily="34" charset="0"/>
              </a:rPr>
              <a:t>？？？</a:t>
            </a:r>
            <a:endParaRPr lang="zh-CN" altLang="en-US" sz="2400" b="1" spc="300">
              <a:solidFill>
                <a:srgbClr val="1F74AD"/>
              </a:solidFill>
              <a:latin typeface="Arial" panose="020B0604020202090204" pitchFamily="34" charset="0"/>
              <a:ea typeface="微软雅黑" charset="-122"/>
              <a:sym typeface="Arial" panose="020B0604020202090204" pitchFamily="34" charset="0"/>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六边形 49"/>
          <p:cNvSpPr/>
          <p:nvPr>
            <p:custDataLst>
              <p:tags r:id="rId1"/>
            </p:custDataLst>
          </p:nvPr>
        </p:nvSpPr>
        <p:spPr>
          <a:xfrm>
            <a:off x="6963410" y="5108575"/>
            <a:ext cx="924560" cy="797560"/>
          </a:xfrm>
          <a:prstGeom prst="hexagon">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400">
              <a:solidFill>
                <a:prstClr val="white"/>
              </a:solidFill>
              <a:latin typeface="Arial" panose="020B0604020202090204" pitchFamily="34" charset="0"/>
              <a:ea typeface="微软雅黑" charset="-122"/>
              <a:sym typeface="Arial" panose="020B0604020202090204" pitchFamily="34" charset="0"/>
            </a:endParaRPr>
          </a:p>
        </p:txBody>
      </p:sp>
      <p:sp>
        <p:nvSpPr>
          <p:cNvPr id="51" name="六边形 6"/>
          <p:cNvSpPr/>
          <p:nvPr>
            <p:custDataLst>
              <p:tags r:id="rId2"/>
            </p:custDataLst>
          </p:nvPr>
        </p:nvSpPr>
        <p:spPr>
          <a:xfrm>
            <a:off x="7216140" y="5301615"/>
            <a:ext cx="419735" cy="392430"/>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90204" pitchFamily="34" charset="0"/>
              <a:ea typeface="微软雅黑" charset="-122"/>
              <a:sym typeface="Arial" panose="020B0604020202090204" pitchFamily="34" charset="0"/>
            </a:endParaRPr>
          </a:p>
        </p:txBody>
      </p:sp>
      <p:sp>
        <p:nvSpPr>
          <p:cNvPr id="15" name="文本框 14"/>
          <p:cNvSpPr txBox="1"/>
          <p:nvPr>
            <p:custDataLst>
              <p:tags r:id="rId3"/>
            </p:custDataLst>
          </p:nvPr>
        </p:nvSpPr>
        <p:spPr>
          <a:xfrm>
            <a:off x="8028940" y="4947920"/>
            <a:ext cx="3780000" cy="407035"/>
          </a:xfrm>
          <a:prstGeom prst="rect">
            <a:avLst/>
          </a:prstGeom>
          <a:noFill/>
        </p:spPr>
        <p:txBody>
          <a:bodyPr wrap="square" lIns="91440" tIns="45720" rIns="91440" bIns="0" anchor="b">
            <a:normAutofit lnSpcReduction="10000"/>
          </a:bodyPr>
          <a:lstStyle/>
          <a:p>
            <a:pPr>
              <a:lnSpc>
                <a:spcPct val="120000"/>
              </a:lnSpc>
            </a:pPr>
            <a:r>
              <a:rPr lang="en-US" altLang="zh-CN" sz="2000" b="1" spc="300">
                <a:solidFill>
                  <a:schemeClr val="tx1">
                    <a:lumMod val="85000"/>
                    <a:lumOff val="15000"/>
                  </a:schemeClr>
                </a:solidFill>
                <a:uFillTx/>
                <a:latin typeface="Arial" panose="020B0604020202090204" pitchFamily="34" charset="0"/>
                <a:ea typeface="微软雅黑" charset="-122"/>
                <a:sym typeface="Arial" panose="020B0604020202090204" pitchFamily="34" charset="0"/>
              </a:rPr>
              <a:t>Runtime </a:t>
            </a:r>
            <a:r>
              <a:rPr lang="zh-CN" altLang="en-US" sz="2000" b="1" spc="300">
                <a:solidFill>
                  <a:schemeClr val="tx1">
                    <a:lumMod val="85000"/>
                    <a:lumOff val="15000"/>
                  </a:schemeClr>
                </a:solidFill>
                <a:uFillTx/>
                <a:latin typeface="Arial" panose="020B0604020202090204" pitchFamily="34" charset="0"/>
                <a:ea typeface="微软雅黑" charset="-122"/>
                <a:sym typeface="Arial" panose="020B0604020202090204" pitchFamily="34" charset="0"/>
              </a:rPr>
              <a:t>开发</a:t>
            </a:r>
            <a:endParaRPr lang="zh-CN" altLang="en-US" sz="2000" b="1" spc="300">
              <a:solidFill>
                <a:schemeClr val="tx1">
                  <a:lumMod val="85000"/>
                  <a:lumOff val="15000"/>
                </a:schemeClr>
              </a:solidFill>
              <a:uFillTx/>
              <a:latin typeface="Arial" panose="020B0604020202090204" pitchFamily="34" charset="0"/>
              <a:ea typeface="微软雅黑" charset="-122"/>
              <a:sym typeface="Arial" panose="020B0604020202090204" pitchFamily="34" charset="0"/>
            </a:endParaRPr>
          </a:p>
        </p:txBody>
      </p:sp>
      <p:sp>
        <p:nvSpPr>
          <p:cNvPr id="16" name="文本框 15"/>
          <p:cNvSpPr txBox="1"/>
          <p:nvPr>
            <p:custDataLst>
              <p:tags r:id="rId4"/>
            </p:custDataLst>
          </p:nvPr>
        </p:nvSpPr>
        <p:spPr>
          <a:xfrm>
            <a:off x="8028940" y="5424805"/>
            <a:ext cx="3780000" cy="604520"/>
          </a:xfrm>
          <a:prstGeom prst="rect">
            <a:avLst/>
          </a:prstGeom>
          <a:noFill/>
        </p:spPr>
        <p:txBody>
          <a:bodyPr wrap="square" lIns="91440" tIns="0" rIns="91440" bIns="45720">
            <a:normAutofit lnSpcReduction="10000"/>
          </a:bodyPr>
          <a:lstStyle/>
          <a:p>
            <a:pPr>
              <a:lnSpc>
                <a:spcPct val="120000"/>
              </a:lnSpc>
            </a:pPr>
            <a:r>
              <a:rPr lang="en-US" altLang="zh-CN" sz="1600">
                <a:sym typeface="+mn-ea"/>
              </a:rPr>
              <a:t>Pallets &amp; APIs &amp; HostFunctions</a:t>
            </a:r>
            <a:endParaRPr lang="en-US" altLang="zh-CN" sz="1600"/>
          </a:p>
          <a:p>
            <a:pPr>
              <a:lnSpc>
                <a:spcPct val="120000"/>
              </a:lnSpc>
            </a:pPr>
            <a:endParaRPr lang="zh-CN" altLang="en-US" sz="1600" spc="150" dirty="0">
              <a:solidFill>
                <a:schemeClr val="tx1">
                  <a:lumMod val="85000"/>
                  <a:lumOff val="15000"/>
                </a:schemeClr>
              </a:solidFill>
              <a:uFillTx/>
              <a:latin typeface="Arial" panose="020B0604020202090204" pitchFamily="34" charset="0"/>
              <a:ea typeface="微软雅黑" charset="-122"/>
              <a:sym typeface="Arial" panose="020B0604020202090204" pitchFamily="34" charset="0"/>
            </a:endParaRPr>
          </a:p>
        </p:txBody>
      </p:sp>
      <p:sp>
        <p:nvSpPr>
          <p:cNvPr id="54" name="六边形 53"/>
          <p:cNvSpPr/>
          <p:nvPr>
            <p:custDataLst>
              <p:tags r:id="rId5"/>
            </p:custDataLst>
          </p:nvPr>
        </p:nvSpPr>
        <p:spPr>
          <a:xfrm>
            <a:off x="6963410" y="3668395"/>
            <a:ext cx="924560" cy="797560"/>
          </a:xfrm>
          <a:prstGeom prst="hexagon">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400">
              <a:solidFill>
                <a:prstClr val="white"/>
              </a:solidFill>
              <a:latin typeface="Arial" panose="020B0604020202090204" pitchFamily="34" charset="0"/>
              <a:ea typeface="微软雅黑" charset="-122"/>
              <a:sym typeface="Arial" panose="020B0604020202090204" pitchFamily="34" charset="0"/>
            </a:endParaRPr>
          </a:p>
        </p:txBody>
      </p:sp>
      <p:sp>
        <p:nvSpPr>
          <p:cNvPr id="55" name="六边形 12"/>
          <p:cNvSpPr/>
          <p:nvPr>
            <p:custDataLst>
              <p:tags r:id="rId6"/>
            </p:custDataLst>
          </p:nvPr>
        </p:nvSpPr>
        <p:spPr>
          <a:xfrm>
            <a:off x="7216140" y="3857625"/>
            <a:ext cx="419735" cy="419735"/>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90204" pitchFamily="34" charset="0"/>
              <a:ea typeface="微软雅黑" charset="-122"/>
              <a:sym typeface="Arial" panose="020B0604020202090204" pitchFamily="34" charset="0"/>
            </a:endParaRPr>
          </a:p>
        </p:txBody>
      </p:sp>
      <p:sp>
        <p:nvSpPr>
          <p:cNvPr id="72" name="文本框 71"/>
          <p:cNvSpPr txBox="1"/>
          <p:nvPr>
            <p:custDataLst>
              <p:tags r:id="rId7"/>
            </p:custDataLst>
          </p:nvPr>
        </p:nvSpPr>
        <p:spPr>
          <a:xfrm>
            <a:off x="8028940" y="3496310"/>
            <a:ext cx="3780000" cy="407035"/>
          </a:xfrm>
          <a:prstGeom prst="rect">
            <a:avLst/>
          </a:prstGeom>
          <a:noFill/>
        </p:spPr>
        <p:txBody>
          <a:bodyPr wrap="square" lIns="91440" tIns="45720" rIns="91440" bIns="0" anchor="b">
            <a:normAutofit lnSpcReduction="10000"/>
          </a:bodyPr>
          <a:lstStyle/>
          <a:p>
            <a:pPr>
              <a:lnSpc>
                <a:spcPct val="120000"/>
              </a:lnSpc>
            </a:pPr>
            <a:r>
              <a:rPr lang="en-US" altLang="zh-CN" sz="2000" b="1" spc="300">
                <a:solidFill>
                  <a:schemeClr val="tx1">
                    <a:lumMod val="85000"/>
                    <a:lumOff val="15000"/>
                  </a:schemeClr>
                </a:solidFill>
                <a:uFillTx/>
                <a:latin typeface="Arial" panose="020B0604020202090204" pitchFamily="34" charset="0"/>
                <a:ea typeface="微软雅黑" charset="-122"/>
                <a:sym typeface="Arial" panose="020B0604020202090204" pitchFamily="34" charset="0"/>
              </a:rPr>
              <a:t>Pallet</a:t>
            </a:r>
            <a:endParaRPr lang="en-US" altLang="zh-CN" sz="2000" b="1" spc="300">
              <a:solidFill>
                <a:schemeClr val="tx1">
                  <a:lumMod val="85000"/>
                  <a:lumOff val="15000"/>
                </a:schemeClr>
              </a:solidFill>
              <a:uFillTx/>
              <a:latin typeface="Arial" panose="020B0604020202090204" pitchFamily="34" charset="0"/>
              <a:ea typeface="微软雅黑" charset="-122"/>
              <a:sym typeface="Arial" panose="020B0604020202090204" pitchFamily="34" charset="0"/>
            </a:endParaRPr>
          </a:p>
        </p:txBody>
      </p:sp>
      <p:sp>
        <p:nvSpPr>
          <p:cNvPr id="86" name="文本框 85"/>
          <p:cNvSpPr txBox="1"/>
          <p:nvPr>
            <p:custDataLst>
              <p:tags r:id="rId8"/>
            </p:custDataLst>
          </p:nvPr>
        </p:nvSpPr>
        <p:spPr>
          <a:xfrm>
            <a:off x="8028940" y="3961765"/>
            <a:ext cx="3780000" cy="604520"/>
          </a:xfrm>
          <a:prstGeom prst="rect">
            <a:avLst/>
          </a:prstGeom>
          <a:noFill/>
        </p:spPr>
        <p:txBody>
          <a:bodyPr wrap="square" lIns="91440" tIns="0" rIns="91440" bIns="45720">
            <a:normAutofit lnSpcReduction="10000"/>
          </a:bodyPr>
          <a:lstStyle/>
          <a:p>
            <a:pPr>
              <a:lnSpc>
                <a:spcPct val="120000"/>
              </a:lnSpc>
            </a:pPr>
            <a:r>
              <a:rPr lang="en-US" altLang="zh-CN" sz="1600">
                <a:sym typeface="+mn-ea"/>
              </a:rPr>
              <a:t>Runtime </a:t>
            </a:r>
            <a:r>
              <a:rPr lang="zh-CN" altLang="en-US" sz="1600">
                <a:sym typeface="+mn-ea"/>
              </a:rPr>
              <a:t>的基本组成单元</a:t>
            </a:r>
            <a:endParaRPr lang="zh-CN" altLang="en-US" sz="1600"/>
          </a:p>
          <a:p>
            <a:pPr>
              <a:lnSpc>
                <a:spcPct val="120000"/>
              </a:lnSpc>
            </a:pPr>
            <a:endParaRPr lang="zh-CN" altLang="en-US" sz="1600" spc="150" dirty="0">
              <a:solidFill>
                <a:schemeClr val="tx1">
                  <a:lumMod val="85000"/>
                  <a:lumOff val="15000"/>
                </a:schemeClr>
              </a:solidFill>
              <a:uFillTx/>
              <a:latin typeface="Arial" panose="020B0604020202090204" pitchFamily="34" charset="0"/>
              <a:ea typeface="微软雅黑" charset="-122"/>
              <a:sym typeface="Arial" panose="020B0604020202090204" pitchFamily="34" charset="0"/>
            </a:endParaRPr>
          </a:p>
        </p:txBody>
      </p:sp>
      <p:sp>
        <p:nvSpPr>
          <p:cNvPr id="48" name="六边形 47"/>
          <p:cNvSpPr/>
          <p:nvPr>
            <p:custDataLst>
              <p:tags r:id="rId9"/>
            </p:custDataLst>
          </p:nvPr>
        </p:nvSpPr>
        <p:spPr>
          <a:xfrm>
            <a:off x="6963410" y="2205990"/>
            <a:ext cx="924560" cy="797560"/>
          </a:xfrm>
          <a:prstGeom prst="hexagon">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400">
              <a:solidFill>
                <a:prstClr val="white"/>
              </a:solidFill>
              <a:latin typeface="Arial" panose="020B0604020202090204" pitchFamily="34" charset="0"/>
              <a:ea typeface="微软雅黑" charset="-122"/>
              <a:sym typeface="Arial" panose="020B0604020202090204" pitchFamily="34" charset="0"/>
            </a:endParaRPr>
          </a:p>
        </p:txBody>
      </p:sp>
      <p:sp>
        <p:nvSpPr>
          <p:cNvPr id="49" name="六边形 2"/>
          <p:cNvSpPr/>
          <p:nvPr>
            <p:custDataLst>
              <p:tags r:id="rId10"/>
            </p:custDataLst>
          </p:nvPr>
        </p:nvSpPr>
        <p:spPr>
          <a:xfrm>
            <a:off x="7216140" y="2401570"/>
            <a:ext cx="419735" cy="385445"/>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90204" pitchFamily="34" charset="0"/>
              <a:ea typeface="微软雅黑" charset="-122"/>
              <a:sym typeface="Arial" panose="020B0604020202090204" pitchFamily="34" charset="0"/>
            </a:endParaRPr>
          </a:p>
        </p:txBody>
      </p:sp>
      <p:sp>
        <p:nvSpPr>
          <p:cNvPr id="12" name="文本框 11"/>
          <p:cNvSpPr txBox="1"/>
          <p:nvPr>
            <p:custDataLst>
              <p:tags r:id="rId11"/>
            </p:custDataLst>
          </p:nvPr>
        </p:nvSpPr>
        <p:spPr>
          <a:xfrm>
            <a:off x="8028940" y="2044700"/>
            <a:ext cx="3780000" cy="419100"/>
          </a:xfrm>
          <a:prstGeom prst="rect">
            <a:avLst/>
          </a:prstGeom>
          <a:noFill/>
        </p:spPr>
        <p:txBody>
          <a:bodyPr wrap="square" lIns="91440" tIns="45720" rIns="91440" bIns="0" anchor="b">
            <a:normAutofit lnSpcReduction="10000"/>
          </a:bodyPr>
          <a:lstStyle/>
          <a:p>
            <a:pPr algn="l">
              <a:lnSpc>
                <a:spcPct val="120000"/>
              </a:lnSpc>
            </a:pPr>
            <a:r>
              <a:rPr lang="en-US" altLang="zh-CN" sz="2000" b="1" spc="300">
                <a:solidFill>
                  <a:schemeClr val="tx1">
                    <a:lumMod val="85000"/>
                    <a:lumOff val="15000"/>
                  </a:schemeClr>
                </a:solidFill>
                <a:uFillTx/>
                <a:latin typeface="Arial" panose="020B0604020202090204" pitchFamily="34" charset="0"/>
                <a:ea typeface="微软雅黑" charset="-122"/>
                <a:sym typeface="Arial" panose="020B0604020202090204" pitchFamily="34" charset="0"/>
              </a:rPr>
              <a:t>Substrate </a:t>
            </a:r>
            <a:r>
              <a:rPr lang="zh-CN" altLang="en-US" sz="2000" b="1" spc="300">
                <a:solidFill>
                  <a:schemeClr val="tx1">
                    <a:lumMod val="85000"/>
                    <a:lumOff val="15000"/>
                  </a:schemeClr>
                </a:solidFill>
                <a:uFillTx/>
                <a:latin typeface="Arial" panose="020B0604020202090204" pitchFamily="34" charset="0"/>
                <a:ea typeface="微软雅黑" charset="-122"/>
                <a:sym typeface="Arial" panose="020B0604020202090204" pitchFamily="34" charset="0"/>
              </a:rPr>
              <a:t>简介</a:t>
            </a:r>
            <a:endParaRPr lang="zh-CN" altLang="en-US" sz="2000" b="1" spc="300">
              <a:solidFill>
                <a:schemeClr val="tx1">
                  <a:lumMod val="85000"/>
                  <a:lumOff val="15000"/>
                </a:schemeClr>
              </a:solidFill>
              <a:uFillTx/>
              <a:latin typeface="Arial" panose="020B0604020202090204" pitchFamily="34" charset="0"/>
              <a:ea typeface="微软雅黑" charset="-122"/>
              <a:sym typeface="Arial" panose="020B0604020202090204" pitchFamily="34" charset="0"/>
            </a:endParaRPr>
          </a:p>
        </p:txBody>
      </p:sp>
      <p:sp>
        <p:nvSpPr>
          <p:cNvPr id="13" name="文本框 12"/>
          <p:cNvSpPr txBox="1"/>
          <p:nvPr>
            <p:custDataLst>
              <p:tags r:id="rId12"/>
            </p:custDataLst>
          </p:nvPr>
        </p:nvSpPr>
        <p:spPr>
          <a:xfrm>
            <a:off x="8028940" y="2510155"/>
            <a:ext cx="3780000" cy="604520"/>
          </a:xfrm>
          <a:prstGeom prst="rect">
            <a:avLst/>
          </a:prstGeom>
          <a:noFill/>
        </p:spPr>
        <p:txBody>
          <a:bodyPr wrap="square" lIns="91440" tIns="0" rIns="91440" bIns="45720">
            <a:normAutofit lnSpcReduction="10000"/>
          </a:bodyPr>
          <a:lstStyle/>
          <a:p>
            <a:pPr algn="l">
              <a:lnSpc>
                <a:spcPct val="120000"/>
              </a:lnSpc>
            </a:pPr>
            <a:r>
              <a:rPr lang="zh-CN" altLang="en-US" sz="1600">
                <a:sym typeface="+mn-ea"/>
              </a:rPr>
              <a:t>渊源 </a:t>
            </a:r>
            <a:r>
              <a:rPr lang="en-US" altLang="zh-CN" sz="1600">
                <a:sym typeface="+mn-ea"/>
              </a:rPr>
              <a:t>&amp; Runtime</a:t>
            </a:r>
            <a:endParaRPr lang="zh-CN" altLang="en-US" sz="1600" spc="150" dirty="0">
              <a:solidFill>
                <a:schemeClr val="tx1">
                  <a:lumMod val="85000"/>
                  <a:lumOff val="15000"/>
                </a:schemeClr>
              </a:solidFill>
              <a:uFillTx/>
              <a:latin typeface="Arial" panose="020B0604020202090204" pitchFamily="34" charset="0"/>
              <a:ea typeface="微软雅黑" charset="-122"/>
              <a:sym typeface="Arial" panose="020B0604020202090204" pitchFamily="34" charset="0"/>
            </a:endParaRPr>
          </a:p>
        </p:txBody>
      </p:sp>
      <p:sp>
        <p:nvSpPr>
          <p:cNvPr id="17" name="文本框 16"/>
          <p:cNvSpPr txBox="1"/>
          <p:nvPr>
            <p:custDataLst>
              <p:tags r:id="rId13"/>
            </p:custDataLst>
          </p:nvPr>
        </p:nvSpPr>
        <p:spPr>
          <a:xfrm>
            <a:off x="6618605" y="828040"/>
            <a:ext cx="4232910" cy="834844"/>
          </a:xfrm>
          <a:prstGeom prst="rect">
            <a:avLst/>
          </a:prstGeom>
          <a:noFill/>
        </p:spPr>
        <p:txBody>
          <a:bodyPr wrap="square" lIns="91440" tIns="45720" rIns="91440" bIns="45720" rtlCol="0" anchor="ctr" anchorCtr="0">
            <a:normAutofit/>
          </a:bodyPr>
          <a:lstStyle>
            <a:defPPr>
              <a:defRPr lang="zh-CN"/>
            </a:defPPr>
            <a:lvl1pPr>
              <a:lnSpc>
                <a:spcPct val="100000"/>
              </a:lnSpc>
              <a:defRPr sz="4400" b="1" spc="600">
                <a:solidFill>
                  <a:schemeClr val="tx1">
                    <a:lumMod val="85000"/>
                    <a:lumOff val="15000"/>
                  </a:schemeClr>
                </a:solidFill>
                <a:uFillTx/>
                <a:latin typeface="Arial" panose="020B0604020202090204" pitchFamily="34" charset="0"/>
                <a:ea typeface="微软雅黑" charset="-122"/>
              </a:defRPr>
            </a:lvl1pPr>
          </a:lstStyle>
          <a:p>
            <a:pPr algn="ctr"/>
            <a:r>
              <a:rPr lang="zh-CN" altLang="en-US" b="0">
                <a:solidFill>
                  <a:schemeClr val="tx1">
                    <a:lumMod val="85000"/>
                    <a:lumOff val="15000"/>
                  </a:schemeClr>
                </a:solidFill>
                <a:ea typeface="汉仪旗黑-85S" panose="00020600040101010101" pitchFamily="18" charset="-122"/>
                <a:sym typeface="Arial" panose="020B0604020202090204" pitchFamily="34" charset="0"/>
              </a:rPr>
              <a:t>目录</a:t>
            </a:r>
            <a:endParaRPr lang="zh-CN" altLang="en-US" b="0">
              <a:solidFill>
                <a:schemeClr val="tx1">
                  <a:lumMod val="85000"/>
                  <a:lumOff val="15000"/>
                </a:schemeClr>
              </a:solidFill>
              <a:ea typeface="汉仪旗黑-85S" panose="00020600040101010101" pitchFamily="18" charset="-122"/>
              <a:sym typeface="Arial" panose="020B0604020202090204" pitchFamily="34" charset="0"/>
            </a:endParaRPr>
          </a:p>
        </p:txBody>
      </p:sp>
    </p:spTree>
    <p:custDataLst>
      <p:tags r:id="rId1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标题 2"/>
          <p:cNvSpPr>
            <a:spLocks noGrp="1"/>
          </p:cNvSpPr>
          <p:nvPr>
            <p:ph type="title" idx="13"/>
            <p:custDataLst>
              <p:tags r:id="rId1"/>
            </p:custDataLst>
          </p:nvPr>
        </p:nvSpPr>
        <p:spPr/>
        <p:txBody>
          <a:bodyPr/>
          <a:lstStyle/>
          <a:p>
            <a:r>
              <a:rPr lang="zh-CN" altLang="en-US"/>
              <a:t>谢谢观看</a:t>
            </a:r>
            <a:endParaRPr lang="zh-CN" altLang="en-US"/>
          </a:p>
        </p:txBody>
      </p:sp>
      <p:sp>
        <p:nvSpPr>
          <p:cNvPr id="8" name="文本框 5"/>
          <p:cNvSpPr txBox="1"/>
          <p:nvPr>
            <p:custDataLst>
              <p:tags r:id="rId2"/>
            </p:custDataLst>
          </p:nvPr>
        </p:nvSpPr>
        <p:spPr>
          <a:xfrm>
            <a:off x="839317" y="2153285"/>
            <a:ext cx="1704975" cy="68072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000" b="1" spc="200" dirty="0">
                <a:solidFill>
                  <a:schemeClr val="accent1"/>
                </a:solidFill>
                <a:uFillTx/>
                <a:latin typeface="Arial" panose="020B0604020202090204" pitchFamily="34" charset="0"/>
                <a:ea typeface="微软雅黑" charset="-122"/>
                <a:cs typeface="Arial" panose="020B0604020202090204" pitchFamily="34" charset="0"/>
              </a:rPr>
              <a:t>2022</a:t>
            </a:r>
            <a:endParaRPr lang="en-US" altLang="zh-CN" sz="4000" b="1" spc="200" dirty="0">
              <a:solidFill>
                <a:schemeClr val="accent1"/>
              </a:solidFill>
              <a:uFillTx/>
              <a:latin typeface="Arial" panose="020B0604020202090204" pitchFamily="34" charset="0"/>
              <a:ea typeface="微软雅黑" charset="-122"/>
              <a:cs typeface="Arial" panose="020B0604020202090204" pitchFamily="34" charset="0"/>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2"/>
          <p:cNvSpPr txBox="1"/>
          <p:nvPr>
            <p:custDataLst>
              <p:tags r:id="rId1"/>
            </p:custDataLst>
          </p:nvPr>
        </p:nvSpPr>
        <p:spPr>
          <a:xfrm>
            <a:off x="3053080" y="2899093"/>
            <a:ext cx="1487170" cy="124079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defRPr/>
            </a:pPr>
            <a:r>
              <a:rPr lang="en-US" altLang="zh-CN" sz="7200" b="1" spc="200">
                <a:solidFill>
                  <a:schemeClr val="accent1"/>
                </a:solidFill>
                <a:latin typeface="Arial" panose="020B0604020202090204" pitchFamily="34" charset="0"/>
                <a:ea typeface="微软雅黑" charset="-122"/>
                <a:cs typeface="Arial" panose="020B0604020202090204" pitchFamily="34" charset="0"/>
                <a:sym typeface="+mn-lt"/>
              </a:rPr>
              <a:t>01</a:t>
            </a:r>
            <a:endParaRPr lang="en-US" altLang="zh-CN" sz="7200" b="1" spc="200">
              <a:solidFill>
                <a:schemeClr val="accent1"/>
              </a:solidFill>
              <a:latin typeface="Arial" panose="020B0604020202090204" pitchFamily="34" charset="0"/>
              <a:ea typeface="微软雅黑" charset="-122"/>
              <a:cs typeface="Arial" panose="020B0604020202090204" pitchFamily="34" charset="0"/>
              <a:sym typeface="+mn-lt"/>
            </a:endParaRPr>
          </a:p>
        </p:txBody>
      </p:sp>
      <p:cxnSp>
        <p:nvCxnSpPr>
          <p:cNvPr id="2" name="直接连接符 1"/>
          <p:cNvCxnSpPr/>
          <p:nvPr>
            <p:custDataLst>
              <p:tags r:id="rId2"/>
            </p:custDataLst>
          </p:nvPr>
        </p:nvCxnSpPr>
        <p:spPr>
          <a:xfrm>
            <a:off x="2935605" y="2441258"/>
            <a:ext cx="632079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3"/>
            </p:custDataLst>
          </p:nvPr>
        </p:nvCxnSpPr>
        <p:spPr>
          <a:xfrm>
            <a:off x="2935605" y="4594543"/>
            <a:ext cx="632079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ctrTitle" idx="14"/>
            <p:custDataLst>
              <p:tags r:id="rId4"/>
            </p:custDataLst>
          </p:nvPr>
        </p:nvSpPr>
        <p:spPr/>
        <p:txBody>
          <a:bodyPr>
            <a:normAutofit/>
          </a:bodyPr>
          <a:lstStyle/>
          <a:p>
            <a:r>
              <a:rPr lang="en-US" altLang="zh-CN"/>
              <a:t>Substrate </a:t>
            </a:r>
            <a:r>
              <a:rPr lang="zh-CN" altLang="en-US"/>
              <a:t>简介</a:t>
            </a:r>
            <a:endParaRPr lang="zh-CN" altLang="en-US"/>
          </a:p>
        </p:txBody>
      </p:sp>
      <p:sp>
        <p:nvSpPr>
          <p:cNvPr id="4" name="副标题 3"/>
          <p:cNvSpPr>
            <a:spLocks noGrp="1"/>
          </p:cNvSpPr>
          <p:nvPr>
            <p:ph type="subTitle" idx="13"/>
            <p:custDataLst>
              <p:tags r:id="rId5"/>
            </p:custDataLst>
          </p:nvPr>
        </p:nvSpPr>
        <p:spPr/>
        <p:txBody>
          <a:bodyPr/>
          <a:lstStyle/>
          <a:p>
            <a:r>
              <a:rPr lang="zh-CN" altLang="en-US"/>
              <a:t>渊源 </a:t>
            </a:r>
            <a:r>
              <a:rPr lang="en-US" altLang="zh-CN"/>
              <a:t>&amp; Runtime</a:t>
            </a:r>
            <a:endParaRPr lang="en-US" altLang="zh-CN"/>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90204" pitchFamily="34" charset="0"/>
              <a:ea typeface="微软雅黑" charset="-122"/>
            </a:endParaRPr>
          </a:p>
        </p:txBody>
      </p:sp>
      <p:pic>
        <p:nvPicPr>
          <p:cNvPr id="10" name="图片 9"/>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141259"/>
            <a:ext cx="720090" cy="716741"/>
          </a:xfrm>
          <a:prstGeom prst="rect">
            <a:avLst/>
          </a:prstGeom>
        </p:spPr>
      </p:pic>
      <p:pic>
        <p:nvPicPr>
          <p:cNvPr id="11" name="图片 10"/>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141259"/>
            <a:ext cx="720090" cy="716741"/>
          </a:xfrm>
          <a:prstGeom prst="rect">
            <a:avLst/>
          </a:prstGeom>
        </p:spPr>
      </p:pic>
      <p:sp>
        <p:nvSpPr>
          <p:cNvPr id="3" name="文本框 2"/>
          <p:cNvSpPr txBox="1"/>
          <p:nvPr>
            <p:custDataLst>
              <p:tags r:id="rId8"/>
            </p:custDataLst>
          </p:nvPr>
        </p:nvSpPr>
        <p:spPr>
          <a:xfrm>
            <a:off x="608950" y="2166969"/>
            <a:ext cx="4923167" cy="3791554"/>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fontAlgn="auto">
              <a:lnSpc>
                <a:spcPct val="130000"/>
              </a:lnSpc>
              <a:spcBef>
                <a:spcPts val="1000"/>
              </a:spcBef>
              <a:buFont typeface="Arial" panose="020B0604020202090204" pitchFamily="34" charset="0"/>
              <a:buChar char="•"/>
            </a:pP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r>
              <a:rPr lang="zh-CN" altLang="en-US" sz="1600" spc="100" dirty="0">
                <a:solidFill>
                  <a:schemeClr val="tx1">
                    <a:lumMod val="65000"/>
                    <a:lumOff val="35000"/>
                  </a:schemeClr>
                </a:solidFill>
                <a:latin typeface="Arial" panose="020B0604020202090204" pitchFamily="34" charset="0"/>
                <a:ea typeface="微软雅黑" charset="-122"/>
                <a:sym typeface="+mn-ea"/>
              </a:rPr>
              <a:t>纯</a:t>
            </a:r>
            <a:r>
              <a:rPr lang="en-US" altLang="zh-CN" sz="1600" spc="100" dirty="0">
                <a:solidFill>
                  <a:schemeClr val="tx1">
                    <a:lumMod val="65000"/>
                    <a:lumOff val="35000"/>
                  </a:schemeClr>
                </a:solidFill>
                <a:latin typeface="Arial" panose="020B0604020202090204" pitchFamily="34" charset="0"/>
                <a:ea typeface="微软雅黑" charset="-122"/>
                <a:sym typeface="+mn-ea"/>
              </a:rPr>
              <a:t>Rust</a:t>
            </a: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a:p>
            <a:pPr indent="0" fontAlgn="auto">
              <a:lnSpc>
                <a:spcPct val="130000"/>
              </a:lnSpc>
              <a:spcBef>
                <a:spcPts val="1000"/>
              </a:spcBef>
              <a:buFont typeface="Arial" panose="020B0604020202090204" pitchFamily="34" charset="0"/>
              <a:buNone/>
            </a:pP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r>
              <a:rPr lang="zh-CN" altLang="en-US" sz="1600" spc="100" dirty="0">
                <a:solidFill>
                  <a:schemeClr val="tx1">
                    <a:lumMod val="65000"/>
                    <a:lumOff val="35000"/>
                  </a:schemeClr>
                </a:solidFill>
                <a:latin typeface="Arial" panose="020B0604020202090204" pitchFamily="34" charset="0"/>
                <a:ea typeface="微软雅黑" charset="-122"/>
                <a:sym typeface="+mn-ea"/>
              </a:rPr>
              <a:t>共识算法可定制</a:t>
            </a: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r>
              <a:rPr lang="zh-CN" altLang="en-US" sz="1600" spc="100" dirty="0">
                <a:solidFill>
                  <a:schemeClr val="tx1">
                    <a:lumMod val="65000"/>
                    <a:lumOff val="35000"/>
                  </a:schemeClr>
                </a:solidFill>
                <a:latin typeface="Arial" panose="020B0604020202090204" pitchFamily="34" charset="0"/>
                <a:ea typeface="微软雅黑" charset="-122"/>
                <a:sym typeface="+mn-ea"/>
              </a:rPr>
              <a:t>组合</a:t>
            </a:r>
            <a:r>
              <a:rPr lang="en-US" altLang="zh-CN" sz="1600" spc="100" dirty="0">
                <a:solidFill>
                  <a:schemeClr val="tx1">
                    <a:lumMod val="65000"/>
                    <a:lumOff val="35000"/>
                  </a:schemeClr>
                </a:solidFill>
                <a:latin typeface="Arial" panose="020B0604020202090204" pitchFamily="34" charset="0"/>
                <a:ea typeface="微软雅黑" charset="-122"/>
                <a:sym typeface="+mn-ea"/>
              </a:rPr>
              <a:t>Pallet</a:t>
            </a:r>
            <a:r>
              <a:rPr lang="zh-CN" altLang="en-US" sz="1600" spc="100" dirty="0">
                <a:solidFill>
                  <a:schemeClr val="tx1">
                    <a:lumMod val="65000"/>
                    <a:lumOff val="35000"/>
                  </a:schemeClr>
                </a:solidFill>
                <a:latin typeface="Arial" panose="020B0604020202090204" pitchFamily="34" charset="0"/>
                <a:ea typeface="微软雅黑" charset="-122"/>
                <a:sym typeface="+mn-ea"/>
              </a:rPr>
              <a:t>构造</a:t>
            </a:r>
            <a:r>
              <a:rPr lang="en-US" altLang="zh-CN" sz="1600" spc="100" dirty="0">
                <a:solidFill>
                  <a:schemeClr val="tx1">
                    <a:lumMod val="65000"/>
                    <a:lumOff val="35000"/>
                  </a:schemeClr>
                </a:solidFill>
                <a:latin typeface="Arial" panose="020B0604020202090204" pitchFamily="34" charset="0"/>
                <a:ea typeface="微软雅黑" charset="-122"/>
                <a:sym typeface="+mn-ea"/>
              </a:rPr>
              <a:t>Runtime</a:t>
            </a:r>
            <a:endParaRPr lang="en-US" altLang="zh-CN" sz="1600" spc="100" dirty="0">
              <a:solidFill>
                <a:schemeClr val="tx1">
                  <a:lumMod val="65000"/>
                  <a:lumOff val="35000"/>
                </a:schemeClr>
              </a:solidFill>
              <a:latin typeface="Arial" panose="020B0604020202090204" pitchFamily="34" charset="0"/>
              <a:ea typeface="微软雅黑" charset="-122"/>
              <a:sym typeface="+mn-ea"/>
            </a:endParaRPr>
          </a:p>
        </p:txBody>
      </p:sp>
      <p:sp>
        <p:nvSpPr>
          <p:cNvPr id="4" name="文本框 3"/>
          <p:cNvSpPr txBox="1"/>
          <p:nvPr>
            <p:custDataLst>
              <p:tags r:id="rId9"/>
            </p:custDataLst>
          </p:nvPr>
        </p:nvSpPr>
        <p:spPr>
          <a:xfrm>
            <a:off x="608951" y="1629704"/>
            <a:ext cx="4923158" cy="461665"/>
          </a:xfrm>
          <a:prstGeom prst="rect">
            <a:avLst/>
          </a:prstGeom>
          <a:noFill/>
        </p:spPr>
        <p:txBody>
          <a:bodyPr wrap="square" rtlCol="0">
            <a:normAutofit/>
          </a:bodyPr>
          <a:lstStyle/>
          <a:p>
            <a:r>
              <a:rPr lang="en-US" altLang="zh-CN" sz="2400" b="1" dirty="0">
                <a:solidFill>
                  <a:schemeClr val="tx1">
                    <a:lumMod val="75000"/>
                    <a:lumOff val="25000"/>
                  </a:schemeClr>
                </a:solidFill>
                <a:latin typeface="Arial" panose="020B0604020202090204" pitchFamily="34" charset="0"/>
                <a:ea typeface="微软雅黑" charset="-122"/>
              </a:rPr>
              <a:t>Substrate</a:t>
            </a:r>
            <a:endParaRPr lang="en-US" altLang="zh-CN" sz="2400" b="1" dirty="0">
              <a:solidFill>
                <a:schemeClr val="tx1">
                  <a:lumMod val="75000"/>
                  <a:lumOff val="25000"/>
                </a:schemeClr>
              </a:solidFill>
              <a:latin typeface="Arial" panose="020B0604020202090204" pitchFamily="34" charset="0"/>
              <a:ea typeface="微软雅黑" charset="-122"/>
            </a:endParaRPr>
          </a:p>
        </p:txBody>
      </p:sp>
      <p:cxnSp>
        <p:nvCxnSpPr>
          <p:cNvPr id="5" name="直接连接符 4"/>
          <p:cNvCxnSpPr/>
          <p:nvPr>
            <p:custDataLst>
              <p:tags r:id="rId10"/>
            </p:custDataLst>
          </p:nvPr>
        </p:nvCxnSpPr>
        <p:spPr>
          <a:xfrm>
            <a:off x="6096275" y="1629704"/>
            <a:ext cx="0" cy="432881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11"/>
            </p:custDataLst>
          </p:nvPr>
        </p:nvSpPr>
        <p:spPr>
          <a:xfrm>
            <a:off x="6659881" y="2166969"/>
            <a:ext cx="4923167" cy="3791554"/>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fontAlgn="auto">
              <a:lnSpc>
                <a:spcPct val="130000"/>
              </a:lnSpc>
              <a:spcBef>
                <a:spcPts val="1000"/>
              </a:spcBef>
              <a:buFont typeface="Arial" panose="020B0604020202090204" pitchFamily="34" charset="0"/>
              <a:buChar char="•"/>
            </a:pP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r>
              <a:rPr lang="en-US" altLang="zh-CN" sz="1600" spc="100" dirty="0">
                <a:solidFill>
                  <a:schemeClr val="tx1">
                    <a:lumMod val="65000"/>
                    <a:lumOff val="35000"/>
                  </a:schemeClr>
                </a:solidFill>
                <a:latin typeface="Arial" panose="020B0604020202090204" pitchFamily="34" charset="0"/>
                <a:ea typeface="微软雅黑" charset="-122"/>
                <a:sym typeface="+mn-ea"/>
              </a:rPr>
              <a:t>Golang</a:t>
            </a: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r>
              <a:rPr lang="zh-CN" altLang="en-US" sz="1600" spc="100" dirty="0">
                <a:solidFill>
                  <a:schemeClr val="tx1">
                    <a:lumMod val="65000"/>
                    <a:lumOff val="35000"/>
                  </a:schemeClr>
                </a:solidFill>
                <a:latin typeface="Arial" panose="020B0604020202090204" pitchFamily="34" charset="0"/>
                <a:ea typeface="微软雅黑" charset="-122"/>
                <a:sym typeface="+mn-ea"/>
              </a:rPr>
              <a:t>使用</a:t>
            </a:r>
            <a:r>
              <a:rPr lang="en-US" altLang="zh-CN" sz="1600" spc="100" dirty="0">
                <a:solidFill>
                  <a:schemeClr val="tx1">
                    <a:lumMod val="65000"/>
                    <a:lumOff val="35000"/>
                  </a:schemeClr>
                </a:solidFill>
                <a:latin typeface="Arial" panose="020B0604020202090204" pitchFamily="34" charset="0"/>
                <a:ea typeface="微软雅黑" charset="-122"/>
                <a:sym typeface="+mn-ea"/>
              </a:rPr>
              <a:t>Tendermint Core</a:t>
            </a:r>
            <a:r>
              <a:rPr lang="zh-CN" altLang="en-US" sz="1600" spc="100" dirty="0">
                <a:solidFill>
                  <a:schemeClr val="tx1">
                    <a:lumMod val="65000"/>
                    <a:lumOff val="35000"/>
                  </a:schemeClr>
                </a:solidFill>
                <a:latin typeface="Arial" panose="020B0604020202090204" pitchFamily="34" charset="0"/>
                <a:ea typeface="微软雅黑" charset="-122"/>
                <a:sym typeface="+mn-ea"/>
              </a:rPr>
              <a:t>实现的</a:t>
            </a:r>
            <a:r>
              <a:rPr lang="en-US" altLang="zh-CN" sz="1600" spc="100" dirty="0">
                <a:solidFill>
                  <a:schemeClr val="tx1">
                    <a:lumMod val="65000"/>
                    <a:lumOff val="35000"/>
                  </a:schemeClr>
                </a:solidFill>
                <a:latin typeface="Arial" panose="020B0604020202090204" pitchFamily="34" charset="0"/>
                <a:ea typeface="微软雅黑" charset="-122"/>
                <a:sym typeface="+mn-ea"/>
              </a:rPr>
              <a:t>BFT</a:t>
            </a: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r>
              <a:rPr lang="zh-CN" altLang="en-US" sz="1600" spc="100" dirty="0">
                <a:solidFill>
                  <a:schemeClr val="tx1">
                    <a:lumMod val="65000"/>
                    <a:lumOff val="35000"/>
                  </a:schemeClr>
                </a:solidFill>
                <a:latin typeface="Arial" panose="020B0604020202090204" pitchFamily="34" charset="0"/>
                <a:ea typeface="微软雅黑" charset="-122"/>
                <a:sym typeface="+mn-ea"/>
              </a:rPr>
              <a:t>组合模块通过</a:t>
            </a:r>
            <a:r>
              <a:rPr lang="en-US" altLang="zh-CN" sz="1600" spc="100" dirty="0">
                <a:solidFill>
                  <a:schemeClr val="tx1">
                    <a:lumMod val="65000"/>
                    <a:lumOff val="35000"/>
                  </a:schemeClr>
                </a:solidFill>
                <a:latin typeface="Arial" panose="020B0604020202090204" pitchFamily="34" charset="0"/>
                <a:ea typeface="微软雅黑" charset="-122"/>
                <a:sym typeface="+mn-ea"/>
              </a:rPr>
              <a:t>ABCI</a:t>
            </a:r>
            <a:r>
              <a:rPr lang="zh-CN" altLang="en-US" sz="1600" spc="100" dirty="0">
                <a:solidFill>
                  <a:schemeClr val="tx1">
                    <a:lumMod val="65000"/>
                    <a:lumOff val="35000"/>
                  </a:schemeClr>
                </a:solidFill>
                <a:latin typeface="Arial" panose="020B0604020202090204" pitchFamily="34" charset="0"/>
                <a:ea typeface="微软雅黑" charset="-122"/>
                <a:sym typeface="+mn-ea"/>
              </a:rPr>
              <a:t>与</a:t>
            </a:r>
            <a:r>
              <a:rPr lang="en-US" altLang="zh-CN" sz="1600" spc="100" dirty="0">
                <a:solidFill>
                  <a:schemeClr val="tx1">
                    <a:lumMod val="65000"/>
                    <a:lumOff val="35000"/>
                  </a:schemeClr>
                </a:solidFill>
                <a:latin typeface="Arial" panose="020B0604020202090204" pitchFamily="34" charset="0"/>
                <a:ea typeface="微软雅黑" charset="-122"/>
                <a:sym typeface="+mn-ea"/>
              </a:rPr>
              <a:t>Core</a:t>
            </a:r>
            <a:r>
              <a:rPr lang="zh-CN" altLang="en-US" sz="1600" spc="100" dirty="0">
                <a:solidFill>
                  <a:schemeClr val="tx1">
                    <a:lumMod val="65000"/>
                    <a:lumOff val="35000"/>
                  </a:schemeClr>
                </a:solidFill>
                <a:latin typeface="Arial" panose="020B0604020202090204" pitchFamily="34" charset="0"/>
                <a:ea typeface="微软雅黑" charset="-122"/>
                <a:sym typeface="+mn-ea"/>
              </a:rPr>
              <a:t>交互</a:t>
            </a: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p:txBody>
      </p:sp>
      <p:sp>
        <p:nvSpPr>
          <p:cNvPr id="7" name="文本框 6"/>
          <p:cNvSpPr txBox="1"/>
          <p:nvPr>
            <p:custDataLst>
              <p:tags r:id="rId12"/>
            </p:custDataLst>
          </p:nvPr>
        </p:nvSpPr>
        <p:spPr>
          <a:xfrm>
            <a:off x="6659882" y="1629704"/>
            <a:ext cx="4923158" cy="461665"/>
          </a:xfrm>
          <a:prstGeom prst="rect">
            <a:avLst/>
          </a:prstGeom>
          <a:noFill/>
        </p:spPr>
        <p:txBody>
          <a:bodyPr wrap="square" rtlCol="0">
            <a:normAutofit lnSpcReduction="10000"/>
          </a:bodyPr>
          <a:lstStyle/>
          <a:p>
            <a:r>
              <a:rPr lang="en-US" altLang="zh-CN" sz="2400" b="1" dirty="0">
                <a:solidFill>
                  <a:schemeClr val="tx1">
                    <a:lumMod val="75000"/>
                    <a:lumOff val="25000"/>
                  </a:schemeClr>
                </a:solidFill>
                <a:latin typeface="Arial" panose="020B0604020202090204" pitchFamily="34" charset="0"/>
                <a:ea typeface="微软雅黑" charset="-122"/>
              </a:rPr>
              <a:t>Cosmos SDK</a:t>
            </a:r>
            <a:endParaRPr lang="en-US" altLang="zh-CN" sz="2400" b="1" dirty="0">
              <a:solidFill>
                <a:schemeClr val="tx1">
                  <a:lumMod val="75000"/>
                  <a:lumOff val="25000"/>
                </a:schemeClr>
              </a:solidFill>
              <a:latin typeface="Arial" panose="020B0604020202090204" pitchFamily="34" charset="0"/>
              <a:ea typeface="微软雅黑" charset="-122"/>
            </a:endParaRPr>
          </a:p>
        </p:txBody>
      </p:sp>
      <p:sp>
        <p:nvSpPr>
          <p:cNvPr id="8" name="Title 6"/>
          <p:cNvSpPr txBox="1"/>
          <p:nvPr>
            <p:custDataLst>
              <p:tags r:id="rId13"/>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altLang="zh-CN" sz="3200" b="1" spc="150" dirty="0">
                <a:ln w="3175">
                  <a:noFill/>
                  <a:prstDash val="dash"/>
                </a:ln>
                <a:solidFill>
                  <a:schemeClr val="bg1"/>
                </a:solidFill>
                <a:latin typeface="Arial" panose="020B0604020202090204" pitchFamily="34" charset="0"/>
                <a:ea typeface="微软雅黑" charset="-122"/>
                <a:cs typeface="微软雅黑" charset="-122"/>
              </a:rPr>
              <a:t>Substrate vs </a:t>
            </a:r>
            <a:r>
              <a:rPr altLang="zh-CN" sz="3200" b="1" spc="150">
                <a:ln w="3175">
                  <a:noFill/>
                  <a:prstDash val="dash"/>
                </a:ln>
                <a:solidFill>
                  <a:schemeClr val="bg1"/>
                </a:solidFill>
                <a:latin typeface="Arial" panose="020B0604020202090204" pitchFamily="34" charset="0"/>
                <a:ea typeface="微软雅黑" charset="-122"/>
                <a:cs typeface="微软雅黑" charset="-122"/>
                <a:sym typeface="+mn-ea"/>
              </a:rPr>
              <a:t>Cosmos SDK</a:t>
            </a:r>
            <a:endParaRPr lang="zh-CN" altLang="en-US" sz="3200" b="1" spc="150" dirty="0">
              <a:ln w="3175">
                <a:noFill/>
                <a:prstDash val="dash"/>
              </a:ln>
              <a:solidFill>
                <a:schemeClr val="bg1"/>
              </a:solidFill>
              <a:latin typeface="Arial" panose="020B0604020202090204" pitchFamily="34" charset="0"/>
              <a:ea typeface="微软雅黑" charset="-122"/>
              <a:cs typeface="微软雅黑" charset="-122"/>
            </a:endParaRPr>
          </a:p>
        </p:txBody>
      </p:sp>
    </p:spTree>
    <p:custDataLst>
      <p:tags r:id="rId1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54405" y="511175"/>
            <a:ext cx="10189210" cy="59715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7" name="组合 16"/>
          <p:cNvGrpSpPr/>
          <p:nvPr/>
        </p:nvGrpSpPr>
        <p:grpSpPr>
          <a:xfrm>
            <a:off x="1490345" y="953135"/>
            <a:ext cx="9039860" cy="2366645"/>
            <a:chOff x="-14692" y="-11939"/>
            <a:chExt cx="14236" cy="3727"/>
          </a:xfrm>
        </p:grpSpPr>
        <p:sp>
          <p:nvSpPr>
            <p:cNvPr id="14" name="圆角矩形 13"/>
            <p:cNvSpPr/>
            <p:nvPr/>
          </p:nvSpPr>
          <p:spPr>
            <a:xfrm>
              <a:off x="-14692" y="-11939"/>
              <a:ext cx="14236" cy="3365"/>
            </a:xfrm>
            <a:prstGeom prst="roundRect">
              <a:avLst/>
            </a:prstGeom>
            <a:solidFill>
              <a:srgbClr val="E2F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10837" y="-11174"/>
              <a:ext cx="6527" cy="183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Runtime(WASM/Native)</a:t>
              </a:r>
              <a:endParaRPr lang="zh-CN" altLang="en-US"/>
            </a:p>
          </p:txBody>
        </p:sp>
        <p:sp>
          <p:nvSpPr>
            <p:cNvPr id="16" name="矩形 15"/>
            <p:cNvSpPr/>
            <p:nvPr/>
          </p:nvSpPr>
          <p:spPr>
            <a:xfrm>
              <a:off x="-13321" y="-8952"/>
              <a:ext cx="3544" cy="74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Runtime APIs</a:t>
              </a:r>
              <a:endParaRPr lang="en-US" altLang="zh-CN"/>
            </a:p>
          </p:txBody>
        </p:sp>
      </p:grpSp>
      <p:grpSp>
        <p:nvGrpSpPr>
          <p:cNvPr id="19" name="组合 18"/>
          <p:cNvGrpSpPr/>
          <p:nvPr/>
        </p:nvGrpSpPr>
        <p:grpSpPr>
          <a:xfrm>
            <a:off x="1490345" y="3764280"/>
            <a:ext cx="9039860" cy="2344420"/>
            <a:chOff x="2822" y="-7395"/>
            <a:chExt cx="14236" cy="3692"/>
          </a:xfrm>
        </p:grpSpPr>
        <p:sp>
          <p:nvSpPr>
            <p:cNvPr id="5" name="圆角矩形 4"/>
            <p:cNvSpPr/>
            <p:nvPr/>
          </p:nvSpPr>
          <p:spPr>
            <a:xfrm>
              <a:off x="2822" y="-7067"/>
              <a:ext cx="14236" cy="3365"/>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3579" y="-6174"/>
              <a:ext cx="3712" cy="776"/>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Network Discovery</a:t>
              </a:r>
              <a:endParaRPr lang="en-US" altLang="zh-CN"/>
            </a:p>
          </p:txBody>
        </p:sp>
        <p:sp>
          <p:nvSpPr>
            <p:cNvPr id="7" name="矩形 6"/>
            <p:cNvSpPr/>
            <p:nvPr/>
          </p:nvSpPr>
          <p:spPr>
            <a:xfrm>
              <a:off x="8064" y="-6174"/>
              <a:ext cx="3712" cy="776"/>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Consencus</a:t>
              </a:r>
              <a:endParaRPr lang="en-US" altLang="zh-CN"/>
            </a:p>
          </p:txBody>
        </p:sp>
        <p:sp>
          <p:nvSpPr>
            <p:cNvPr id="8" name="矩形 7"/>
            <p:cNvSpPr/>
            <p:nvPr/>
          </p:nvSpPr>
          <p:spPr>
            <a:xfrm>
              <a:off x="12549" y="-6174"/>
              <a:ext cx="3712" cy="776"/>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sym typeface="+mn-ea"/>
                </a:rPr>
                <a:t>Storage</a:t>
              </a:r>
              <a:endParaRPr lang="en-US" altLang="zh-CN"/>
            </a:p>
          </p:txBody>
        </p:sp>
        <p:sp>
          <p:nvSpPr>
            <p:cNvPr id="9" name="矩形 8"/>
            <p:cNvSpPr/>
            <p:nvPr/>
          </p:nvSpPr>
          <p:spPr>
            <a:xfrm>
              <a:off x="3554" y="-5052"/>
              <a:ext cx="3712" cy="776"/>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Telemetry</a:t>
              </a:r>
              <a:endParaRPr lang="en-US" altLang="zh-CN"/>
            </a:p>
          </p:txBody>
        </p:sp>
        <p:sp>
          <p:nvSpPr>
            <p:cNvPr id="10" name="矩形 9"/>
            <p:cNvSpPr/>
            <p:nvPr/>
          </p:nvSpPr>
          <p:spPr>
            <a:xfrm>
              <a:off x="8039" y="-5052"/>
              <a:ext cx="3712" cy="776"/>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sym typeface="+mn-ea"/>
                </a:rPr>
                <a:t>Transaction Pool</a:t>
              </a:r>
              <a:endParaRPr lang="en-US" altLang="zh-CN"/>
            </a:p>
          </p:txBody>
        </p:sp>
        <p:sp>
          <p:nvSpPr>
            <p:cNvPr id="11" name="矩形 10"/>
            <p:cNvSpPr/>
            <p:nvPr/>
          </p:nvSpPr>
          <p:spPr>
            <a:xfrm>
              <a:off x="12524" y="-5052"/>
              <a:ext cx="3712" cy="776"/>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RPC</a:t>
              </a:r>
              <a:endParaRPr lang="en-US" altLang="zh-CN"/>
            </a:p>
          </p:txBody>
        </p:sp>
        <p:sp>
          <p:nvSpPr>
            <p:cNvPr id="18" name="矩形 17"/>
            <p:cNvSpPr/>
            <p:nvPr/>
          </p:nvSpPr>
          <p:spPr>
            <a:xfrm>
              <a:off x="12173" y="-7395"/>
              <a:ext cx="3375" cy="75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HostFunctions</a:t>
              </a:r>
              <a:endParaRPr lang="en-US" altLang="zh-CN"/>
            </a:p>
          </p:txBody>
        </p:sp>
      </p:grpSp>
      <p:cxnSp>
        <p:nvCxnSpPr>
          <p:cNvPr id="20" name="直接箭头连接符 19"/>
          <p:cNvCxnSpPr>
            <a:endCxn id="16" idx="2"/>
          </p:cNvCxnSpPr>
          <p:nvPr/>
        </p:nvCxnSpPr>
        <p:spPr>
          <a:xfrm flipV="1">
            <a:off x="3486150" y="3319780"/>
            <a:ext cx="0" cy="672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8" idx="0"/>
          </p:cNvCxnSpPr>
          <p:nvPr/>
        </p:nvCxnSpPr>
        <p:spPr>
          <a:xfrm>
            <a:off x="8500110" y="3087370"/>
            <a:ext cx="0" cy="676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156970" y="3547745"/>
            <a:ext cx="9779000" cy="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 name="矩形 31"/>
          <p:cNvSpPr/>
          <p:nvPr/>
        </p:nvSpPr>
        <p:spPr>
          <a:xfrm>
            <a:off x="656590" y="631825"/>
            <a:ext cx="10845800" cy="55886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6" name="组合 35"/>
          <p:cNvGrpSpPr/>
          <p:nvPr/>
        </p:nvGrpSpPr>
        <p:grpSpPr>
          <a:xfrm>
            <a:off x="1128395" y="4240100"/>
            <a:ext cx="8279130" cy="1575435"/>
            <a:chOff x="1720" y="11826"/>
            <a:chExt cx="13038" cy="2481"/>
          </a:xfrm>
        </p:grpSpPr>
        <p:sp>
          <p:nvSpPr>
            <p:cNvPr id="4" name="圆角矩形 3"/>
            <p:cNvSpPr/>
            <p:nvPr/>
          </p:nvSpPr>
          <p:spPr>
            <a:xfrm>
              <a:off x="1720" y="11869"/>
              <a:ext cx="13039" cy="2438"/>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6696" y="11826"/>
              <a:ext cx="3272" cy="725"/>
            </a:xfrm>
            <a:prstGeom prst="rect">
              <a:avLst/>
            </a:prstGeom>
            <a:noFill/>
          </p:spPr>
          <p:txBody>
            <a:bodyPr wrap="square" rtlCol="0">
              <a:spAutoFit/>
            </a:bodyPr>
            <a:p>
              <a:r>
                <a:rPr lang="en-US" altLang="zh-CN" sz="2400"/>
                <a:t>System Pallet</a:t>
              </a:r>
              <a:endParaRPr lang="en-US" altLang="zh-CN" sz="2400"/>
            </a:p>
          </p:txBody>
        </p:sp>
        <p:sp>
          <p:nvSpPr>
            <p:cNvPr id="6" name="矩形 5"/>
            <p:cNvSpPr/>
            <p:nvPr/>
          </p:nvSpPr>
          <p:spPr>
            <a:xfrm>
              <a:off x="2536" y="12613"/>
              <a:ext cx="2636" cy="6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Account</a:t>
              </a:r>
              <a:endParaRPr lang="en-US" altLang="zh-CN"/>
            </a:p>
          </p:txBody>
        </p:sp>
        <p:sp>
          <p:nvSpPr>
            <p:cNvPr id="7" name="矩形 6"/>
            <p:cNvSpPr/>
            <p:nvPr/>
          </p:nvSpPr>
          <p:spPr>
            <a:xfrm>
              <a:off x="6973" y="12613"/>
              <a:ext cx="2636" cy="6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Block Number</a:t>
              </a:r>
              <a:endParaRPr lang="en-US" altLang="zh-CN"/>
            </a:p>
          </p:txBody>
        </p:sp>
        <p:sp>
          <p:nvSpPr>
            <p:cNvPr id="8" name="矩形 7"/>
            <p:cNvSpPr/>
            <p:nvPr/>
          </p:nvSpPr>
          <p:spPr>
            <a:xfrm>
              <a:off x="11410" y="12613"/>
              <a:ext cx="2636" cy="6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Hash</a:t>
              </a:r>
              <a:endParaRPr lang="en-US" altLang="zh-CN"/>
            </a:p>
          </p:txBody>
        </p:sp>
        <p:sp>
          <p:nvSpPr>
            <p:cNvPr id="9" name="矩形 8"/>
            <p:cNvSpPr/>
            <p:nvPr/>
          </p:nvSpPr>
          <p:spPr>
            <a:xfrm>
              <a:off x="2536" y="13438"/>
              <a:ext cx="2636" cy="6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Header</a:t>
              </a:r>
              <a:endParaRPr lang="en-US" altLang="zh-CN"/>
            </a:p>
          </p:txBody>
        </p:sp>
        <p:sp>
          <p:nvSpPr>
            <p:cNvPr id="10" name="矩形 9"/>
            <p:cNvSpPr/>
            <p:nvPr/>
          </p:nvSpPr>
          <p:spPr>
            <a:xfrm>
              <a:off x="6973" y="13438"/>
              <a:ext cx="2636" cy="6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Origin</a:t>
              </a:r>
              <a:endParaRPr lang="en-US" altLang="zh-CN"/>
            </a:p>
          </p:txBody>
        </p:sp>
        <p:sp>
          <p:nvSpPr>
            <p:cNvPr id="11" name="矩形 10"/>
            <p:cNvSpPr/>
            <p:nvPr/>
          </p:nvSpPr>
          <p:spPr>
            <a:xfrm>
              <a:off x="11410" y="13438"/>
              <a:ext cx="2636" cy="6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Runtime Code</a:t>
              </a:r>
              <a:endParaRPr lang="en-US" altLang="zh-CN"/>
            </a:p>
          </p:txBody>
        </p:sp>
      </p:grpSp>
      <p:sp>
        <p:nvSpPr>
          <p:cNvPr id="13" name="圆角矩形 12"/>
          <p:cNvSpPr/>
          <p:nvPr/>
        </p:nvSpPr>
        <p:spPr>
          <a:xfrm>
            <a:off x="1127960" y="876300"/>
            <a:ext cx="8280000" cy="900000"/>
          </a:xfrm>
          <a:prstGeom prst="roundRect">
            <a:avLst/>
          </a:prstGeom>
          <a:solidFill>
            <a:schemeClr val="accent6">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2400"/>
              <a:t>Runtime APIs</a:t>
            </a:r>
            <a:endParaRPr lang="en-US" altLang="zh-CN" sz="2400"/>
          </a:p>
        </p:txBody>
      </p:sp>
      <p:grpSp>
        <p:nvGrpSpPr>
          <p:cNvPr id="37" name="组合 36"/>
          <p:cNvGrpSpPr/>
          <p:nvPr/>
        </p:nvGrpSpPr>
        <p:grpSpPr>
          <a:xfrm>
            <a:off x="1128395" y="1946480"/>
            <a:ext cx="8279130" cy="2123440"/>
            <a:chOff x="1771" y="11522"/>
            <a:chExt cx="13038" cy="3344"/>
          </a:xfrm>
        </p:grpSpPr>
        <p:sp>
          <p:nvSpPr>
            <p:cNvPr id="15" name="圆角矩形 14"/>
            <p:cNvSpPr/>
            <p:nvPr/>
          </p:nvSpPr>
          <p:spPr>
            <a:xfrm>
              <a:off x="1771" y="11522"/>
              <a:ext cx="13039" cy="3345"/>
            </a:xfrm>
            <a:prstGeom prst="roundRect">
              <a:avLst/>
            </a:prstGeom>
            <a:solidFill>
              <a:schemeClr val="accent6">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p>
              <a:pPr algn="ctr"/>
              <a:endParaRPr lang="en-US" altLang="zh-CN" sz="3600"/>
            </a:p>
          </p:txBody>
        </p:sp>
        <p:sp>
          <p:nvSpPr>
            <p:cNvPr id="16" name="矩形 15"/>
            <p:cNvSpPr/>
            <p:nvPr/>
          </p:nvSpPr>
          <p:spPr>
            <a:xfrm>
              <a:off x="2323" y="12297"/>
              <a:ext cx="2100" cy="6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Aura</a:t>
              </a:r>
              <a:endParaRPr lang="en-US" altLang="zh-CN"/>
            </a:p>
          </p:txBody>
        </p:sp>
        <p:sp>
          <p:nvSpPr>
            <p:cNvPr id="17" name="矩形 16"/>
            <p:cNvSpPr/>
            <p:nvPr/>
          </p:nvSpPr>
          <p:spPr>
            <a:xfrm>
              <a:off x="5629" y="12297"/>
              <a:ext cx="2100" cy="6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BABE</a:t>
              </a:r>
              <a:endParaRPr lang="en-US" altLang="zh-CN"/>
            </a:p>
          </p:txBody>
        </p:sp>
        <p:sp>
          <p:nvSpPr>
            <p:cNvPr id="18" name="矩形 17"/>
            <p:cNvSpPr/>
            <p:nvPr/>
          </p:nvSpPr>
          <p:spPr>
            <a:xfrm>
              <a:off x="8935" y="12297"/>
              <a:ext cx="2100" cy="6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GRANDPA</a:t>
              </a:r>
              <a:endParaRPr lang="en-US" altLang="zh-CN"/>
            </a:p>
          </p:txBody>
        </p:sp>
        <p:sp>
          <p:nvSpPr>
            <p:cNvPr id="19" name="矩形 18"/>
            <p:cNvSpPr/>
            <p:nvPr/>
          </p:nvSpPr>
          <p:spPr>
            <a:xfrm>
              <a:off x="12241" y="12297"/>
              <a:ext cx="2100" cy="6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Elections</a:t>
              </a:r>
              <a:endParaRPr lang="en-US" altLang="zh-CN"/>
            </a:p>
          </p:txBody>
        </p:sp>
        <p:sp>
          <p:nvSpPr>
            <p:cNvPr id="20" name="矩形 19"/>
            <p:cNvSpPr/>
            <p:nvPr/>
          </p:nvSpPr>
          <p:spPr>
            <a:xfrm>
              <a:off x="2330" y="13147"/>
              <a:ext cx="2100" cy="6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Sudo</a:t>
              </a:r>
              <a:endParaRPr lang="en-US" altLang="zh-CN"/>
            </a:p>
          </p:txBody>
        </p:sp>
        <p:sp>
          <p:nvSpPr>
            <p:cNvPr id="21" name="矩形 20"/>
            <p:cNvSpPr/>
            <p:nvPr/>
          </p:nvSpPr>
          <p:spPr>
            <a:xfrm>
              <a:off x="5636" y="13147"/>
              <a:ext cx="2100" cy="6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Identity</a:t>
              </a:r>
              <a:endParaRPr lang="en-US" altLang="zh-CN"/>
            </a:p>
          </p:txBody>
        </p:sp>
        <p:sp>
          <p:nvSpPr>
            <p:cNvPr id="22" name="矩形 21"/>
            <p:cNvSpPr/>
            <p:nvPr/>
          </p:nvSpPr>
          <p:spPr>
            <a:xfrm>
              <a:off x="8942" y="13147"/>
              <a:ext cx="2100" cy="6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Assets</a:t>
              </a:r>
              <a:endParaRPr lang="en-US" altLang="zh-CN"/>
            </a:p>
          </p:txBody>
        </p:sp>
        <p:sp>
          <p:nvSpPr>
            <p:cNvPr id="23" name="矩形 22"/>
            <p:cNvSpPr/>
            <p:nvPr/>
          </p:nvSpPr>
          <p:spPr>
            <a:xfrm>
              <a:off x="12248" y="13147"/>
              <a:ext cx="2100" cy="6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Contracts</a:t>
              </a:r>
              <a:endParaRPr lang="en-US" altLang="zh-CN"/>
            </a:p>
          </p:txBody>
        </p:sp>
        <p:sp>
          <p:nvSpPr>
            <p:cNvPr id="24" name="矩形 23"/>
            <p:cNvSpPr/>
            <p:nvPr/>
          </p:nvSpPr>
          <p:spPr>
            <a:xfrm>
              <a:off x="2323" y="13972"/>
              <a:ext cx="2100" cy="6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Timestamp</a:t>
              </a:r>
              <a:endParaRPr lang="en-US" altLang="zh-CN"/>
            </a:p>
          </p:txBody>
        </p:sp>
        <p:sp>
          <p:nvSpPr>
            <p:cNvPr id="25" name="矩形 24"/>
            <p:cNvSpPr/>
            <p:nvPr/>
          </p:nvSpPr>
          <p:spPr>
            <a:xfrm>
              <a:off x="5629" y="13972"/>
              <a:ext cx="2100" cy="6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Staking</a:t>
              </a:r>
              <a:endParaRPr lang="en-US" altLang="zh-CN"/>
            </a:p>
          </p:txBody>
        </p:sp>
        <p:sp>
          <p:nvSpPr>
            <p:cNvPr id="26" name="矩形 25"/>
            <p:cNvSpPr/>
            <p:nvPr/>
          </p:nvSpPr>
          <p:spPr>
            <a:xfrm>
              <a:off x="8935" y="13972"/>
              <a:ext cx="2100" cy="6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Collective</a:t>
              </a:r>
              <a:endParaRPr lang="en-US" altLang="zh-CN"/>
            </a:p>
          </p:txBody>
        </p:sp>
        <p:sp>
          <p:nvSpPr>
            <p:cNvPr id="27" name="矩形 26"/>
            <p:cNvSpPr/>
            <p:nvPr/>
          </p:nvSpPr>
          <p:spPr>
            <a:xfrm>
              <a:off x="12241" y="13972"/>
              <a:ext cx="2100" cy="6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a:t>
              </a:r>
              <a:endParaRPr lang="en-US" altLang="zh-CN"/>
            </a:p>
          </p:txBody>
        </p:sp>
        <p:sp>
          <p:nvSpPr>
            <p:cNvPr id="28" name="文本框 27"/>
            <p:cNvSpPr txBox="1"/>
            <p:nvPr/>
          </p:nvSpPr>
          <p:spPr>
            <a:xfrm>
              <a:off x="7479" y="11522"/>
              <a:ext cx="1720" cy="725"/>
            </a:xfrm>
            <a:prstGeom prst="rect">
              <a:avLst/>
            </a:prstGeom>
            <a:noFill/>
          </p:spPr>
          <p:txBody>
            <a:bodyPr wrap="none" rtlCol="0">
              <a:spAutoFit/>
            </a:bodyPr>
            <a:p>
              <a:r>
                <a:rPr lang="en-US" altLang="zh-CN" sz="2400"/>
                <a:t>Pallets</a:t>
              </a:r>
              <a:endParaRPr lang="en-US" altLang="zh-CN" sz="2400"/>
            </a:p>
          </p:txBody>
        </p:sp>
      </p:grpSp>
      <p:grpSp>
        <p:nvGrpSpPr>
          <p:cNvPr id="33" name="组合 32"/>
          <p:cNvGrpSpPr/>
          <p:nvPr/>
        </p:nvGrpSpPr>
        <p:grpSpPr>
          <a:xfrm>
            <a:off x="9623425" y="899795"/>
            <a:ext cx="1367790" cy="4896000"/>
            <a:chOff x="15341" y="562"/>
            <a:chExt cx="2154" cy="7666"/>
          </a:xfrm>
        </p:grpSpPr>
        <p:sp>
          <p:nvSpPr>
            <p:cNvPr id="30" name="圆角矩形 29"/>
            <p:cNvSpPr/>
            <p:nvPr/>
          </p:nvSpPr>
          <p:spPr>
            <a:xfrm>
              <a:off x="15341" y="562"/>
              <a:ext cx="2155" cy="7667"/>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5984" y="1322"/>
              <a:ext cx="869" cy="6146"/>
            </a:xfrm>
            <a:prstGeom prst="rect">
              <a:avLst/>
            </a:prstGeom>
            <a:noFill/>
          </p:spPr>
          <p:txBody>
            <a:bodyPr vert="eaVert" wrap="none" rtlCol="0">
              <a:spAutoFit/>
            </a:bodyPr>
            <a:p>
              <a:r>
                <a:rPr lang="en-US" altLang="zh-CN" sz="2400"/>
                <a:t>FRAME Support / Executive</a:t>
              </a:r>
              <a:endParaRPr lang="en-US" altLang="zh-CN" sz="2400"/>
            </a:p>
          </p:txBody>
        </p:sp>
      </p:gr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2"/>
          <p:cNvSpPr txBox="1"/>
          <p:nvPr>
            <p:custDataLst>
              <p:tags r:id="rId1"/>
            </p:custDataLst>
          </p:nvPr>
        </p:nvSpPr>
        <p:spPr>
          <a:xfrm>
            <a:off x="3053080" y="2899093"/>
            <a:ext cx="1487170" cy="124079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defRPr/>
            </a:pPr>
            <a:r>
              <a:rPr lang="en-US" altLang="zh-CN" sz="7200" b="1" spc="200">
                <a:solidFill>
                  <a:schemeClr val="accent1"/>
                </a:solidFill>
                <a:latin typeface="Arial" panose="020B0604020202090204" pitchFamily="34" charset="0"/>
                <a:ea typeface="微软雅黑" charset="-122"/>
                <a:cs typeface="Arial" panose="020B0604020202090204" pitchFamily="34" charset="0"/>
                <a:sym typeface="+mn-lt"/>
              </a:rPr>
              <a:t>02</a:t>
            </a:r>
            <a:endParaRPr lang="en-US" altLang="zh-CN" sz="7200" b="1" spc="200">
              <a:solidFill>
                <a:schemeClr val="accent1"/>
              </a:solidFill>
              <a:latin typeface="Arial" panose="020B0604020202090204" pitchFamily="34" charset="0"/>
              <a:ea typeface="微软雅黑" charset="-122"/>
              <a:cs typeface="Arial" panose="020B0604020202090204" pitchFamily="34" charset="0"/>
              <a:sym typeface="+mn-lt"/>
            </a:endParaRPr>
          </a:p>
        </p:txBody>
      </p:sp>
      <p:cxnSp>
        <p:nvCxnSpPr>
          <p:cNvPr id="2" name="直接连接符 1"/>
          <p:cNvCxnSpPr/>
          <p:nvPr>
            <p:custDataLst>
              <p:tags r:id="rId2"/>
            </p:custDataLst>
          </p:nvPr>
        </p:nvCxnSpPr>
        <p:spPr>
          <a:xfrm>
            <a:off x="2935605" y="2441258"/>
            <a:ext cx="632079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3"/>
            </p:custDataLst>
          </p:nvPr>
        </p:nvCxnSpPr>
        <p:spPr>
          <a:xfrm>
            <a:off x="2935605" y="4594543"/>
            <a:ext cx="632079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ctrTitle" idx="14"/>
            <p:custDataLst>
              <p:tags r:id="rId4"/>
            </p:custDataLst>
          </p:nvPr>
        </p:nvSpPr>
        <p:spPr/>
        <p:txBody>
          <a:bodyPr>
            <a:normAutofit/>
          </a:bodyPr>
          <a:lstStyle/>
          <a:p>
            <a:r>
              <a:rPr lang="en-US" altLang="zh-CN"/>
              <a:t>Pallet</a:t>
            </a:r>
            <a:endParaRPr lang="en-US" altLang="zh-CN"/>
          </a:p>
        </p:txBody>
      </p:sp>
      <p:sp>
        <p:nvSpPr>
          <p:cNvPr id="4" name="副标题 3"/>
          <p:cNvSpPr>
            <a:spLocks noGrp="1"/>
          </p:cNvSpPr>
          <p:nvPr>
            <p:ph type="subTitle" idx="13"/>
            <p:custDataLst>
              <p:tags r:id="rId5"/>
            </p:custDataLst>
          </p:nvPr>
        </p:nvSpPr>
        <p:spPr/>
        <p:txBody>
          <a:bodyPr/>
          <a:lstStyle/>
          <a:p>
            <a:r>
              <a:rPr lang="en-US" altLang="zh-CN"/>
              <a:t>Runtime </a:t>
            </a:r>
            <a:r>
              <a:rPr lang="zh-CN" altLang="en-US"/>
              <a:t>的基本组成单元</a:t>
            </a:r>
            <a:endParaRPr lang="zh-CN" altLang="en-US"/>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90204" pitchFamily="34" charset="0"/>
              <a:ea typeface="微软雅黑" charset="-122"/>
            </a:endParaRPr>
          </a:p>
        </p:txBody>
      </p:sp>
      <p:pic>
        <p:nvPicPr>
          <p:cNvPr id="10" name="图片 9"/>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141259"/>
            <a:ext cx="720090" cy="716741"/>
          </a:xfrm>
          <a:prstGeom prst="rect">
            <a:avLst/>
          </a:prstGeom>
        </p:spPr>
      </p:pic>
      <p:pic>
        <p:nvPicPr>
          <p:cNvPr id="11" name="图片 10"/>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141259"/>
            <a:ext cx="720090" cy="716741"/>
          </a:xfrm>
          <a:prstGeom prst="rect">
            <a:avLst/>
          </a:prstGeom>
        </p:spPr>
      </p:pic>
      <p:sp>
        <p:nvSpPr>
          <p:cNvPr id="3" name="文本框 2"/>
          <p:cNvSpPr txBox="1"/>
          <p:nvPr>
            <p:custDataLst>
              <p:tags r:id="rId8"/>
            </p:custDataLst>
          </p:nvPr>
        </p:nvSpPr>
        <p:spPr>
          <a:xfrm>
            <a:off x="608950" y="2166969"/>
            <a:ext cx="4923167" cy="3791554"/>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fontAlgn="auto">
              <a:lnSpc>
                <a:spcPct val="130000"/>
              </a:lnSpc>
              <a:spcBef>
                <a:spcPts val="1000"/>
              </a:spcBef>
              <a:buFont typeface="Arial" panose="020B0604020202090204" pitchFamily="34" charset="0"/>
              <a:buChar char="•"/>
            </a:pP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r>
              <a:rPr lang="zh-CN" altLang="en-US" sz="1600" spc="100" dirty="0">
                <a:solidFill>
                  <a:schemeClr val="tx1">
                    <a:lumMod val="65000"/>
                    <a:lumOff val="35000"/>
                  </a:schemeClr>
                </a:solidFill>
                <a:latin typeface="Arial" panose="020B0604020202090204" pitchFamily="34" charset="0"/>
                <a:ea typeface="微软雅黑" charset="-122"/>
                <a:sym typeface="+mn-ea"/>
              </a:rPr>
              <a:t>外部调用 </a:t>
            </a:r>
            <a:r>
              <a:rPr lang="en-US" altLang="zh-CN" sz="1600" spc="100" dirty="0">
                <a:solidFill>
                  <a:schemeClr val="tx1">
                    <a:lumMod val="65000"/>
                    <a:lumOff val="35000"/>
                  </a:schemeClr>
                </a:solidFill>
                <a:latin typeface="Arial" panose="020B0604020202090204" pitchFamily="34" charset="0"/>
                <a:ea typeface="微软雅黑" charset="-122"/>
                <a:sym typeface="+mn-ea"/>
              </a:rPr>
              <a:t>/ </a:t>
            </a:r>
            <a:r>
              <a:rPr lang="zh-CN" altLang="en-US" sz="1600" spc="100" dirty="0">
                <a:solidFill>
                  <a:schemeClr val="tx1">
                    <a:lumMod val="65000"/>
                    <a:lumOff val="35000"/>
                  </a:schemeClr>
                </a:solidFill>
                <a:latin typeface="Arial" panose="020B0604020202090204" pitchFamily="34" charset="0"/>
                <a:ea typeface="微软雅黑" charset="-122"/>
                <a:sym typeface="+mn-ea"/>
              </a:rPr>
              <a:t>回调</a:t>
            </a: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r>
              <a:rPr lang="zh-CN" altLang="en-US" sz="1600" spc="100" dirty="0">
                <a:solidFill>
                  <a:schemeClr val="tx1">
                    <a:lumMod val="65000"/>
                    <a:lumOff val="35000"/>
                  </a:schemeClr>
                </a:solidFill>
                <a:latin typeface="Arial" panose="020B0604020202090204" pitchFamily="34" charset="0"/>
                <a:ea typeface="微软雅黑" charset="-122"/>
                <a:sym typeface="+mn-ea"/>
              </a:rPr>
              <a:t>自由度高，根据需要控制</a:t>
            </a: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r>
              <a:rPr lang="zh-CN" altLang="en-US" sz="1600" spc="100" dirty="0">
                <a:solidFill>
                  <a:schemeClr val="tx1">
                    <a:lumMod val="65000"/>
                    <a:lumOff val="35000"/>
                  </a:schemeClr>
                </a:solidFill>
                <a:latin typeface="Arial" panose="020B0604020202090204" pitchFamily="34" charset="0"/>
                <a:ea typeface="微软雅黑" charset="-122"/>
                <a:sym typeface="+mn-ea"/>
              </a:rPr>
              <a:t>只能跟随</a:t>
            </a:r>
            <a:r>
              <a:rPr lang="en-US" altLang="zh-CN" sz="1600" spc="100" dirty="0">
                <a:solidFill>
                  <a:schemeClr val="tx1">
                    <a:lumMod val="65000"/>
                    <a:lumOff val="35000"/>
                  </a:schemeClr>
                </a:solidFill>
                <a:latin typeface="Arial" panose="020B0604020202090204" pitchFamily="34" charset="0"/>
                <a:ea typeface="微软雅黑" charset="-122"/>
                <a:sym typeface="+mn-ea"/>
              </a:rPr>
              <a:t>Runtime</a:t>
            </a:r>
            <a:r>
              <a:rPr lang="zh-CN" altLang="en-US" sz="1600" spc="100" dirty="0">
                <a:solidFill>
                  <a:schemeClr val="tx1">
                    <a:lumMod val="65000"/>
                    <a:lumOff val="35000"/>
                  </a:schemeClr>
                </a:solidFill>
                <a:latin typeface="Arial" panose="020B0604020202090204" pitchFamily="34" charset="0"/>
                <a:ea typeface="微软雅黑" charset="-122"/>
                <a:sym typeface="+mn-ea"/>
              </a:rPr>
              <a:t>一起升级</a:t>
            </a: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r>
              <a:rPr lang="zh-CN" altLang="en-US" sz="1600" spc="100" dirty="0">
                <a:solidFill>
                  <a:schemeClr val="tx1">
                    <a:lumMod val="65000"/>
                    <a:lumOff val="35000"/>
                  </a:schemeClr>
                </a:solidFill>
                <a:latin typeface="Arial" panose="020B0604020202090204" pitchFamily="34" charset="0"/>
                <a:ea typeface="微软雅黑" charset="-122"/>
                <a:sym typeface="+mn-ea"/>
              </a:rPr>
              <a:t>更依赖逻辑的正确性</a:t>
            </a: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p:txBody>
      </p:sp>
      <p:sp>
        <p:nvSpPr>
          <p:cNvPr id="4" name="文本框 3"/>
          <p:cNvSpPr txBox="1"/>
          <p:nvPr>
            <p:custDataLst>
              <p:tags r:id="rId9"/>
            </p:custDataLst>
          </p:nvPr>
        </p:nvSpPr>
        <p:spPr>
          <a:xfrm>
            <a:off x="608951" y="1629704"/>
            <a:ext cx="4923158" cy="461665"/>
          </a:xfrm>
          <a:prstGeom prst="rect">
            <a:avLst/>
          </a:prstGeom>
          <a:noFill/>
        </p:spPr>
        <p:txBody>
          <a:bodyPr wrap="square" rtlCol="0">
            <a:normAutofit/>
          </a:bodyPr>
          <a:lstStyle/>
          <a:p>
            <a:r>
              <a:rPr lang="en-US" altLang="zh-CN" sz="2400" b="1" dirty="0">
                <a:solidFill>
                  <a:schemeClr val="tx1">
                    <a:lumMod val="75000"/>
                    <a:lumOff val="25000"/>
                  </a:schemeClr>
                </a:solidFill>
                <a:latin typeface="Arial" panose="020B0604020202090204" pitchFamily="34" charset="0"/>
                <a:ea typeface="微软雅黑" charset="-122"/>
              </a:rPr>
              <a:t>Pallet</a:t>
            </a:r>
            <a:endParaRPr lang="en-US" altLang="zh-CN" sz="2400" b="1" dirty="0">
              <a:solidFill>
                <a:schemeClr val="tx1">
                  <a:lumMod val="75000"/>
                  <a:lumOff val="25000"/>
                </a:schemeClr>
              </a:solidFill>
              <a:latin typeface="Arial" panose="020B0604020202090204" pitchFamily="34" charset="0"/>
              <a:ea typeface="微软雅黑" charset="-122"/>
            </a:endParaRPr>
          </a:p>
        </p:txBody>
      </p:sp>
      <p:cxnSp>
        <p:nvCxnSpPr>
          <p:cNvPr id="5" name="直接连接符 4"/>
          <p:cNvCxnSpPr/>
          <p:nvPr>
            <p:custDataLst>
              <p:tags r:id="rId10"/>
            </p:custDataLst>
          </p:nvPr>
        </p:nvCxnSpPr>
        <p:spPr>
          <a:xfrm>
            <a:off x="6096275" y="1629704"/>
            <a:ext cx="0" cy="432881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11"/>
            </p:custDataLst>
          </p:nvPr>
        </p:nvSpPr>
        <p:spPr>
          <a:xfrm>
            <a:off x="6659881" y="2166969"/>
            <a:ext cx="4923167" cy="3791554"/>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fontAlgn="auto">
              <a:lnSpc>
                <a:spcPct val="130000"/>
              </a:lnSpc>
              <a:spcBef>
                <a:spcPts val="1000"/>
              </a:spcBef>
              <a:buFont typeface="Arial" panose="020B0604020202090204" pitchFamily="34" charset="0"/>
              <a:buChar char="•"/>
            </a:pP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r>
              <a:rPr lang="zh-CN" altLang="en-US" sz="1600" spc="100" dirty="0">
                <a:solidFill>
                  <a:schemeClr val="tx1">
                    <a:lumMod val="65000"/>
                    <a:lumOff val="35000"/>
                  </a:schemeClr>
                </a:solidFill>
                <a:latin typeface="Arial" panose="020B0604020202090204" pitchFamily="34" charset="0"/>
                <a:ea typeface="微软雅黑" charset="-122"/>
                <a:sym typeface="+mn-ea"/>
              </a:rPr>
              <a:t>外部调用</a:t>
            </a: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r>
              <a:rPr lang="zh-CN" altLang="en-US" sz="1600" spc="100" dirty="0">
                <a:solidFill>
                  <a:schemeClr val="tx1">
                    <a:lumMod val="65000"/>
                    <a:lumOff val="35000"/>
                  </a:schemeClr>
                </a:solidFill>
                <a:latin typeface="Arial" panose="020B0604020202090204" pitchFamily="34" charset="0"/>
                <a:ea typeface="微软雅黑" charset="-122"/>
                <a:sym typeface="+mn-ea"/>
              </a:rPr>
              <a:t>固定有由执行环境决定</a:t>
            </a: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r>
              <a:rPr lang="zh-CN" altLang="en-US" sz="1600" spc="100" dirty="0">
                <a:solidFill>
                  <a:schemeClr val="tx1">
                    <a:lumMod val="65000"/>
                    <a:lumOff val="35000"/>
                  </a:schemeClr>
                </a:solidFill>
                <a:latin typeface="Arial" panose="020B0604020202090204" pitchFamily="34" charset="0"/>
                <a:ea typeface="微软雅黑" charset="-122"/>
                <a:sym typeface="+mn-ea"/>
              </a:rPr>
              <a:t>替换</a:t>
            </a:r>
            <a:r>
              <a:rPr lang="en-US" altLang="zh-CN" sz="1600" spc="100" dirty="0">
                <a:solidFill>
                  <a:schemeClr val="tx1">
                    <a:lumMod val="65000"/>
                    <a:lumOff val="35000"/>
                  </a:schemeClr>
                </a:solidFill>
                <a:latin typeface="Arial" panose="020B0604020202090204" pitchFamily="34" charset="0"/>
                <a:ea typeface="微软雅黑" charset="-122"/>
                <a:sym typeface="+mn-ea"/>
              </a:rPr>
              <a:t>/</a:t>
            </a:r>
            <a:r>
              <a:rPr lang="zh-CN" altLang="en-US" sz="1600" spc="100" dirty="0">
                <a:solidFill>
                  <a:schemeClr val="tx1">
                    <a:lumMod val="65000"/>
                    <a:lumOff val="35000"/>
                  </a:schemeClr>
                </a:solidFill>
                <a:latin typeface="Arial" panose="020B0604020202090204" pitchFamily="34" charset="0"/>
                <a:ea typeface="微软雅黑" charset="-122"/>
                <a:sym typeface="+mn-ea"/>
              </a:rPr>
              <a:t>升级相对简单</a:t>
            </a: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r>
              <a:rPr lang="zh-CN" altLang="en-US" sz="1600" spc="100" dirty="0">
                <a:solidFill>
                  <a:schemeClr val="tx1">
                    <a:lumMod val="65000"/>
                    <a:lumOff val="35000"/>
                  </a:schemeClr>
                </a:solidFill>
                <a:latin typeface="Arial" panose="020B0604020202090204" pitchFamily="34" charset="0"/>
                <a:ea typeface="微软雅黑" charset="-122"/>
                <a:sym typeface="+mn-ea"/>
              </a:rPr>
              <a:t>一定程度的容错</a:t>
            </a:r>
            <a:endParaRPr lang="zh-CN" altLang="en-US" sz="1600" spc="100" dirty="0">
              <a:solidFill>
                <a:schemeClr val="tx1">
                  <a:lumMod val="65000"/>
                  <a:lumOff val="35000"/>
                </a:schemeClr>
              </a:solidFill>
              <a:latin typeface="Arial" panose="020B0604020202090204" pitchFamily="34" charset="0"/>
              <a:ea typeface="微软雅黑" charset="-122"/>
              <a:sym typeface="+mn-ea"/>
            </a:endParaRPr>
          </a:p>
        </p:txBody>
      </p:sp>
      <p:sp>
        <p:nvSpPr>
          <p:cNvPr id="7" name="文本框 6"/>
          <p:cNvSpPr txBox="1"/>
          <p:nvPr>
            <p:custDataLst>
              <p:tags r:id="rId12"/>
            </p:custDataLst>
          </p:nvPr>
        </p:nvSpPr>
        <p:spPr>
          <a:xfrm>
            <a:off x="6659882" y="1629704"/>
            <a:ext cx="4923158" cy="461665"/>
          </a:xfrm>
          <a:prstGeom prst="rect">
            <a:avLst/>
          </a:prstGeom>
          <a:noFill/>
        </p:spPr>
        <p:txBody>
          <a:bodyPr wrap="square" rtlCol="0">
            <a:normAutofit lnSpcReduction="10000"/>
          </a:bodyPr>
          <a:lstStyle/>
          <a:p>
            <a:r>
              <a:rPr lang="zh-CN" altLang="en-US" sz="2400" b="1" dirty="0">
                <a:solidFill>
                  <a:schemeClr val="tx1">
                    <a:lumMod val="75000"/>
                    <a:lumOff val="25000"/>
                  </a:schemeClr>
                </a:solidFill>
                <a:latin typeface="Arial" panose="020B0604020202090204" pitchFamily="34" charset="0"/>
                <a:ea typeface="微软雅黑" charset="-122"/>
              </a:rPr>
              <a:t>智能合约</a:t>
            </a:r>
            <a:endParaRPr lang="zh-CN" altLang="en-US" sz="2400" b="1" dirty="0">
              <a:solidFill>
                <a:schemeClr val="tx1">
                  <a:lumMod val="75000"/>
                  <a:lumOff val="25000"/>
                </a:schemeClr>
              </a:solidFill>
              <a:latin typeface="Arial" panose="020B0604020202090204" pitchFamily="34" charset="0"/>
              <a:ea typeface="微软雅黑" charset="-122"/>
            </a:endParaRPr>
          </a:p>
        </p:txBody>
      </p:sp>
      <p:sp>
        <p:nvSpPr>
          <p:cNvPr id="8" name="Title 6"/>
          <p:cNvSpPr txBox="1"/>
          <p:nvPr>
            <p:custDataLst>
              <p:tags r:id="rId13"/>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altLang="zh-CN" sz="3200" b="1" spc="150" dirty="0">
                <a:ln w="3175">
                  <a:noFill/>
                  <a:prstDash val="dash"/>
                </a:ln>
                <a:solidFill>
                  <a:schemeClr val="bg1"/>
                </a:solidFill>
                <a:latin typeface="Arial" panose="020B0604020202090204" pitchFamily="34" charset="0"/>
                <a:ea typeface="微软雅黑" charset="-122"/>
                <a:cs typeface="微软雅黑" charset="-122"/>
              </a:rPr>
              <a:t>Pallet vs </a:t>
            </a:r>
            <a:r>
              <a:rPr lang="zh-CN" altLang="en-US" sz="3200" b="1" spc="150" dirty="0">
                <a:ln w="3175">
                  <a:noFill/>
                  <a:prstDash val="dash"/>
                </a:ln>
                <a:solidFill>
                  <a:schemeClr val="bg1"/>
                </a:solidFill>
                <a:latin typeface="Arial" panose="020B0604020202090204" pitchFamily="34" charset="0"/>
                <a:ea typeface="微软雅黑" charset="-122"/>
                <a:cs typeface="微软雅黑" charset="-122"/>
              </a:rPr>
              <a:t>智能合约</a:t>
            </a:r>
            <a:endParaRPr lang="zh-CN" altLang="en-US" sz="3200" b="1" spc="150" dirty="0">
              <a:ln w="3175">
                <a:noFill/>
                <a:prstDash val="dash"/>
              </a:ln>
              <a:solidFill>
                <a:schemeClr val="bg1"/>
              </a:solidFill>
              <a:latin typeface="Arial" panose="020B0604020202090204" pitchFamily="34" charset="0"/>
              <a:ea typeface="微软雅黑" charset="-122"/>
              <a:cs typeface="微软雅黑" charset="-122"/>
            </a:endParaRPr>
          </a:p>
        </p:txBody>
      </p:sp>
    </p:spTree>
    <p:custDataLst>
      <p:tags r:id="rId1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333500" y="414020"/>
            <a:ext cx="9525000" cy="602932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3.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1"/>
  <p:tag name="KSO_WM_UNIT_LAYERLEVEL" val="1"/>
  <p:tag name="KSO_WM_TAG_VERSION" val="1.0"/>
  <p:tag name="KSO_WM_BEAUTIFY_FLAG" val="#wm#"/>
</p:tagLst>
</file>

<file path=ppt/tags/tag1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2.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1"/>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1.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1"/>
  <p:tag name="KSO_WM_UNIT_LAYERLEVEL" val="1"/>
  <p:tag name="KSO_WM_TAG_VERSION" val="1.0"/>
  <p:tag name="KSO_WM_BEAUTIFY_FLAG" val="#wm#"/>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1"/>
  <p:tag name="KSO_WM_UNIT_LAYERLEVEL" val="1"/>
  <p:tag name="KSO_WM_TAG_VERSION" val="1.0"/>
  <p:tag name="KSO_WM_BEAUTIFY_FLAG" val="#wm#"/>
</p:tagLst>
</file>

<file path=ppt/tags/tag13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64"/>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64"/>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5.xml><?xml version="1.0" encoding="utf-8"?>
<p:tagLst xmlns:p="http://schemas.openxmlformats.org/presentationml/2006/main">
  <p:tag name="KSO_WM_TAG_VERSION" val="1.0"/>
  <p:tag name="KSO_WM_BEAUTIFY_FLAG" val="#wm#"/>
  <p:tag name="KSO_WM_TEMPLATE_CATEGORY" val="custom"/>
  <p:tag name="KSO_WM_TEMPLATE_INDEX" val="20204564"/>
  <p:tag name="KSO_WM_TEMPLATE_SUBCATEGORY" val="0"/>
  <p:tag name="KSO_WM_TEMPLATE_MASTER_TYPE" val="1"/>
  <p:tag name="KSO_WM_TEMPLATE_COLOR_TYPE" val="1"/>
  <p:tag name="KSO_WM_TEMPLATE_MASTER_THUMB_INDEX" val="12"/>
  <p:tag name="KSO_WM_TEMPLATE_THUMBS_INDEX" val="1、4、7、9、11、16、18、19、20、21、22、25、30、33、36、37、38"/>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INDEX" val="1"/>
  <p:tag name="KSO_WM_UNIT_PRESET_TEXT" val="汇报人姓名"/>
  <p:tag name="KSO_WM_UNIT_TYPE" val="f"/>
  <p:tag name="KSO_WM_TEMPLATE_CATEGORY" val="custom"/>
  <p:tag name="KSO_WM_TEMPLATE_INDEX" val="20204564"/>
  <p:tag name="KSO_WM_UNIT_ID" val="custom20204564_1*f*1"/>
  <p:tag name="KSO_WM_UNIT_SUBTYPE" val="b"/>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INDEX" val="2"/>
  <p:tag name="KSO_WM_UNIT_PRESET_TEXT" val="2020/01/01"/>
  <p:tag name="KSO_WM_UNIT_TYPE" val="f"/>
  <p:tag name="KSO_WM_TEMPLATE_CATEGORY" val="custom"/>
  <p:tag name="KSO_WM_TEMPLATE_INDEX" val="20204564"/>
  <p:tag name="KSO_WM_UNIT_ID" val="custom20204564_1*f*2"/>
  <p:tag name="KSO_WM_UNIT_SUBTYPE" val="c"/>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蓝色简约汇报"/>
  <p:tag name="KSO_WM_TEMPLATE_CATEGORY" val="custom"/>
  <p:tag name="KSO_WM_TEMPLATE_INDEX" val="20204564"/>
  <p:tag name="KSO_WM_UNIT_ID" val="custom20204564_1*a*1"/>
  <p:tag name="KSO_WM_UNIT_ISNUMDGMTITLE" val="0"/>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TYPE" val="b"/>
  <p:tag name="KSO_WM_UNIT_INDEX" val="1"/>
  <p:tag name="KSO_WM_UNIT_PRESET_TEXT" val="单击此处添加副标题内容"/>
  <p:tag name="KSO_WM_TEMPLATE_CATEGORY" val="custom"/>
  <p:tag name="KSO_WM_TEMPLATE_INDEX" val="20204564"/>
  <p:tag name="KSO_WM_UNIT_ID" val="custom20204564_1*b*1"/>
  <p:tag name="KSO_WM_UNIT_ISNUMDGMTITLE" val="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SUBCATEGORY" val="0"/>
  <p:tag name="KSO_WM_SLIDE_ITEM_CNT" val="0"/>
  <p:tag name="KSO_WM_SLIDE_INDEX" val="1"/>
  <p:tag name="KSO_WM_TAG_VERSION" val="1.0"/>
  <p:tag name="KSO_WM_SLIDE_LAYOUT" val="a_b_f"/>
  <p:tag name="KSO_WM_SLIDE_LAYOUT_CNT" val="1_1_2"/>
  <p:tag name="KSO_WM_SLIDE_TYPE" val="title"/>
  <p:tag name="KSO_WM_SLIDE_SUBTYPE" val="pureTxt"/>
  <p:tag name="KSO_WM_TEMPLATE_MASTER_TYPE" val="1"/>
  <p:tag name="KSO_WM_TEMPLATE_COLOR_TYPE" val="1"/>
  <p:tag name="KSO_WM_TEMPLATE_CATEGORY" val="custom"/>
  <p:tag name="KSO_WM_TEMPLATE_INDEX" val="20204564"/>
  <p:tag name="KSO_WM_SLIDE_ID" val="custom20204564_1"/>
  <p:tag name="KSO_WM_TEMPLATE_MASTER_THUMB_INDEX" val="12"/>
  <p:tag name="KSO_WM_TEMPLATE_THUMBS_INDEX" val="1、4、7、9、11、16、18、19、20、21、22、25、30、33、36、37、38"/>
  <p:tag name="KSO_WM_SPECIAL_SOURCE" val="bdnull"/>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564"/>
  <p:tag name="KSO_WM_UNIT_ID" val="custom20204564_3*l_h_i*1_3_1"/>
  <p:tag name="KSO_WM_UNIT_LINE_FORE_SCHEMECOLOR_INDEX" val="5"/>
  <p:tag name="KSO_WM_UNIT_LINE_FILL_TYPE" val="2"/>
  <p:tag name="KSO_WM_UNIT_USESOURCEFORMAT_APPLY" val="1"/>
</p:tagLst>
</file>

<file path=ppt/tags/tag152.xml><?xml version="1.0" encoding="utf-8"?>
<p:tagLst xmlns:p="http://schemas.openxmlformats.org/presentationml/2006/main">
  <p:tag name="KSO_WM_UNIT_VALUE" val="109*117"/>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LAYERLEVEL" val="1_1_1"/>
  <p:tag name="KSO_WM_TAG_VERSION" val="1.0"/>
  <p:tag name="KSO_WM_BEAUTIFY_FLAG" val="#wm#"/>
  <p:tag name="KSO_WM_TEMPLATE_CATEGORY" val="custom"/>
  <p:tag name="KSO_WM_TEMPLATE_INDEX" val="20204564"/>
  <p:tag name="KSO_WM_UNIT_ID" val="custom20204564_3*l_h_x*1_3_1"/>
  <p:tag name="KSO_WM_UNIT_FILL_FORE_SCHEMECOLOR_INDEX" val="5"/>
  <p:tag name="KSO_WM_UNIT_FILL_TYPE" val="1"/>
  <p:tag name="KSO_WM_UNIT_TEXT_FILL_FORE_SCHEMECOLOR_INDEX" val="2"/>
  <p:tag name="KSO_WM_UNIT_TEXT_FILL_TYPE" val="1"/>
  <p:tag name="KSO_WM_UNIT_USESOURCEFORMAT_APPLY" val="1"/>
</p:tagLst>
</file>

<file path=ppt/tags/tag153.xml><?xml version="1.0" encoding="utf-8"?>
<p:tagLst xmlns:p="http://schemas.openxmlformats.org/presentationml/2006/main">
  <p:tag name="KSO_WM_UNIT_COLOR_SCHEME_SHAPE_ID" val="131"/>
  <p:tag name="KSO_WM_UNIT_COLOR_SCHEME_PARENT_PAGE" val="0_4"/>
  <p:tag name="KSO_WM_UNIT_ISCONTENTS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LAYERLEVEL" val="1_1_1"/>
  <p:tag name="KSO_WM_TAG_VERSION" val="1.0"/>
  <p:tag name="KSO_WM_BEAUTIFY_FLAG" val="#wm#"/>
  <p:tag name="KSO_WM_TEMPLATE_CATEGORY" val="custom"/>
  <p:tag name="KSO_WM_TEMPLATE_INDEX" val="20204564"/>
  <p:tag name="KSO_WM_UNIT_ID" val="custom20204564_3*l_h_a*1_3_1"/>
  <p:tag name="KSO_WM_UNIT_ISNUMDGMTITLE" val="0"/>
  <p:tag name="KSO_WM_UNIT_TEXT_FILL_FORE_SCHEMECOLOR_INDEX" val="13"/>
  <p:tag name="KSO_WM_UNIT_TEXT_FILL_TYPE" val="1"/>
  <p:tag name="KSO_WM_UNIT_USESOURCEFORMAT_APPLY" val="1"/>
</p:tagLst>
</file>

<file path=ppt/tags/tag154.xml><?xml version="1.0" encoding="utf-8"?>
<p:tagLst xmlns:p="http://schemas.openxmlformats.org/presentationml/2006/main">
  <p:tag name="KSO_WM_UNIT_COLOR_SCHEME_SHAPE_ID" val="132"/>
  <p:tag name="KSO_WM_UNIT_COLOR_SCHEME_PARENT_PAGE" val="0_4"/>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TEMPLATE_CATEGORY" val="custom"/>
  <p:tag name="KSO_WM_TEMPLATE_INDEX" val="20204564"/>
  <p:tag name="KSO_WM_UNIT_ID" val="custom20204564_3*l_h_f*1_3_1"/>
  <p:tag name="KSO_WM_UNIT_SUBTYPE" val="a"/>
  <p:tag name="KSO_WM_UNIT_TEXT_FILL_FORE_SCHEMECOLOR_INDEX" val="13"/>
  <p:tag name="KSO_WM_UNIT_TEXT_FILL_TYPE" val="1"/>
  <p:tag name="KSO_WM_UNIT_USESOURCEFORMAT_APPLY"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LAYERLEVEL" val="1_1_1"/>
  <p:tag name="KSO_WM_TAG_VERSION" val="1.0"/>
  <p:tag name="KSO_WM_BEAUTIFY_FLAG" val="#wm#"/>
  <p:tag name="KSO_WM_TEMPLATE_CATEGORY" val="custom"/>
  <p:tag name="KSO_WM_TEMPLATE_INDEX" val="20204564"/>
  <p:tag name="KSO_WM_UNIT_ID" val="custom20204564_3*l_h_i*1_2_1"/>
  <p:tag name="KSO_WM_UNIT_LINE_FORE_SCHEMECOLOR_INDEX" val="5"/>
  <p:tag name="KSO_WM_UNIT_LINE_FILL_TYPE" val="2"/>
  <p:tag name="KSO_WM_UNIT_USESOURCEFORMAT_APPLY" val="1"/>
</p:tagLst>
</file>

<file path=ppt/tags/tag156.xml><?xml version="1.0" encoding="utf-8"?>
<p:tagLst xmlns:p="http://schemas.openxmlformats.org/presentationml/2006/main">
  <p:tag name="KSO_WM_UNIT_VALUE" val="117*117"/>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LAYERLEVEL" val="1_1_1"/>
  <p:tag name="KSO_WM_TAG_VERSION" val="1.0"/>
  <p:tag name="KSO_WM_BEAUTIFY_FLAG" val="#wm#"/>
  <p:tag name="KSO_WM_TEMPLATE_CATEGORY" val="custom"/>
  <p:tag name="KSO_WM_TEMPLATE_INDEX" val="20204564"/>
  <p:tag name="KSO_WM_UNIT_ID" val="custom20204564_3*l_h_x*1_2_1"/>
  <p:tag name="KSO_WM_UNIT_FILL_FORE_SCHEMECOLOR_INDEX" val="5"/>
  <p:tag name="KSO_WM_UNIT_FILL_TYPE" val="1"/>
  <p:tag name="KSO_WM_UNIT_TEXT_FILL_FORE_SCHEMECOLOR_INDEX" val="2"/>
  <p:tag name="KSO_WM_UNIT_TEXT_FILL_TYPE" val="1"/>
  <p:tag name="KSO_WM_UNIT_USESOURCEFORMAT_APPLY" val="1"/>
</p:tagLst>
</file>

<file path=ppt/tags/tag157.xml><?xml version="1.0" encoding="utf-8"?>
<p:tagLst xmlns:p="http://schemas.openxmlformats.org/presentationml/2006/main">
  <p:tag name="KSO_WM_UNIT_COLOR_SCHEME_SHAPE_ID" val="131"/>
  <p:tag name="KSO_WM_UNIT_COLOR_SCHEME_PARENT_PAGE" val="0_4"/>
  <p:tag name="KSO_WM_UNIT_ISCONTENTS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LAYERLEVEL" val="1_1_1"/>
  <p:tag name="KSO_WM_TAG_VERSION" val="1.0"/>
  <p:tag name="KSO_WM_BEAUTIFY_FLAG" val="#wm#"/>
  <p:tag name="KSO_WM_TEMPLATE_CATEGORY" val="custom"/>
  <p:tag name="KSO_WM_TEMPLATE_INDEX" val="20204564"/>
  <p:tag name="KSO_WM_UNIT_ID" val="custom20204564_3*l_h_a*1_2_1"/>
  <p:tag name="KSO_WM_UNIT_ISNUMDGMTITLE" val="0"/>
  <p:tag name="KSO_WM_UNIT_TEXT_FILL_FORE_SCHEMECOLOR_INDEX" val="13"/>
  <p:tag name="KSO_WM_UNIT_TEXT_FILL_TYPE" val="1"/>
  <p:tag name="KSO_WM_UNIT_USESOURCEFORMAT_APPLY" val="1"/>
</p:tagLst>
</file>

<file path=ppt/tags/tag158.xml><?xml version="1.0" encoding="utf-8"?>
<p:tagLst xmlns:p="http://schemas.openxmlformats.org/presentationml/2006/main">
  <p:tag name="KSO_WM_UNIT_COLOR_SCHEME_SHAPE_ID" val="132"/>
  <p:tag name="KSO_WM_UNIT_COLOR_SCHEME_PARENT_PAGE" val="0_4"/>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LAYERLEVEL" val="1_1_1"/>
  <p:tag name="KSO_WM_TAG_VERSION" val="1.0"/>
  <p:tag name="KSO_WM_BEAUTIFY_FLAG" val="#wm#"/>
  <p:tag name="KSO_WM_TEMPLATE_CATEGORY" val="custom"/>
  <p:tag name="KSO_WM_TEMPLATE_INDEX" val="20204564"/>
  <p:tag name="KSO_WM_UNIT_ID" val="custom20204564_3*l_h_f*1_2_1"/>
  <p:tag name="KSO_WM_UNIT_SUBTYPE" val="a"/>
  <p:tag name="KSO_WM_UNIT_TEXT_FILL_FORE_SCHEMECOLOR_INDEX" val="13"/>
  <p:tag name="KSO_WM_UNIT_TEXT_FILL_TYPE" val="1"/>
  <p:tag name="KSO_WM_UNIT_USESOURCEFORMAT_APPLY"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LAYERLEVEL" val="1_1_1"/>
  <p:tag name="KSO_WM_TAG_VERSION" val="1.0"/>
  <p:tag name="KSO_WM_BEAUTIFY_FLAG" val="#wm#"/>
  <p:tag name="KSO_WM_TEMPLATE_CATEGORY" val="custom"/>
  <p:tag name="KSO_WM_TEMPLATE_INDEX" val="20204564"/>
  <p:tag name="KSO_WM_UNIT_ID" val="custom20204564_3*l_h_i*1_1_1"/>
  <p:tag name="KSO_WM_UNIT_LINE_FORE_SCHEMECOLOR_INDEX" val="5"/>
  <p:tag name="KSO_WM_UNIT_LINE_FILL_TYPE" val="2"/>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VALUE" val="107*117"/>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LAYERLEVEL" val="1_1_1"/>
  <p:tag name="KSO_WM_TAG_VERSION" val="1.0"/>
  <p:tag name="KSO_WM_BEAUTIFY_FLAG" val="#wm#"/>
  <p:tag name="KSO_WM_TEMPLATE_CATEGORY" val="custom"/>
  <p:tag name="KSO_WM_TEMPLATE_INDEX" val="20204564"/>
  <p:tag name="KSO_WM_UNIT_ID" val="custom20204564_3*l_h_x*1_1_1"/>
  <p:tag name="KSO_WM_UNIT_FILL_FORE_SCHEMECOLOR_INDEX" val="5"/>
  <p:tag name="KSO_WM_UNIT_FILL_TYPE" val="1"/>
  <p:tag name="KSO_WM_UNIT_TEXT_FILL_FORE_SCHEMECOLOR_INDEX" val="2"/>
  <p:tag name="KSO_WM_UNIT_TEXT_FILL_TYPE" val="1"/>
  <p:tag name="KSO_WM_UNIT_USESOURCEFORMAT_APPLY" val="1"/>
</p:tagLst>
</file>

<file path=ppt/tags/tag161.xml><?xml version="1.0" encoding="utf-8"?>
<p:tagLst xmlns:p="http://schemas.openxmlformats.org/presentationml/2006/main">
  <p:tag name="KSO_WM_UNIT_COLOR_SCHEME_SHAPE_ID" val="131"/>
  <p:tag name="KSO_WM_UNIT_COLOR_SCHEME_PARENT_PAGE" val="0_4"/>
  <p:tag name="KSO_WM_UNIT_ISCONTENTS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LAYERLEVEL" val="1_1_1"/>
  <p:tag name="KSO_WM_TAG_VERSION" val="1.0"/>
  <p:tag name="KSO_WM_BEAUTIFY_FLAG" val="#wm#"/>
  <p:tag name="KSO_WM_TEMPLATE_CATEGORY" val="custom"/>
  <p:tag name="KSO_WM_TEMPLATE_INDEX" val="20204564"/>
  <p:tag name="KSO_WM_UNIT_ID" val="custom20204564_3*l_h_a*1_1_1"/>
  <p:tag name="KSO_WM_UNIT_ISNUMDGMTITLE" val="0"/>
  <p:tag name="KSO_WM_UNIT_TEXT_FILL_FORE_SCHEMECOLOR_INDEX" val="13"/>
  <p:tag name="KSO_WM_UNIT_TEXT_FILL_TYPE" val="1"/>
  <p:tag name="KSO_WM_UNIT_USESOURCEFORMAT_APPLY" val="1"/>
</p:tagLst>
</file>

<file path=ppt/tags/tag162.xml><?xml version="1.0" encoding="utf-8"?>
<p:tagLst xmlns:p="http://schemas.openxmlformats.org/presentationml/2006/main">
  <p:tag name="KSO_WM_UNIT_COLOR_SCHEME_SHAPE_ID" val="132"/>
  <p:tag name="KSO_WM_UNIT_COLOR_SCHEME_PARENT_PAGE" val="0_4"/>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TEMPLATE_CATEGORY" val="custom"/>
  <p:tag name="KSO_WM_TEMPLATE_INDEX" val="20204564"/>
  <p:tag name="KSO_WM_UNIT_ID" val="custom20204564_3*l_h_f*1_1_1"/>
  <p:tag name="KSO_WM_UNIT_SUBTYPE" val="a"/>
  <p:tag name="KSO_WM_UNIT_TEXT_FILL_FORE_SCHEMECOLOR_INDEX" val="13"/>
  <p:tag name="KSO_WM_UNIT_TEXT_FILL_TYPE" val="1"/>
  <p:tag name="KSO_WM_UNIT_USESOURCEFORMAT_APPLY" val="1"/>
</p:tagLst>
</file>

<file path=ppt/tags/tag163.xml><?xml version="1.0" encoding="utf-8"?>
<p:tagLst xmlns:p="http://schemas.openxmlformats.org/presentationml/2006/main">
  <p:tag name="KSO_WM_UNIT_ISCONTENTSTITLE" val="1"/>
  <p:tag name="KSO_WM_UNIT_PRESET_TEXT" val="目录"/>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LAYERLEVEL" val="1"/>
  <p:tag name="KSO_WM_TAG_VERSION" val="1.0"/>
  <p:tag name="KSO_WM_BEAUTIFY_FLAG" val="#wm#"/>
  <p:tag name="KSO_WM_TEMPLATE_CATEGORY" val="custom"/>
  <p:tag name="KSO_WM_TEMPLATE_INDEX" val="20204564"/>
  <p:tag name="KSO_WM_UNIT_ID" val="custom20204564_3*a*1"/>
  <p:tag name="KSO_WM_UNIT_ISNUMDGMTITLE" val="0"/>
  <p:tag name="KSO_WM_UNIT_TEXT_FILL_FORE_SCHEMECOLOR_INDEX" val="13"/>
  <p:tag name="KSO_WM_UNIT_TEXT_FILL_TYPE" val="1"/>
  <p:tag name="KSO_WM_UNIT_USESOURCEFORMAT_APPLY" val="1"/>
</p:tagLst>
</file>

<file path=ppt/tags/tag164.xml><?xml version="1.0" encoding="utf-8"?>
<p:tagLst xmlns:p="http://schemas.openxmlformats.org/presentationml/2006/main">
  <p:tag name="KSO_WM_TEMPLATE_SUBCATEGORY" val="0"/>
  <p:tag name="KSO_WM_SLIDE_TYPE" val="contents"/>
  <p:tag name="KSO_WM_SLIDE_SUBTYPE" val="diag"/>
  <p:tag name="KSO_WM_SLIDE_ITEM_CNT" val="3"/>
  <p:tag name="KSO_WM_SLIDE_INDEX" val="3"/>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564"/>
  <p:tag name="KSO_WM_SLIDE_ID" val="custom20204564_3"/>
  <p:tag name="KSO_WM_SPECIAL_SOURCE" val="bdnull"/>
</p:tagLst>
</file>

<file path=ppt/tags/tag165.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4564"/>
  <p:tag name="KSO_WM_UNIT_ID" val="custom20204564_7*e*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564"/>
  <p:tag name="KSO_WM_UNIT_ID" val="custom20204564_7*i*1"/>
  <p:tag name="KSO_WM_UNIT_TYPE" val="i"/>
  <p:tag name="KSO_WM_UNIT_INDEX"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564"/>
  <p:tag name="KSO_WM_UNIT_ID" val="custom20204564_7*i*2"/>
  <p:tag name="KSO_WM_UNIT_TYPE" val="i"/>
  <p:tag name="KSO_WM_UNIT_INDEX"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此处添加标题"/>
  <p:tag name="KSO_WM_TEMPLATE_CATEGORY" val="custom"/>
  <p:tag name="KSO_WM_TEMPLATE_INDEX" val="20204564"/>
  <p:tag name="KSO_WM_UNIT_ID" val="custom20204564_7*a*1"/>
  <p:tag name="KSO_WM_UNIT_ISNUMDGMTITLE" val="0"/>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0"/>
  <p:tag name="KSO_WM_UNIT_TYPE" val="b"/>
  <p:tag name="KSO_WM_UNIT_INDEX" val="1"/>
  <p:tag name="KSO_WM_UNIT_PRESET_TEXT" val="单击此处添加副标题内容"/>
  <p:tag name="KSO_WM_TEMPLATE_CATEGORY" val="custom"/>
  <p:tag name="KSO_WM_TEMPLATE_INDEX" val="20204564"/>
  <p:tag name="KSO_WM_UNIT_ID" val="custom20204564_7*b*1"/>
  <p:tag name="KSO_WM_UNIT_ISNUMDGMTITLE" val="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LAYOUT" val="a_b_e"/>
  <p:tag name="KSO_WM_SLIDE_LAYOUT_CNT" val="1_1_1"/>
  <p:tag name="KSO_WM_SLIDE_TYPE" val="sectionTitle"/>
  <p:tag name="KSO_WM_SLIDE_SUBTYPE" val="pureTxt"/>
  <p:tag name="KSO_WM_TEMPLATE_MASTER_TYPE" val="1"/>
  <p:tag name="KSO_WM_TEMPLATE_COLOR_TYPE" val="1"/>
  <p:tag name="KSO_WM_TEMPLATE_CATEGORY" val="custom"/>
  <p:tag name="KSO_WM_TEMPLATE_INDEX" val="20204564"/>
  <p:tag name="KSO_WM_SLIDE_ID" val="custom20204564_7"/>
  <p:tag name="KSO_WM_SPECIAL_SOURCE" val="bdnull"/>
</p:tagLst>
</file>

<file path=ppt/tags/tag171.xml><?xml version="1.0" encoding="utf-8"?>
<p:tagLst xmlns:p="http://schemas.openxmlformats.org/presentationml/2006/main">
  <p:tag name="KSO_WM_SLIDE_BACKGROUND_TYPE" val="navigation"/>
  <p:tag name="KSO_WM_UNIT_SUBTYPE" val="h"/>
  <p:tag name="KSO_WM_TEMPLATE_CATEGORY" val="custom"/>
  <p:tag name="KSO_WM_TEMPLATE_INDEX" val="20204564"/>
  <p:tag name="KSO_WM_UNIT_ID" val="custom20204564_10*i*1"/>
  <p:tag name="KSO_WM_UNIT_TYPE" val="i"/>
  <p:tag name="KSO_WM_UNIT_INDEX" val="1"/>
  <p:tag name="KSO_WM_UNIT_HIGHLIGHT" val="0"/>
  <p:tag name="KSO_WM_UNIT_COMPATIBLE" val="0"/>
  <p:tag name="KSO_WM_UNIT_DIAGRAM_ISNUMVISUAL" val="0"/>
  <p:tag name="KSO_WM_UNIT_DIAGRAM_ISREFERUNIT" val="0"/>
  <p:tag name="KSO_WM_UNIT_BK_DARK_LIGHT" val="1"/>
  <p:tag name="KSO_WM_UNIT_LAYERLEVEL" val="1"/>
  <p:tag name="KSO_WM_TAG_VERSION" val="1.0"/>
  <p:tag name="KSO_WM_BEAUTIFY_FLAG" val="#wm#"/>
</p:tagLst>
</file>

<file path=ppt/tags/tag172.xml><?xml version="1.0" encoding="utf-8"?>
<p:tagLst xmlns:p="http://schemas.openxmlformats.org/presentationml/2006/main">
  <p:tag name="KSO_WM_SLIDE_BACKGROUND_TYPE" val="navigation"/>
  <p:tag name="KSO_WM_TEMPLATE_CATEGORY" val="custom"/>
  <p:tag name="KSO_WM_TEMPLATE_INDEX" val="20204564"/>
  <p:tag name="KSO_WM_UNIT_TYPE" val="i"/>
  <p:tag name="KSO_WM_UNIT_INDEX" val="1"/>
  <p:tag name="KSO_WM_UNIT_HIGHLIGHT" val="0"/>
  <p:tag name="KSO_WM_UNIT_COMPATIBLE" val="0"/>
  <p:tag name="KSO_WM_UNIT_DIAGRAM_ISNUMVISUAL" val="0"/>
  <p:tag name="KSO_WM_UNIT_DIAGRAM_ISREFERUNIT" val="0"/>
  <p:tag name="KSO_WM_UNIT_ID" val="custom20204564_10*i*1"/>
  <p:tag name="KSO_WM_UNIT_LAYERLEVEL" val="1"/>
  <p:tag name="KSO_WM_TAG_VERSION" val="1.0"/>
  <p:tag name="KSO_WM_BEAUTIFY_FLAG" val="#wm#"/>
</p:tagLst>
</file>

<file path=ppt/tags/tag173.xml><?xml version="1.0" encoding="utf-8"?>
<p:tagLst xmlns:p="http://schemas.openxmlformats.org/presentationml/2006/main">
  <p:tag name="KSO_WM_SLIDE_BACKGROUND_TYPE" val="navigation"/>
  <p:tag name="KSO_WM_TEMPLATE_CATEGORY" val="custom"/>
  <p:tag name="KSO_WM_TEMPLATE_INDEX" val="20204564"/>
  <p:tag name="KSO_WM_UNIT_TYPE" val="i"/>
  <p:tag name="KSO_WM_UNIT_INDEX" val="2"/>
  <p:tag name="KSO_WM_UNIT_HIGHLIGHT" val="0"/>
  <p:tag name="KSO_WM_UNIT_COMPATIBLE" val="0"/>
  <p:tag name="KSO_WM_UNIT_DIAGRAM_ISNUMVISUAL" val="0"/>
  <p:tag name="KSO_WM_UNIT_DIAGRAM_ISREFERUNIT" val="0"/>
  <p:tag name="KSO_WM_UNIT_ID" val="custom20204564_10*i*2"/>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 name="KSO_WM_UNIT_NOCLEAR" val="0"/>
  <p:tag name="KSO_WM_UNIT_VALUE" val="276"/>
  <p:tag name="KSO_WM_UNIT_TYPE" val="h_f"/>
  <p:tag name="KSO_WM_UNIT_INDEX" val="1_1"/>
  <p:tag name="KSO_WM_UNIT_BLOCK" val="0"/>
  <p:tag name="KSO_WM_UNIT_IS_LAYOUT_DIAGRAM" val="1"/>
  <p:tag name="KSO_WM_TEMPLATE_CATEGORY" val="custom"/>
  <p:tag name="KSO_WM_TEMPLATE_INDEX" val="20204564"/>
  <p:tag name="KSO_WM_UNIT_ID" val="custom20204564_10*h_f*1_1"/>
  <p:tag name="KSO_WM_UNIT_SUBTYPE" val="a"/>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UNIT_ISCONTENTSTITLE" val="0"/>
  <p:tag name="KSO_WM_UNIT_PRESET_TEXT" val="单击此处添加小标题"/>
  <p:tag name="KSO_WM_UNIT_NOCLEAR" val="0"/>
  <p:tag name="KSO_WM_UNIT_VALUE" val="18"/>
  <p:tag name="KSO_WM_UNIT_TYPE" val="h_a"/>
  <p:tag name="KSO_WM_UNIT_INDEX" val="1_1"/>
  <p:tag name="KSO_WM_UNIT_BLOCK" val="0"/>
  <p:tag name="KSO_WM_UNIT_IS_LAYOUT_DIAGRAM" val="1"/>
  <p:tag name="KSO_WM_TEMPLATE_CATEGORY" val="custom"/>
  <p:tag name="KSO_WM_TEMPLATE_INDEX" val="20204564"/>
  <p:tag name="KSO_WM_UNIT_ID" val="custom20204564_10*h_a*1_1"/>
  <p:tag name="KSO_WM_UNIT_ISNUMDGMTITLE" val="0"/>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z"/>
  <p:tag name="KSO_WM_UNIT_INDEX" val="1"/>
  <p:tag name="KSO_WM_UNIT_BLOCK" val="0"/>
  <p:tag name="KSO_WM_UNIT_IS_LAYOUT_DIAGRAM" val="1"/>
  <p:tag name="KSO_WM_UNIT_BK_DARK_LIGHT" val="1"/>
  <p:tag name="KSO_WM_TEMPLATE_CATEGORY" val="custom"/>
  <p:tag name="KSO_WM_TEMPLATE_INDEX" val="20204564"/>
  <p:tag name="KSO_WM_UNIT_ID" val="custom20204564_10*z*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 name="KSO_WM_UNIT_NOCLEAR" val="0"/>
  <p:tag name="KSO_WM_UNIT_TYPE" val="h_f"/>
  <p:tag name="KSO_WM_UNIT_INDEX" val="2_1"/>
  <p:tag name="KSO_WM_UNIT_BLOCK" val="0"/>
  <p:tag name="KSO_WM_UNIT_IS_LAYOUT_DIAGRAM" val="1"/>
  <p:tag name="KSO_WM_UNIT_VALUE" val="276"/>
  <p:tag name="KSO_WM_TEMPLATE_CATEGORY" val="custom"/>
  <p:tag name="KSO_WM_TEMPLATE_INDEX" val="20204564"/>
  <p:tag name="KSO_WM_UNIT_ID" val="custom20204564_10*h_f*2_1"/>
  <p:tag name="KSO_WM_UNIT_SUBTYPE" val="a"/>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UNIT_ISCONTENTSTITLE" val="0"/>
  <p:tag name="KSO_WM_UNIT_PRESET_TEXT" val="单击此处添加小标题"/>
  <p:tag name="KSO_WM_UNIT_NOCLEAR" val="0"/>
  <p:tag name="KSO_WM_UNIT_TYPE" val="h_a"/>
  <p:tag name="KSO_WM_UNIT_INDEX" val="2_1"/>
  <p:tag name="KSO_WM_UNIT_BLOCK" val="0"/>
  <p:tag name="KSO_WM_UNIT_IS_LAYOUT_DIAGRAM" val="1"/>
  <p:tag name="KSO_WM_UNIT_VALUE" val="18"/>
  <p:tag name="KSO_WM_TEMPLATE_CATEGORY" val="custom"/>
  <p:tag name="KSO_WM_TEMPLATE_INDEX" val="20204564"/>
  <p:tag name="KSO_WM_UNIT_ID" val="custom20204564_10*h_a*2_1"/>
  <p:tag name="KSO_WM_UNIT_ISNUMDGMTITLE" val="0"/>
</p:tagLst>
</file>

<file path=ppt/tags/tag17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564"/>
  <p:tag name="KSO_WM_UNIT_ID" val="custom20204564_10*a*1"/>
  <p:tag name="KSO_WM_UNIT_ISNUMDGMTITLE" val="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TEMPLATE_SUBCATEGORY" val="0"/>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SLIDE_LAYOUT" val="a_i_z_h"/>
  <p:tag name="KSO_WM_SLIDE_LAYOUT_CNT" val="1_1_1_2"/>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TEMPLATE_MASTER_TYPE" val="1"/>
  <p:tag name="KSO_WM_TEMPLATE_COLOR_TYPE" val="1"/>
  <p:tag name="KSO_WM_TEMPLATE_CATEGORY" val="custom"/>
  <p:tag name="KSO_WM_TEMPLATE_INDEX" val="20204564"/>
  <p:tag name="KSO_WM_SLIDE_ID" val="custom20204564_10"/>
  <p:tag name="KSO_WM_SPECIAL_SOURCE" val="bdnull"/>
</p:tagLst>
</file>

<file path=ppt/tags/tag181.xml><?xml version="1.0" encoding="utf-8"?>
<p:tagLst xmlns:p="http://schemas.openxmlformats.org/presentationml/2006/main">
  <p:tag name="KSO_WM_SPECIAL_SOURCE" val="bdnull"/>
</p:tagLst>
</file>

<file path=ppt/tags/tag182.xml><?xml version="1.0" encoding="utf-8"?>
<p:tagLst xmlns:p="http://schemas.openxmlformats.org/presentationml/2006/main">
  <p:tag name="KSO_WM_SPECIAL_SOURCE" val="bdnull"/>
</p:tagLst>
</file>

<file path=ppt/tags/tag183.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4564"/>
  <p:tag name="KSO_WM_UNIT_ID" val="custom20204564_7*e*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564"/>
  <p:tag name="KSO_WM_UNIT_ID" val="custom20204564_7*i*1"/>
  <p:tag name="KSO_WM_UNIT_TYPE" val="i"/>
  <p:tag name="KSO_WM_UNIT_INDEX"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564"/>
  <p:tag name="KSO_WM_UNIT_ID" val="custom20204564_7*i*2"/>
  <p:tag name="KSO_WM_UNIT_TYPE" val="i"/>
  <p:tag name="KSO_WM_UNIT_INDEX" val="2"/>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此处添加标题"/>
  <p:tag name="KSO_WM_TEMPLATE_CATEGORY" val="custom"/>
  <p:tag name="KSO_WM_TEMPLATE_INDEX" val="20204564"/>
  <p:tag name="KSO_WM_UNIT_ID" val="custom20204564_7*a*1"/>
  <p:tag name="KSO_WM_UNIT_ISNUMDGMTITLE" val="0"/>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0"/>
  <p:tag name="KSO_WM_UNIT_TYPE" val="b"/>
  <p:tag name="KSO_WM_UNIT_INDEX" val="1"/>
  <p:tag name="KSO_WM_UNIT_PRESET_TEXT" val="单击此处添加副标题内容"/>
  <p:tag name="KSO_WM_TEMPLATE_CATEGORY" val="custom"/>
  <p:tag name="KSO_WM_TEMPLATE_INDEX" val="20204564"/>
  <p:tag name="KSO_WM_UNIT_ID" val="custom20204564_7*b*1"/>
  <p:tag name="KSO_WM_UNIT_ISNUMDGMTITLE" val="0"/>
</p:tagLst>
</file>

<file path=ppt/tags/tag188.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LAYOUT" val="a_b_e"/>
  <p:tag name="KSO_WM_SLIDE_LAYOUT_CNT" val="1_1_1"/>
  <p:tag name="KSO_WM_SLIDE_TYPE" val="sectionTitle"/>
  <p:tag name="KSO_WM_SLIDE_SUBTYPE" val="pureTxt"/>
  <p:tag name="KSO_WM_TEMPLATE_MASTER_TYPE" val="1"/>
  <p:tag name="KSO_WM_TEMPLATE_COLOR_TYPE" val="1"/>
  <p:tag name="KSO_WM_TEMPLATE_CATEGORY" val="custom"/>
  <p:tag name="KSO_WM_TEMPLATE_INDEX" val="20204564"/>
  <p:tag name="KSO_WM_SLIDE_ID" val="custom20204564_7"/>
  <p:tag name="KSO_WM_SPECIAL_SOURCE" val="bdnull"/>
</p:tagLst>
</file>

<file path=ppt/tags/tag189.xml><?xml version="1.0" encoding="utf-8"?>
<p:tagLst xmlns:p="http://schemas.openxmlformats.org/presentationml/2006/main">
  <p:tag name="KSO_WM_SLIDE_BACKGROUND_TYPE" val="navigation"/>
  <p:tag name="KSO_WM_UNIT_SUBTYPE" val="h"/>
  <p:tag name="KSO_WM_TEMPLATE_CATEGORY" val="custom"/>
  <p:tag name="KSO_WM_TEMPLATE_INDEX" val="20204564"/>
  <p:tag name="KSO_WM_UNIT_ID" val="custom20204564_10*i*1"/>
  <p:tag name="KSO_WM_UNIT_TYPE" val="i"/>
  <p:tag name="KSO_WM_UNIT_INDEX" val="1"/>
  <p:tag name="KSO_WM_UNIT_HIGHLIGHT" val="0"/>
  <p:tag name="KSO_WM_UNIT_COMPATIBLE" val="0"/>
  <p:tag name="KSO_WM_UNIT_DIAGRAM_ISNUMVISUAL" val="0"/>
  <p:tag name="KSO_WM_UNIT_DIAGRAM_ISREFERUNIT" val="0"/>
  <p:tag name="KSO_WM_UNIT_BK_DARK_LIGHT" val="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SLIDE_BACKGROUND_TYPE" val="navigation"/>
  <p:tag name="KSO_WM_TEMPLATE_CATEGORY" val="custom"/>
  <p:tag name="KSO_WM_TEMPLATE_INDEX" val="20204564"/>
  <p:tag name="KSO_WM_UNIT_TYPE" val="i"/>
  <p:tag name="KSO_WM_UNIT_INDEX" val="1"/>
  <p:tag name="KSO_WM_UNIT_HIGHLIGHT" val="0"/>
  <p:tag name="KSO_WM_UNIT_COMPATIBLE" val="0"/>
  <p:tag name="KSO_WM_UNIT_DIAGRAM_ISNUMVISUAL" val="0"/>
  <p:tag name="KSO_WM_UNIT_DIAGRAM_ISREFERUNIT" val="0"/>
  <p:tag name="KSO_WM_UNIT_ID" val="custom20204564_10*i*1"/>
  <p:tag name="KSO_WM_UNIT_LAYERLEVEL" val="1"/>
  <p:tag name="KSO_WM_TAG_VERSION" val="1.0"/>
  <p:tag name="KSO_WM_BEAUTIFY_FLAG" val="#wm#"/>
</p:tagLst>
</file>

<file path=ppt/tags/tag191.xml><?xml version="1.0" encoding="utf-8"?>
<p:tagLst xmlns:p="http://schemas.openxmlformats.org/presentationml/2006/main">
  <p:tag name="KSO_WM_SLIDE_BACKGROUND_TYPE" val="navigation"/>
  <p:tag name="KSO_WM_TEMPLATE_CATEGORY" val="custom"/>
  <p:tag name="KSO_WM_TEMPLATE_INDEX" val="20204564"/>
  <p:tag name="KSO_WM_UNIT_TYPE" val="i"/>
  <p:tag name="KSO_WM_UNIT_INDEX" val="2"/>
  <p:tag name="KSO_WM_UNIT_HIGHLIGHT" val="0"/>
  <p:tag name="KSO_WM_UNIT_COMPATIBLE" val="0"/>
  <p:tag name="KSO_WM_UNIT_DIAGRAM_ISNUMVISUAL" val="0"/>
  <p:tag name="KSO_WM_UNIT_DIAGRAM_ISREFERUNIT" val="0"/>
  <p:tag name="KSO_WM_UNIT_ID" val="custom20204564_10*i*2"/>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 name="KSO_WM_UNIT_NOCLEAR" val="0"/>
  <p:tag name="KSO_WM_UNIT_VALUE" val="276"/>
  <p:tag name="KSO_WM_UNIT_TYPE" val="h_f"/>
  <p:tag name="KSO_WM_UNIT_INDEX" val="1_1"/>
  <p:tag name="KSO_WM_UNIT_BLOCK" val="0"/>
  <p:tag name="KSO_WM_UNIT_IS_LAYOUT_DIAGRAM" val="1"/>
  <p:tag name="KSO_WM_TEMPLATE_CATEGORY" val="custom"/>
  <p:tag name="KSO_WM_TEMPLATE_INDEX" val="20204564"/>
  <p:tag name="KSO_WM_UNIT_ID" val="custom20204564_10*h_f*1_1"/>
  <p:tag name="KSO_WM_UNIT_SUBTYPE" val="a"/>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UNIT_ISCONTENTSTITLE" val="0"/>
  <p:tag name="KSO_WM_UNIT_PRESET_TEXT" val="单击此处添加小标题"/>
  <p:tag name="KSO_WM_UNIT_NOCLEAR" val="0"/>
  <p:tag name="KSO_WM_UNIT_VALUE" val="18"/>
  <p:tag name="KSO_WM_UNIT_TYPE" val="h_a"/>
  <p:tag name="KSO_WM_UNIT_INDEX" val="1_1"/>
  <p:tag name="KSO_WM_UNIT_BLOCK" val="0"/>
  <p:tag name="KSO_WM_UNIT_IS_LAYOUT_DIAGRAM" val="1"/>
  <p:tag name="KSO_WM_TEMPLATE_CATEGORY" val="custom"/>
  <p:tag name="KSO_WM_TEMPLATE_INDEX" val="20204564"/>
  <p:tag name="KSO_WM_UNIT_ID" val="custom20204564_10*h_a*1_1"/>
  <p:tag name="KSO_WM_UNIT_ISNUMDGMTITLE" val="0"/>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z"/>
  <p:tag name="KSO_WM_UNIT_INDEX" val="1"/>
  <p:tag name="KSO_WM_UNIT_BLOCK" val="0"/>
  <p:tag name="KSO_WM_UNIT_IS_LAYOUT_DIAGRAM" val="1"/>
  <p:tag name="KSO_WM_UNIT_BK_DARK_LIGHT" val="1"/>
  <p:tag name="KSO_WM_TEMPLATE_CATEGORY" val="custom"/>
  <p:tag name="KSO_WM_TEMPLATE_INDEX" val="20204564"/>
  <p:tag name="KSO_WM_UNIT_ID" val="custom20204564_10*z*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 name="KSO_WM_UNIT_NOCLEAR" val="0"/>
  <p:tag name="KSO_WM_UNIT_TYPE" val="h_f"/>
  <p:tag name="KSO_WM_UNIT_INDEX" val="2_1"/>
  <p:tag name="KSO_WM_UNIT_BLOCK" val="0"/>
  <p:tag name="KSO_WM_UNIT_IS_LAYOUT_DIAGRAM" val="1"/>
  <p:tag name="KSO_WM_UNIT_VALUE" val="276"/>
  <p:tag name="KSO_WM_TEMPLATE_CATEGORY" val="custom"/>
  <p:tag name="KSO_WM_TEMPLATE_INDEX" val="20204564"/>
  <p:tag name="KSO_WM_UNIT_ID" val="custom20204564_10*h_f*2_1"/>
  <p:tag name="KSO_WM_UNIT_SUBTYPE" val="a"/>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UNIT_ISCONTENTSTITLE" val="0"/>
  <p:tag name="KSO_WM_UNIT_PRESET_TEXT" val="单击此处添加小标题"/>
  <p:tag name="KSO_WM_UNIT_NOCLEAR" val="0"/>
  <p:tag name="KSO_WM_UNIT_TYPE" val="h_a"/>
  <p:tag name="KSO_WM_UNIT_INDEX" val="2_1"/>
  <p:tag name="KSO_WM_UNIT_BLOCK" val="0"/>
  <p:tag name="KSO_WM_UNIT_IS_LAYOUT_DIAGRAM" val="1"/>
  <p:tag name="KSO_WM_UNIT_VALUE" val="18"/>
  <p:tag name="KSO_WM_TEMPLATE_CATEGORY" val="custom"/>
  <p:tag name="KSO_WM_TEMPLATE_INDEX" val="20204564"/>
  <p:tag name="KSO_WM_UNIT_ID" val="custom20204564_10*h_a*2_1"/>
  <p:tag name="KSO_WM_UNIT_ISNUMDGMTITLE" val="0"/>
</p:tagLst>
</file>

<file path=ppt/tags/tag19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564"/>
  <p:tag name="KSO_WM_UNIT_ID" val="custom20204564_10*a*1"/>
  <p:tag name="KSO_WM_UNIT_ISNUMDGMTITLE" val="0"/>
</p:tagLst>
</file>

<file path=ppt/tags/tag198.xml><?xml version="1.0" encoding="utf-8"?>
<p:tagLst xmlns:p="http://schemas.openxmlformats.org/presentationml/2006/main">
  <p:tag name="KSO_WM_TEMPLATE_SUBCATEGORY" val="0"/>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SLIDE_LAYOUT" val="a_i_z_h"/>
  <p:tag name="KSO_WM_SLIDE_LAYOUT_CNT" val="1_1_1_2"/>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TEMPLATE_MASTER_TYPE" val="1"/>
  <p:tag name="KSO_WM_TEMPLATE_COLOR_TYPE" val="1"/>
  <p:tag name="KSO_WM_TEMPLATE_CATEGORY" val="custom"/>
  <p:tag name="KSO_WM_TEMPLATE_INDEX" val="20204564"/>
  <p:tag name="KSO_WM_SLIDE_ID" val="custom20204564_10"/>
  <p:tag name="KSO_WM_SPECIAL_SOURCE" val="bdnull"/>
</p:tagLst>
</file>

<file path=ppt/tags/tag199.xml><?xml version="1.0" encoding="utf-8"?>
<p:tagLst xmlns:p="http://schemas.openxmlformats.org/presentationml/2006/main">
  <p:tag name="KSO_WM_BEAUTIFY_FLAG" val="#wm#"/>
  <p:tag name="KSO_WM_TEMPLATE_CATEGORY" val="custom"/>
  <p:tag name="KSO_WM_TEMPLATE_INDEX" val="20204564"/>
  <p:tag name="KSO_WM_SPECIAL_SOURCE" val="bdnull"/>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BEAUTIFY_FLAG" val="#wm#"/>
  <p:tag name="KSO_WM_TEMPLATE_CATEGORY" val="custom"/>
  <p:tag name="KSO_WM_TEMPLATE_INDEX" val="20204564"/>
  <p:tag name="KSO_WM_SPECIAL_SOURCE" val="bdnull"/>
</p:tagLst>
</file>

<file path=ppt/tags/tag201.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4564"/>
  <p:tag name="KSO_WM_UNIT_ID" val="custom20204564_7*e*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564"/>
  <p:tag name="KSO_WM_UNIT_ID" val="custom20204564_7*i*1"/>
  <p:tag name="KSO_WM_UNIT_TYPE" val="i"/>
  <p:tag name="KSO_WM_UNIT_INDEX" val="1"/>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564"/>
  <p:tag name="KSO_WM_UNIT_ID" val="custom20204564_7*i*2"/>
  <p:tag name="KSO_WM_UNIT_TYPE" val="i"/>
  <p:tag name="KSO_WM_UNIT_INDEX" val="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此处添加标题"/>
  <p:tag name="KSO_WM_TEMPLATE_CATEGORY" val="custom"/>
  <p:tag name="KSO_WM_TEMPLATE_INDEX" val="20204564"/>
  <p:tag name="KSO_WM_UNIT_ID" val="custom20204564_7*a*1"/>
  <p:tag name="KSO_WM_UNIT_ISNUMDGMTITLE" val="0"/>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0"/>
  <p:tag name="KSO_WM_UNIT_TYPE" val="b"/>
  <p:tag name="KSO_WM_UNIT_INDEX" val="1"/>
  <p:tag name="KSO_WM_UNIT_PRESET_TEXT" val="单击此处添加副标题内容"/>
  <p:tag name="KSO_WM_TEMPLATE_CATEGORY" val="custom"/>
  <p:tag name="KSO_WM_TEMPLATE_INDEX" val="20204564"/>
  <p:tag name="KSO_WM_UNIT_ID" val="custom20204564_7*b*1"/>
  <p:tag name="KSO_WM_UNIT_ISNUMDGMTITLE" val="0"/>
</p:tagLst>
</file>

<file path=ppt/tags/tag206.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LAYOUT" val="a_b_e"/>
  <p:tag name="KSO_WM_SLIDE_LAYOUT_CNT" val="1_1_1"/>
  <p:tag name="KSO_WM_SLIDE_TYPE" val="sectionTitle"/>
  <p:tag name="KSO_WM_SLIDE_SUBTYPE" val="pureTxt"/>
  <p:tag name="KSO_WM_TEMPLATE_MASTER_TYPE" val="1"/>
  <p:tag name="KSO_WM_TEMPLATE_COLOR_TYPE" val="1"/>
  <p:tag name="KSO_WM_TEMPLATE_CATEGORY" val="custom"/>
  <p:tag name="KSO_WM_TEMPLATE_INDEX" val="20204564"/>
  <p:tag name="KSO_WM_SLIDE_ID" val="custom20204564_7"/>
  <p:tag name="KSO_WM_SPECIAL_SOURCE" val="bdnull"/>
</p:tagLst>
</file>

<file path=ppt/tags/tag207.xml><?xml version="1.0" encoding="utf-8"?>
<p:tagLst xmlns:p="http://schemas.openxmlformats.org/presentationml/2006/main">
  <p:tag name="KSO_WM_SPECIAL_SOURCE" val="bdnull"/>
</p:tagLst>
</file>

<file path=ppt/tags/tag208.xml><?xml version="1.0" encoding="utf-8"?>
<p:tagLst xmlns:p="http://schemas.openxmlformats.org/presentationml/2006/main">
  <p:tag name="KSO_WM_SPECIAL_SOURCE" val="bdnull"/>
</p:tagLst>
</file>

<file path=ppt/tags/tag209.xml><?xml version="1.0" encoding="utf-8"?>
<p:tagLst xmlns:p="http://schemas.openxmlformats.org/presentationml/2006/main">
  <p:tag name="KSO_WM_SPECIAL_SOURCE" val="bdnul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PECIAL_SOURCE" val="bdnull"/>
</p:tagLst>
</file>

<file path=ppt/tags/tag211.xml><?xml version="1.0" encoding="utf-8"?>
<p:tagLst xmlns:p="http://schemas.openxmlformats.org/presentationml/2006/main">
  <p:tag name="KSO_WM_SPECIAL_SOURCE" val="bdnull"/>
</p:tagLst>
</file>

<file path=ppt/tags/tag212.xml><?xml version="1.0" encoding="utf-8"?>
<p:tagLst xmlns:p="http://schemas.openxmlformats.org/presentationml/2006/main">
  <p:tag name="KSO_WM_SPECIAL_SOURCE" val="bdnull"/>
</p:tagLst>
</file>

<file path=ppt/tags/tag213.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4564"/>
  <p:tag name="KSO_WM_UNIT_ID" val="custom20204564_7*e*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564"/>
  <p:tag name="KSO_WM_UNIT_ID" val="custom20204564_7*i*1"/>
  <p:tag name="KSO_WM_UNIT_TYPE" val="i"/>
  <p:tag name="KSO_WM_UNIT_INDEX" val="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564"/>
  <p:tag name="KSO_WM_UNIT_ID" val="custom20204564_7*i*2"/>
  <p:tag name="KSO_WM_UNIT_TYPE" val="i"/>
  <p:tag name="KSO_WM_UNIT_INDEX" val="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此处添加标题"/>
  <p:tag name="KSO_WM_TEMPLATE_CATEGORY" val="custom"/>
  <p:tag name="KSO_WM_TEMPLATE_INDEX" val="20204564"/>
  <p:tag name="KSO_WM_UNIT_ID" val="custom20204564_7*a*1"/>
  <p:tag name="KSO_WM_UNIT_ISNUMDGMTITLE" val="0"/>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0"/>
  <p:tag name="KSO_WM_UNIT_TYPE" val="b"/>
  <p:tag name="KSO_WM_UNIT_INDEX" val="1"/>
  <p:tag name="KSO_WM_UNIT_PRESET_TEXT" val="单击此处添加副标题内容"/>
  <p:tag name="KSO_WM_TEMPLATE_CATEGORY" val="custom"/>
  <p:tag name="KSO_WM_TEMPLATE_INDEX" val="20204564"/>
  <p:tag name="KSO_WM_UNIT_ID" val="custom20204564_7*b*1"/>
  <p:tag name="KSO_WM_UNIT_ISNUMDGMTITLE" val="0"/>
</p:tagLst>
</file>

<file path=ppt/tags/tag218.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LAYOUT" val="a_b_e"/>
  <p:tag name="KSO_WM_SLIDE_LAYOUT_CNT" val="1_1_1"/>
  <p:tag name="KSO_WM_SLIDE_TYPE" val="sectionTitle"/>
  <p:tag name="KSO_WM_SLIDE_SUBTYPE" val="pureTxt"/>
  <p:tag name="KSO_WM_TEMPLATE_MASTER_TYPE" val="1"/>
  <p:tag name="KSO_WM_TEMPLATE_COLOR_TYPE" val="1"/>
  <p:tag name="KSO_WM_TEMPLATE_CATEGORY" val="custom"/>
  <p:tag name="KSO_WM_TEMPLATE_INDEX" val="20204564"/>
  <p:tag name="KSO_WM_SLIDE_ID" val="custom20204564_7"/>
  <p:tag name="KSO_WM_SPECIAL_SOURCE" val="bdnull"/>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160066_3*m_h_i*1_1_1"/>
  <p:tag name="KSO_WM_TEMPLATE_CATEGORY" val="diagram"/>
  <p:tag name="KSO_WM_TEMPLATE_INDEX" val="160066"/>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160066_3*m_h_i*1_1_2"/>
  <p:tag name="KSO_WM_TEMPLATE_CATEGORY" val="diagram"/>
  <p:tag name="KSO_WM_TEMPLATE_INDEX" val="160066"/>
  <p:tag name="KSO_WM_UNIT_LAYERLEVEL" val="1_1_1"/>
  <p:tag name="KSO_WM_TAG_VERSION" val="1.0"/>
  <p:tag name="KSO_WM_BEAUTIFY_FLAG" val="#wm#"/>
  <p:tag name="KSO_WM_UNIT_FILL_FORE_SCHEMECOLOR_INDEX" val="5"/>
  <p:tag name="KSO_WM_UNIT_FILL_TYPE" val="1"/>
  <p:tag name="KSO_WM_UNIT_LINE_FORE_SCHEMECOLOR_INDEX" val="5"/>
  <p:tag name="KSO_WM_UNIT_LINE_FILL_TYPE" val="2"/>
  <p:tag name="KSO_WM_UNIT_USESOURCEFORMAT_APPLY" val="1"/>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160066_3*m_h_i*1_1_3"/>
  <p:tag name="KSO_WM_TEMPLATE_CATEGORY" val="diagram"/>
  <p:tag name="KSO_WM_TEMPLATE_INDEX" val="160066"/>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160066_3*m_h_i*1_1_4"/>
  <p:tag name="KSO_WM_TEMPLATE_CATEGORY" val="diagram"/>
  <p:tag name="KSO_WM_TEMPLATE_INDEX" val="160066"/>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160066_3*m_h_i*1_2_1"/>
  <p:tag name="KSO_WM_TEMPLATE_CATEGORY" val="diagram"/>
  <p:tag name="KSO_WM_TEMPLATE_INDEX" val="160066"/>
  <p:tag name="KSO_WM_UNIT_LAYERLEVEL" val="1_1_1"/>
  <p:tag name="KSO_WM_TAG_VERSION" val="1.0"/>
  <p:tag name="KSO_WM_BEAUTIFY_FLAG" val="#wm#"/>
  <p:tag name="KSO_WM_UNIT_TEXT_FILL_FORE_SCHEMECOLOR_INDEX" val="6"/>
  <p:tag name="KSO_WM_UNIT_TEXT_FILL_TYPE" val="1"/>
  <p:tag name="KSO_WM_UNIT_USESOURCEFORMAT_APPLY" val="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160066_3*m_h_i*1_2_2"/>
  <p:tag name="KSO_WM_TEMPLATE_CATEGORY" val="diagram"/>
  <p:tag name="KSO_WM_TEMPLATE_INDEX" val="160066"/>
  <p:tag name="KSO_WM_UNIT_LAYERLEVEL" val="1_1_1"/>
  <p:tag name="KSO_WM_TAG_VERSION" val="1.0"/>
  <p:tag name="KSO_WM_BEAUTIFY_FLAG" val="#wm#"/>
  <p:tag name="KSO_WM_UNIT_FILL_FORE_SCHEMECOLOR_INDEX" val="5"/>
  <p:tag name="KSO_WM_UNIT_FILL_TYPE" val="1"/>
  <p:tag name="KSO_WM_UNIT_LINE_FORE_SCHEMECOLOR_INDEX" val="6"/>
  <p:tag name="KSO_WM_UNIT_LINE_FILL_TYPE" val="2"/>
  <p:tag name="KSO_WM_UNIT_USESOURCEFORMAT_APPLY" val="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160066_3*m_h_i*1_2_3"/>
  <p:tag name="KSO_WM_TEMPLATE_CATEGORY" val="diagram"/>
  <p:tag name="KSO_WM_TEMPLATE_INDEX" val="160066"/>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160066_3*m_h_i*1_2_4"/>
  <p:tag name="KSO_WM_TEMPLATE_CATEGORY" val="diagram"/>
  <p:tag name="KSO_WM_TEMPLATE_INDEX" val="160066"/>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160066_3*m_h_i*1_3_4"/>
  <p:tag name="KSO_WM_TEMPLATE_CATEGORY" val="diagram"/>
  <p:tag name="KSO_WM_TEMPLATE_INDEX" val="160066"/>
  <p:tag name="KSO_WM_UNIT_LAYERLEVEL" val="1_1_1"/>
  <p:tag name="KSO_WM_TAG_VERSION" val="1.0"/>
  <p:tag name="KSO_WM_BEAUTIFY_FLAG" val="#wm#"/>
  <p:tag name="KSO_WM_UNIT_TEXT_FILL_FORE_SCHEMECOLOR_INDEX" val="7"/>
  <p:tag name="KSO_WM_UNIT_TEXT_FILL_TYPE" val="1"/>
  <p:tag name="KSO_WM_UNIT_USESOURCEFORMAT_APPLY"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160066_3*m_h_i*1_3_1"/>
  <p:tag name="KSO_WM_TEMPLATE_CATEGORY" val="diagram"/>
  <p:tag name="KSO_WM_TEMPLATE_INDEX" val="160066"/>
  <p:tag name="KSO_WM_UNIT_LAYERLEVEL" val="1_1_1"/>
  <p:tag name="KSO_WM_TAG_VERSION" val="1.0"/>
  <p:tag name="KSO_WM_BEAUTIFY_FLAG" val="#wm#"/>
  <p:tag name="KSO_WM_UNIT_FILL_FORE_SCHEMECOLOR_INDEX" val="5"/>
  <p:tag name="KSO_WM_UNIT_FILL_TYPE" val="1"/>
  <p:tag name="KSO_WM_UNIT_LINE_FORE_SCHEMECOLOR_INDEX" val="7"/>
  <p:tag name="KSO_WM_UNIT_LINE_FILL_TYPE" val="2"/>
  <p:tag name="KSO_WM_UNIT_USESOURCEFORMAT_APPLY" val="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160066_3*m_h_i*1_3_2"/>
  <p:tag name="KSO_WM_TEMPLATE_CATEGORY" val="diagram"/>
  <p:tag name="KSO_WM_TEMPLATE_INDEX" val="160066"/>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160066_3*m_h_i*1_3_3"/>
  <p:tag name="KSO_WM_TEMPLATE_CATEGORY" val="diagram"/>
  <p:tag name="KSO_WM_TEMPLATE_INDEX" val="160066"/>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160066_3*m_h_i*1_4_1"/>
  <p:tag name="KSO_WM_TEMPLATE_CATEGORY" val="diagram"/>
  <p:tag name="KSO_WM_TEMPLATE_INDEX" val="160066"/>
  <p:tag name="KSO_WM_UNIT_LAYERLEVEL" val="1_1_1"/>
  <p:tag name="KSO_WM_TAG_VERSION" val="1.0"/>
  <p:tag name="KSO_WM_BEAUTIFY_FLAG" val="#wm#"/>
  <p:tag name="KSO_WM_UNIT_TEXT_FILL_FORE_SCHEMECOLOR_INDEX" val="8"/>
  <p:tag name="KSO_WM_UNIT_TEXT_FILL_TYPE" val="1"/>
  <p:tag name="KSO_WM_UNIT_USESOURCEFORMAT_APPLY" val="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160066_3*m_h_i*1_4_2"/>
  <p:tag name="KSO_WM_TEMPLATE_CATEGORY" val="diagram"/>
  <p:tag name="KSO_WM_TEMPLATE_INDEX" val="160066"/>
  <p:tag name="KSO_WM_UNIT_LAYERLEVEL" val="1_1_1"/>
  <p:tag name="KSO_WM_TAG_VERSION" val="1.0"/>
  <p:tag name="KSO_WM_BEAUTIFY_FLAG" val="#wm#"/>
  <p:tag name="KSO_WM_UNIT_FILL_FORE_SCHEMECOLOR_INDEX" val="5"/>
  <p:tag name="KSO_WM_UNIT_FILL_TYPE" val="1"/>
  <p:tag name="KSO_WM_UNIT_LINE_FORE_SCHEMECOLOR_INDEX" val="8"/>
  <p:tag name="KSO_WM_UNIT_LINE_FILL_TYPE" val="2"/>
  <p:tag name="KSO_WM_UNIT_USESOURCEFORMAT_APPLY" val="1"/>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160066_3*m_h_i*1_4_3"/>
  <p:tag name="KSO_WM_TEMPLATE_CATEGORY" val="diagram"/>
  <p:tag name="KSO_WM_TEMPLATE_INDEX" val="160066"/>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1"/>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4"/>
  <p:tag name="KSO_WM_UNIT_ID" val="diagram160066_3*m_h_i*1_4_4"/>
  <p:tag name="KSO_WM_TEMPLATE_CATEGORY" val="diagram"/>
  <p:tag name="KSO_WM_TEMPLATE_INDEX" val="160066"/>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1"/>
</p:tagLst>
</file>

<file path=ppt/tags/tag23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160066_3*m_h_a*1_1_1"/>
  <p:tag name="KSO_WM_TEMPLATE_CATEGORY" val="diagram"/>
  <p:tag name="KSO_WM_TEMPLATE_INDEX" val="160066"/>
  <p:tag name="KSO_WM_UNIT_LAYERLEVEL" val="1_1_1"/>
  <p:tag name="KSO_WM_TAG_VERSION" val="1.0"/>
  <p:tag name="KSO_WM_BEAUTIFY_FLAG" val="#wm#"/>
  <p:tag name="KSO_WM_UNIT_PRESET_TEXT" val="添加标题"/>
  <p:tag name="KSO_WM_UNIT_TEXT_FILL_FORE_SCHEMECOLOR_INDEX" val="5"/>
  <p:tag name="KSO_WM_UNIT_TEXT_FILL_TYPE" val="1"/>
  <p:tag name="KSO_WM_UNIT_USESOURCEFORMAT_APPLY" val="1"/>
</p:tagLst>
</file>

<file path=ppt/tags/tag23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160066_3*m_h_a*1_2_1"/>
  <p:tag name="KSO_WM_TEMPLATE_CATEGORY" val="diagram"/>
  <p:tag name="KSO_WM_TEMPLATE_INDEX" val="160066"/>
  <p:tag name="KSO_WM_UNIT_LAYERLEVEL" val="1_1_1"/>
  <p:tag name="KSO_WM_TAG_VERSION" val="1.0"/>
  <p:tag name="KSO_WM_BEAUTIFY_FLAG" val="#wm#"/>
  <p:tag name="KSO_WM_UNIT_PRESET_TEXT" val="添加标题"/>
  <p:tag name="KSO_WM_UNIT_TEXT_FILL_FORE_SCHEMECOLOR_INDEX" val="6"/>
  <p:tag name="KSO_WM_UNIT_TEXT_FILL_TYPE" val="1"/>
  <p:tag name="KSO_WM_UNIT_USESOURCEFORMAT_APPLY" val="1"/>
</p:tagLst>
</file>

<file path=ppt/tags/tag23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160066_3*m_h_a*1_3_1"/>
  <p:tag name="KSO_WM_TEMPLATE_CATEGORY" val="diagram"/>
  <p:tag name="KSO_WM_TEMPLATE_INDEX" val="160066"/>
  <p:tag name="KSO_WM_UNIT_LAYERLEVEL" val="1_1_1"/>
  <p:tag name="KSO_WM_TAG_VERSION" val="1.0"/>
  <p:tag name="KSO_WM_BEAUTIFY_FLAG" val="#wm#"/>
  <p:tag name="KSO_WM_UNIT_PRESET_TEXT" val="添加标题"/>
  <p:tag name="KSO_WM_UNIT_TEXT_FILL_FORE_SCHEMECOLOR_INDEX" val="7"/>
  <p:tag name="KSO_WM_UNIT_TEXT_FILL_TYPE" val="1"/>
  <p:tag name="KSO_WM_UNIT_USESOURCEFORMAT_APPLY" val="1"/>
</p:tagLst>
</file>

<file path=ppt/tags/tag23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160066_3*m_h_a*1_4_1"/>
  <p:tag name="KSO_WM_TEMPLATE_CATEGORY" val="diagram"/>
  <p:tag name="KSO_WM_TEMPLATE_INDEX" val="160066"/>
  <p:tag name="KSO_WM_UNIT_LAYERLEVEL" val="1_1_1"/>
  <p:tag name="KSO_WM_TAG_VERSION" val="1.0"/>
  <p:tag name="KSO_WM_BEAUTIFY_FLAG" val="#wm#"/>
  <p:tag name="KSO_WM_UNIT_PRESET_TEXT" val="添加标题"/>
  <p:tag name="KSO_WM_UNIT_TEXT_FILL_FORE_SCHEMECOLOR_INDEX" val="8"/>
  <p:tag name="KSO_WM_UNIT_TEXT_FILL_TYPE" val="1"/>
  <p:tag name="KSO_WM_UNIT_USESOURCEFORMAT_APPLY" val="1"/>
</p:tagLst>
</file>

<file path=ppt/tags/tag239.xml><?xml version="1.0" encoding="utf-8"?>
<p:tagLst xmlns:p="http://schemas.openxmlformats.org/presentationml/2006/main">
  <p:tag name="KSO_WM_UNIT_ISCONTENTSTITLE" val="0"/>
  <p:tag name="KSO_WM_UNIT_NOCLEAR" val="0"/>
  <p:tag name="KSO_WM_UNIT_VALUE" val="31"/>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diagram160066_3*a*1"/>
  <p:tag name="KSO_WM_TEMPLATE_CATEGORY" val="diagram"/>
  <p:tag name="KSO_WM_TEMPLATE_INDEX" val="160066"/>
  <p:tag name="KSO_WM_UNIT_LAYERLEVEL" val="1"/>
  <p:tag name="KSO_WM_TAG_VERSION" val="1.0"/>
  <p:tag name="KSO_WM_BEAUTIFY_FLAG" val="#wm#"/>
  <p:tag name="KSO_WM_UNIT_PRESET_TEXT" val="单击此处添加标题"/>
  <p:tag name="KSO_WM_UNIT_TEXT_FILL_FORE_SCHEMECOLOR_INDEX" val="5"/>
  <p:tag name="KSO_WM_UNIT_TEXT_FILL_TYPE" val="1"/>
  <p:tag name="KSO_WM_UNIT_USESOURCEFORMAT_APPLY"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SLIDE_ID" val="diagram160066_3"/>
  <p:tag name="KSO_WM_TEMPLATE_SUBCATEGORY" val="0"/>
  <p:tag name="KSO_WM_TEMPLATE_MASTER_TYPE" val="0"/>
  <p:tag name="KSO_WM_TEMPLATE_COLOR_TYPE" val="1"/>
  <p:tag name="KSO_WM_SLIDE_TYPE" val="text"/>
  <p:tag name="KSO_WM_SLIDE_SUBTYPE" val="diag"/>
  <p:tag name="KSO_WM_SLIDE_ITEM_CNT" val="4"/>
  <p:tag name="KSO_WM_SLIDE_INDEX" val="3"/>
  <p:tag name="KSO_WM_SLIDE_SIZE" val="553.306*384.012"/>
  <p:tag name="KSO_WM_SLIDE_POSITION" val="203.347*112.599"/>
  <p:tag name="KSO_WM_DIAGRAM_GROUP_CODE" val="m1-1"/>
  <p:tag name="KSO_WM_SLIDE_DIAGTYPE" val="m"/>
  <p:tag name="KSO_WM_TAG_VERSION" val="1.0"/>
  <p:tag name="KSO_WM_BEAUTIFY_FLAG" val="#wm#"/>
  <p:tag name="KSO_WM_TEMPLATE_CATEGORY" val="diagram"/>
  <p:tag name="KSO_WM_TEMPLATE_INDEX" val="160066"/>
  <p:tag name="KSO_WM_SLIDE_LAYOUT" val="a_m"/>
  <p:tag name="KSO_WM_SLIDE_LAYOUT_CNT" val="1_1"/>
  <p:tag name="KSO_WM_SPECIAL_SOURCE" val="bdnull"/>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1"/>
  <p:tag name="KSO_WM_UNIT_VALUE" val="10"/>
  <p:tag name="KSO_WM_UNIT_TYPE" val="a"/>
  <p:tag name="KSO_WM_UNIT_INDEX" val="1"/>
  <p:tag name="KSO_WM_UNIT_PRESET_TEXT" val="谢谢观看"/>
  <p:tag name="KSO_WM_TEMPLATE_CATEGORY" val="custom"/>
  <p:tag name="KSO_WM_TEMPLATE_INDEX" val="20204564"/>
  <p:tag name="KSO_WM_UNIT_ID" val="custom20204564_38*a*1"/>
  <p:tag name="KSO_WM_UNIT_ISNUMDGMTITLE" val="0"/>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64_38*i*2"/>
  <p:tag name="KSO_WM_TEMPLATE_CATEGORY" val="custom"/>
  <p:tag name="KSO_WM_TEMPLATE_INDEX" val="20204564"/>
  <p:tag name="KSO_WM_UNIT_LAYERLEVEL" val="1"/>
  <p:tag name="KSO_WM_TAG_VERSION" val="1.0"/>
  <p:tag name="KSO_WM_BEAUTIFY_FLAG" val="#wm#"/>
  <p:tag name="KSO_WM_UNIT_PRESET_TEXT" val="2020"/>
</p:tagLst>
</file>

<file path=ppt/tags/tag243.xml><?xml version="1.0" encoding="utf-8"?>
<p:tagLst xmlns:p="http://schemas.openxmlformats.org/presentationml/2006/main">
  <p:tag name="KSO_WM_TEMPLATE_THUMBS_INDEX" val="1"/>
  <p:tag name="KSO_WM_TEMPLATE_SUBCATEGORY" val="0"/>
  <p:tag name="KSO_WM_SLIDE_TYPE" val="endPage"/>
  <p:tag name="KSO_WM_SLIDE_SUBTYPE" val="pureTxt"/>
  <p:tag name="KSO_WM_SLIDE_ITEM_CNT" val="0"/>
  <p:tag name="KSO_WM_SLIDE_INDEX" val="38"/>
  <p:tag name="KSO_WM_TAG_VERSION" val="1.0"/>
  <p:tag name="KSO_WM_BEAUTIFY_FLAG" val="#wm#"/>
  <p:tag name="KSO_WM_SLIDE_LAYOUT" val="a_b"/>
  <p:tag name="KSO_WM_SLIDE_LAYOUT_CNT" val="1_1"/>
  <p:tag name="KSO_WM_TEMPLATE_MASTER_TYPE" val="1"/>
  <p:tag name="KSO_WM_TEMPLATE_COLOR_TYPE" val="1"/>
  <p:tag name="KSO_WM_TEMPLATE_CATEGORY" val="custom"/>
  <p:tag name="KSO_WM_TEMPLATE_INDEX" val="20204564"/>
  <p:tag name="KSO_WM_SLIDE_ID" val="custom20204564_38"/>
  <p:tag name="KSO_WM_SPECIAL_SOURCE" val="bdnull"/>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y"/>
  <p:tag name="KSO_WM_UNIT_INDEX" val="1"/>
  <p:tag name="KSO_WM_UNIT_ID" val="_1*y*1"/>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7.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1"/>
  <p:tag name="KSO_WM_UNIT_LAYERLEVEL" val="1"/>
  <p:tag name="KSO_WM_TAG_VERSION" val="1.0"/>
  <p:tag name="KSO_WM_BEAUTIFY_FLAG" val="#wm#"/>
</p:tagLst>
</file>

<file path=ppt/tags/tag8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5.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1"/>
  <p:tag name="KSO_WM_UNIT_LAYERLEVEL" val="1"/>
  <p:tag name="KSO_WM_TAG_VERSION" val="1.0"/>
  <p:tag name="KSO_WM_BEAUTIFY_FLAG" val="#wm#"/>
</p:tagLst>
</file>

<file path=ppt/tags/tag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1435">
      <a:dk1>
        <a:sysClr val="windowText" lastClr="000000"/>
      </a:dk1>
      <a:lt1>
        <a:sysClr val="window" lastClr="FFFFFF"/>
      </a:lt1>
      <a:dk2>
        <a:srgbClr val="113D5B"/>
      </a:dk2>
      <a:lt2>
        <a:srgbClr val="FFFFFF"/>
      </a:lt2>
      <a:accent1>
        <a:srgbClr val="0087B7"/>
      </a:accent1>
      <a:accent2>
        <a:srgbClr val="1B9192"/>
      </a:accent2>
      <a:accent3>
        <a:srgbClr val="369A6E"/>
      </a:accent3>
      <a:accent4>
        <a:srgbClr val="51A449"/>
      </a:accent4>
      <a:accent5>
        <a:srgbClr val="6CAD25"/>
      </a:accent5>
      <a:accent6>
        <a:srgbClr val="87B700"/>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782</Words>
  <Application>WPS 演示</Application>
  <PresentationFormat>宽屏</PresentationFormat>
  <Paragraphs>172</Paragraphs>
  <Slides>20</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20</vt:i4>
      </vt:variant>
    </vt:vector>
  </HeadingPairs>
  <TitlesOfParts>
    <vt:vector size="36" baseType="lpstr">
      <vt:lpstr>Arial</vt:lpstr>
      <vt:lpstr>方正书宋_GBK</vt:lpstr>
      <vt:lpstr>Wingdings</vt:lpstr>
      <vt:lpstr>微软雅黑</vt:lpstr>
      <vt:lpstr>汉仪旗黑</vt:lpstr>
      <vt:lpstr>汉仪旗黑-85S</vt:lpstr>
      <vt:lpstr>苹方-简</vt:lpstr>
      <vt:lpstr>Segoe UI</vt:lpstr>
      <vt:lpstr>宋体</vt:lpstr>
      <vt:lpstr>Arial Unicode MS</vt:lpstr>
      <vt:lpstr>汉仪书宋二KW</vt:lpstr>
      <vt:lpstr>Calibri</vt:lpstr>
      <vt:lpstr>Helvetica Neue</vt:lpstr>
      <vt:lpstr>Calibri Light</vt:lpstr>
      <vt:lpstr>Office 主题</vt:lpstr>
      <vt:lpstr>2_Office 主题​​</vt:lpstr>
      <vt:lpstr>浅析 Substrate Runtime</vt:lpstr>
      <vt:lpstr>PowerPoint 演示文稿</vt:lpstr>
      <vt:lpstr>Substrate 简介</vt:lpstr>
      <vt:lpstr>PowerPoint 演示文稿</vt:lpstr>
      <vt:lpstr>PowerPoint 演示文稿</vt:lpstr>
      <vt:lpstr>PowerPoint 演示文稿</vt:lpstr>
      <vt:lpstr>Pallet</vt:lpstr>
      <vt:lpstr>PowerPoint 演示文稿</vt:lpstr>
      <vt:lpstr>PowerPoint 演示文稿</vt:lpstr>
      <vt:lpstr>PowerPoint 演示文稿</vt:lpstr>
      <vt:lpstr>Runtime开发</vt:lpstr>
      <vt:lpstr>PowerPoint 演示文稿</vt:lpstr>
      <vt:lpstr>PowerPoint 演示文稿</vt:lpstr>
      <vt:lpstr>PowerPoint 演示文稿</vt:lpstr>
      <vt:lpstr>PowerPoint 演示文稿</vt:lpstr>
      <vt:lpstr>PowerPoint 演示文稿</vt:lpstr>
      <vt:lpstr>PowerPoint 演示文稿</vt:lpstr>
      <vt:lpstr>不好的一面</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dian</dc:creator>
  <cp:lastModifiedBy>dian</cp:lastModifiedBy>
  <cp:revision>180</cp:revision>
  <dcterms:created xsi:type="dcterms:W3CDTF">2022-11-26T02:16:47Z</dcterms:created>
  <dcterms:modified xsi:type="dcterms:W3CDTF">2022-11-26T02:16:47Z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2052-3.8.1.6116</vt:lpwstr>
  </property>
</Properties>
</file>