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5" r:id="rId1"/>
  </p:sldMasterIdLst>
  <p:sldIdLst>
    <p:sldId id="259" r:id="rId2"/>
    <p:sldId id="260" r:id="rId3"/>
    <p:sldId id="257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3A2B-24F5-47BF-B3D6-FC120FE5E6B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3CAD9A5-4AEE-4007-8E39-899CCF3C7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826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3A2B-24F5-47BF-B3D6-FC120FE5E6B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3CAD9A5-4AEE-4007-8E39-899CCF3C7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39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3A2B-24F5-47BF-B3D6-FC120FE5E6B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3CAD9A5-4AEE-4007-8E39-899CCF3C7DD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6899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3A2B-24F5-47BF-B3D6-FC120FE5E6B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3CAD9A5-4AEE-4007-8E39-899CCF3C7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89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3A2B-24F5-47BF-B3D6-FC120FE5E6B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3CAD9A5-4AEE-4007-8E39-899CCF3C7DD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4535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3A2B-24F5-47BF-B3D6-FC120FE5E6B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3CAD9A5-4AEE-4007-8E39-899CCF3C7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166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3A2B-24F5-47BF-B3D6-FC120FE5E6B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D9A5-4AEE-4007-8E39-899CCF3C7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12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3A2B-24F5-47BF-B3D6-FC120FE5E6B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D9A5-4AEE-4007-8E39-899CCF3C7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69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3A2B-24F5-47BF-B3D6-FC120FE5E6B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D9A5-4AEE-4007-8E39-899CCF3C7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5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3A2B-24F5-47BF-B3D6-FC120FE5E6B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3CAD9A5-4AEE-4007-8E39-899CCF3C7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120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3A2B-24F5-47BF-B3D6-FC120FE5E6B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3CAD9A5-4AEE-4007-8E39-899CCF3C7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309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3A2B-24F5-47BF-B3D6-FC120FE5E6B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3CAD9A5-4AEE-4007-8E39-899CCF3C7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082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3A2B-24F5-47BF-B3D6-FC120FE5E6B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D9A5-4AEE-4007-8E39-899CCF3C7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20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3A2B-24F5-47BF-B3D6-FC120FE5E6B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D9A5-4AEE-4007-8E39-899CCF3C7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80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3A2B-24F5-47BF-B3D6-FC120FE5E6B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D9A5-4AEE-4007-8E39-899CCF3C7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314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3A2B-24F5-47BF-B3D6-FC120FE5E6B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3CAD9A5-4AEE-4007-8E39-899CCF3C7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84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93A2B-24F5-47BF-B3D6-FC120FE5E6B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3CAD9A5-4AEE-4007-8E39-899CCF3C7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9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6" r:id="rId1"/>
    <p:sldLayoutId id="2147484107" r:id="rId2"/>
    <p:sldLayoutId id="2147484108" r:id="rId3"/>
    <p:sldLayoutId id="2147484109" r:id="rId4"/>
    <p:sldLayoutId id="2147484110" r:id="rId5"/>
    <p:sldLayoutId id="2147484111" r:id="rId6"/>
    <p:sldLayoutId id="2147484112" r:id="rId7"/>
    <p:sldLayoutId id="2147484113" r:id="rId8"/>
    <p:sldLayoutId id="2147484114" r:id="rId9"/>
    <p:sldLayoutId id="2147484115" r:id="rId10"/>
    <p:sldLayoutId id="2147484116" r:id="rId11"/>
    <p:sldLayoutId id="2147484117" r:id="rId12"/>
    <p:sldLayoutId id="2147484118" r:id="rId13"/>
    <p:sldLayoutId id="2147484119" r:id="rId14"/>
    <p:sldLayoutId id="2147484120" r:id="rId15"/>
    <p:sldLayoutId id="214748412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redirect?q=https%3A%2F%2Fgithub.com%2Frapid7%2Fmetasploit-framework%2Fblob%2Fmaster%2Fmodules%2Fauxiliary%2Fscanner%2Fsmb%2Fsmb_ms17_010.rb&amp;redir_token=RXAL08dSE5vsJMWEawbxxsOYUzt8MTU4OTI4NTg5MkAxNTg5MTk5NDky&amp;v=zKizx80w4Rk&amp;event=video_description" TargetMode="External"/><Relationship Id="rId2" Type="http://schemas.openxmlformats.org/officeDocument/2006/relationships/hyperlink" Target="https://www.youtube.com/redirect?q=https%3A%2F%2Fwww.rapid7.com%2Fdb%2Fmodules%2Fexploit%2Fwindows%2Fsmb%2Fms17_010_eternalblue&amp;redir_token=RXAL08dSE5vsJMWEawbxxsOYUzt8MTU4OTI4NTg5MkAxNTg5MTk5NDky&amp;v=zKizx80w4Rk&amp;event=video_descrip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redirect?q=https%3A%2F%2Fgithub.com%2FElevenPaths%2FEternalblue-Doublepulsar-Metasploit&amp;redir_token=RXAL08dSE5vsJMWEawbxxsOYUzt8MTU4OTI4NTg5MkAxNTg5MTk5NDky&amp;v=zKizx80w4Rk&amp;event=video_descriptio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0122FF-D2C0-42F2-8D56-FEB4191F5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9087"/>
            <a:ext cx="12191999" cy="71561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974249-2660-4190-8FDB-AA2D2CEA23E4}"/>
              </a:ext>
            </a:extLst>
          </p:cNvPr>
          <p:cNvSpPr txBox="1"/>
          <p:nvPr/>
        </p:nvSpPr>
        <p:spPr>
          <a:xfrm>
            <a:off x="6573673" y="5620800"/>
            <a:ext cx="5081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Presented By Hashini Amarasena</a:t>
            </a:r>
          </a:p>
        </p:txBody>
      </p:sp>
    </p:spTree>
    <p:extLst>
      <p:ext uri="{BB962C8B-B14F-4D97-AF65-F5344CB8AC3E}">
        <p14:creationId xmlns:p14="http://schemas.microsoft.com/office/powerpoint/2010/main" val="242216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EF76F-9C66-4371-9125-9913C677F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912" y="1219200"/>
            <a:ext cx="11151705" cy="5638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>
                <a:solidFill>
                  <a:srgbClr val="2E5369">
                    <a:lumMod val="50000"/>
                  </a:srgbClr>
                </a:solidFill>
                <a:ea typeface="+mj-ea"/>
                <a:cs typeface="+mj-cs"/>
              </a:rPr>
              <a:t>Exploitation Of EternalBlue DoublePulsar [Windows 7 – 64bit] With Metasploit Framework</a:t>
            </a:r>
            <a:br>
              <a:rPr lang="en-US" sz="4000" b="1" dirty="0">
                <a:solidFill>
                  <a:srgbClr val="C00000"/>
                </a:solidFill>
                <a:ea typeface="+mj-ea"/>
                <a:cs typeface="+mj-cs"/>
              </a:rPr>
            </a:br>
            <a:r>
              <a:rPr lang="en-US" sz="4000" b="1" dirty="0">
                <a:solidFill>
                  <a:srgbClr val="FF0000"/>
                </a:solidFill>
                <a:ea typeface="+mj-ea"/>
                <a:cs typeface="+mj-cs"/>
              </a:rPr>
              <a:t>MS17-010</a:t>
            </a:r>
          </a:p>
          <a:p>
            <a:pPr marL="0" indent="0" algn="ctr">
              <a:buNone/>
            </a:pPr>
            <a:endParaRPr lang="en-US" sz="40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46CDC7B-E513-491B-8910-ED6D7CF8E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815558"/>
              </p:ext>
            </p:extLst>
          </p:nvPr>
        </p:nvGraphicFramePr>
        <p:xfrm>
          <a:off x="2650435" y="4684755"/>
          <a:ext cx="8158922" cy="133642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79461">
                  <a:extLst>
                    <a:ext uri="{9D8B030D-6E8A-4147-A177-3AD203B41FA5}">
                      <a16:colId xmlns:a16="http://schemas.microsoft.com/office/drawing/2014/main" val="2865547632"/>
                    </a:ext>
                  </a:extLst>
                </a:gridCol>
                <a:gridCol w="4079461">
                  <a:extLst>
                    <a:ext uri="{9D8B030D-6E8A-4147-A177-3AD203B41FA5}">
                      <a16:colId xmlns:a16="http://schemas.microsoft.com/office/drawing/2014/main" val="3263443276"/>
                    </a:ext>
                  </a:extLst>
                </a:gridCol>
              </a:tblGrid>
              <a:tr h="5442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4000" dirty="0">
                          <a:effectLst/>
                        </a:rPr>
                        <a:t>Disclosed</a:t>
                      </a:r>
                      <a:endParaRPr lang="en-US" sz="4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effectLst/>
                        </a:rPr>
                        <a:t>14/03/2017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62140"/>
                  </a:ext>
                </a:extLst>
              </a:tr>
              <a:tr h="4098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194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55275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650C5-5F8F-4C2D-95D2-78CCB34BA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0431" y="1152940"/>
            <a:ext cx="8915399" cy="4684616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exploit that was actually developed and used by the National Security Agency (NSA).</a:t>
            </a:r>
            <a:b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en-US" sz="28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800" b="1" dirty="0">
                <a:solidFill>
                  <a:schemeClr val="bg2">
                    <a:lumMod val="50000"/>
                  </a:schemeClr>
                </a:solidFill>
              </a:rPr>
              <a:t>But this was somehow leaked by the hacker group named the Shadow Brokers in April 2017 .</a:t>
            </a:r>
            <a:br>
              <a:rPr lang="en-US" sz="2800" b="1" dirty="0">
                <a:solidFill>
                  <a:schemeClr val="bg2">
                    <a:lumMod val="50000"/>
                  </a:schemeClr>
                </a:solidFill>
              </a:rPr>
            </a:br>
            <a:br>
              <a:rPr lang="en-US" sz="2800" b="1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800" b="1" dirty="0">
                <a:solidFill>
                  <a:srgbClr val="C00000"/>
                </a:solidFill>
              </a:rPr>
              <a:t>This exploit leaked online was then used in the worldwide WannaCry ransomware attack and NotPetya ransomware which had devastating effects</a:t>
            </a:r>
          </a:p>
        </p:txBody>
      </p:sp>
    </p:spTree>
    <p:extLst>
      <p:ext uri="{BB962C8B-B14F-4D97-AF65-F5344CB8AC3E}">
        <p14:creationId xmlns:p14="http://schemas.microsoft.com/office/powerpoint/2010/main" val="321734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6B43A-17E7-4E10-8C5F-C18C03BFC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594" y="650614"/>
            <a:ext cx="8911687" cy="1280890"/>
          </a:xfrm>
        </p:spPr>
        <p:txBody>
          <a:bodyPr/>
          <a:lstStyle/>
          <a:p>
            <a:r>
              <a:rPr lang="en-US" b="1" dirty="0"/>
              <a:t>WHAT TYPE OF REQUIRMENTS WE NEED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E3F59-F982-4321-80A1-F1611DC5C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6847" y="1931504"/>
            <a:ext cx="8915400" cy="4174435"/>
          </a:xfrm>
        </p:spPr>
        <p:txBody>
          <a:bodyPr>
            <a:norm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"/>
              <a:tabLst>
                <a:tab pos="904875" algn="l"/>
              </a:tabLst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Latest version of metasploit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"/>
              <a:tabLst>
                <a:tab pos="904875" algn="l"/>
              </a:tabLst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Wine32 bit /need to have wine32 bit architecture installed in kali Linux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"/>
              <a:tabLst>
                <a:tab pos="904875" algn="l"/>
              </a:tabLst>
            </a:pPr>
            <a:r>
              <a:rPr lang="fr-FR" sz="2800" b="1" dirty="0">
                <a:solidFill>
                  <a:srgbClr val="030303"/>
                </a:solidFill>
                <a:latin typeface="Roboto"/>
              </a:rPr>
              <a:t>Rapid7</a:t>
            </a:r>
            <a:r>
              <a:rPr lang="fr-FR" sz="2800" dirty="0">
                <a:solidFill>
                  <a:srgbClr val="030303"/>
                </a:solidFill>
                <a:latin typeface="Roboto"/>
              </a:rPr>
              <a:t>: </a:t>
            </a:r>
            <a:r>
              <a:rPr lang="en-US" sz="2800" dirty="0">
                <a:solidFill>
                  <a:srgbClr val="030303"/>
                </a:solidFill>
                <a:latin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https://www.rapid7.com/db/modules/exp...</a:t>
            </a:r>
            <a:endParaRPr lang="fr-FR" sz="2800" dirty="0">
              <a:solidFill>
                <a:srgbClr val="030303"/>
              </a:solidFill>
              <a:latin typeface="Roboto"/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"/>
              <a:tabLst>
                <a:tab pos="904875" algn="l"/>
              </a:tabLst>
            </a:pPr>
            <a:r>
              <a:rPr lang="fr-FR" sz="2800" b="1" dirty="0">
                <a:solidFill>
                  <a:srgbClr val="030303"/>
                </a:solidFill>
                <a:latin typeface="Roboto"/>
              </a:rPr>
              <a:t>Scanner</a:t>
            </a:r>
            <a:r>
              <a:rPr lang="fr-FR" sz="2800" dirty="0">
                <a:solidFill>
                  <a:srgbClr val="030303"/>
                </a:solidFill>
                <a:latin typeface="Roboto"/>
              </a:rPr>
              <a:t>: </a:t>
            </a:r>
            <a:r>
              <a:rPr lang="en-US" sz="2800" dirty="0">
                <a:solidFill>
                  <a:srgbClr val="030303"/>
                </a:solidFill>
                <a:latin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https://github.com/rapid7/</a:t>
            </a:r>
            <a:r>
              <a:rPr lang="en-US" sz="2800" dirty="0" err="1">
                <a:solidFill>
                  <a:srgbClr val="030303"/>
                </a:solidFill>
                <a:latin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metasploit</a:t>
            </a:r>
            <a:r>
              <a:rPr lang="en-US" sz="2800" dirty="0">
                <a:solidFill>
                  <a:srgbClr val="030303"/>
                </a:solidFill>
                <a:latin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-...</a:t>
            </a:r>
            <a:endParaRPr lang="fr-FR" sz="2800" dirty="0">
              <a:solidFill>
                <a:srgbClr val="030303"/>
              </a:solidFill>
              <a:latin typeface="Roboto"/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"/>
              <a:tabLst>
                <a:tab pos="904875" algn="l"/>
              </a:tabLst>
            </a:pPr>
            <a:r>
              <a:rPr lang="fr-FR" sz="2800" b="1" dirty="0">
                <a:solidFill>
                  <a:srgbClr val="030303"/>
                </a:solidFill>
                <a:latin typeface="Roboto"/>
              </a:rPr>
              <a:t>Doublepulsar exploit</a:t>
            </a:r>
            <a:r>
              <a:rPr lang="fr-FR" sz="2800" dirty="0">
                <a:solidFill>
                  <a:srgbClr val="030303"/>
                </a:solidFill>
                <a:latin typeface="Roboto"/>
              </a:rPr>
              <a:t>:</a:t>
            </a:r>
            <a:r>
              <a:rPr lang="en-US" sz="2800" dirty="0">
                <a:solidFill>
                  <a:srgbClr val="030303"/>
                </a:solidFill>
                <a:latin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r>
              <a:rPr lang="en-US" sz="2800" dirty="0" err="1">
                <a:solidFill>
                  <a:srgbClr val="030303"/>
                </a:solidFill>
                <a:latin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ElevenPaths</a:t>
            </a:r>
            <a:r>
              <a:rPr lang="en-US" sz="2800" dirty="0">
                <a:solidFill>
                  <a:srgbClr val="030303"/>
                </a:solidFill>
                <a:latin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/Eterna...</a:t>
            </a:r>
            <a:endParaRPr lang="en-US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"/>
              <a:tabLst>
                <a:tab pos="904875" algn="l"/>
              </a:tabLst>
            </a:pPr>
            <a:endParaRPr 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18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53D67-7570-4DDC-8F45-2E18E9F37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7724" y="2492667"/>
            <a:ext cx="8911687" cy="1280890"/>
          </a:xfrm>
        </p:spPr>
        <p:txBody>
          <a:bodyPr>
            <a:noAutofit/>
          </a:bodyPr>
          <a:lstStyle/>
          <a:p>
            <a:r>
              <a:rPr lang="en-US" sz="80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4818185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1561</TotalTime>
  <Words>101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Bahnschrift SemiLight SemiConde</vt:lpstr>
      <vt:lpstr>Calibri</vt:lpstr>
      <vt:lpstr>Century Gothic</vt:lpstr>
      <vt:lpstr>Roboto</vt:lpstr>
      <vt:lpstr>Times New Roman</vt:lpstr>
      <vt:lpstr>Wingdings</vt:lpstr>
      <vt:lpstr>Wingdings 3</vt:lpstr>
      <vt:lpstr>Wisp</vt:lpstr>
      <vt:lpstr>PowerPoint Presentation</vt:lpstr>
      <vt:lpstr>PowerPoint Presentation</vt:lpstr>
      <vt:lpstr>exploit that was actually developed and used by the National Security Agency (NSA).  But this was somehow leaked by the hacker group named the Shadow Brokers in April 2017 .  This exploit leaked online was then used in the worldwide WannaCry ransomware attack and NotPetya ransomware which had devastating effects</vt:lpstr>
      <vt:lpstr>WHAT TYPE OF REQUIRMENTS WE NEED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Exploitation Of EternalBlue DoublePulsar [Windows 7 – 64bit] With Metasploit Framework</dc:title>
  <dc:creator>Amaeasena W.D.H.U. it17083256</dc:creator>
  <cp:lastModifiedBy>Amaeasena W.D.H.U. it17083256</cp:lastModifiedBy>
  <cp:revision>16</cp:revision>
  <dcterms:created xsi:type="dcterms:W3CDTF">2020-05-10T07:18:54Z</dcterms:created>
  <dcterms:modified xsi:type="dcterms:W3CDTF">2020-05-13T08:00:29Z</dcterms:modified>
</cp:coreProperties>
</file>