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81E5-D30B-404E-8813-79FDE128897F}"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3EABB-1351-461D-A8E2-52B90E40B5B3}" type="slidenum">
              <a:rPr lang="en-US" smtClean="0"/>
              <a:t>‹#›</a:t>
            </a:fld>
            <a:endParaRPr lang="en-US"/>
          </a:p>
        </p:txBody>
      </p:sp>
    </p:spTree>
    <p:extLst>
      <p:ext uri="{BB962C8B-B14F-4D97-AF65-F5344CB8AC3E}">
        <p14:creationId xmlns:p14="http://schemas.microsoft.com/office/powerpoint/2010/main" val="27005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3EABB-1351-461D-A8E2-52B90E40B5B3}" type="slidenum">
              <a:rPr lang="en-US" smtClean="0"/>
              <a:t>6</a:t>
            </a:fld>
            <a:endParaRPr lang="en-US"/>
          </a:p>
        </p:txBody>
      </p:sp>
    </p:spTree>
    <p:extLst>
      <p:ext uri="{BB962C8B-B14F-4D97-AF65-F5344CB8AC3E}">
        <p14:creationId xmlns:p14="http://schemas.microsoft.com/office/powerpoint/2010/main" val="109060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DCCB-33ED-4FB9-BAE2-AFA6D4509C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B3DFB-3B49-4AF3-98FC-E39D3A5F7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4DAFE-D1A4-4693-BC26-726D2EBBE079}"/>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43978024-E3B2-443B-A34D-4F8647C4E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AC72B-998A-4620-AE97-BACC9E5B8AF5}"/>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184000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BDEA-DEC0-4AA9-A418-D0CB11C9F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DC9A9-D52C-417D-8BBB-980C1467FD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6D2E7-887A-4AA7-B26B-DBEA5988B973}"/>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ECE436CB-EC1E-4CE9-8E86-B98C0DB2E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0792E-27B3-41EC-A4F4-33D0F15433CD}"/>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360256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44832-4B71-4C19-80DD-BCF1ED63FE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99D03-5B78-4897-8B62-C2887020D0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504EB-37B1-432F-9F10-CCED88498B62}"/>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25034C4E-B940-4D74-AF2D-07C982DA4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229A6-CC2A-46F9-933B-8BBFC486CD54}"/>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17845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465D-4696-4402-856F-777C3F2A5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05D51-9A5D-4595-AC39-DCB86D7D75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63173-83CB-42CF-86F6-CE959CE323C4}"/>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2FD47DEF-738F-48AD-9728-9E30BC21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17110-3231-45A6-B1FE-BA3ADB788779}"/>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60552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0BD6-F427-4123-9D29-18FA9419A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06643-60A9-47CA-868E-83062F2360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3D6F8A-F5BE-47BA-ADFD-D335F049C277}"/>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8C014335-5E77-493C-B355-23945AE91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9055A-826D-476C-B00F-540D6B896DA5}"/>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29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49EB-5FC1-4030-A762-342FD77B1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65497-5D94-45A5-8C05-31C0024F85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CFF67-180B-496D-9F0B-228112210E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61CB3-025D-4754-B814-B342FDD8D92C}"/>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6" name="Footer Placeholder 5">
            <a:extLst>
              <a:ext uri="{FF2B5EF4-FFF2-40B4-BE49-F238E27FC236}">
                <a16:creationId xmlns:a16="http://schemas.microsoft.com/office/drawing/2014/main" id="{D1263DB7-CDEA-4361-9094-13BDF732D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7B197-E5ED-40CA-8536-303CBB8F4AE8}"/>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358643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C271-6F95-4CA3-AC63-00CF91D534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48218-96F1-46F2-BB8A-6E163C0F7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C1762C-97D2-43C5-8958-03C48C06DA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5A6F3-330A-41AE-A040-2EA7FBE5B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B20E3-DEF4-4A30-9A2B-0EC9A012ED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AD770A-951B-41F6-9088-9AF345203001}"/>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8" name="Footer Placeholder 7">
            <a:extLst>
              <a:ext uri="{FF2B5EF4-FFF2-40B4-BE49-F238E27FC236}">
                <a16:creationId xmlns:a16="http://schemas.microsoft.com/office/drawing/2014/main" id="{0B64760A-7C66-45B0-AC2B-59ECA5722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E8F6F-08C0-4666-AC0A-28AB677796FD}"/>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81580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29A6-B451-4ADA-9A21-CA7391F61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63240-8365-42CB-A932-EA86FAEAAB39}"/>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4" name="Footer Placeholder 3">
            <a:extLst>
              <a:ext uri="{FF2B5EF4-FFF2-40B4-BE49-F238E27FC236}">
                <a16:creationId xmlns:a16="http://schemas.microsoft.com/office/drawing/2014/main" id="{BE1B85DB-4A9C-4C46-9ACF-920B0E9CB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E68A6-4E4C-4447-97B8-5A0E459E45B4}"/>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867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C8FA1-978E-436A-9A8B-3FB753A04E48}"/>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3" name="Footer Placeholder 2">
            <a:extLst>
              <a:ext uri="{FF2B5EF4-FFF2-40B4-BE49-F238E27FC236}">
                <a16:creationId xmlns:a16="http://schemas.microsoft.com/office/drawing/2014/main" id="{05D0839C-CB30-421D-A536-3503C4D660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7A7F3-7BD6-4579-AEC0-E126A53EAF31}"/>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366755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7A4A-709C-47F7-8CF0-75AC99D5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604D4-8F74-45AA-A9C1-4777EF0ED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A67817-2413-4F0C-B29B-03574C03E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523CE-5B5B-4625-9451-7D92A57BCE8D}"/>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6" name="Footer Placeholder 5">
            <a:extLst>
              <a:ext uri="{FF2B5EF4-FFF2-40B4-BE49-F238E27FC236}">
                <a16:creationId xmlns:a16="http://schemas.microsoft.com/office/drawing/2014/main" id="{46CF6154-0B4A-4902-800B-35D71EE60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CD5C8-4131-4F80-9B18-307064D6977D}"/>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229899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525A-035F-445B-94B8-C8FA1DB1D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70AB9F-7C2A-424A-A28A-7184A16D1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E9C637-07F3-4056-8908-C83B40378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398668-CC50-44CD-BD48-F92A07C26940}"/>
              </a:ext>
            </a:extLst>
          </p:cNvPr>
          <p:cNvSpPr>
            <a:spLocks noGrp="1"/>
          </p:cNvSpPr>
          <p:nvPr>
            <p:ph type="dt" sz="half" idx="10"/>
          </p:nvPr>
        </p:nvSpPr>
        <p:spPr/>
        <p:txBody>
          <a:bodyPr/>
          <a:lstStyle/>
          <a:p>
            <a:fld id="{93E7B6B0-9A6F-411F-9EC7-F8E9F2EC00E8}" type="datetimeFigureOut">
              <a:rPr lang="en-US" smtClean="0"/>
              <a:t>4/25/2019</a:t>
            </a:fld>
            <a:endParaRPr lang="en-US"/>
          </a:p>
        </p:txBody>
      </p:sp>
      <p:sp>
        <p:nvSpPr>
          <p:cNvPr id="6" name="Footer Placeholder 5">
            <a:extLst>
              <a:ext uri="{FF2B5EF4-FFF2-40B4-BE49-F238E27FC236}">
                <a16:creationId xmlns:a16="http://schemas.microsoft.com/office/drawing/2014/main" id="{6058122E-526D-4B23-A3FA-7E7F35F13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F71A5-6857-4934-B1E0-6D1043DC0525}"/>
              </a:ext>
            </a:extLst>
          </p:cNvPr>
          <p:cNvSpPr>
            <a:spLocks noGrp="1"/>
          </p:cNvSpPr>
          <p:nvPr>
            <p:ph type="sldNum" sz="quarter" idx="12"/>
          </p:nvPr>
        </p:nvSpPr>
        <p:spPr/>
        <p:txBody>
          <a:bodyPr/>
          <a:lstStyle/>
          <a:p>
            <a:fld id="{4EE07BFD-9F73-42E8-819A-AF5C48DEDC26}" type="slidenum">
              <a:rPr lang="en-US" smtClean="0"/>
              <a:t>‹#›</a:t>
            </a:fld>
            <a:endParaRPr lang="en-US"/>
          </a:p>
        </p:txBody>
      </p:sp>
    </p:spTree>
    <p:extLst>
      <p:ext uri="{BB962C8B-B14F-4D97-AF65-F5344CB8AC3E}">
        <p14:creationId xmlns:p14="http://schemas.microsoft.com/office/powerpoint/2010/main" val="328392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45932-D070-45B2-B35C-3471464B0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5C87E2-5B97-41E1-8A5E-5176278F4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D152-0A3A-4B07-85B1-F7E5B77C7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7B6B0-9A6F-411F-9EC7-F8E9F2EC00E8}" type="datetimeFigureOut">
              <a:rPr lang="en-US" smtClean="0"/>
              <a:t>4/25/2019</a:t>
            </a:fld>
            <a:endParaRPr lang="en-US"/>
          </a:p>
        </p:txBody>
      </p:sp>
      <p:sp>
        <p:nvSpPr>
          <p:cNvPr id="5" name="Footer Placeholder 4">
            <a:extLst>
              <a:ext uri="{FF2B5EF4-FFF2-40B4-BE49-F238E27FC236}">
                <a16:creationId xmlns:a16="http://schemas.microsoft.com/office/drawing/2014/main" id="{DD727ADE-DCFB-4A20-A13C-D7978E99E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306F10-041F-42AE-84DF-C638E8B54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07BFD-9F73-42E8-819A-AF5C48DEDC26}" type="slidenum">
              <a:rPr lang="en-US" smtClean="0"/>
              <a:t>‹#›</a:t>
            </a:fld>
            <a:endParaRPr lang="en-US"/>
          </a:p>
        </p:txBody>
      </p:sp>
    </p:spTree>
    <p:extLst>
      <p:ext uri="{BB962C8B-B14F-4D97-AF65-F5344CB8AC3E}">
        <p14:creationId xmlns:p14="http://schemas.microsoft.com/office/powerpoint/2010/main" val="902321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A448-A7CA-4294-B02F-BC9CF79ABB89}"/>
              </a:ext>
            </a:extLst>
          </p:cNvPr>
          <p:cNvSpPr>
            <a:spLocks noGrp="1"/>
          </p:cNvSpPr>
          <p:nvPr>
            <p:ph type="title"/>
          </p:nvPr>
        </p:nvSpPr>
        <p:spPr/>
        <p:txBody>
          <a:bodyPr/>
          <a:lstStyle/>
          <a:p>
            <a:pPr algn="ctr"/>
            <a:r>
              <a:rPr lang="en-US" dirty="0">
                <a:solidFill>
                  <a:srgbClr val="00B050"/>
                </a:solidFill>
              </a:rPr>
              <a:t>AOU</a:t>
            </a:r>
          </a:p>
        </p:txBody>
      </p:sp>
      <p:pic>
        <p:nvPicPr>
          <p:cNvPr id="4" name="Content Placeholder 3">
            <a:extLst>
              <a:ext uri="{FF2B5EF4-FFF2-40B4-BE49-F238E27FC236}">
                <a16:creationId xmlns:a16="http://schemas.microsoft.com/office/drawing/2014/main" id="{401B21CC-6780-4D63-A8F3-92F27AE39857}"/>
              </a:ext>
            </a:extLst>
          </p:cNvPr>
          <p:cNvPicPr>
            <a:picLocks noGrp="1" noChangeAspect="1"/>
          </p:cNvPicPr>
          <p:nvPr>
            <p:ph idx="1"/>
          </p:nvPr>
        </p:nvPicPr>
        <p:blipFill>
          <a:blip r:embed="rId2"/>
          <a:stretch>
            <a:fillRect/>
          </a:stretch>
        </p:blipFill>
        <p:spPr>
          <a:xfrm>
            <a:off x="1429398" y="1825625"/>
            <a:ext cx="9333204" cy="4351338"/>
          </a:xfrm>
          <a:prstGeom prst="rect">
            <a:avLst/>
          </a:prstGeom>
        </p:spPr>
      </p:pic>
    </p:spTree>
    <p:extLst>
      <p:ext uri="{BB962C8B-B14F-4D97-AF65-F5344CB8AC3E}">
        <p14:creationId xmlns:p14="http://schemas.microsoft.com/office/powerpoint/2010/main" val="105321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1324-3AE7-4A1F-862B-4BA130338788}"/>
              </a:ext>
            </a:extLst>
          </p:cNvPr>
          <p:cNvSpPr>
            <a:spLocks noGrp="1"/>
          </p:cNvSpPr>
          <p:nvPr>
            <p:ph type="title"/>
          </p:nvPr>
        </p:nvSpPr>
        <p:spPr/>
        <p:txBody>
          <a:bodyPr/>
          <a:lstStyle/>
          <a:p>
            <a:r>
              <a:rPr lang="en-US" dirty="0"/>
              <a:t>Overview</a:t>
            </a:r>
          </a:p>
        </p:txBody>
      </p:sp>
      <p:sp>
        <p:nvSpPr>
          <p:cNvPr id="5" name="Rectangle 4">
            <a:extLst>
              <a:ext uri="{FF2B5EF4-FFF2-40B4-BE49-F238E27FC236}">
                <a16:creationId xmlns:a16="http://schemas.microsoft.com/office/drawing/2014/main" id="{A1883D50-4321-43D0-8C0A-FA0ED50DF0C0}"/>
              </a:ext>
            </a:extLst>
          </p:cNvPr>
          <p:cNvSpPr/>
          <p:nvPr/>
        </p:nvSpPr>
        <p:spPr>
          <a:xfrm>
            <a:off x="178192" y="1958305"/>
            <a:ext cx="11568332" cy="2225994"/>
          </a:xfrm>
          <a:prstGeom prst="rect">
            <a:avLst/>
          </a:prstGeom>
        </p:spPr>
        <p:txBody>
          <a:bodyPr wrap="square">
            <a:spAutoFit/>
          </a:bodyPr>
          <a:lstStyle/>
          <a:p>
            <a:pPr marL="685800" marR="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The application helps users find the resources around them and receive brokerage help for bulk orders from the participating businesses.</a:t>
            </a:r>
          </a:p>
          <a:p>
            <a:pPr marL="228600" marR="0" indent="45720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Application focuses on 2 categories and brokerage of Bulk Ordering</a:t>
            </a:r>
          </a:p>
          <a:p>
            <a:pPr marL="228600" marR="0" indent="45720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1.  Restaurants </a:t>
            </a:r>
          </a:p>
          <a:p>
            <a:pPr marL="228600" marR="0" indent="45720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2. Markets/Grocery stores </a:t>
            </a:r>
          </a:p>
        </p:txBody>
      </p:sp>
    </p:spTree>
    <p:extLst>
      <p:ext uri="{BB962C8B-B14F-4D97-AF65-F5344CB8AC3E}">
        <p14:creationId xmlns:p14="http://schemas.microsoft.com/office/powerpoint/2010/main" val="39346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85B-B369-444A-9744-D4C274E64F9B}"/>
              </a:ext>
            </a:extLst>
          </p:cNvPr>
          <p:cNvSpPr>
            <a:spLocks noGrp="1"/>
          </p:cNvSpPr>
          <p:nvPr>
            <p:ph type="title"/>
          </p:nvPr>
        </p:nvSpPr>
        <p:spPr/>
        <p:txBody>
          <a:bodyPr/>
          <a:lstStyle/>
          <a:p>
            <a:r>
              <a:rPr lang="en-US" dirty="0"/>
              <a:t>Functionality</a:t>
            </a:r>
          </a:p>
        </p:txBody>
      </p:sp>
      <p:sp>
        <p:nvSpPr>
          <p:cNvPr id="5" name="Rectangle 4">
            <a:extLst>
              <a:ext uri="{FF2B5EF4-FFF2-40B4-BE49-F238E27FC236}">
                <a16:creationId xmlns:a16="http://schemas.microsoft.com/office/drawing/2014/main" id="{24C98282-7E8C-4294-AAD9-E73DAB1CBE3D}"/>
              </a:ext>
            </a:extLst>
          </p:cNvPr>
          <p:cNvSpPr/>
          <p:nvPr/>
        </p:nvSpPr>
        <p:spPr>
          <a:xfrm>
            <a:off x="389205" y="2308308"/>
            <a:ext cx="10414782" cy="2241383"/>
          </a:xfrm>
          <a:prstGeom prst="rect">
            <a:avLst/>
          </a:prstGeom>
        </p:spPr>
        <p:txBody>
          <a:bodyPr wrap="square">
            <a:spAutoFit/>
          </a:bodyPr>
          <a:lstStyle/>
          <a:p>
            <a:pPr marL="742950" marR="0" indent="-285750">
              <a:lnSpc>
                <a:spcPct val="115000"/>
              </a:lnSpc>
              <a:spcBef>
                <a:spcPts val="0"/>
              </a:spcBef>
              <a:spcAft>
                <a:spcPts val="10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If users wish to purchase any quantity in bulk, they may fill a form and submit it (here expected date of the event or deadline can be posted). The admin along with his team can negotiate with the dealer and get back to the customer with an offer.</a:t>
            </a:r>
          </a:p>
          <a:p>
            <a:pPr marL="7429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Only the restaurants/markets registered will be shown to the user. User can choose from which restaurants/markets he wishes to hear from.</a:t>
            </a:r>
          </a:p>
        </p:txBody>
      </p:sp>
      <p:sp>
        <p:nvSpPr>
          <p:cNvPr id="7" name="Content Placeholder 6">
            <a:extLst>
              <a:ext uri="{FF2B5EF4-FFF2-40B4-BE49-F238E27FC236}">
                <a16:creationId xmlns:a16="http://schemas.microsoft.com/office/drawing/2014/main" id="{08880120-AE1E-4395-9BAF-0786027EE17B}"/>
              </a:ext>
            </a:extLst>
          </p:cNvPr>
          <p:cNvSpPr>
            <a:spLocks noGrp="1"/>
          </p:cNvSpPr>
          <p:nvPr>
            <p:ph idx="1"/>
          </p:nvPr>
        </p:nvSpPr>
        <p:spPr>
          <a:xfrm>
            <a:off x="838200" y="1475623"/>
            <a:ext cx="10515600" cy="1325563"/>
          </a:xfrm>
        </p:spPr>
        <p:txBody>
          <a:bodyPr/>
          <a:lstStyle/>
          <a:p>
            <a:endParaRPr lang="en-US" sz="2000" dirty="0"/>
          </a:p>
          <a:p>
            <a:r>
              <a:rPr lang="en-US" sz="2000" dirty="0"/>
              <a:t>The User selects a category and radius of search (AOU/ALL) and the application lists down the Category information (i.e., restaurants/market names ) near the user based on his zip code.</a:t>
            </a:r>
          </a:p>
        </p:txBody>
      </p:sp>
    </p:spTree>
    <p:extLst>
      <p:ext uri="{BB962C8B-B14F-4D97-AF65-F5344CB8AC3E}">
        <p14:creationId xmlns:p14="http://schemas.microsoft.com/office/powerpoint/2010/main" val="6176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804B-C086-4E57-899B-C30749BF4D49}"/>
              </a:ext>
            </a:extLst>
          </p:cNvPr>
          <p:cNvSpPr>
            <a:spLocks noGrp="1"/>
          </p:cNvSpPr>
          <p:nvPr>
            <p:ph type="title"/>
          </p:nvPr>
        </p:nvSpPr>
        <p:spPr/>
        <p:txBody>
          <a:bodyPr/>
          <a:lstStyle/>
          <a:p>
            <a:r>
              <a:rPr lang="en-US" dirty="0"/>
              <a:t>Technologies</a:t>
            </a:r>
          </a:p>
        </p:txBody>
      </p:sp>
      <p:graphicFrame>
        <p:nvGraphicFramePr>
          <p:cNvPr id="4" name="Content Placeholder 3">
            <a:extLst>
              <a:ext uri="{FF2B5EF4-FFF2-40B4-BE49-F238E27FC236}">
                <a16:creationId xmlns:a16="http://schemas.microsoft.com/office/drawing/2014/main" id="{53BE5841-C938-4E9C-ABE8-57CFBE844FFA}"/>
              </a:ext>
            </a:extLst>
          </p:cNvPr>
          <p:cNvGraphicFramePr>
            <a:graphicFrameLocks noGrp="1"/>
          </p:cNvGraphicFramePr>
          <p:nvPr>
            <p:ph idx="1"/>
            <p:extLst>
              <p:ext uri="{D42A27DB-BD31-4B8C-83A1-F6EECF244321}">
                <p14:modId xmlns:p14="http://schemas.microsoft.com/office/powerpoint/2010/main" val="3091960372"/>
              </p:ext>
            </p:extLst>
          </p:nvPr>
        </p:nvGraphicFramePr>
        <p:xfrm>
          <a:off x="1212752" y="1690688"/>
          <a:ext cx="9112932" cy="3725370"/>
        </p:xfrm>
        <a:graphic>
          <a:graphicData uri="http://schemas.openxmlformats.org/drawingml/2006/table">
            <a:tbl>
              <a:tblPr firstRow="1" firstCol="1" bandRow="1">
                <a:tableStyleId>{5C22544A-7EE6-4342-B048-85BDC9FD1C3A}</a:tableStyleId>
              </a:tblPr>
              <a:tblGrid>
                <a:gridCol w="3037644">
                  <a:extLst>
                    <a:ext uri="{9D8B030D-6E8A-4147-A177-3AD203B41FA5}">
                      <a16:colId xmlns:a16="http://schemas.microsoft.com/office/drawing/2014/main" val="1013608200"/>
                    </a:ext>
                  </a:extLst>
                </a:gridCol>
                <a:gridCol w="3037644">
                  <a:extLst>
                    <a:ext uri="{9D8B030D-6E8A-4147-A177-3AD203B41FA5}">
                      <a16:colId xmlns:a16="http://schemas.microsoft.com/office/drawing/2014/main" val="1975070844"/>
                    </a:ext>
                  </a:extLst>
                </a:gridCol>
                <a:gridCol w="3037644">
                  <a:extLst>
                    <a:ext uri="{9D8B030D-6E8A-4147-A177-3AD203B41FA5}">
                      <a16:colId xmlns:a16="http://schemas.microsoft.com/office/drawing/2014/main" val="1246443909"/>
                    </a:ext>
                  </a:extLst>
                </a:gridCol>
              </a:tblGrid>
              <a:tr h="413930">
                <a:tc>
                  <a:txBody>
                    <a:bodyPr/>
                    <a:lstStyle/>
                    <a:p>
                      <a:pPr marL="0" marR="0" algn="ctr">
                        <a:lnSpc>
                          <a:spcPct val="115000"/>
                        </a:lnSpc>
                        <a:spcBef>
                          <a:spcPts val="0"/>
                        </a:spcBef>
                        <a:spcAft>
                          <a:spcPts val="0"/>
                        </a:spcAft>
                      </a:pPr>
                      <a:r>
                        <a:rPr lang="en-US" sz="1100">
                          <a:effectLst/>
                        </a:rPr>
                        <a:t>Components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Technologies Considered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Inclusion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363378"/>
                  </a:ext>
                </a:extLst>
              </a:tr>
              <a:tr h="413930">
                <a:tc>
                  <a:txBody>
                    <a:bodyPr/>
                    <a:lstStyle/>
                    <a:p>
                      <a:pPr marL="0" marR="0">
                        <a:lnSpc>
                          <a:spcPct val="115000"/>
                        </a:lnSpc>
                        <a:spcBef>
                          <a:spcPts val="0"/>
                        </a:spcBef>
                        <a:spcAft>
                          <a:spcPts val="0"/>
                        </a:spcAft>
                      </a:pPr>
                      <a:r>
                        <a:rPr lang="en-US" sz="1100">
                          <a:effectLst/>
                        </a:rPr>
                        <a:t>Server Side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J2EE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338464"/>
                  </a:ext>
                </a:extLst>
              </a:tr>
              <a:tr h="413930">
                <a:tc>
                  <a:txBody>
                    <a:bodyPr/>
                    <a:lstStyle/>
                    <a:p>
                      <a:pPr marL="0" marR="0">
                        <a:lnSpc>
                          <a:spcPct val="115000"/>
                        </a:lnSpc>
                        <a:spcBef>
                          <a:spcPts val="0"/>
                        </a:spcBef>
                        <a:spcAft>
                          <a:spcPts val="0"/>
                        </a:spcAft>
                      </a:pPr>
                      <a:r>
                        <a:rPr lang="en-US" sz="1100">
                          <a:effectLst/>
                        </a:rPr>
                        <a:t>Client Side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HTML5, CSS3, JS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250130"/>
                  </a:ext>
                </a:extLst>
              </a:tr>
              <a:tr h="413930">
                <a:tc>
                  <a:txBody>
                    <a:bodyPr/>
                    <a:lstStyle/>
                    <a:p>
                      <a:pPr marL="0" marR="0">
                        <a:lnSpc>
                          <a:spcPct val="115000"/>
                        </a:lnSpc>
                        <a:spcBef>
                          <a:spcPts val="0"/>
                        </a:spcBef>
                        <a:spcAft>
                          <a:spcPts val="0"/>
                        </a:spcAft>
                      </a:pPr>
                      <a:r>
                        <a:rPr lang="en-US" sz="1100">
                          <a:effectLst/>
                        </a:rPr>
                        <a:t>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MySQL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3312896"/>
                  </a:ext>
                </a:extLst>
              </a:tr>
              <a:tr h="413930">
                <a:tc>
                  <a:txBody>
                    <a:bodyPr/>
                    <a:lstStyle/>
                    <a:p>
                      <a:pPr marL="0" marR="0">
                        <a:lnSpc>
                          <a:spcPct val="115000"/>
                        </a:lnSpc>
                        <a:spcBef>
                          <a:spcPts val="0"/>
                        </a:spcBef>
                        <a:spcAft>
                          <a:spcPts val="0"/>
                        </a:spcAft>
                      </a:pPr>
                      <a:r>
                        <a:rPr lang="en-US" sz="1100">
                          <a:effectLst/>
                        </a:rPr>
                        <a:t>Frameworks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Spring MVC, Hibernate, Spring Security, Bootstrap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08084"/>
                  </a:ext>
                </a:extLst>
              </a:tr>
              <a:tr h="413930">
                <a:tc>
                  <a:txBody>
                    <a:bodyPr/>
                    <a:lstStyle/>
                    <a:p>
                      <a:pPr marL="0" marR="0">
                        <a:lnSpc>
                          <a:spcPct val="115000"/>
                        </a:lnSpc>
                        <a:spcBef>
                          <a:spcPts val="0"/>
                        </a:spcBef>
                        <a:spcAft>
                          <a:spcPts val="0"/>
                        </a:spcAft>
                      </a:pPr>
                      <a:r>
                        <a:rPr lang="en-US" sz="1100">
                          <a:effectLst/>
                        </a:rPr>
                        <a:t>Build Automation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MAVEN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4244862"/>
                  </a:ext>
                </a:extLst>
              </a:tr>
              <a:tr h="413930">
                <a:tc>
                  <a:txBody>
                    <a:bodyPr/>
                    <a:lstStyle/>
                    <a:p>
                      <a:pPr marL="0" marR="0">
                        <a:lnSpc>
                          <a:spcPct val="115000"/>
                        </a:lnSpc>
                        <a:spcBef>
                          <a:spcPts val="0"/>
                        </a:spcBef>
                        <a:spcAft>
                          <a:spcPts val="0"/>
                        </a:spcAft>
                      </a:pPr>
                      <a:r>
                        <a:rPr lang="en-US" sz="1100">
                          <a:effectLst/>
                        </a:rPr>
                        <a:t>Version 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GIT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480549"/>
                  </a:ext>
                </a:extLst>
              </a:tr>
              <a:tr h="413930">
                <a:tc>
                  <a:txBody>
                    <a:bodyPr/>
                    <a:lstStyle/>
                    <a:p>
                      <a:pPr marL="0" marR="0">
                        <a:lnSpc>
                          <a:spcPct val="115000"/>
                        </a:lnSpc>
                        <a:spcBef>
                          <a:spcPts val="0"/>
                        </a:spcBef>
                        <a:spcAft>
                          <a:spcPts val="0"/>
                        </a:spcAft>
                      </a:pPr>
                      <a:r>
                        <a:rPr lang="en-US" sz="1100">
                          <a:effectLst/>
                        </a:rPr>
                        <a:t>JS Frameworks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jQuery,Wow,Font-awesome,Material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67488"/>
                  </a:ext>
                </a:extLst>
              </a:tr>
              <a:tr h="413930">
                <a:tc>
                  <a:txBody>
                    <a:bodyPr/>
                    <a:lstStyle/>
                    <a:p>
                      <a:pPr marL="0" marR="0">
                        <a:lnSpc>
                          <a:spcPct val="115000"/>
                        </a:lnSpc>
                        <a:spcBef>
                          <a:spcPts val="0"/>
                        </a:spcBef>
                        <a:spcAft>
                          <a:spcPts val="0"/>
                        </a:spcAft>
                      </a:pPr>
                      <a:r>
                        <a:rPr lang="en-US" sz="1100">
                          <a:effectLst/>
                        </a:rPr>
                        <a:t>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Spring Tool Suite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543846"/>
                  </a:ext>
                </a:extLst>
              </a:tr>
            </a:tbl>
          </a:graphicData>
        </a:graphic>
      </p:graphicFrame>
    </p:spTree>
    <p:extLst>
      <p:ext uri="{BB962C8B-B14F-4D97-AF65-F5344CB8AC3E}">
        <p14:creationId xmlns:p14="http://schemas.microsoft.com/office/powerpoint/2010/main" val="195963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8C9C-BDFB-41B4-AB3F-078613B44E1F}"/>
              </a:ext>
            </a:extLst>
          </p:cNvPr>
          <p:cNvSpPr>
            <a:spLocks noGrp="1"/>
          </p:cNvSpPr>
          <p:nvPr>
            <p:ph type="title"/>
          </p:nvPr>
        </p:nvSpPr>
        <p:spPr>
          <a:xfrm>
            <a:off x="831850" y="1709738"/>
            <a:ext cx="10515600" cy="1891591"/>
          </a:xfrm>
        </p:spPr>
        <p:txBody>
          <a:bodyPr/>
          <a:lstStyle/>
          <a:p>
            <a:pPr algn="ctr"/>
            <a:r>
              <a:rPr lang="en-US" dirty="0">
                <a:solidFill>
                  <a:srgbClr val="00B050"/>
                </a:solidFill>
              </a:rPr>
              <a:t>DEMO</a:t>
            </a:r>
          </a:p>
        </p:txBody>
      </p:sp>
    </p:spTree>
    <p:extLst>
      <p:ext uri="{BB962C8B-B14F-4D97-AF65-F5344CB8AC3E}">
        <p14:creationId xmlns:p14="http://schemas.microsoft.com/office/powerpoint/2010/main" val="240519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6E1A6DF8-A4DC-4B93-AAD7-61EF11E5B6CC}"/>
              </a:ext>
            </a:extLst>
          </p:cNvPr>
          <p:cNvPicPr>
            <a:picLocks noChangeAspect="1"/>
          </p:cNvPicPr>
          <p:nvPr/>
        </p:nvPicPr>
        <p:blipFill>
          <a:blip r:embed="rId4"/>
          <a:stretch>
            <a:fillRect/>
          </a:stretch>
        </p:blipFill>
        <p:spPr>
          <a:xfrm>
            <a:off x="3236181" y="2597343"/>
            <a:ext cx="5462546" cy="1707045"/>
          </a:xfrm>
          <a:prstGeom prst="rect">
            <a:avLst/>
          </a:prstGeom>
        </p:spPr>
      </p:pic>
    </p:spTree>
    <p:extLst>
      <p:ext uri="{BB962C8B-B14F-4D97-AF65-F5344CB8AC3E}">
        <p14:creationId xmlns:p14="http://schemas.microsoft.com/office/powerpoint/2010/main" val="5013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221</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AOU</vt:lpstr>
      <vt:lpstr>Overview</vt:lpstr>
      <vt:lpstr>Functionality</vt:lpstr>
      <vt:lpstr>Technologies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AOU</dc:title>
  <dc:creator>Ravi kumar Pilla</dc:creator>
  <cp:lastModifiedBy>Ravi kumar Pilla</cp:lastModifiedBy>
  <cp:revision>11</cp:revision>
  <dcterms:created xsi:type="dcterms:W3CDTF">2019-04-25T20:50:47Z</dcterms:created>
  <dcterms:modified xsi:type="dcterms:W3CDTF">2019-04-25T21:10:12Z</dcterms:modified>
</cp:coreProperties>
</file>