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AC661-4777-7445-BE28-028128A7CB3F}" v="13" dt="2021-12-19T20:21:0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53401" autoAdjust="0"/>
  </p:normalViewPr>
  <p:slideViewPr>
    <p:cSldViewPr snapToGrid="0">
      <p:cViewPr varScale="1">
        <p:scale>
          <a:sx n="65" d="100"/>
          <a:sy n="65" d="100"/>
        </p:scale>
        <p:origin x="2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kman, Noah (MU-Student)" userId="S::nrb8qf@umsystem.edu::5a39f1a4-8f32-46fd-aeca-471a700b8469" providerId="AD" clId="Web-{30AF7FB6-1670-4D97-AB25-B159B4B35B2F}"/>
    <pc:docChg chg="addSld modSld">
      <pc:chgData name="Backman, Noah (MU-Student)" userId="S::nrb8qf@umsystem.edu::5a39f1a4-8f32-46fd-aeca-471a700b8469" providerId="AD" clId="Web-{30AF7FB6-1670-4D97-AB25-B159B4B35B2F}" dt="2021-12-16T21:44:59.292" v="421"/>
      <pc:docMkLst>
        <pc:docMk/>
      </pc:docMkLst>
      <pc:sldChg chg="addSp delSp modSp">
        <pc:chgData name="Backman, Noah (MU-Student)" userId="S::nrb8qf@umsystem.edu::5a39f1a4-8f32-46fd-aeca-471a700b8469" providerId="AD" clId="Web-{30AF7FB6-1670-4D97-AB25-B159B4B35B2F}" dt="2021-12-16T21:43:27.605" v="420"/>
        <pc:sldMkLst>
          <pc:docMk/>
          <pc:sldMk cId="4112774125" sldId="258"/>
        </pc:sldMkLst>
        <pc:spChg chg="mod">
          <ac:chgData name="Backman, Noah (MU-Student)" userId="S::nrb8qf@umsystem.edu::5a39f1a4-8f32-46fd-aeca-471a700b8469" providerId="AD" clId="Web-{30AF7FB6-1670-4D97-AB25-B159B4B35B2F}" dt="2021-12-16T21:11:50.646" v="5" actId="20577"/>
          <ac:spMkLst>
            <pc:docMk/>
            <pc:sldMk cId="4112774125" sldId="258"/>
            <ac:spMk id="2" creationId="{F9D948A2-B710-4BC1-8586-12B3E4AC4FD1}"/>
          </ac:spMkLst>
        </pc:spChg>
        <pc:spChg chg="mod">
          <ac:chgData name="Backman, Noah (MU-Student)" userId="S::nrb8qf@umsystem.edu::5a39f1a4-8f32-46fd-aeca-471a700b8469" providerId="AD" clId="Web-{30AF7FB6-1670-4D97-AB25-B159B4B35B2F}" dt="2021-12-16T21:14:01.115" v="145" actId="20577"/>
          <ac:spMkLst>
            <pc:docMk/>
            <pc:sldMk cId="4112774125" sldId="258"/>
            <ac:spMk id="3" creationId="{A99A1BF0-EAEB-4C6A-ADD3-E42668F06C41}"/>
          </ac:spMkLst>
        </pc:spChg>
        <pc:spChg chg="del">
          <ac:chgData name="Backman, Noah (MU-Student)" userId="S::nrb8qf@umsystem.edu::5a39f1a4-8f32-46fd-aeca-471a700b8469" providerId="AD" clId="Web-{30AF7FB6-1670-4D97-AB25-B159B4B35B2F}" dt="2021-12-16T21:43:27.605" v="420"/>
          <ac:spMkLst>
            <pc:docMk/>
            <pc:sldMk cId="4112774125" sldId="258"/>
            <ac:spMk id="4" creationId="{9C210A15-4C5A-4E4B-A78A-781169BB4861}"/>
          </ac:spMkLst>
        </pc:spChg>
        <pc:picChg chg="add mod ord">
          <ac:chgData name="Backman, Noah (MU-Student)" userId="S::nrb8qf@umsystem.edu::5a39f1a4-8f32-46fd-aeca-471a700b8469" providerId="AD" clId="Web-{30AF7FB6-1670-4D97-AB25-B159B4B35B2F}" dt="2021-12-16T21:43:27.605" v="420"/>
          <ac:picMkLst>
            <pc:docMk/>
            <pc:sldMk cId="4112774125" sldId="258"/>
            <ac:picMk id="5" creationId="{BF3A114C-D063-4516-BC1C-9FCF4BB2AC1E}"/>
          </ac:picMkLst>
        </pc:picChg>
      </pc:sldChg>
      <pc:sldChg chg="addSp delSp modSp new">
        <pc:chgData name="Backman, Noah (MU-Student)" userId="S::nrb8qf@umsystem.edu::5a39f1a4-8f32-46fd-aeca-471a700b8469" providerId="AD" clId="Web-{30AF7FB6-1670-4D97-AB25-B159B4B35B2F}" dt="2021-12-16T21:44:59.292" v="421"/>
        <pc:sldMkLst>
          <pc:docMk/>
          <pc:sldMk cId="70625770" sldId="260"/>
        </pc:sldMkLst>
        <pc:spChg chg="mod">
          <ac:chgData name="Backman, Noah (MU-Student)" userId="S::nrb8qf@umsystem.edu::5a39f1a4-8f32-46fd-aeca-471a700b8469" providerId="AD" clId="Web-{30AF7FB6-1670-4D97-AB25-B159B4B35B2F}" dt="2021-12-16T21:14:15.880" v="148" actId="20577"/>
          <ac:spMkLst>
            <pc:docMk/>
            <pc:sldMk cId="70625770" sldId="260"/>
            <ac:spMk id="2" creationId="{D4E157C2-123A-49F1-AFC4-50E8B76F5ABE}"/>
          </ac:spMkLst>
        </pc:spChg>
        <pc:spChg chg="mod">
          <ac:chgData name="Backman, Noah (MU-Student)" userId="S::nrb8qf@umsystem.edu::5a39f1a4-8f32-46fd-aeca-471a700b8469" providerId="AD" clId="Web-{30AF7FB6-1670-4D97-AB25-B159B4B35B2F}" dt="2021-12-16T21:17:02.443" v="419" actId="20577"/>
          <ac:spMkLst>
            <pc:docMk/>
            <pc:sldMk cId="70625770" sldId="260"/>
            <ac:spMk id="3" creationId="{BB24ED9D-0FF1-40ED-B69F-066EA367C639}"/>
          </ac:spMkLst>
        </pc:spChg>
        <pc:spChg chg="del">
          <ac:chgData name="Backman, Noah (MU-Student)" userId="S::nrb8qf@umsystem.edu::5a39f1a4-8f32-46fd-aeca-471a700b8469" providerId="AD" clId="Web-{30AF7FB6-1670-4D97-AB25-B159B4B35B2F}" dt="2021-12-16T21:44:59.292" v="421"/>
          <ac:spMkLst>
            <pc:docMk/>
            <pc:sldMk cId="70625770" sldId="260"/>
            <ac:spMk id="4" creationId="{CE4F6199-21DE-4FB2-A80F-78B4E592E840}"/>
          </ac:spMkLst>
        </pc:spChg>
        <pc:picChg chg="add mod ord">
          <ac:chgData name="Backman, Noah (MU-Student)" userId="S::nrb8qf@umsystem.edu::5a39f1a4-8f32-46fd-aeca-471a700b8469" providerId="AD" clId="Web-{30AF7FB6-1670-4D97-AB25-B159B4B35B2F}" dt="2021-12-16T21:44:59.292" v="421"/>
          <ac:picMkLst>
            <pc:docMk/>
            <pc:sldMk cId="70625770" sldId="260"/>
            <ac:picMk id="5" creationId="{10EDA8FF-A390-423F-AA02-317397C6FDFB}"/>
          </ac:picMkLst>
        </pc:picChg>
      </pc:sldChg>
    </pc:docChg>
  </pc:docChgLst>
  <pc:docChgLst>
    <pc:chgData name="Lewis, Caroline (MU-Student)" userId="35b571fa-547c-4c61-b988-cfaffe32990d" providerId="ADAL" clId="{229AC661-4777-7445-BE28-028128A7CB3F}"/>
    <pc:docChg chg="custSel modSld">
      <pc:chgData name="Lewis, Caroline (MU-Student)" userId="35b571fa-547c-4c61-b988-cfaffe32990d" providerId="ADAL" clId="{229AC661-4777-7445-BE28-028128A7CB3F}" dt="2021-12-19T20:21:07.518" v="16" actId="14100"/>
      <pc:docMkLst>
        <pc:docMk/>
      </pc:docMkLst>
      <pc:sldChg chg="addSp delSp modSp mod">
        <pc:chgData name="Lewis, Caroline (MU-Student)" userId="35b571fa-547c-4c61-b988-cfaffe32990d" providerId="ADAL" clId="{229AC661-4777-7445-BE28-028128A7CB3F}" dt="2021-12-19T20:21:07.518" v="16" actId="14100"/>
        <pc:sldMkLst>
          <pc:docMk/>
          <pc:sldMk cId="2192712036" sldId="257"/>
        </pc:sldMkLst>
        <pc:spChg chg="mod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2" creationId="{C8E95A3D-BC10-49DF-B2BC-0F3978A5A9EC}"/>
          </ac:spMkLst>
        </pc:spChg>
        <pc:spChg chg="mod">
          <ac:chgData name="Lewis, Caroline (MU-Student)" userId="35b571fa-547c-4c61-b988-cfaffe32990d" providerId="ADAL" clId="{229AC661-4777-7445-BE28-028128A7CB3F}" dt="2021-12-19T20:15:56.830" v="15" actId="1076"/>
          <ac:spMkLst>
            <pc:docMk/>
            <pc:sldMk cId="2192712036" sldId="257"/>
            <ac:spMk id="3" creationId="{B2D4AE8F-3388-4594-99A6-539B4BEDA443}"/>
          </ac:spMkLst>
        </pc:spChg>
        <pc:spChg chg="del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10" creationId="{64C9D52B-949E-48E0-A1D0-6043FCC49646}"/>
          </ac:spMkLst>
        </pc:spChg>
        <pc:spChg chg="del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12" creationId="{1459B206-3BB4-4463-AC79-8DD9EE5997B9}"/>
          </ac:spMkLst>
        </pc:spChg>
        <pc:spChg chg="del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14" creationId="{B8EA69F7-E487-4D33-A280-0571339F8B3E}"/>
          </ac:spMkLst>
        </pc:spChg>
        <pc:spChg chg="del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16" creationId="{94D0C214-AC85-438D-8BC5-D6BCC9A5696C}"/>
          </ac:spMkLst>
        </pc:spChg>
        <pc:spChg chg="del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18" creationId="{3616204B-68EA-4ADA-A563-16E43E19259F}"/>
          </ac:spMkLst>
        </pc:spChg>
        <pc:spChg chg="add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41" creationId="{3C5F7985-A1ED-461B-A8F8-8CF5834FCF5E}"/>
          </ac:spMkLst>
        </pc:spChg>
        <pc:spChg chg="add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43" creationId="{99F73B92-02A2-4036-8A09-77408D07A724}"/>
          </ac:spMkLst>
        </pc:spChg>
        <pc:spChg chg="add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45" creationId="{D80AEE91-BDFA-4DB6-AF82-99B97CEF5C53}"/>
          </ac:spMkLst>
        </pc:spChg>
        <pc:spChg chg="add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47" creationId="{1E57733F-FA89-4B65-9C04-2B6C50355A22}"/>
          </ac:spMkLst>
        </pc:spChg>
        <pc:spChg chg="add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49" creationId="{D9E1D5C5-4978-4B14-8B46-6948751E7781}"/>
          </ac:spMkLst>
        </pc:spChg>
        <pc:spChg chg="add">
          <ac:chgData name="Lewis, Caroline (MU-Student)" userId="35b571fa-547c-4c61-b988-cfaffe32990d" providerId="ADAL" clId="{229AC661-4777-7445-BE28-028128A7CB3F}" dt="2021-12-19T20:15:19.464" v="8" actId="26606"/>
          <ac:spMkLst>
            <pc:docMk/>
            <pc:sldMk cId="2192712036" sldId="257"/>
            <ac:spMk id="151" creationId="{E204A6E0-703B-4BED-8F05-6590B7C98CD7}"/>
          </ac:spMkLst>
        </pc:spChg>
        <pc:picChg chg="add mod ord">
          <ac:chgData name="Lewis, Caroline (MU-Student)" userId="35b571fa-547c-4c61-b988-cfaffe32990d" providerId="ADAL" clId="{229AC661-4777-7445-BE28-028128A7CB3F}" dt="2021-12-19T20:21:07.518" v="16" actId="14100"/>
          <ac:picMkLst>
            <pc:docMk/>
            <pc:sldMk cId="2192712036" sldId="257"/>
            <ac:picMk id="4" creationId="{1075D1DD-2FF9-D14F-854E-893FB091261A}"/>
          </ac:picMkLst>
        </pc:picChg>
        <pc:picChg chg="mod ord">
          <ac:chgData name="Lewis, Caroline (MU-Student)" userId="35b571fa-547c-4c61-b988-cfaffe32990d" providerId="ADAL" clId="{229AC661-4777-7445-BE28-028128A7CB3F}" dt="2021-12-19T20:15:19.464" v="8" actId="26606"/>
          <ac:picMkLst>
            <pc:docMk/>
            <pc:sldMk cId="2192712036" sldId="257"/>
            <ac:picMk id="1026" creationId="{3A7C6E03-6D01-4197-95EA-93E47A291031}"/>
          </ac:picMkLst>
        </pc:picChg>
        <pc:picChg chg="mod">
          <ac:chgData name="Lewis, Caroline (MU-Student)" userId="35b571fa-547c-4c61-b988-cfaffe32990d" providerId="ADAL" clId="{229AC661-4777-7445-BE28-028128A7CB3F}" dt="2021-12-19T20:15:19.464" v="8" actId="26606"/>
          <ac:picMkLst>
            <pc:docMk/>
            <pc:sldMk cId="2192712036" sldId="257"/>
            <ac:picMk id="1028" creationId="{353FC261-7693-47D0-B85D-78106CF317A8}"/>
          </ac:picMkLst>
        </pc:picChg>
        <pc:picChg chg="mod">
          <ac:chgData name="Lewis, Caroline (MU-Student)" userId="35b571fa-547c-4c61-b988-cfaffe32990d" providerId="ADAL" clId="{229AC661-4777-7445-BE28-028128A7CB3F}" dt="2021-12-19T20:15:19.464" v="8" actId="26606"/>
          <ac:picMkLst>
            <pc:docMk/>
            <pc:sldMk cId="2192712036" sldId="257"/>
            <ac:picMk id="1032" creationId="{2BDF45B4-E816-45F4-AE6F-D2730BDE5F7F}"/>
          </ac:picMkLst>
        </pc:picChg>
      </pc:sldChg>
      <pc:sldChg chg="modAnim">
        <pc:chgData name="Lewis, Caroline (MU-Student)" userId="35b571fa-547c-4c61-b988-cfaffe32990d" providerId="ADAL" clId="{229AC661-4777-7445-BE28-028128A7CB3F}" dt="2021-12-19T20:13:35.879" v="2"/>
        <pc:sldMkLst>
          <pc:docMk/>
          <pc:sldMk cId="4112774125" sldId="258"/>
        </pc:sldMkLst>
      </pc:sldChg>
      <pc:sldChg chg="modAnim">
        <pc:chgData name="Lewis, Caroline (MU-Student)" userId="35b571fa-547c-4c61-b988-cfaffe32990d" providerId="ADAL" clId="{229AC661-4777-7445-BE28-028128A7CB3F}" dt="2021-12-19T20:13:55.153" v="5"/>
        <pc:sldMkLst>
          <pc:docMk/>
          <pc:sldMk cId="70625770" sldId="260"/>
        </pc:sldMkLst>
      </pc:sldChg>
    </pc:docChg>
  </pc:docChgLst>
  <pc:docChgLst>
    <pc:chgData name="Lewis, Caroline (MU-Student)" userId="35b571fa-547c-4c61-b988-cfaffe32990d" providerId="ADAL" clId="{1F2192BF-1CF6-4BD6-8F16-066692A029FA}"/>
    <pc:docChg chg="undo custSel addSld modSld">
      <pc:chgData name="Lewis, Caroline (MU-Student)" userId="35b571fa-547c-4c61-b988-cfaffe32990d" providerId="ADAL" clId="{1F2192BF-1CF6-4BD6-8F16-066692A029FA}" dt="2021-12-16T04:39:42.212" v="1428" actId="1076"/>
      <pc:docMkLst>
        <pc:docMk/>
      </pc:docMkLst>
      <pc:sldChg chg="addSp modSp mod setBg">
        <pc:chgData name="Lewis, Caroline (MU-Student)" userId="35b571fa-547c-4c61-b988-cfaffe32990d" providerId="ADAL" clId="{1F2192BF-1CF6-4BD6-8F16-066692A029FA}" dt="2021-12-16T03:58:37.774" v="602" actId="404"/>
        <pc:sldMkLst>
          <pc:docMk/>
          <pc:sldMk cId="1642072368" sldId="256"/>
        </pc:sldMkLst>
        <pc:spChg chg="mod">
          <ac:chgData name="Lewis, Caroline (MU-Student)" userId="35b571fa-547c-4c61-b988-cfaffe32990d" providerId="ADAL" clId="{1F2192BF-1CF6-4BD6-8F16-066692A029FA}" dt="2021-12-16T03:58:37.774" v="602" actId="404"/>
          <ac:spMkLst>
            <pc:docMk/>
            <pc:sldMk cId="1642072368" sldId="256"/>
            <ac:spMk id="2" creationId="{B524FE4B-8A1C-4FD3-AD02-9185CFC6E3C9}"/>
          </ac:spMkLst>
        </pc:spChg>
        <pc:spChg chg="mod">
          <ac:chgData name="Lewis, Caroline (MU-Student)" userId="35b571fa-547c-4c61-b988-cfaffe32990d" providerId="ADAL" clId="{1F2192BF-1CF6-4BD6-8F16-066692A029FA}" dt="2021-12-16T02:55:56.201" v="40" actId="26606"/>
          <ac:spMkLst>
            <pc:docMk/>
            <pc:sldMk cId="1642072368" sldId="256"/>
            <ac:spMk id="3" creationId="{4CE28058-B883-44EC-9904-ED858E8317AC}"/>
          </ac:spMkLst>
        </pc:spChg>
        <pc:spChg chg="add">
          <ac:chgData name="Lewis, Caroline (MU-Student)" userId="35b571fa-547c-4c61-b988-cfaffe32990d" providerId="ADAL" clId="{1F2192BF-1CF6-4BD6-8F16-066692A029FA}" dt="2021-12-16T02:55:56.201" v="40" actId="26606"/>
          <ac:spMkLst>
            <pc:docMk/>
            <pc:sldMk cId="1642072368" sldId="256"/>
            <ac:spMk id="8" creationId="{CE957058-57AD-46A9-BAE9-7145CB3504F9}"/>
          </ac:spMkLst>
        </pc:spChg>
        <pc:spChg chg="add">
          <ac:chgData name="Lewis, Caroline (MU-Student)" userId="35b571fa-547c-4c61-b988-cfaffe32990d" providerId="ADAL" clId="{1F2192BF-1CF6-4BD6-8F16-066692A029FA}" dt="2021-12-16T02:55:56.201" v="40" actId="26606"/>
          <ac:spMkLst>
            <pc:docMk/>
            <pc:sldMk cId="1642072368" sldId="256"/>
            <ac:spMk id="10" creationId="{1A6D86F0-98E0-4468-9315-41BF7B0F2E68}"/>
          </ac:spMkLst>
        </pc:spChg>
        <pc:spChg chg="add">
          <ac:chgData name="Lewis, Caroline (MU-Student)" userId="35b571fa-547c-4c61-b988-cfaffe32990d" providerId="ADAL" clId="{1F2192BF-1CF6-4BD6-8F16-066692A029FA}" dt="2021-12-16T02:55:56.201" v="40" actId="26606"/>
          <ac:spMkLst>
            <pc:docMk/>
            <pc:sldMk cId="1642072368" sldId="256"/>
            <ac:spMk id="12" creationId="{A474FAB3-E3BB-4F3C-A0C1-7FFE69BA31F4}"/>
          </ac:spMkLst>
        </pc:spChg>
      </pc:sldChg>
      <pc:sldChg chg="addSp delSp modSp mod setBg modAnim modNotesTx">
        <pc:chgData name="Lewis, Caroline (MU-Student)" userId="35b571fa-547c-4c61-b988-cfaffe32990d" providerId="ADAL" clId="{1F2192BF-1CF6-4BD6-8F16-066692A029FA}" dt="2021-12-16T04:39:42.212" v="1428" actId="1076"/>
        <pc:sldMkLst>
          <pc:docMk/>
          <pc:sldMk cId="2192712036" sldId="257"/>
        </pc:sldMkLst>
        <pc:spChg chg="mod">
          <ac:chgData name="Lewis, Caroline (MU-Student)" userId="35b571fa-547c-4c61-b988-cfaffe32990d" providerId="ADAL" clId="{1F2192BF-1CF6-4BD6-8F16-066692A029FA}" dt="2021-12-16T04:26:05.153" v="1356" actId="20577"/>
          <ac:spMkLst>
            <pc:docMk/>
            <pc:sldMk cId="2192712036" sldId="257"/>
            <ac:spMk id="2" creationId="{C8E95A3D-BC10-49DF-B2BC-0F3978A5A9EC}"/>
          </ac:spMkLst>
        </pc:spChg>
        <pc:spChg chg="add mod ord">
          <ac:chgData name="Lewis, Caroline (MU-Student)" userId="35b571fa-547c-4c61-b988-cfaffe32990d" providerId="ADAL" clId="{1F2192BF-1CF6-4BD6-8F16-066692A029FA}" dt="2021-12-16T04:18:42.534" v="1301" actId="20577"/>
          <ac:spMkLst>
            <pc:docMk/>
            <pc:sldMk cId="2192712036" sldId="257"/>
            <ac:spMk id="3" creationId="{B2D4AE8F-3388-4594-99A6-539B4BEDA443}"/>
          </ac:spMkLst>
        </pc:spChg>
        <pc:spChg chg="add del">
          <ac:chgData name="Lewis, Caroline (MU-Student)" userId="35b571fa-547c-4c61-b988-cfaffe32990d" providerId="ADAL" clId="{1F2192BF-1CF6-4BD6-8F16-066692A029FA}" dt="2021-12-16T02:57:12.463" v="42" actId="26606"/>
          <ac:spMkLst>
            <pc:docMk/>
            <pc:sldMk cId="2192712036" sldId="257"/>
            <ac:spMk id="77" creationId="{64C9D52B-949E-48E0-A1D0-6043FCC49646}"/>
          </ac:spMkLst>
        </pc:spChg>
        <pc:spChg chg="add del">
          <ac:chgData name="Lewis, Caroline (MU-Student)" userId="35b571fa-547c-4c61-b988-cfaffe32990d" providerId="ADAL" clId="{1F2192BF-1CF6-4BD6-8F16-066692A029FA}" dt="2021-12-16T02:57:12.463" v="42" actId="26606"/>
          <ac:spMkLst>
            <pc:docMk/>
            <pc:sldMk cId="2192712036" sldId="257"/>
            <ac:spMk id="79" creationId="{CA908CA1-6A8C-4799-A0B9-138511D0CF4D}"/>
          </ac:spMkLst>
        </pc:spChg>
        <pc:spChg chg="add del">
          <ac:chgData name="Lewis, Caroline (MU-Student)" userId="35b571fa-547c-4c61-b988-cfaffe32990d" providerId="ADAL" clId="{1F2192BF-1CF6-4BD6-8F16-066692A029FA}" dt="2021-12-16T02:57:12.463" v="42" actId="26606"/>
          <ac:spMkLst>
            <pc:docMk/>
            <pc:sldMk cId="2192712036" sldId="257"/>
            <ac:spMk id="81" creationId="{EC5B3ADA-79F1-4EAE-87CA-8A5750FC2F26}"/>
          </ac:spMkLst>
        </pc:spChg>
        <pc:spChg chg="add del">
          <ac:chgData name="Lewis, Caroline (MU-Student)" userId="35b571fa-547c-4c61-b988-cfaffe32990d" providerId="ADAL" clId="{1F2192BF-1CF6-4BD6-8F16-066692A029FA}" dt="2021-12-16T02:57:12.463" v="42" actId="26606"/>
          <ac:spMkLst>
            <pc:docMk/>
            <pc:sldMk cId="2192712036" sldId="257"/>
            <ac:spMk id="83" creationId="{5DEA3165-85FA-4E0B-8D3B-4CD1DF38360D}"/>
          </ac:spMkLst>
        </pc:spChg>
        <pc:spChg chg="add del">
          <ac:chgData name="Lewis, Caroline (MU-Student)" userId="35b571fa-547c-4c61-b988-cfaffe32990d" providerId="ADAL" clId="{1F2192BF-1CF6-4BD6-8F16-066692A029FA}" dt="2021-12-16T02:57:12.463" v="42" actId="26606"/>
          <ac:spMkLst>
            <pc:docMk/>
            <pc:sldMk cId="2192712036" sldId="257"/>
            <ac:spMk id="85" creationId="{4F32C988-CB11-464C-B7AB-F4AEC32977E6}"/>
          </ac:spMkLst>
        </pc:spChg>
        <pc:spChg chg="add del">
          <ac:chgData name="Lewis, Caroline (MU-Student)" userId="35b571fa-547c-4c61-b988-cfaffe32990d" providerId="ADAL" clId="{1F2192BF-1CF6-4BD6-8F16-066692A029FA}" dt="2021-12-16T02:57:38.919" v="52" actId="26606"/>
          <ac:spMkLst>
            <pc:docMk/>
            <pc:sldMk cId="2192712036" sldId="257"/>
            <ac:spMk id="87" creationId="{6B5FE4CD-CF9B-4DC6-9067-58D3DB22C26A}"/>
          </ac:spMkLst>
        </pc:spChg>
        <pc:spChg chg="add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10" creationId="{64C9D52B-949E-48E0-A1D0-6043FCC49646}"/>
          </ac:spMkLst>
        </pc:spChg>
        <pc:spChg chg="add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12" creationId="{1459B206-3BB4-4463-AC79-8DD9EE5997B9}"/>
          </ac:spMkLst>
        </pc:spChg>
        <pc:spChg chg="add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14" creationId="{B8EA69F7-E487-4D33-A280-0571339F8B3E}"/>
          </ac:spMkLst>
        </pc:spChg>
        <pc:spChg chg="add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16" creationId="{94D0C214-AC85-438D-8BC5-D6BCC9A5696C}"/>
          </ac:spMkLst>
        </pc:spChg>
        <pc:spChg chg="add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18" creationId="{3616204B-68EA-4ADA-A563-16E43E19259F}"/>
          </ac:spMkLst>
        </pc:spChg>
        <pc:spChg chg="add del">
          <ac:chgData name="Lewis, Caroline (MU-Student)" userId="35b571fa-547c-4c61-b988-cfaffe32990d" providerId="ADAL" clId="{1F2192BF-1CF6-4BD6-8F16-066692A029FA}" dt="2021-12-16T02:57:27.094" v="44" actId="26606"/>
          <ac:spMkLst>
            <pc:docMk/>
            <pc:sldMk cId="2192712036" sldId="257"/>
            <ac:spMk id="1034" creationId="{64C9D52B-949E-48E0-A1D0-6043FCC49646}"/>
          </ac:spMkLst>
        </pc:spChg>
        <pc:spChg chg="add del">
          <ac:chgData name="Lewis, Caroline (MU-Student)" userId="35b571fa-547c-4c61-b988-cfaffe32990d" providerId="ADAL" clId="{1F2192BF-1CF6-4BD6-8F16-066692A029FA}" dt="2021-12-16T02:57:27.094" v="44" actId="26606"/>
          <ac:spMkLst>
            <pc:docMk/>
            <pc:sldMk cId="2192712036" sldId="257"/>
            <ac:spMk id="1035" creationId="{1459B206-3BB4-4463-AC79-8DD9EE5997B9}"/>
          </ac:spMkLst>
        </pc:spChg>
        <pc:spChg chg="add del">
          <ac:chgData name="Lewis, Caroline (MU-Student)" userId="35b571fa-547c-4c61-b988-cfaffe32990d" providerId="ADAL" clId="{1F2192BF-1CF6-4BD6-8F16-066692A029FA}" dt="2021-12-16T02:57:27.094" v="44" actId="26606"/>
          <ac:spMkLst>
            <pc:docMk/>
            <pc:sldMk cId="2192712036" sldId="257"/>
            <ac:spMk id="1036" creationId="{B8EA69F7-E487-4D33-A280-0571339F8B3E}"/>
          </ac:spMkLst>
        </pc:spChg>
        <pc:spChg chg="add del">
          <ac:chgData name="Lewis, Caroline (MU-Student)" userId="35b571fa-547c-4c61-b988-cfaffe32990d" providerId="ADAL" clId="{1F2192BF-1CF6-4BD6-8F16-066692A029FA}" dt="2021-12-16T02:57:27.094" v="44" actId="26606"/>
          <ac:spMkLst>
            <pc:docMk/>
            <pc:sldMk cId="2192712036" sldId="257"/>
            <ac:spMk id="1037" creationId="{94D0C214-AC85-438D-8BC5-D6BCC9A5696C}"/>
          </ac:spMkLst>
        </pc:spChg>
        <pc:spChg chg="add del">
          <ac:chgData name="Lewis, Caroline (MU-Student)" userId="35b571fa-547c-4c61-b988-cfaffe32990d" providerId="ADAL" clId="{1F2192BF-1CF6-4BD6-8F16-066692A029FA}" dt="2021-12-16T02:57:27.094" v="44" actId="26606"/>
          <ac:spMkLst>
            <pc:docMk/>
            <pc:sldMk cId="2192712036" sldId="257"/>
            <ac:spMk id="1038" creationId="{3616204B-68EA-4ADA-A563-16E43E19259F}"/>
          </ac:spMkLst>
        </pc:spChg>
        <pc:spChg chg="add del">
          <ac:chgData name="Lewis, Caroline (MU-Student)" userId="35b571fa-547c-4c61-b988-cfaffe32990d" providerId="ADAL" clId="{1F2192BF-1CF6-4BD6-8F16-066692A029FA}" dt="2021-12-16T02:57:28.717" v="46" actId="26606"/>
          <ac:spMkLst>
            <pc:docMk/>
            <pc:sldMk cId="2192712036" sldId="257"/>
            <ac:spMk id="1040" creationId="{64C9D52B-949E-48E0-A1D0-6043FCC49646}"/>
          </ac:spMkLst>
        </pc:spChg>
        <pc:spChg chg="add del">
          <ac:chgData name="Lewis, Caroline (MU-Student)" userId="35b571fa-547c-4c61-b988-cfaffe32990d" providerId="ADAL" clId="{1F2192BF-1CF6-4BD6-8F16-066692A029FA}" dt="2021-12-16T02:57:28.717" v="46" actId="26606"/>
          <ac:spMkLst>
            <pc:docMk/>
            <pc:sldMk cId="2192712036" sldId="257"/>
            <ac:spMk id="1041" creationId="{CF57A421-3DF0-4E4E-81EE-A350828E5DAA}"/>
          </ac:spMkLst>
        </pc:spChg>
        <pc:spChg chg="add del">
          <ac:chgData name="Lewis, Caroline (MU-Student)" userId="35b571fa-547c-4c61-b988-cfaffe32990d" providerId="ADAL" clId="{1F2192BF-1CF6-4BD6-8F16-066692A029FA}" dt="2021-12-16T02:57:28.717" v="46" actId="26606"/>
          <ac:spMkLst>
            <pc:docMk/>
            <pc:sldMk cId="2192712036" sldId="257"/>
            <ac:spMk id="1042" creationId="{383C752B-534C-4687-A01F-7B2E391B13AF}"/>
          </ac:spMkLst>
        </pc:spChg>
        <pc:spChg chg="add del">
          <ac:chgData name="Lewis, Caroline (MU-Student)" userId="35b571fa-547c-4c61-b988-cfaffe32990d" providerId="ADAL" clId="{1F2192BF-1CF6-4BD6-8F16-066692A029FA}" dt="2021-12-16T02:57:28.717" v="46" actId="26606"/>
          <ac:spMkLst>
            <pc:docMk/>
            <pc:sldMk cId="2192712036" sldId="257"/>
            <ac:spMk id="1043" creationId="{04140553-9CE7-41C1-8F99-A72BE3CE3A17}"/>
          </ac:spMkLst>
        </pc:spChg>
        <pc:spChg chg="add del">
          <ac:chgData name="Lewis, Caroline (MU-Student)" userId="35b571fa-547c-4c61-b988-cfaffe32990d" providerId="ADAL" clId="{1F2192BF-1CF6-4BD6-8F16-066692A029FA}" dt="2021-12-16T02:57:34.005" v="48" actId="26606"/>
          <ac:spMkLst>
            <pc:docMk/>
            <pc:sldMk cId="2192712036" sldId="257"/>
            <ac:spMk id="1045" creationId="{64C9D52B-949E-48E0-A1D0-6043FCC49646}"/>
          </ac:spMkLst>
        </pc:spChg>
        <pc:spChg chg="add del">
          <ac:chgData name="Lewis, Caroline (MU-Student)" userId="35b571fa-547c-4c61-b988-cfaffe32990d" providerId="ADAL" clId="{1F2192BF-1CF6-4BD6-8F16-066692A029FA}" dt="2021-12-16T02:57:34.005" v="48" actId="26606"/>
          <ac:spMkLst>
            <pc:docMk/>
            <pc:sldMk cId="2192712036" sldId="257"/>
            <ac:spMk id="1046" creationId="{DA5B33CA-5B40-45DE-80D5-7064B96FFBF3}"/>
          </ac:spMkLst>
        </pc:spChg>
        <pc:spChg chg="add del">
          <ac:chgData name="Lewis, Caroline (MU-Student)" userId="35b571fa-547c-4c61-b988-cfaffe32990d" providerId="ADAL" clId="{1F2192BF-1CF6-4BD6-8F16-066692A029FA}" dt="2021-12-16T02:57:34.005" v="48" actId="26606"/>
          <ac:spMkLst>
            <pc:docMk/>
            <pc:sldMk cId="2192712036" sldId="257"/>
            <ac:spMk id="1047" creationId="{E5ED2F42-1BC3-4DDA-8660-734F3FB7CA41}"/>
          </ac:spMkLst>
        </pc:spChg>
        <pc:spChg chg="add del">
          <ac:chgData name="Lewis, Caroline (MU-Student)" userId="35b571fa-547c-4c61-b988-cfaffe32990d" providerId="ADAL" clId="{1F2192BF-1CF6-4BD6-8F16-066692A029FA}" dt="2021-12-16T02:57:34.005" v="48" actId="26606"/>
          <ac:spMkLst>
            <pc:docMk/>
            <pc:sldMk cId="2192712036" sldId="257"/>
            <ac:spMk id="1048" creationId="{F1984B1A-8111-47F7-AEFC-F7EEE69C14D3}"/>
          </ac:spMkLst>
        </pc:spChg>
        <pc:spChg chg="add del">
          <ac:chgData name="Lewis, Caroline (MU-Student)" userId="35b571fa-547c-4c61-b988-cfaffe32990d" providerId="ADAL" clId="{1F2192BF-1CF6-4BD6-8F16-066692A029FA}" dt="2021-12-16T02:57:34.005" v="48" actId="26606"/>
          <ac:spMkLst>
            <pc:docMk/>
            <pc:sldMk cId="2192712036" sldId="257"/>
            <ac:spMk id="1049" creationId="{69A19395-57A9-4233-BC25-5C5A072BEE74}"/>
          </ac:spMkLst>
        </pc:spChg>
        <pc:spChg chg="add del">
          <ac:chgData name="Lewis, Caroline (MU-Student)" userId="35b571fa-547c-4c61-b988-cfaffe32990d" providerId="ADAL" clId="{1F2192BF-1CF6-4BD6-8F16-066692A029FA}" dt="2021-12-16T02:57:34.702" v="50" actId="26606"/>
          <ac:spMkLst>
            <pc:docMk/>
            <pc:sldMk cId="2192712036" sldId="257"/>
            <ac:spMk id="1051" creationId="{A737512E-4B24-4BB8-A916-209EB41C080D}"/>
          </ac:spMkLst>
        </pc:spChg>
        <pc:spChg chg="add del">
          <ac:chgData name="Lewis, Caroline (MU-Student)" userId="35b571fa-547c-4c61-b988-cfaffe32990d" providerId="ADAL" clId="{1F2192BF-1CF6-4BD6-8F16-066692A029FA}" dt="2021-12-16T02:57:34.702" v="50" actId="26606"/>
          <ac:spMkLst>
            <pc:docMk/>
            <pc:sldMk cId="2192712036" sldId="257"/>
            <ac:spMk id="1052" creationId="{7FA143BE-BFDD-41F2-A2FF-B5A3943895B9}"/>
          </ac:spMkLst>
        </pc:spChg>
        <pc:spChg chg="add del">
          <ac:chgData name="Lewis, Caroline (MU-Student)" userId="35b571fa-547c-4c61-b988-cfaffe32990d" providerId="ADAL" clId="{1F2192BF-1CF6-4BD6-8F16-066692A029FA}" dt="2021-12-16T02:57:34.702" v="50" actId="26606"/>
          <ac:spMkLst>
            <pc:docMk/>
            <pc:sldMk cId="2192712036" sldId="257"/>
            <ac:spMk id="1053" creationId="{90C185B5-A045-40A2-B19F-D40ECCDF680F}"/>
          </ac:spMkLst>
        </pc:spChg>
        <pc:spChg chg="add del">
          <ac:chgData name="Lewis, Caroline (MU-Student)" userId="35b571fa-547c-4c61-b988-cfaffe32990d" providerId="ADAL" clId="{1F2192BF-1CF6-4BD6-8F16-066692A029FA}" dt="2021-12-16T02:57:38.919" v="52" actId="26606"/>
          <ac:spMkLst>
            <pc:docMk/>
            <pc:sldMk cId="2192712036" sldId="257"/>
            <ac:spMk id="1055" creationId="{64C9D52B-949E-48E0-A1D0-6043FCC49646}"/>
          </ac:spMkLst>
        </pc:spChg>
        <pc:spChg chg="add del">
          <ac:chgData name="Lewis, Caroline (MU-Student)" userId="35b571fa-547c-4c61-b988-cfaffe32990d" providerId="ADAL" clId="{1F2192BF-1CF6-4BD6-8F16-066692A029FA}" dt="2021-12-16T02:57:38.919" v="52" actId="26606"/>
          <ac:spMkLst>
            <pc:docMk/>
            <pc:sldMk cId="2192712036" sldId="257"/>
            <ac:spMk id="1056" creationId="{95C71647-6D51-40C0-A0A2-A2CDFA5BEFC6}"/>
          </ac:spMkLst>
        </pc:spChg>
        <pc:spChg chg="add del">
          <ac:chgData name="Lewis, Caroline (MU-Student)" userId="35b571fa-547c-4c61-b988-cfaffe32990d" providerId="ADAL" clId="{1F2192BF-1CF6-4BD6-8F16-066692A029FA}" dt="2021-12-16T02:57:38.919" v="52" actId="26606"/>
          <ac:spMkLst>
            <pc:docMk/>
            <pc:sldMk cId="2192712036" sldId="257"/>
            <ac:spMk id="1057" creationId="{8D175F04-7B52-4A32-B883-7B3443B2F722}"/>
          </ac:spMkLst>
        </pc:spChg>
        <pc:spChg chg="add del">
          <ac:chgData name="Lewis, Caroline (MU-Student)" userId="35b571fa-547c-4c61-b988-cfaffe32990d" providerId="ADAL" clId="{1F2192BF-1CF6-4BD6-8F16-066692A029FA}" dt="2021-12-16T02:57:38.919" v="52" actId="26606"/>
          <ac:spMkLst>
            <pc:docMk/>
            <pc:sldMk cId="2192712036" sldId="257"/>
            <ac:spMk id="1058" creationId="{CA975B3A-5416-4D6C-82A1-58E57BE581B0}"/>
          </ac:spMkLst>
        </pc:spChg>
        <pc:spChg chg="add del">
          <ac:chgData name="Lewis, Caroline (MU-Student)" userId="35b571fa-547c-4c61-b988-cfaffe32990d" providerId="ADAL" clId="{1F2192BF-1CF6-4BD6-8F16-066692A029FA}" dt="2021-12-16T02:57:38.919" v="52" actId="26606"/>
          <ac:spMkLst>
            <pc:docMk/>
            <pc:sldMk cId="2192712036" sldId="257"/>
            <ac:spMk id="1059" creationId="{043972B9-4DB3-4008-8D7D-88E1DE3B3A92}"/>
          </ac:spMkLst>
        </pc:spChg>
        <pc:spChg chg="add del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061" creationId="{64C9D52B-949E-48E0-A1D0-6043FCC49646}"/>
          </ac:spMkLst>
        </pc:spChg>
        <pc:spChg chg="add del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062" creationId="{CA908CA1-6A8C-4799-A0B9-138511D0CF4D}"/>
          </ac:spMkLst>
        </pc:spChg>
        <pc:spChg chg="add del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063" creationId="{EC5B3ADA-79F1-4EAE-87CA-8A5750FC2F26}"/>
          </ac:spMkLst>
        </pc:spChg>
        <pc:spChg chg="add del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064" creationId="{5DEA3165-85FA-4E0B-8D3B-4CD1DF38360D}"/>
          </ac:spMkLst>
        </pc:spChg>
        <pc:spChg chg="add del">
          <ac:chgData name="Lewis, Caroline (MU-Student)" userId="35b571fa-547c-4c61-b988-cfaffe32990d" providerId="ADAL" clId="{1F2192BF-1CF6-4BD6-8F16-066692A029FA}" dt="2021-12-16T03:29:38.696" v="87" actId="26606"/>
          <ac:spMkLst>
            <pc:docMk/>
            <pc:sldMk cId="2192712036" sldId="257"/>
            <ac:spMk id="1065" creationId="{4F32C988-CB11-464C-B7AB-F4AEC32977E6}"/>
          </ac:spMkLst>
        </pc:spChg>
        <pc:picChg chg="add mod ord">
          <ac:chgData name="Lewis, Caroline (MU-Student)" userId="35b571fa-547c-4c61-b988-cfaffe32990d" providerId="ADAL" clId="{1F2192BF-1CF6-4BD6-8F16-066692A029FA}" dt="2021-12-16T03:29:38.696" v="87" actId="26606"/>
          <ac:picMkLst>
            <pc:docMk/>
            <pc:sldMk cId="2192712036" sldId="257"/>
            <ac:picMk id="1026" creationId="{3A7C6E03-6D01-4197-95EA-93E47A291031}"/>
          </ac:picMkLst>
        </pc:picChg>
        <pc:picChg chg="add mod">
          <ac:chgData name="Lewis, Caroline (MU-Student)" userId="35b571fa-547c-4c61-b988-cfaffe32990d" providerId="ADAL" clId="{1F2192BF-1CF6-4BD6-8F16-066692A029FA}" dt="2021-12-16T04:39:36.812" v="1426" actId="14100"/>
          <ac:picMkLst>
            <pc:docMk/>
            <pc:sldMk cId="2192712036" sldId="257"/>
            <ac:picMk id="1028" creationId="{353FC261-7693-47D0-B85D-78106CF317A8}"/>
          </ac:picMkLst>
        </pc:picChg>
        <pc:picChg chg="del mod">
          <ac:chgData name="Lewis, Caroline (MU-Student)" userId="35b571fa-547c-4c61-b988-cfaffe32990d" providerId="ADAL" clId="{1F2192BF-1CF6-4BD6-8F16-066692A029FA}" dt="2021-12-16T02:52:42.738" v="6" actId="478"/>
          <ac:picMkLst>
            <pc:docMk/>
            <pc:sldMk cId="2192712036" sldId="257"/>
            <ac:picMk id="1030" creationId="{BBE70E09-BB73-4158-B942-EED034D95342}"/>
          </ac:picMkLst>
        </pc:picChg>
        <pc:picChg chg="mod ord">
          <ac:chgData name="Lewis, Caroline (MU-Student)" userId="35b571fa-547c-4c61-b988-cfaffe32990d" providerId="ADAL" clId="{1F2192BF-1CF6-4BD6-8F16-066692A029FA}" dt="2021-12-16T04:39:42.212" v="1428" actId="1076"/>
          <ac:picMkLst>
            <pc:docMk/>
            <pc:sldMk cId="2192712036" sldId="257"/>
            <ac:picMk id="1032" creationId="{2BDF45B4-E816-45F4-AE6F-D2730BDE5F7F}"/>
          </ac:picMkLst>
        </pc:picChg>
      </pc:sldChg>
      <pc:sldChg chg="modSp">
        <pc:chgData name="Lewis, Caroline (MU-Student)" userId="35b571fa-547c-4c61-b988-cfaffe32990d" providerId="ADAL" clId="{1F2192BF-1CF6-4BD6-8F16-066692A029FA}" dt="2021-12-16T02:55:47.203" v="39"/>
        <pc:sldMkLst>
          <pc:docMk/>
          <pc:sldMk cId="4112774125" sldId="258"/>
        </pc:sldMkLst>
        <pc:spChg chg="mod">
          <ac:chgData name="Lewis, Caroline (MU-Student)" userId="35b571fa-547c-4c61-b988-cfaffe32990d" providerId="ADAL" clId="{1F2192BF-1CF6-4BD6-8F16-066692A029FA}" dt="2021-12-16T02:55:47.203" v="39"/>
          <ac:spMkLst>
            <pc:docMk/>
            <pc:sldMk cId="4112774125" sldId="258"/>
            <ac:spMk id="2" creationId="{F9D948A2-B710-4BC1-8586-12B3E4AC4FD1}"/>
          </ac:spMkLst>
        </pc:spChg>
        <pc:spChg chg="mod">
          <ac:chgData name="Lewis, Caroline (MU-Student)" userId="35b571fa-547c-4c61-b988-cfaffe32990d" providerId="ADAL" clId="{1F2192BF-1CF6-4BD6-8F16-066692A029FA}" dt="2021-12-16T02:55:47.203" v="39"/>
          <ac:spMkLst>
            <pc:docMk/>
            <pc:sldMk cId="4112774125" sldId="258"/>
            <ac:spMk id="3" creationId="{A99A1BF0-EAEB-4C6A-ADD3-E42668F06C41}"/>
          </ac:spMkLst>
        </pc:spChg>
        <pc:spChg chg="mod">
          <ac:chgData name="Lewis, Caroline (MU-Student)" userId="35b571fa-547c-4c61-b988-cfaffe32990d" providerId="ADAL" clId="{1F2192BF-1CF6-4BD6-8F16-066692A029FA}" dt="2021-12-16T02:55:47.203" v="39"/>
          <ac:spMkLst>
            <pc:docMk/>
            <pc:sldMk cId="4112774125" sldId="258"/>
            <ac:spMk id="4" creationId="{9C210A15-4C5A-4E4B-A78A-781169BB4861}"/>
          </ac:spMkLst>
        </pc:spChg>
      </pc:sldChg>
      <pc:sldChg chg="addSp delSp modSp new mod setBg modAnim setClrOvrMap">
        <pc:chgData name="Lewis, Caroline (MU-Student)" userId="35b571fa-547c-4c61-b988-cfaffe32990d" providerId="ADAL" clId="{1F2192BF-1CF6-4BD6-8F16-066692A029FA}" dt="2021-12-16T04:22:12.253" v="1304"/>
        <pc:sldMkLst>
          <pc:docMk/>
          <pc:sldMk cId="1027985048" sldId="259"/>
        </pc:sldMkLst>
        <pc:spChg chg="mod">
          <ac:chgData name="Lewis, Caroline (MU-Student)" userId="35b571fa-547c-4c61-b988-cfaffe32990d" providerId="ADAL" clId="{1F2192BF-1CF6-4BD6-8F16-066692A029FA}" dt="2021-12-16T03:50:15.866" v="489" actId="26606"/>
          <ac:spMkLst>
            <pc:docMk/>
            <pc:sldMk cId="1027985048" sldId="259"/>
            <ac:spMk id="2" creationId="{5BE7146F-566C-46CD-B0D8-E38692071A05}"/>
          </ac:spMkLst>
        </pc:spChg>
        <pc:spChg chg="mod ord">
          <ac:chgData name="Lewis, Caroline (MU-Student)" userId="35b571fa-547c-4c61-b988-cfaffe32990d" providerId="ADAL" clId="{1F2192BF-1CF6-4BD6-8F16-066692A029FA}" dt="2021-12-16T03:59:13.662" v="615" actId="20577"/>
          <ac:spMkLst>
            <pc:docMk/>
            <pc:sldMk cId="1027985048" sldId="259"/>
            <ac:spMk id="3" creationId="{8471C4A5-9F9B-4FA5-B2A8-20AD252C8845}"/>
          </ac:spMkLst>
        </pc:spChg>
        <pc:spChg chg="add del">
          <ac:chgData name="Lewis, Caroline (MU-Student)" userId="35b571fa-547c-4c61-b988-cfaffe32990d" providerId="ADAL" clId="{1F2192BF-1CF6-4BD6-8F16-066692A029FA}" dt="2021-12-16T03:49:56.409" v="488" actId="26606"/>
          <ac:spMkLst>
            <pc:docMk/>
            <pc:sldMk cId="1027985048" sldId="259"/>
            <ac:spMk id="71" creationId="{94DBFBD2-23B9-4007-B82F-D0C394407024}"/>
          </ac:spMkLst>
        </pc:spChg>
        <pc:spChg chg="add">
          <ac:chgData name="Lewis, Caroline (MU-Student)" userId="35b571fa-547c-4c61-b988-cfaffe32990d" providerId="ADAL" clId="{1F2192BF-1CF6-4BD6-8F16-066692A029FA}" dt="2021-12-16T03:50:15.866" v="489" actId="26606"/>
          <ac:spMkLst>
            <pc:docMk/>
            <pc:sldMk cId="1027985048" sldId="259"/>
            <ac:spMk id="73" creationId="{83BC7947-FCF0-4F53-A871-5E847286C314}"/>
          </ac:spMkLst>
        </pc:spChg>
        <pc:spChg chg="add">
          <ac:chgData name="Lewis, Caroline (MU-Student)" userId="35b571fa-547c-4c61-b988-cfaffe32990d" providerId="ADAL" clId="{1F2192BF-1CF6-4BD6-8F16-066692A029FA}" dt="2021-12-16T03:50:15.866" v="489" actId="26606"/>
          <ac:spMkLst>
            <pc:docMk/>
            <pc:sldMk cId="1027985048" sldId="259"/>
            <ac:spMk id="75" creationId="{C5E04DFB-DE39-4410-A457-DD1B62DE0640}"/>
          </ac:spMkLst>
        </pc:spChg>
        <pc:spChg chg="add">
          <ac:chgData name="Lewis, Caroline (MU-Student)" userId="35b571fa-547c-4c61-b988-cfaffe32990d" providerId="ADAL" clId="{1F2192BF-1CF6-4BD6-8F16-066692A029FA}" dt="2021-12-16T03:50:15.866" v="489" actId="26606"/>
          <ac:spMkLst>
            <pc:docMk/>
            <pc:sldMk cId="1027985048" sldId="259"/>
            <ac:spMk id="2052" creationId="{FB2836FF-945C-48EA-A449-7EDFC73F6750}"/>
          </ac:spMkLst>
        </pc:spChg>
        <pc:picChg chg="add del mod">
          <ac:chgData name="Lewis, Caroline (MU-Student)" userId="35b571fa-547c-4c61-b988-cfaffe32990d" providerId="ADAL" clId="{1F2192BF-1CF6-4BD6-8F16-066692A029FA}" dt="2021-12-16T03:50:50.453" v="494" actId="478"/>
          <ac:picMkLst>
            <pc:docMk/>
            <pc:sldMk cId="1027985048" sldId="259"/>
            <ac:picMk id="4" creationId="{A2E0EE85-3E74-4761-8C4F-7F7F0F2DBDC5}"/>
          </ac:picMkLst>
        </pc:picChg>
        <pc:picChg chg="add del mod">
          <ac:chgData name="Lewis, Caroline (MU-Student)" userId="35b571fa-547c-4c61-b988-cfaffe32990d" providerId="ADAL" clId="{1F2192BF-1CF6-4BD6-8F16-066692A029FA}" dt="2021-12-16T03:50:24.736" v="490" actId="478"/>
          <ac:picMkLst>
            <pc:docMk/>
            <pc:sldMk cId="1027985048" sldId="259"/>
            <ac:picMk id="2050" creationId="{ADBA36AF-8637-47D3-BD43-60E5CF874CD7}"/>
          </ac:picMkLst>
        </pc:picChg>
        <pc:picChg chg="add mod">
          <ac:chgData name="Lewis, Caroline (MU-Student)" userId="35b571fa-547c-4c61-b988-cfaffe32990d" providerId="ADAL" clId="{1F2192BF-1CF6-4BD6-8F16-066692A029FA}" dt="2021-12-16T03:51:45.389" v="510" actId="14100"/>
          <ac:picMkLst>
            <pc:docMk/>
            <pc:sldMk cId="1027985048" sldId="259"/>
            <ac:picMk id="2054" creationId="{C4B45496-5B5E-46A3-9AE4-D80876218F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E96E4-2BAC-4004-A326-ADF68E84109A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2B4E-730B-4643-B9E7-F6029783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https://developer.zapier.com/app/150412/version/1.0.0/triggers/top_insights/api</a:t>
            </a:r>
          </a:p>
          <a:p>
            <a:r>
              <a:rPr lang="en-US" dirty="0"/>
              <a:t>https://oss-augur.readthedocs.io/en/main/rest-api/api.html#operation/Get%20Top%20Insights</a:t>
            </a:r>
          </a:p>
          <a:p>
            <a:r>
              <a:rPr lang="en-US" dirty="0"/>
              <a:t>http://augur.resumespace.tech/api/unstable/repo-groups/10/top-insights</a:t>
            </a:r>
          </a:p>
          <a:p>
            <a:r>
              <a:rPr lang="en-US" dirty="0"/>
              <a:t>https://oss-augur.readthedocs.io/en/main/rest-api/api.html#operation/Issue%20Comments%20Mean%20(Repo)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82B4E-730B-4643-B9E7-F6029783B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8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1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75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3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4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4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59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4FE4B-8A1C-4FD3-AD02-9185CFC6E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503" y="1244205"/>
            <a:ext cx="6487761" cy="436959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Group Three: </a:t>
            </a:r>
            <a:r>
              <a:rPr lang="en-US" sz="4800" b="0" i="0" dirty="0">
                <a:solidFill>
                  <a:srgbClr val="C9D1D9"/>
                </a:solidFill>
                <a:effectLst/>
                <a:latin typeface="-apple-system"/>
              </a:rPr>
              <a:t>Augur Zapier Notification System</a:t>
            </a:r>
            <a:br>
              <a:rPr lang="en-US" sz="4000" b="0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748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8058-B883-44EC-9904-ED858E831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061" y="1244205"/>
            <a:ext cx="2781909" cy="4369589"/>
          </a:xfrm>
        </p:spPr>
        <p:txBody>
          <a:bodyPr anchor="ctr">
            <a:normAutofit/>
          </a:bodyPr>
          <a:lstStyle/>
          <a:p>
            <a:pPr algn="l"/>
            <a:r>
              <a:rPr lang="en-US" sz="2800" b="0" i="0">
                <a:effectLst/>
                <a:latin typeface="Whitney"/>
              </a:rPr>
              <a:t>Noah Backman, Jeffrey Merkel, Caroline Lewis</a:t>
            </a:r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4FAB3-E3BB-4F3C-A0C1-7FFE69BA3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FB2836FF-945C-48EA-A449-7EDFC73F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0"/>
            <a:ext cx="6069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BC7947-FCF0-4F53-A871-5E847286C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E04DFB-DE39-4410-A457-DD1B62DE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176109"/>
            <a:ext cx="6069743" cy="164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7146F-566C-46CD-B0D8-E3869207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61" y="284176"/>
            <a:ext cx="5094980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What is zapier?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C4A5-9F9B-4FA5-B2A8-20AD252C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362" y="2011679"/>
            <a:ext cx="5600477" cy="4670211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Founded in Columbia, Missouri by Mizzou students</a:t>
            </a:r>
          </a:p>
          <a:p>
            <a:r>
              <a:rPr lang="en-US" sz="3500" dirty="0">
                <a:solidFill>
                  <a:schemeClr val="bg1"/>
                </a:solidFill>
              </a:rPr>
              <a:t>Zapier is an automation tool that lets you create workflows involving common web apps and services like Discord, Gmail, YouTube, etc.</a:t>
            </a:r>
          </a:p>
          <a:p>
            <a:r>
              <a:rPr lang="en-US" sz="3500" dirty="0">
                <a:solidFill>
                  <a:schemeClr val="bg1"/>
                </a:solidFill>
              </a:rPr>
              <a:t>Our project uses Zapier to send notifications to users about Augur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How to Add Workflow Steps to Gravity Flow Using Zapier">
            <a:extLst>
              <a:ext uri="{FF2B5EF4-FFF2-40B4-BE49-F238E27FC236}">
                <a16:creationId xmlns:a16="http://schemas.microsoft.com/office/drawing/2014/main" id="{C4B45496-5B5E-46A3-9AE4-D80876218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r="13373"/>
          <a:stretch/>
        </p:blipFill>
        <p:spPr bwMode="auto">
          <a:xfrm>
            <a:off x="-29497" y="0"/>
            <a:ext cx="61491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985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3C5F7985-A1ED-461B-A8F8-8CF5834FC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95A3D-BC10-49DF-B2BC-0F3978A5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" y="284176"/>
            <a:ext cx="4099331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How 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AE8F-3388-4594-99A6-539B4BEDA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460" y="2217609"/>
            <a:ext cx="4519267" cy="42448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First, we created an integration with Zapier that uses our Augur instance’s REST API endpoints to retrieve data</a:t>
            </a:r>
          </a:p>
          <a:p>
            <a:r>
              <a:rPr lang="en-US" sz="2400" dirty="0"/>
              <a:t>Next, we made an automated task in Zapier which consists of a trigger and an action</a:t>
            </a:r>
          </a:p>
          <a:p>
            <a:r>
              <a:rPr lang="en-US" sz="2400" dirty="0"/>
              <a:t>The trigger is hitting an Augur API endpoint and the action is sending the endpoint results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F73B92-02A2-4036-8A09-77408D07A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138" y="0"/>
            <a:ext cx="71528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80AEE91-BDFA-4DB6-AF82-99B97CEF5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475" y="601513"/>
            <a:ext cx="1905017" cy="1960684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Gmail has a new logo that's a lot more Google - The Verge">
            <a:extLst>
              <a:ext uri="{FF2B5EF4-FFF2-40B4-BE49-F238E27FC236}">
                <a16:creationId xmlns:a16="http://schemas.microsoft.com/office/drawing/2014/main" id="{1075D1DD-2FF9-D14F-854E-893FB091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2419" y="1188663"/>
            <a:ext cx="1618948" cy="80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1E57733F-FA89-4B65-9C04-2B6C50355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1256" y="601513"/>
            <a:ext cx="1905017" cy="1960684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BDF45B4-E816-45F4-AE6F-D2730BDE5F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7380" y="1222084"/>
            <a:ext cx="1572768" cy="71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D9E1D5C5-4978-4B14-8B46-6948751E7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0036" y="601513"/>
            <a:ext cx="1905017" cy="1960684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3FC261-7693-47D0-B85D-78106CF3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6160" y="1381327"/>
            <a:ext cx="1572768" cy="4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E204A6E0-703B-4BED-8F05-6590B7C98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476" y="2831123"/>
            <a:ext cx="6302577" cy="3425366"/>
          </a:xfrm>
          <a:prstGeom prst="rect">
            <a:avLst/>
          </a:prstGeom>
          <a:solidFill>
            <a:srgbClr val="FFFFFF"/>
          </a:solidFill>
          <a:ln w="762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gur Labs – Leveraging Context to Overcome the Tyranny of Software Metrics">
            <a:extLst>
              <a:ext uri="{FF2B5EF4-FFF2-40B4-BE49-F238E27FC236}">
                <a16:creationId xmlns:a16="http://schemas.microsoft.com/office/drawing/2014/main" id="{3A7C6E03-6D01-4197-95EA-93E47A29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256" y="3864556"/>
            <a:ext cx="5843016" cy="135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71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48A2-B710-4BC1-8586-12B3E4AC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1BF0-EAEB-4C6A-ADD3-E42668F06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triggers are what "listen" to changes in Augur's API endpoints</a:t>
            </a:r>
          </a:p>
          <a:p>
            <a:r>
              <a:rPr lang="en-US" dirty="0"/>
              <a:t>If they detect a change, the trigger will be executed, and the action(s) it's linked to will be performed</a:t>
            </a:r>
          </a:p>
          <a:p>
            <a:r>
              <a:rPr lang="en-US" dirty="0"/>
              <a:t>For this to happen, you need to tell the trigger what kind of data it should expect so it can be properly formatted in the action.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F3A114C-D063-4516-BC1C-9FCF4BB2AC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391" y="2334401"/>
            <a:ext cx="4754880" cy="3560797"/>
          </a:xfrm>
        </p:spPr>
      </p:pic>
    </p:spTree>
    <p:extLst>
      <p:ext uri="{BB962C8B-B14F-4D97-AF65-F5344CB8AC3E}">
        <p14:creationId xmlns:p14="http://schemas.microsoft.com/office/powerpoint/2010/main" val="41127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57C2-123A-49F1-AFC4-50E8B76F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ED9D-0FF1-40ED-B69F-066EA367C6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 lots of flexibility</a:t>
            </a:r>
          </a:p>
          <a:p>
            <a:r>
              <a:rPr lang="en-US" dirty="0"/>
              <a:t>While we used one that posts in a Slack channel, you can use actions that send emails, post in a Discord server, etc.</a:t>
            </a:r>
          </a:p>
          <a:p>
            <a:r>
              <a:rPr lang="en-US" dirty="0"/>
              <a:t>Simply provide proper authentication and format the data the trigger receives, and it should "just work".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EDA8FF-A390-423F-AA02-317397C6F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391" y="2462636"/>
            <a:ext cx="4754880" cy="3304327"/>
          </a:xfrm>
        </p:spPr>
      </p:pic>
    </p:spTree>
    <p:extLst>
      <p:ext uri="{BB962C8B-B14F-4D97-AF65-F5344CB8AC3E}">
        <p14:creationId xmlns:p14="http://schemas.microsoft.com/office/powerpoint/2010/main" val="706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134</TotalTime>
  <Words>333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Calibri</vt:lpstr>
      <vt:lpstr>Corbel</vt:lpstr>
      <vt:lpstr>Whitney</vt:lpstr>
      <vt:lpstr>Wingdings</vt:lpstr>
      <vt:lpstr>Banded</vt:lpstr>
      <vt:lpstr>Group Three: Augur Zapier Notification System </vt:lpstr>
      <vt:lpstr>What is zapier?</vt:lpstr>
      <vt:lpstr>How we did it</vt:lpstr>
      <vt:lpstr>Triggers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three: zapier</dc:title>
  <dc:creator>Lewis, Caroline (MU-Student)</dc:creator>
  <cp:lastModifiedBy>Lewis, Caroline (MU-Student)</cp:lastModifiedBy>
  <cp:revision>37</cp:revision>
  <dcterms:created xsi:type="dcterms:W3CDTF">2021-12-12T22:54:59Z</dcterms:created>
  <dcterms:modified xsi:type="dcterms:W3CDTF">2021-12-19T20:21:37Z</dcterms:modified>
</cp:coreProperties>
</file>