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8E213-F035-48C9-B8FA-0373AB57AAD7}">
  <a:tblStyle styleId="{B848E213-F035-48C9-B8FA-0373AB57AA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4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2632cc50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2632cc50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2632cc503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2632cc503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2632cc50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2632cc50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632cc50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2632cc50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25fba539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25fba53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25fba539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25fba539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25fba539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25fba539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5fba53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25fba53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25fba539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25fba539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25fba539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25fba539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62aa49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62aa49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0d1b98b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0d1b98b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0d1b98b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0d1b98b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0d1b98b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0d1b98b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0d1b98b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0d1b98b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0d1b98b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0d1b98b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0d1b98b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0d1b98b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26f382d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26f382d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26f382dd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26f382dd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26f382dd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26f382dd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26f382dd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26f382dd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262aa495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262aa495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26f382dd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26f382dd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26f382dd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26f382dd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26f382dd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26f382dd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0f29fe1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0f29fe1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0f29fe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0f29fe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0f29fe13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0f29fe13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0f29fe13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0f29fe13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0f29fe13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0f29fe13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0f29fe13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0f29fe13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0f29fe13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0f29fe13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62aa495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62aa495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0f29fe13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0f29fe13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0f29fe13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0f29fe13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0f29fe13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0f29fe13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0f29fe13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0f29fe13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0f29fe13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0f29fe13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2632cc5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2632cc5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632cc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2632cc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632cc5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2632cc5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632cc5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632cc5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25fba53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25fba53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4800" y="598525"/>
            <a:ext cx="5632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Python  For Beginners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04375" y="3341575"/>
            <a:ext cx="2692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Presenter:  </a:t>
            </a:r>
            <a:r>
              <a:rPr lang="en" sz="1600"/>
              <a:t>Dhiraj Kafle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BSc. CSIT,   Tribhuvan University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Engineer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60125"/>
            <a:ext cx="72885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### Bitwise Operators 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# bitwise and operation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 = 7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b = 6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print(a &amp; b)</a:t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# bitwise  or  operation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 = 7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b = 7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print(a | b)</a:t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# bitwise negation operation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c = 10</a:t>
            </a:r>
            <a:endParaRPr sz="11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print(~(c))</a:t>
            </a:r>
            <a:endParaRPr sz="11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297500" y="543975"/>
            <a:ext cx="72447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### Comparison Operator 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&lt;=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&gt;=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&lt;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&gt;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==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 =  (14 != 7)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print(b)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368500"/>
            <a:ext cx="7529700" cy="4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### Identity Operator: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# It is used to compare the memory location of two or more variables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= 100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 = 100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result = a is b  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print(result)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185375"/>
            <a:ext cx="7038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/ Type Conversion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125225"/>
            <a:ext cx="71568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## Implicit Type Conversion (on basis of hierarchy):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num_int = 123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num_flo = 1.23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num_new = num_int + num_flo                                                  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print("datatype of num_new:", type(num_new))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NOTE: Hierarchy of float is higher than integer.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297500" y="53775"/>
            <a:ext cx="7038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Type Conversion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111050" y="1004575"/>
            <a:ext cx="78699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 Float to integer and also Integer to Float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= 2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 = 4.0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converted_a = float(a)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converted_b = int(b)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sum = converted_a + converted_b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print("sum",  sum)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print("Data type of sum",  type(sum))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297500" y="53775"/>
            <a:ext cx="7038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Type Conversion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468475" y="916825"/>
            <a:ext cx="7512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## String to integer :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d = "47"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converted_d = int(d)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print(type(converted_d))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## Integer to String :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e = 47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converted_e = str(e)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	print(type(converted_e))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253625" y="152475"/>
            <a:ext cx="7038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183325" y="1004575"/>
            <a:ext cx="77757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Data Structure is </a:t>
            </a:r>
            <a:r>
              <a:rPr lang="en" sz="5500"/>
              <a:t>a special format/ way to store data in a computer so that it can be used/retrieved efficiently.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## Various Data Structures in Python:</a:t>
            </a:r>
            <a:endParaRPr sz="49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600"/>
              <a:t>List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600"/>
              <a:t>Tuples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600"/>
              <a:t>Sets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600"/>
              <a:t>Dictionary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NOTE: NOTE: All above data structure’s  size can be dynamic in python.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231700" y="108600"/>
            <a:ext cx="7038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183325" y="851050"/>
            <a:ext cx="78414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List size can be dynamic.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List are mutable (items in the list can be changed/deleted).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## SYNTAX  for creating empty list: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first_list = []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second_list = list()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## Creating list with items of different types: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= [47, "Engineer", False, 6.9]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231700" y="108600"/>
            <a:ext cx="7038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183325" y="1267775"/>
            <a:ext cx="78414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/>
              <a:t>NOTE: </a:t>
            </a:r>
            <a:r>
              <a:rPr lang="en" sz="1408"/>
              <a:t>List comprehension in Python is a concise way to create a new list.</a:t>
            </a:r>
            <a:endParaRPr sz="14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NOTE: It also </a:t>
            </a:r>
            <a:r>
              <a:rPr lang="en" sz="1408"/>
              <a:t>provide a more readable and often faster alternative to using traditional for-loops.</a:t>
            </a:r>
            <a:endParaRPr sz="14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## SYNTAX  :  [expression for item in list if condition]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## EXAMPLE: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number_list = [x for x in range(20) if x % 2 == 0]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print(number_list)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198775" y="105300"/>
            <a:ext cx="703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198775" y="829100"/>
            <a:ext cx="77271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Tuples are immutable (meaning items in tuple cannot be changed/deleted).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SYNTAX  for creating empty tuple: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emptyTuple = ()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emptyTuple2 = tuple()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Creating list with items of different types: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= (1, 2, 3, "nepal", 3.4, 6, 9)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print(type(a))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45700" y="192825"/>
            <a:ext cx="71844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Windows Operating System)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5700" y="1285875"/>
            <a:ext cx="76752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First need to install ‘virtualenv’, (if not already  installed in the OS)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50"/>
              <a:t>⇒ pip install virtualenv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 Now, we can create python virtual environment.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50"/>
              <a:t>⇒ virtualenv  envname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50"/>
              <a:t>eg:</a:t>
            </a:r>
            <a:r>
              <a:rPr lang="en" sz="1450"/>
              <a:t>  virtualenv python_env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 Finally,  activate the environment.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/>
              <a:t>⇒ envname\scripts\activate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/>
              <a:t>eg: </a:t>
            </a:r>
            <a:r>
              <a:rPr lang="en" sz="1450"/>
              <a:t>python_env\scripts\activate</a:t>
            </a:r>
            <a:endParaRPr sz="14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53625" y="251150"/>
            <a:ext cx="7038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Error Scenario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253625" y="1355500"/>
            <a:ext cx="75738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new_tuple</a:t>
            </a:r>
            <a:r>
              <a:rPr lang="en" sz="1500"/>
              <a:t> = (1, 2, 3, 4, 5)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print(new_tuple)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# t[0] = 34                    </a:t>
            </a:r>
            <a:r>
              <a:rPr lang="en" sz="1600"/>
              <a:t> # throws an error </a:t>
            </a:r>
            <a:r>
              <a:rPr lang="en" sz="1500"/>
              <a:t>    # Cannot change/update the values of a tuple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Tuples are immutable.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231700" y="97625"/>
            <a:ext cx="70389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1090875" y="686550"/>
            <a:ext cx="77694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/>
              <a:t>NOTE: A Python dictionary is a collection of key-value pairs. 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0"/>
              <a:t>Each key is unique, and it maps to a value. </a:t>
            </a:r>
            <a:endParaRPr sz="4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## SYNTAX  for creating tuple:</a:t>
            </a:r>
            <a:endParaRPr sz="4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my_dict = {key: ‘value’}</a:t>
            </a:r>
            <a:endParaRPr sz="4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new_dict = dict([(key</a:t>
            </a:r>
            <a:r>
              <a:rPr lang="en" sz="4800"/>
              <a:t>,</a:t>
            </a:r>
            <a:r>
              <a:rPr lang="en" sz="4800"/>
              <a:t> </a:t>
            </a:r>
            <a:r>
              <a:rPr lang="en" sz="4800"/>
              <a:t>'value</a:t>
            </a:r>
            <a:r>
              <a:rPr lang="en" sz="4800"/>
              <a:t>')])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## Creating dictionary  with items of different types: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myDict = {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"fast": "In a Quick Manner",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"dhiraj": "A Programmer",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"anotherdict": {'dhiraj': 'Player'}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}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297500" y="44500"/>
            <a:ext cx="70389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useful methods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1184200" y="884800"/>
            <a:ext cx="78000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 To access key, value pair of the dictionary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myDict.items()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To only access keys of the dictionary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myDict.keys()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To only access values of the dictionary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myDict.values()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297500" y="97425"/>
            <a:ext cx="70389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Comprehension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067775" y="895400"/>
            <a:ext cx="78741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Dictionary comprehension is an concise way to create a new dictionary from an iterable.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Without using dictionary comprehension to find square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squares = {}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x in range(6):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squares[x] = x * x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print(squares)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## Using Dictionary Comprehension to find square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squares = {x: x*x for x in range(6)}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print(squares)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1361000" y="44500"/>
            <a:ext cx="70389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141850" y="800150"/>
            <a:ext cx="78318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A set is an auto sorted collection of items.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NOTE: Every set element is unique (no duplicates).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NOTE: A set object </a:t>
            </a:r>
            <a:r>
              <a:rPr lang="en" sz="1200"/>
              <a:t>does not</a:t>
            </a:r>
            <a:r>
              <a:rPr lang="en" sz="1200"/>
              <a:t> support indexing.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## SYNTAX for creating empty sets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= set()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## Creating set of various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my_set = {1.0, "Hello", (1, 2, 3)}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1253625" y="64750"/>
            <a:ext cx="70389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1297500" y="741375"/>
            <a:ext cx="7650300" cy="4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## If else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sub1 = int(input("Enter first subject marks\n"))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sub2 = int(input("Enter second subject marks\n"))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sub3 = int(input("Enter third subject marks\n"))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I</a:t>
            </a:r>
            <a:r>
              <a:rPr lang="en" sz="2850"/>
              <a:t>f (sub1 &lt; 33 or sub2 &lt; 33 or sub3 &lt; 33):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    print("You are fail because you achieved less than 33 in any one of the subjects")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e</a:t>
            </a:r>
            <a:r>
              <a:rPr lang="en" sz="2850"/>
              <a:t>lif (sub1 + sub2 + sub3) / 3 &lt; 40: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    print("You are fail because you achieved less than 40%")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else: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    print("</a:t>
            </a:r>
            <a:r>
              <a:rPr lang="en" sz="2850"/>
              <a:t>Congratulations </a:t>
            </a:r>
            <a:r>
              <a:rPr lang="en" sz="2850"/>
              <a:t>! Successfully Passed the exam.")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253625" y="64750"/>
            <a:ext cx="70389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1297500" y="741375"/>
            <a:ext cx="7650300" cy="4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23"/>
              <a:t>## `in` and `not in`</a:t>
            </a:r>
            <a:endParaRPr sz="80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list1 = [46, 47, 48]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if 47 in list1: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    print('you are the one’)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if 47 not in list1: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    print('you are unknown’)</a:t>
            </a:r>
            <a:endParaRPr sz="6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297500" y="86850"/>
            <a:ext cx="70389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1297500" y="683700"/>
            <a:ext cx="76548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## for Loop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35"/>
              <a:t>Note: Better to use  for loop when you have a known set of items to iterate over or a definite range of values.</a:t>
            </a:r>
            <a:endParaRPr sz="14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17"/>
              <a:t># Example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languages = [“C”,  "C++",  "Java",  “Ruby", “PHP”, “</a:t>
            </a:r>
            <a:r>
              <a:rPr lang="en" sz="1400"/>
              <a:t>Python</a:t>
            </a:r>
            <a:r>
              <a:rPr lang="en" sz="1400"/>
              <a:t>”,  "C#"]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language in languages: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if language == "</a:t>
            </a:r>
            <a:r>
              <a:rPr lang="en" sz="1400"/>
              <a:t>Python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print(language + " found.")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break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print("This line never executes")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print(language + ": is not the language what we are looking for.")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297500" y="86850"/>
            <a:ext cx="70389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1297500" y="683700"/>
            <a:ext cx="76548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38"/>
              <a:t>## using for loop with range</a:t>
            </a:r>
            <a:endParaRPr sz="46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92"/>
              <a:t>SYNTAX : for i in range(initialization, stop_at, increment) 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92"/>
              <a:t>Note: By default starts at 0, and increment by 1.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# Example 1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for i in range(11): 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    print("Iteration :", i)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# Example 2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languages = ["Python", "C++", "Java", "Perl", "C#"]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for i in range(len(languages)):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95"/>
              <a:t>    print(i, languages[i])</a:t>
            </a:r>
            <a:endParaRPr sz="39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1297500" y="86850"/>
            <a:ext cx="70389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1163100" y="1011775"/>
            <a:ext cx="77892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73"/>
              <a:t>## while Loop</a:t>
            </a:r>
            <a:endParaRPr sz="62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23"/>
              <a:t>Note: Better to use a while loop when you need to keep iterating until a certain condition changes, and you don't know in advance how many iterations you'll need.</a:t>
            </a:r>
            <a:endParaRPr sz="50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23"/>
              <a:t># Example :</a:t>
            </a:r>
            <a:endParaRPr sz="56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3"/>
              <a:t>response = input("Do you want to continue ? Y/N: ")</a:t>
            </a:r>
            <a:endParaRPr sz="51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3"/>
              <a:t>while response.lower() == "y":</a:t>
            </a:r>
            <a:endParaRPr sz="51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3"/>
              <a:t>    response = input("Do you want to continue ? Y/N: ")</a:t>
            </a:r>
            <a:endParaRPr sz="51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3"/>
              <a:t>Note: In python there is no do while loop.</a:t>
            </a:r>
            <a:endParaRPr sz="51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78725" y="125850"/>
            <a:ext cx="7157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Linux/Mac Operating System)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78725" y="1259075"/>
            <a:ext cx="76617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First need to install python-venv ( if not already  installed in the OS)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⇒ sudo apt install pythonversion-venv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400"/>
              <a:t>eg: sudo apt install python3.10-venv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Now, we can create python virtual environment.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400"/>
              <a:t>⇒ python3 -m venv envname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400"/>
              <a:t>eg:  python3 -m venv python_env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Finally,  activate the environment.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⇒ source envname/bin/activate</a:t>
            </a:r>
            <a:endParaRPr sz="1400"/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eg: source python_env/bin/activate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1297500" y="76250"/>
            <a:ext cx="7038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/ Methods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1184275" y="927100"/>
            <a:ext cx="7851300" cy="4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NOTE: Function is a block of reusable code that performs a specific task &amp; u can define using ‘def’ keyword, followed by function name, parenthesis and colon.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# Example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def greet(name="ram"):			## Function Definition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if name == "</a:t>
            </a:r>
            <a:r>
              <a:rPr lang="en" sz="2000"/>
              <a:t>ram</a:t>
            </a:r>
            <a:r>
              <a:rPr lang="en" sz="2000"/>
              <a:t>":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   return "Hi " + name + " ! Welcome."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print(greet())  				## Function call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NOTE:  variables inside function definition parentheses are called parameters.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NOTE: variable inside function call </a:t>
            </a:r>
            <a:r>
              <a:rPr lang="en" sz="2000"/>
              <a:t>parentheses</a:t>
            </a:r>
            <a:r>
              <a:rPr lang="en" sz="2000"/>
              <a:t> are called arguments.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253625" y="53775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(one-line function)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1150425" y="719450"/>
            <a:ext cx="77646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NOTE:  lambda function is a small anonymous function defined with the lambda keyword.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Lambda function does not include a “return” statement.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92"/>
              <a:t>Syntax ⇒  lambda arguments: expression</a:t>
            </a:r>
            <a:endParaRPr sz="30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## </a:t>
            </a:r>
            <a:r>
              <a:rPr lang="en" sz="2500"/>
              <a:t>without using lambda function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def doubling(x):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   return x * 2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print(doubling(10))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## Using lambda function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doubling = lambda x: x * 2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print(doubling(10))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297500" y="0"/>
            <a:ext cx="70389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1150425" y="796200"/>
            <a:ext cx="78195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## Decorator is a function that accepts function as argument and also returns function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NOTE: allows you to modify/validate the behavior of any function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## EXAMPLE</a:t>
            </a:r>
            <a:r>
              <a:rPr lang="en" sz="5600"/>
              <a:t>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def make_pretty(func): 	## make_pretty() is a custom decorator function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def inner():			## inner() / wrapper() function is automatically called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    func()     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return inner  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@make_pretty              	## decorators are implemented using the @ syntax followed by the decorator function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def ordinary():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print("Inside Ordinary Function")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ordinary()                 </a:t>
            </a: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1297500" y="0"/>
            <a:ext cx="703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(Object oriented programming)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1183325" y="664600"/>
            <a:ext cx="7797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 class &amp; objects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NOTE: A class is a blueprint for creating objects (instances).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NOTE: an object is an instance of a class.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NOTE: Generally, a class contains, attributes,constructor &amp; custom  methods/functions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NOTE: `self` parameter gives the reference of the </a:t>
            </a:r>
            <a:r>
              <a:rPr lang="en" sz="1000"/>
              <a:t>specific</a:t>
            </a:r>
            <a:r>
              <a:rPr lang="en" sz="1000"/>
              <a:t> instance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class Dog():                         				## Class Definition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def __init__(self, naam)			## __init__ is the  constructor / instance initializer</a:t>
            </a:r>
            <a:endParaRPr sz="11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self.name = naam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def bark(self):                     			## bark() is a method of the class      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print(self.name, 'is barking &amp; his age is ', self.age)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puppy = Dog('Puppy') 				## object / instance creation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puppy.bark()					## calling bark() method using object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297500" y="0"/>
            <a:ext cx="70389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variable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1139450" y="653650"/>
            <a:ext cx="7863300" cy="4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Note: A</a:t>
            </a:r>
            <a:r>
              <a:rPr lang="en" sz="5600"/>
              <a:t> class variable is a variable that is shared by all instances (objects) of a class.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Note: Class variables are defined within the class definition but outside of any instance methods/constructor.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00"/>
              <a:t>Example:</a:t>
            </a:r>
            <a:endParaRPr sz="6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c</a:t>
            </a:r>
            <a:r>
              <a:rPr lang="en" sz="5500"/>
              <a:t>lass  Employee:</a:t>
            </a:r>
            <a:endParaRPr sz="5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	Num_of emps = 0					## Num_of_emps is a class variable</a:t>
            </a:r>
            <a:endParaRPr sz="5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	def __init__(self, first, last, pay, raise_amout= None):</a:t>
            </a:r>
            <a:endParaRPr sz="55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self.first = first</a:t>
            </a:r>
            <a:endParaRPr sz="55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self.last = last</a:t>
            </a:r>
            <a:endParaRPr sz="5500"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Employee.num_of_emps += 1			## using class variable</a:t>
            </a:r>
            <a:endParaRPr sz="5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    def fullname(self):</a:t>
            </a:r>
            <a:endParaRPr sz="5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/>
              <a:t>        return '{} {}'.format(self.first, self.last)</a:t>
            </a:r>
            <a:endParaRPr sz="5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297500" y="0"/>
            <a:ext cx="70389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1363300" y="554925"/>
            <a:ext cx="7113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@classmethod ⇒ if only want to access the class attribute/variable</a:t>
            </a:r>
            <a:endParaRPr sz="1500"/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00" y="1174675"/>
            <a:ext cx="7038899" cy="37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1297500" y="0"/>
            <a:ext cx="70389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363300" y="554925"/>
            <a:ext cx="7365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@staticmethod ⇒ if you never need to access class variable nor constructor attributes</a:t>
            </a:r>
            <a:endParaRPr sz="1500"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1109850"/>
            <a:ext cx="7092599" cy="37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1297500" y="53775"/>
            <a:ext cx="70389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@property  decorator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198800" y="872975"/>
            <a:ext cx="7727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@property ⇒ allows you to define a `method/function` that can be accessed like an `attribute`.</a:t>
            </a:r>
            <a:endParaRPr sz="1400"/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75" y="1438900"/>
            <a:ext cx="7211750" cy="3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1374275" y="75725"/>
            <a:ext cx="70389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/ Dunder Method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1319425" y="664600"/>
            <a:ext cx="75516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It allow customization of how objects behave in various contexts, like initialization, printing, representation, and arithmetic operations.</a:t>
            </a:r>
            <a:endParaRPr sz="1500"/>
          </a:p>
        </p:txBody>
      </p:sp>
      <p:pic>
        <p:nvPicPr>
          <p:cNvPr id="357" name="Google Shape;3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75" y="1311700"/>
            <a:ext cx="7791275" cy="3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396200" y="86675"/>
            <a:ext cx="703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1297500" y="960725"/>
            <a:ext cx="73542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 Inheritance allows one class (subclass to inherit &amp;  extend the properties and methods of another class(parent).</a:t>
            </a:r>
            <a:endParaRPr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3"/>
              <a:t>Python supports various types of following inheritance:</a:t>
            </a:r>
            <a:endParaRPr sz="1523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Single Inheritance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Multiple Inheritance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 Multilevel Inheritance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 Hybrid Inheritance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50" y="932850"/>
            <a:ext cx="7643975" cy="35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1297500" y="0"/>
            <a:ext cx="70389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Single Inheritance ⇒  </a:t>
            </a:r>
            <a:r>
              <a:rPr lang="en" sz="1166"/>
              <a:t>a child class (subclass) inherits from a single parent class (superclass)</a:t>
            </a:r>
            <a:endParaRPr sz="1166"/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75" y="509900"/>
            <a:ext cx="7764626" cy="4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297500" y="0"/>
            <a:ext cx="70389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Multiple</a:t>
            </a:r>
            <a:r>
              <a:rPr lang="en" sz="1500"/>
              <a:t> Inheritance ⇒  </a:t>
            </a:r>
            <a:r>
              <a:rPr lang="en" sz="1166"/>
              <a:t>a child class (subclass) inherits from a multiple parent class (superclass)</a:t>
            </a:r>
            <a:endParaRPr sz="1166"/>
          </a:p>
        </p:txBody>
      </p:sp>
      <p:pic>
        <p:nvPicPr>
          <p:cNvPr id="375" name="Google Shape;3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75" y="619550"/>
            <a:ext cx="78105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297500" y="0"/>
            <a:ext cx="7038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Multilevel Inheritance ⇒ </a:t>
            </a:r>
            <a:r>
              <a:rPr lang="en" sz="1200"/>
              <a:t>A class serves as a base class for another class, which in turn serves as a base class for yet another class.</a:t>
            </a:r>
            <a:endParaRPr sz="1200"/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86550"/>
            <a:ext cx="7639451" cy="43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1297500" y="86675"/>
            <a:ext cx="70389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overriding</a:t>
            </a:r>
            <a:endParaRPr sz="1800"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451025" y="609775"/>
            <a:ext cx="70389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</a:t>
            </a:r>
            <a:r>
              <a:rPr lang="en" sz="1100"/>
              <a:t>allows a child class to override the  implementation of a method that is already defined in its superclass/parent.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Note:Always  higher priority for child class method implementation, if not found, then only looks for the method on super class.</a:t>
            </a:r>
            <a:endParaRPr sz="1100"/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00" y="1465075"/>
            <a:ext cx="7038899" cy="3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1199375" y="1829050"/>
            <a:ext cx="70389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Thank You !!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052550" y="160525"/>
            <a:ext cx="7038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526375" y="940725"/>
            <a:ext cx="6762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Types and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Operators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Type Casting</a:t>
            </a:r>
            <a:r>
              <a:rPr lang="en" sz="1500"/>
              <a:t> / </a:t>
            </a:r>
            <a:r>
              <a:rPr lang="en" sz="1500"/>
              <a:t>Type Conversion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Structures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 List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Tuples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C. 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D. Dictionary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Conditional Statements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Loops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Functions (Lambda Functions)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Decorators and Generators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38050" y="328950"/>
            <a:ext cx="4341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Primary(Basic) Data Types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452950" y="1502875"/>
            <a:ext cx="70389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 (Integers) ⇒ eg:  2, 1000, 0, -5 etc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Float  ⇒ Floating point/decimal numbers. </a:t>
            </a:r>
            <a:r>
              <a:rPr lang="en" sz="1400"/>
              <a:t>e</a:t>
            </a:r>
            <a:r>
              <a:rPr lang="en" sz="1400"/>
              <a:t>g:  2.75, -4.99 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Complex ⇒ Complex numbers. </a:t>
            </a:r>
            <a:r>
              <a:rPr lang="en" sz="1400"/>
              <a:t>e</a:t>
            </a:r>
            <a:r>
              <a:rPr lang="en" sz="1400"/>
              <a:t>g:  3 + 4j, 5 - 2j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Boolean ⇒ Represents truth/binary values. </a:t>
            </a:r>
            <a:r>
              <a:rPr lang="en" sz="1400"/>
              <a:t>e</a:t>
            </a:r>
            <a:r>
              <a:rPr lang="en" sz="1400"/>
              <a:t>g:  True or False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String ⇒ Sequence of text characters. </a:t>
            </a:r>
            <a:r>
              <a:rPr lang="en" sz="1400"/>
              <a:t>e</a:t>
            </a:r>
            <a:r>
              <a:rPr lang="en" sz="1400"/>
              <a:t>g:  ‘dhiraj’,  “Python”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NonType ⇒ Represents absence of a value. </a:t>
            </a:r>
            <a:r>
              <a:rPr lang="en" sz="1400"/>
              <a:t>e</a:t>
            </a:r>
            <a:r>
              <a:rPr lang="en" sz="1400"/>
              <a:t>g:  None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119600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Creation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139450" y="1070375"/>
            <a:ext cx="78195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NOTE: variables are used to store data / values.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Some variable creation examples:</a:t>
            </a:r>
            <a:endParaRPr sz="14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first_name = "Dhiraj"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last_name = '''Kafle'''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 = 5.6478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 = True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d= None</a:t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141525"/>
            <a:ext cx="68061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582650" y="840075"/>
            <a:ext cx="68061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### Assignment</a:t>
            </a:r>
            <a:r>
              <a:rPr lang="en" sz="1600"/>
              <a:t> Operator (i.e =) 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= 34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 -= 12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print(a)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+= 12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 /= 2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print(a)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589350" y="569200"/>
            <a:ext cx="6586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## Arithmetic Operators :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307125" y="15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{B848E213-F035-48C9-B8FA-0373AB57AAD7}</a:tableStyleId>
              </a:tblPr>
              <a:tblGrid>
                <a:gridCol w="2413000"/>
                <a:gridCol w="2413000"/>
                <a:gridCol w="2413000"/>
              </a:tblGrid>
              <a:tr h="45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Operation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Addition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+ 3 = 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Subtraction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9 - 3 = 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Multiplication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* 3 = 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Division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/ 3 =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Floor Division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 // 3 =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