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8" r:id="rId1"/>
  </p:sldMasterIdLst>
  <p:sldIdLst>
    <p:sldId id="257" r:id="rId2"/>
    <p:sldId id="268" r:id="rId3"/>
    <p:sldId id="261" r:id="rId4"/>
    <p:sldId id="258" r:id="rId5"/>
    <p:sldId id="274" r:id="rId6"/>
    <p:sldId id="269" r:id="rId7"/>
    <p:sldId id="260" r:id="rId8"/>
    <p:sldId id="265" r:id="rId9"/>
    <p:sldId id="262" r:id="rId10"/>
    <p:sldId id="271" r:id="rId11"/>
    <p:sldId id="272" r:id="rId12"/>
    <p:sldId id="267" r:id="rId13"/>
    <p:sldId id="273"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28" autoAdjust="0"/>
    <p:restoredTop sz="94660"/>
  </p:normalViewPr>
  <p:slideViewPr>
    <p:cSldViewPr snapToGrid="0">
      <p:cViewPr varScale="1">
        <p:scale>
          <a:sx n="114" d="100"/>
          <a:sy n="114" d="100"/>
        </p:scale>
        <p:origin x="16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D07820-B5C3-413A-9ECB-8A18CB7B6E49}" type="doc">
      <dgm:prSet loTypeId="urn:microsoft.com/office/officeart/2005/8/layout/hierarchy1" loCatId="hierarchy" qsTypeId="urn:microsoft.com/office/officeart/2005/8/quickstyle/3d1" qsCatId="3D" csTypeId="urn:microsoft.com/office/officeart/2005/8/colors/colorful2" csCatId="colorful" phldr="1"/>
      <dgm:spPr/>
      <dgm:t>
        <a:bodyPr/>
        <a:lstStyle/>
        <a:p>
          <a:endParaRPr lang="en-IN"/>
        </a:p>
      </dgm:t>
    </dgm:pt>
    <dgm:pt modelId="{31ED1759-F7AD-4C9D-8CFC-CCDB07FBE799}">
      <dgm:prSet phldrT="[Text]" custT="1"/>
      <dgm:spPr/>
      <dgm:t>
        <a:bodyPr/>
        <a:lstStyle/>
        <a:p>
          <a:r>
            <a:rPr lang="en-IN" sz="5000" dirty="0">
              <a:latin typeface="Gabriola" panose="04040605051002020D02" pitchFamily="82" charset="0"/>
            </a:rPr>
            <a:t>Excel</a:t>
          </a:r>
        </a:p>
      </dgm:t>
    </dgm:pt>
    <dgm:pt modelId="{84A07ABD-CDCB-4FD4-AC27-A18F9A8E3845}" type="parTrans" cxnId="{EEC79916-152A-46E5-804E-3876510C0CD4}">
      <dgm:prSet/>
      <dgm:spPr/>
      <dgm:t>
        <a:bodyPr/>
        <a:lstStyle/>
        <a:p>
          <a:endParaRPr lang="en-IN"/>
        </a:p>
      </dgm:t>
    </dgm:pt>
    <dgm:pt modelId="{014D0B86-5960-453E-9D21-3D9DF62DD049}" type="sibTrans" cxnId="{EEC79916-152A-46E5-804E-3876510C0CD4}">
      <dgm:prSet/>
      <dgm:spPr/>
      <dgm:t>
        <a:bodyPr/>
        <a:lstStyle/>
        <a:p>
          <a:endParaRPr lang="en-IN"/>
        </a:p>
      </dgm:t>
    </dgm:pt>
    <dgm:pt modelId="{03E6F11A-94BE-44F2-B727-789C3FCD9546}">
      <dgm:prSet phldrT="[Text]" custT="1"/>
      <dgm:spPr/>
      <dgm:t>
        <a:bodyPr/>
        <a:lstStyle/>
        <a:p>
          <a:r>
            <a:rPr lang="en-US" sz="3500" dirty="0">
              <a:latin typeface="Gabriola" panose="04040605051002020D02" pitchFamily="82" charset="0"/>
            </a:rPr>
            <a:t>Chart </a:t>
          </a:r>
          <a:endParaRPr lang="en-IN" sz="3500" dirty="0">
            <a:latin typeface="Gabriola" panose="04040605051002020D02" pitchFamily="82" charset="0"/>
          </a:endParaRPr>
        </a:p>
      </dgm:t>
    </dgm:pt>
    <dgm:pt modelId="{A3C3AE4E-DD4D-48B9-A7D2-661AF4762479}" type="parTrans" cxnId="{020EEBB0-7912-4D11-AB25-0F692C70365D}">
      <dgm:prSet/>
      <dgm:spPr/>
      <dgm:t>
        <a:bodyPr/>
        <a:lstStyle/>
        <a:p>
          <a:endParaRPr lang="en-IN"/>
        </a:p>
      </dgm:t>
    </dgm:pt>
    <dgm:pt modelId="{34E24CDE-F3FE-4237-8F31-83F52AF1C040}" type="sibTrans" cxnId="{020EEBB0-7912-4D11-AB25-0F692C70365D}">
      <dgm:prSet/>
      <dgm:spPr/>
      <dgm:t>
        <a:bodyPr/>
        <a:lstStyle/>
        <a:p>
          <a:endParaRPr lang="en-IN"/>
        </a:p>
      </dgm:t>
    </dgm:pt>
    <dgm:pt modelId="{EAFE204F-CCC0-4885-95E8-B27C845514D6}">
      <dgm:prSet phldrT="[Text]" custT="1"/>
      <dgm:spPr/>
      <dgm:t>
        <a:bodyPr/>
        <a:lstStyle/>
        <a:p>
          <a:r>
            <a:rPr lang="en-US" sz="2400" dirty="0">
              <a:latin typeface="Gabriola" panose="04040605051002020D02" pitchFamily="82" charset="0"/>
            </a:rPr>
            <a:t>Column</a:t>
          </a:r>
          <a:endParaRPr lang="en-IN" sz="2400" dirty="0">
            <a:latin typeface="Gabriola" panose="04040605051002020D02" pitchFamily="82" charset="0"/>
          </a:endParaRPr>
        </a:p>
      </dgm:t>
    </dgm:pt>
    <dgm:pt modelId="{C5A437EF-D68B-4340-BCD3-050FF0743B77}" type="parTrans" cxnId="{4998E2DF-8523-4E9D-8F21-8C4E7595F598}">
      <dgm:prSet/>
      <dgm:spPr/>
      <dgm:t>
        <a:bodyPr/>
        <a:lstStyle/>
        <a:p>
          <a:endParaRPr lang="en-IN"/>
        </a:p>
      </dgm:t>
    </dgm:pt>
    <dgm:pt modelId="{06F82A67-B460-4D01-B342-73C897AF7906}" type="sibTrans" cxnId="{4998E2DF-8523-4E9D-8F21-8C4E7595F598}">
      <dgm:prSet/>
      <dgm:spPr/>
      <dgm:t>
        <a:bodyPr/>
        <a:lstStyle/>
        <a:p>
          <a:endParaRPr lang="en-IN"/>
        </a:p>
      </dgm:t>
    </dgm:pt>
    <dgm:pt modelId="{DFCC4998-DF62-4373-9662-2232B8E4C334}">
      <dgm:prSet phldrT="[Text]" custT="1"/>
      <dgm:spPr/>
      <dgm:t>
        <a:bodyPr/>
        <a:lstStyle/>
        <a:p>
          <a:r>
            <a:rPr lang="en-IN" sz="3000" dirty="0">
              <a:latin typeface="Gabriola" panose="04040605051002020D02" pitchFamily="82" charset="0"/>
            </a:rPr>
            <a:t>Tables</a:t>
          </a:r>
        </a:p>
      </dgm:t>
    </dgm:pt>
    <dgm:pt modelId="{9089DAAD-9A83-482C-82C7-5B576CF253BE}" type="parTrans" cxnId="{CFF35036-D326-4982-B53D-761FD2452F26}">
      <dgm:prSet/>
      <dgm:spPr/>
      <dgm:t>
        <a:bodyPr/>
        <a:lstStyle/>
        <a:p>
          <a:endParaRPr lang="en-IN"/>
        </a:p>
      </dgm:t>
    </dgm:pt>
    <dgm:pt modelId="{A3AB47AA-04FB-44FD-A1F4-3FADAE47FB8C}" type="sibTrans" cxnId="{CFF35036-D326-4982-B53D-761FD2452F26}">
      <dgm:prSet/>
      <dgm:spPr/>
      <dgm:t>
        <a:bodyPr/>
        <a:lstStyle/>
        <a:p>
          <a:endParaRPr lang="en-IN"/>
        </a:p>
      </dgm:t>
    </dgm:pt>
    <dgm:pt modelId="{774B10FB-8C44-41F7-AEB0-C68B13CB17E3}">
      <dgm:prSet phldrT="[Text]" custT="1"/>
      <dgm:spPr/>
      <dgm:t>
        <a:bodyPr/>
        <a:lstStyle/>
        <a:p>
          <a:r>
            <a:rPr lang="en-IN" sz="2400" dirty="0">
              <a:latin typeface="Gabriola" panose="04040605051002020D02" pitchFamily="82" charset="0"/>
            </a:rPr>
            <a:t>Simple</a:t>
          </a:r>
        </a:p>
      </dgm:t>
    </dgm:pt>
    <dgm:pt modelId="{11C0B82C-717F-4547-B163-150C80594B8C}" type="parTrans" cxnId="{70838F5E-13E6-4931-9530-F9A83F1B1D02}">
      <dgm:prSet/>
      <dgm:spPr/>
      <dgm:t>
        <a:bodyPr/>
        <a:lstStyle/>
        <a:p>
          <a:endParaRPr lang="en-IN"/>
        </a:p>
      </dgm:t>
    </dgm:pt>
    <dgm:pt modelId="{BCDF3D91-CE29-4F54-8432-0C76726F7CE6}" type="sibTrans" cxnId="{70838F5E-13E6-4931-9530-F9A83F1B1D02}">
      <dgm:prSet/>
      <dgm:spPr/>
      <dgm:t>
        <a:bodyPr/>
        <a:lstStyle/>
        <a:p>
          <a:endParaRPr lang="en-IN"/>
        </a:p>
      </dgm:t>
    </dgm:pt>
    <dgm:pt modelId="{B4908644-48D5-4B71-B16F-84FBB385B3D6}">
      <dgm:prSet phldrT="[Text]" custT="1"/>
      <dgm:spPr/>
      <dgm:t>
        <a:bodyPr/>
        <a:lstStyle/>
        <a:p>
          <a:r>
            <a:rPr lang="en-US" sz="2400" dirty="0">
              <a:latin typeface="Gabriola" panose="04040605051002020D02" pitchFamily="82" charset="0"/>
            </a:rPr>
            <a:t>Pie</a:t>
          </a:r>
          <a:endParaRPr lang="en-IN" sz="2400" dirty="0">
            <a:latin typeface="Gabriola" panose="04040605051002020D02" pitchFamily="82" charset="0"/>
          </a:endParaRPr>
        </a:p>
      </dgm:t>
    </dgm:pt>
    <dgm:pt modelId="{180A7FD5-571C-4689-9F0C-3737782E6D35}" type="parTrans" cxnId="{E567FBD9-A1AA-4B4A-9207-2026B560809C}">
      <dgm:prSet/>
      <dgm:spPr/>
      <dgm:t>
        <a:bodyPr/>
        <a:lstStyle/>
        <a:p>
          <a:endParaRPr lang="en-IN"/>
        </a:p>
      </dgm:t>
    </dgm:pt>
    <dgm:pt modelId="{0625D83F-FDD1-42D3-AB95-58C8A296BF9F}" type="sibTrans" cxnId="{E567FBD9-A1AA-4B4A-9207-2026B560809C}">
      <dgm:prSet/>
      <dgm:spPr/>
      <dgm:t>
        <a:bodyPr/>
        <a:lstStyle/>
        <a:p>
          <a:endParaRPr lang="en-IN"/>
        </a:p>
      </dgm:t>
    </dgm:pt>
    <dgm:pt modelId="{606204C0-40FE-4CD1-B522-6EB34A37B22C}">
      <dgm:prSet phldrT="[Text]" custT="1"/>
      <dgm:spPr/>
      <dgm:t>
        <a:bodyPr/>
        <a:lstStyle/>
        <a:p>
          <a:r>
            <a:rPr lang="en-US" sz="2400" dirty="0">
              <a:latin typeface="Gabriola" panose="04040605051002020D02" pitchFamily="82" charset="0"/>
            </a:rPr>
            <a:t>Area</a:t>
          </a:r>
          <a:endParaRPr lang="en-IN" sz="2400" dirty="0">
            <a:latin typeface="Gabriola" panose="04040605051002020D02" pitchFamily="82" charset="0"/>
          </a:endParaRPr>
        </a:p>
      </dgm:t>
    </dgm:pt>
    <dgm:pt modelId="{F72ACDE9-3955-4499-9A1B-DF089B48FD25}" type="parTrans" cxnId="{638B9657-89AB-4287-A96F-72194C9D1B66}">
      <dgm:prSet/>
      <dgm:spPr/>
      <dgm:t>
        <a:bodyPr/>
        <a:lstStyle/>
        <a:p>
          <a:endParaRPr lang="en-IN"/>
        </a:p>
      </dgm:t>
    </dgm:pt>
    <dgm:pt modelId="{07C2BF44-A5AC-4B26-9182-BA62E6C8EB24}" type="sibTrans" cxnId="{638B9657-89AB-4287-A96F-72194C9D1B66}">
      <dgm:prSet/>
      <dgm:spPr/>
      <dgm:t>
        <a:bodyPr/>
        <a:lstStyle/>
        <a:p>
          <a:endParaRPr lang="en-IN"/>
        </a:p>
      </dgm:t>
    </dgm:pt>
    <dgm:pt modelId="{2F37B81B-1322-405D-B241-37E7C43DACA1}">
      <dgm:prSet custT="1"/>
      <dgm:spPr/>
      <dgm:t>
        <a:bodyPr/>
        <a:lstStyle/>
        <a:p>
          <a:r>
            <a:rPr lang="en-US" sz="2400" dirty="0">
              <a:latin typeface="Gabriola" panose="04040605051002020D02" pitchFamily="82" charset="0"/>
            </a:rPr>
            <a:t>Line</a:t>
          </a:r>
        </a:p>
      </dgm:t>
    </dgm:pt>
    <dgm:pt modelId="{D2BC7029-B553-4BF5-B4B8-005FF79F434E}" type="parTrans" cxnId="{5FDCBEE1-2C85-4FBB-B94C-7E4B2C209831}">
      <dgm:prSet/>
      <dgm:spPr/>
      <dgm:t>
        <a:bodyPr/>
        <a:lstStyle/>
        <a:p>
          <a:endParaRPr lang="en-IN"/>
        </a:p>
      </dgm:t>
    </dgm:pt>
    <dgm:pt modelId="{561F80FD-51AE-4DD2-A257-5FA970E461E8}" type="sibTrans" cxnId="{5FDCBEE1-2C85-4FBB-B94C-7E4B2C209831}">
      <dgm:prSet/>
      <dgm:spPr/>
      <dgm:t>
        <a:bodyPr/>
        <a:lstStyle/>
        <a:p>
          <a:endParaRPr lang="en-US"/>
        </a:p>
      </dgm:t>
    </dgm:pt>
    <dgm:pt modelId="{B4BB9503-2BE7-46BD-82E4-31F63771C689}">
      <dgm:prSet/>
      <dgm:spPr/>
      <dgm:t>
        <a:bodyPr/>
        <a:lstStyle/>
        <a:p>
          <a:r>
            <a:rPr lang="en-US" dirty="0">
              <a:latin typeface="Gabriola" panose="04040605051002020D02" pitchFamily="82" charset="0"/>
            </a:rPr>
            <a:t>Excel</a:t>
          </a:r>
        </a:p>
      </dgm:t>
    </dgm:pt>
    <dgm:pt modelId="{4DBA29C0-914B-4C51-BBCA-03EC6754232C}" type="parTrans" cxnId="{A5F6B65C-98AB-4D8F-BC59-C147B7E439EE}">
      <dgm:prSet/>
      <dgm:spPr/>
      <dgm:t>
        <a:bodyPr/>
        <a:lstStyle/>
        <a:p>
          <a:endParaRPr lang="en-IN"/>
        </a:p>
      </dgm:t>
    </dgm:pt>
    <dgm:pt modelId="{BA8CF044-D7EE-4E3E-9DA0-0572239B6A82}" type="sibTrans" cxnId="{A5F6B65C-98AB-4D8F-BC59-C147B7E439EE}">
      <dgm:prSet/>
      <dgm:spPr/>
      <dgm:t>
        <a:bodyPr/>
        <a:lstStyle/>
        <a:p>
          <a:endParaRPr lang="en-US"/>
        </a:p>
      </dgm:t>
    </dgm:pt>
    <dgm:pt modelId="{5AE77C67-2262-48A2-B1A2-41FEA242C5B1}">
      <dgm:prSet/>
      <dgm:spPr/>
      <dgm:t>
        <a:bodyPr/>
        <a:lstStyle/>
        <a:p>
          <a:r>
            <a:rPr lang="en-US" dirty="0">
              <a:latin typeface="Gabriola" panose="04040605051002020D02" pitchFamily="82" charset="0"/>
            </a:rPr>
            <a:t>Pivot</a:t>
          </a:r>
        </a:p>
      </dgm:t>
    </dgm:pt>
    <dgm:pt modelId="{63FF6A54-CB75-4D52-9489-5AE9CF9F99C3}" type="parTrans" cxnId="{3C8EEDE1-79DE-482C-94C1-A6E9E6998644}">
      <dgm:prSet/>
      <dgm:spPr/>
      <dgm:t>
        <a:bodyPr/>
        <a:lstStyle/>
        <a:p>
          <a:endParaRPr lang="en-US"/>
        </a:p>
      </dgm:t>
    </dgm:pt>
    <dgm:pt modelId="{26187826-D7FB-4032-8830-7CA119ED073A}" type="sibTrans" cxnId="{3C8EEDE1-79DE-482C-94C1-A6E9E6998644}">
      <dgm:prSet/>
      <dgm:spPr/>
      <dgm:t>
        <a:bodyPr/>
        <a:lstStyle/>
        <a:p>
          <a:endParaRPr lang="en-US"/>
        </a:p>
      </dgm:t>
    </dgm:pt>
    <dgm:pt modelId="{942F239C-4A8B-48FF-9413-DA9265019152}">
      <dgm:prSet custT="1"/>
      <dgm:spPr/>
      <dgm:t>
        <a:bodyPr/>
        <a:lstStyle/>
        <a:p>
          <a:r>
            <a:rPr lang="en-US" sz="2400" dirty="0">
              <a:latin typeface="Gabriola" panose="04040605051002020D02" pitchFamily="82" charset="0"/>
            </a:rPr>
            <a:t>Bars</a:t>
          </a:r>
          <a:endParaRPr lang="en-US" sz="700" dirty="0"/>
        </a:p>
      </dgm:t>
    </dgm:pt>
    <dgm:pt modelId="{DD5A1F77-AC7F-4BF5-A2E0-50E654E5808F}" type="parTrans" cxnId="{D945F6AE-6260-4A91-B9CA-5E2B83F83BA7}">
      <dgm:prSet/>
      <dgm:spPr/>
      <dgm:t>
        <a:bodyPr/>
        <a:lstStyle/>
        <a:p>
          <a:endParaRPr lang="en-US"/>
        </a:p>
      </dgm:t>
    </dgm:pt>
    <dgm:pt modelId="{A7BAAD57-5307-4D0E-B370-FF96A33DF834}" type="sibTrans" cxnId="{D945F6AE-6260-4A91-B9CA-5E2B83F83BA7}">
      <dgm:prSet/>
      <dgm:spPr/>
      <dgm:t>
        <a:bodyPr/>
        <a:lstStyle/>
        <a:p>
          <a:endParaRPr lang="en-US"/>
        </a:p>
      </dgm:t>
    </dgm:pt>
    <dgm:pt modelId="{896D6B1D-B8F9-4382-A90B-E7893A01887E}">
      <dgm:prSet custT="1"/>
      <dgm:spPr/>
      <dgm:t>
        <a:bodyPr/>
        <a:lstStyle/>
        <a:p>
          <a:r>
            <a:rPr lang="en-US" sz="2400" dirty="0">
              <a:latin typeface="Gabriola" panose="04040605051002020D02" pitchFamily="82" charset="0"/>
            </a:rPr>
            <a:t>Surface</a:t>
          </a:r>
          <a:endParaRPr lang="en-US" sz="700" dirty="0"/>
        </a:p>
      </dgm:t>
    </dgm:pt>
    <dgm:pt modelId="{8F0EF981-C754-44C8-AF24-08EFB6D9CA2E}" type="parTrans" cxnId="{5679BDDA-11DB-48F3-AD26-B16E17177ED6}">
      <dgm:prSet/>
      <dgm:spPr/>
      <dgm:t>
        <a:bodyPr/>
        <a:lstStyle/>
        <a:p>
          <a:endParaRPr lang="en-US"/>
        </a:p>
      </dgm:t>
    </dgm:pt>
    <dgm:pt modelId="{CE0967AD-5B9D-4E17-B924-C90D79ACEB3E}" type="sibTrans" cxnId="{5679BDDA-11DB-48F3-AD26-B16E17177ED6}">
      <dgm:prSet/>
      <dgm:spPr/>
      <dgm:t>
        <a:bodyPr/>
        <a:lstStyle/>
        <a:p>
          <a:endParaRPr lang="en-US"/>
        </a:p>
      </dgm:t>
    </dgm:pt>
    <dgm:pt modelId="{4B1A5C45-6F24-4673-8B94-21B857E4E985}" type="pres">
      <dgm:prSet presAssocID="{D8D07820-B5C3-413A-9ECB-8A18CB7B6E49}" presName="hierChild1" presStyleCnt="0">
        <dgm:presLayoutVars>
          <dgm:chPref val="1"/>
          <dgm:dir/>
          <dgm:animOne val="branch"/>
          <dgm:animLvl val="lvl"/>
          <dgm:resizeHandles/>
        </dgm:presLayoutVars>
      </dgm:prSet>
      <dgm:spPr/>
    </dgm:pt>
    <dgm:pt modelId="{7AD3BB16-BFCD-4E53-8678-C5B898A10C8F}" type="pres">
      <dgm:prSet presAssocID="{31ED1759-F7AD-4C9D-8CFC-CCDB07FBE799}" presName="hierRoot1" presStyleCnt="0"/>
      <dgm:spPr/>
    </dgm:pt>
    <dgm:pt modelId="{ABB25335-088C-44A8-9870-51D8BBC68A7E}" type="pres">
      <dgm:prSet presAssocID="{31ED1759-F7AD-4C9D-8CFC-CCDB07FBE799}" presName="composite" presStyleCnt="0"/>
      <dgm:spPr/>
    </dgm:pt>
    <dgm:pt modelId="{803FB93D-FA62-49A4-9C65-5EDB35387E34}" type="pres">
      <dgm:prSet presAssocID="{31ED1759-F7AD-4C9D-8CFC-CCDB07FBE799}" presName="background" presStyleLbl="node0" presStyleIdx="0" presStyleCnt="1"/>
      <dgm:spPr/>
    </dgm:pt>
    <dgm:pt modelId="{BCCB32F8-9CD1-4D9F-9ADC-327285C2249F}" type="pres">
      <dgm:prSet presAssocID="{31ED1759-F7AD-4C9D-8CFC-CCDB07FBE799}" presName="text" presStyleLbl="fgAcc0" presStyleIdx="0" presStyleCnt="1" custScaleX="272226" custLinFactNeighborX="-47995" custLinFactNeighborY="1629">
        <dgm:presLayoutVars>
          <dgm:chPref val="3"/>
        </dgm:presLayoutVars>
      </dgm:prSet>
      <dgm:spPr/>
    </dgm:pt>
    <dgm:pt modelId="{D08F13A4-AF97-4753-A9E6-8E4D46F46311}" type="pres">
      <dgm:prSet presAssocID="{31ED1759-F7AD-4C9D-8CFC-CCDB07FBE799}" presName="hierChild2" presStyleCnt="0"/>
      <dgm:spPr/>
    </dgm:pt>
    <dgm:pt modelId="{C82E44BA-3210-4C38-8F3B-B51F2C35AAF4}" type="pres">
      <dgm:prSet presAssocID="{A3C3AE4E-DD4D-48B9-A7D2-661AF4762479}" presName="Name10" presStyleLbl="parChTrans1D2" presStyleIdx="0" presStyleCnt="2"/>
      <dgm:spPr/>
    </dgm:pt>
    <dgm:pt modelId="{7970B6C9-25DB-4815-A40E-E19F94D3381D}" type="pres">
      <dgm:prSet presAssocID="{03E6F11A-94BE-44F2-B727-789C3FCD9546}" presName="hierRoot2" presStyleCnt="0"/>
      <dgm:spPr/>
    </dgm:pt>
    <dgm:pt modelId="{D2581CC8-CC3D-4315-882D-2EFEC1874E45}" type="pres">
      <dgm:prSet presAssocID="{03E6F11A-94BE-44F2-B727-789C3FCD9546}" presName="composite2" presStyleCnt="0"/>
      <dgm:spPr/>
    </dgm:pt>
    <dgm:pt modelId="{49C551B5-E2F5-4F74-A4B5-AE6161D9C1C0}" type="pres">
      <dgm:prSet presAssocID="{03E6F11A-94BE-44F2-B727-789C3FCD9546}" presName="background2" presStyleLbl="node2" presStyleIdx="0" presStyleCnt="2"/>
      <dgm:spPr/>
    </dgm:pt>
    <dgm:pt modelId="{13D334AE-40B5-4317-A24F-D1F8DE622733}" type="pres">
      <dgm:prSet presAssocID="{03E6F11A-94BE-44F2-B727-789C3FCD9546}" presName="text2" presStyleLbl="fgAcc2" presStyleIdx="0" presStyleCnt="2" custScaleX="114375" custLinFactNeighborX="-52253" custLinFactNeighborY="-3502">
        <dgm:presLayoutVars>
          <dgm:chPref val="3"/>
        </dgm:presLayoutVars>
      </dgm:prSet>
      <dgm:spPr/>
    </dgm:pt>
    <dgm:pt modelId="{B1AB3E1E-81BC-456A-966A-19FD99ED5972}" type="pres">
      <dgm:prSet presAssocID="{03E6F11A-94BE-44F2-B727-789C3FCD9546}" presName="hierChild3" presStyleCnt="0"/>
      <dgm:spPr/>
    </dgm:pt>
    <dgm:pt modelId="{AC762A8D-E6AF-4A51-A45B-4D8013CADC4D}" type="pres">
      <dgm:prSet presAssocID="{C5A437EF-D68B-4340-BCD3-050FF0743B77}" presName="Name17" presStyleLbl="parChTrans1D3" presStyleIdx="0" presStyleCnt="9"/>
      <dgm:spPr/>
    </dgm:pt>
    <dgm:pt modelId="{7474478C-8B23-4002-9CC7-D1D573372F4C}" type="pres">
      <dgm:prSet presAssocID="{EAFE204F-CCC0-4885-95E8-B27C845514D6}" presName="hierRoot3" presStyleCnt="0"/>
      <dgm:spPr/>
    </dgm:pt>
    <dgm:pt modelId="{A4595C00-9F3D-4A64-A193-60F46BA1EBAC}" type="pres">
      <dgm:prSet presAssocID="{EAFE204F-CCC0-4885-95E8-B27C845514D6}" presName="composite3" presStyleCnt="0"/>
      <dgm:spPr/>
    </dgm:pt>
    <dgm:pt modelId="{AE59C065-E749-418D-B408-A96D1EF991A4}" type="pres">
      <dgm:prSet presAssocID="{EAFE204F-CCC0-4885-95E8-B27C845514D6}" presName="background3" presStyleLbl="node3" presStyleIdx="0" presStyleCnt="9"/>
      <dgm:spPr/>
    </dgm:pt>
    <dgm:pt modelId="{47C9E4E5-7BC4-4D2B-84A6-CEBDE4E5B941}" type="pres">
      <dgm:prSet presAssocID="{EAFE204F-CCC0-4885-95E8-B27C845514D6}" presName="text3" presStyleLbl="fgAcc3" presStyleIdx="0" presStyleCnt="9" custScaleX="113048" custLinFactNeighborX="5231" custLinFactNeighborY="2354">
        <dgm:presLayoutVars>
          <dgm:chPref val="3"/>
        </dgm:presLayoutVars>
      </dgm:prSet>
      <dgm:spPr/>
    </dgm:pt>
    <dgm:pt modelId="{595C7D72-EF40-4A1D-A18C-F94393A4CFAB}" type="pres">
      <dgm:prSet presAssocID="{EAFE204F-CCC0-4885-95E8-B27C845514D6}" presName="hierChild4" presStyleCnt="0"/>
      <dgm:spPr/>
    </dgm:pt>
    <dgm:pt modelId="{5E41E4A8-C229-4CBD-8076-73343F056552}" type="pres">
      <dgm:prSet presAssocID="{D2BC7029-B553-4BF5-B4B8-005FF79F434E}" presName="Name17" presStyleLbl="parChTrans1D3" presStyleIdx="1" presStyleCnt="9"/>
      <dgm:spPr/>
    </dgm:pt>
    <dgm:pt modelId="{D178F4F3-29C5-463D-883D-1DA458001A0D}" type="pres">
      <dgm:prSet presAssocID="{2F37B81B-1322-405D-B241-37E7C43DACA1}" presName="hierRoot3" presStyleCnt="0"/>
      <dgm:spPr/>
    </dgm:pt>
    <dgm:pt modelId="{A579B560-8A30-4D56-8745-BD409CDFE286}" type="pres">
      <dgm:prSet presAssocID="{2F37B81B-1322-405D-B241-37E7C43DACA1}" presName="composite3" presStyleCnt="0"/>
      <dgm:spPr/>
    </dgm:pt>
    <dgm:pt modelId="{B52EC66C-119D-4A7C-86FD-A67204E9E68F}" type="pres">
      <dgm:prSet presAssocID="{2F37B81B-1322-405D-B241-37E7C43DACA1}" presName="background3" presStyleLbl="node3" presStyleIdx="1" presStyleCnt="9"/>
      <dgm:spPr/>
    </dgm:pt>
    <dgm:pt modelId="{A6E27FDD-F2C3-44B4-A7FE-A17D8033B0DE}" type="pres">
      <dgm:prSet presAssocID="{2F37B81B-1322-405D-B241-37E7C43DACA1}" presName="text3" presStyleLbl="fgAcc3" presStyleIdx="1" presStyleCnt="9" custLinFactNeighborX="2214" custLinFactNeighborY="2369">
        <dgm:presLayoutVars>
          <dgm:chPref val="3"/>
        </dgm:presLayoutVars>
      </dgm:prSet>
      <dgm:spPr/>
    </dgm:pt>
    <dgm:pt modelId="{4BE2F0CC-3320-404C-922D-1C7973FD75E3}" type="pres">
      <dgm:prSet presAssocID="{2F37B81B-1322-405D-B241-37E7C43DACA1}" presName="hierChild4" presStyleCnt="0"/>
      <dgm:spPr/>
    </dgm:pt>
    <dgm:pt modelId="{4B60A35C-A5BD-443B-938D-7C02DCFC0401}" type="pres">
      <dgm:prSet presAssocID="{180A7FD5-571C-4689-9F0C-3737782E6D35}" presName="Name17" presStyleLbl="parChTrans1D3" presStyleIdx="2" presStyleCnt="9"/>
      <dgm:spPr/>
    </dgm:pt>
    <dgm:pt modelId="{2BD7FD6A-69C5-4092-9A96-75E82755A677}" type="pres">
      <dgm:prSet presAssocID="{B4908644-48D5-4B71-B16F-84FBB385B3D6}" presName="hierRoot3" presStyleCnt="0"/>
      <dgm:spPr/>
    </dgm:pt>
    <dgm:pt modelId="{00A81FBB-1D49-41DC-83EF-A93C9E12F3EB}" type="pres">
      <dgm:prSet presAssocID="{B4908644-48D5-4B71-B16F-84FBB385B3D6}" presName="composite3" presStyleCnt="0"/>
      <dgm:spPr/>
    </dgm:pt>
    <dgm:pt modelId="{467BB447-EA98-47AB-A7C4-6D106B2A37D2}" type="pres">
      <dgm:prSet presAssocID="{B4908644-48D5-4B71-B16F-84FBB385B3D6}" presName="background3" presStyleLbl="node3" presStyleIdx="2" presStyleCnt="9"/>
      <dgm:spPr/>
    </dgm:pt>
    <dgm:pt modelId="{68B72630-6525-45F4-A915-D8BD3C54B4C2}" type="pres">
      <dgm:prSet presAssocID="{B4908644-48D5-4B71-B16F-84FBB385B3D6}" presName="text3" presStyleLbl="fgAcc3" presStyleIdx="2" presStyleCnt="9" custScaleX="109037">
        <dgm:presLayoutVars>
          <dgm:chPref val="3"/>
        </dgm:presLayoutVars>
      </dgm:prSet>
      <dgm:spPr/>
    </dgm:pt>
    <dgm:pt modelId="{87705462-93B3-4340-A239-CE49D62E9B15}" type="pres">
      <dgm:prSet presAssocID="{B4908644-48D5-4B71-B16F-84FBB385B3D6}" presName="hierChild4" presStyleCnt="0"/>
      <dgm:spPr/>
    </dgm:pt>
    <dgm:pt modelId="{BF5D9C03-0307-4750-AB02-A19E21F1FD26}" type="pres">
      <dgm:prSet presAssocID="{DD5A1F77-AC7F-4BF5-A2E0-50E654E5808F}" presName="Name17" presStyleLbl="parChTrans1D3" presStyleIdx="3" presStyleCnt="9"/>
      <dgm:spPr/>
    </dgm:pt>
    <dgm:pt modelId="{33970FE1-F173-4B42-B10F-18463894E813}" type="pres">
      <dgm:prSet presAssocID="{942F239C-4A8B-48FF-9413-DA9265019152}" presName="hierRoot3" presStyleCnt="0"/>
      <dgm:spPr/>
    </dgm:pt>
    <dgm:pt modelId="{A8210E1C-BAA9-4C8D-A17E-5199ACA1084B}" type="pres">
      <dgm:prSet presAssocID="{942F239C-4A8B-48FF-9413-DA9265019152}" presName="composite3" presStyleCnt="0"/>
      <dgm:spPr/>
    </dgm:pt>
    <dgm:pt modelId="{A48DB4C7-CF9C-463E-9A4A-8D4553C1D2AC}" type="pres">
      <dgm:prSet presAssocID="{942F239C-4A8B-48FF-9413-DA9265019152}" presName="background3" presStyleLbl="node3" presStyleIdx="3" presStyleCnt="9"/>
      <dgm:spPr/>
    </dgm:pt>
    <dgm:pt modelId="{40EED3B0-0584-4651-B7F7-D6C5E61292A3}" type="pres">
      <dgm:prSet presAssocID="{942F239C-4A8B-48FF-9413-DA9265019152}" presName="text3" presStyleLbl="fgAcc3" presStyleIdx="3" presStyleCnt="9">
        <dgm:presLayoutVars>
          <dgm:chPref val="3"/>
        </dgm:presLayoutVars>
      </dgm:prSet>
      <dgm:spPr/>
    </dgm:pt>
    <dgm:pt modelId="{B32EA7C6-61C0-46D6-A034-32F26FF7B813}" type="pres">
      <dgm:prSet presAssocID="{942F239C-4A8B-48FF-9413-DA9265019152}" presName="hierChild4" presStyleCnt="0"/>
      <dgm:spPr/>
    </dgm:pt>
    <dgm:pt modelId="{1E3766B1-5B43-43C9-B667-48634EEBC291}" type="pres">
      <dgm:prSet presAssocID="{F72ACDE9-3955-4499-9A1B-DF089B48FD25}" presName="Name17" presStyleLbl="parChTrans1D3" presStyleIdx="4" presStyleCnt="9"/>
      <dgm:spPr/>
    </dgm:pt>
    <dgm:pt modelId="{E135691C-4F8A-4F28-9BE7-F3CCDD87001B}" type="pres">
      <dgm:prSet presAssocID="{606204C0-40FE-4CD1-B522-6EB34A37B22C}" presName="hierRoot3" presStyleCnt="0"/>
      <dgm:spPr/>
    </dgm:pt>
    <dgm:pt modelId="{DB569856-BC5B-4014-88D8-287A8F4D0525}" type="pres">
      <dgm:prSet presAssocID="{606204C0-40FE-4CD1-B522-6EB34A37B22C}" presName="composite3" presStyleCnt="0"/>
      <dgm:spPr/>
    </dgm:pt>
    <dgm:pt modelId="{89FE1C3E-FF99-4B36-AE30-DA02F0254831}" type="pres">
      <dgm:prSet presAssocID="{606204C0-40FE-4CD1-B522-6EB34A37B22C}" presName="background3" presStyleLbl="node3" presStyleIdx="4" presStyleCnt="9"/>
      <dgm:spPr/>
    </dgm:pt>
    <dgm:pt modelId="{83E735CE-9FDB-4A78-8984-9508837A0F75}" type="pres">
      <dgm:prSet presAssocID="{606204C0-40FE-4CD1-B522-6EB34A37B22C}" presName="text3" presStyleLbl="fgAcc3" presStyleIdx="4" presStyleCnt="9" custScaleX="121931">
        <dgm:presLayoutVars>
          <dgm:chPref val="3"/>
        </dgm:presLayoutVars>
      </dgm:prSet>
      <dgm:spPr/>
    </dgm:pt>
    <dgm:pt modelId="{4A534E3D-528F-4274-BA6E-A09851ECB126}" type="pres">
      <dgm:prSet presAssocID="{606204C0-40FE-4CD1-B522-6EB34A37B22C}" presName="hierChild4" presStyleCnt="0"/>
      <dgm:spPr/>
    </dgm:pt>
    <dgm:pt modelId="{F1C77D3B-9D10-4952-9D47-104498FF9206}" type="pres">
      <dgm:prSet presAssocID="{8F0EF981-C754-44C8-AF24-08EFB6D9CA2E}" presName="Name17" presStyleLbl="parChTrans1D3" presStyleIdx="5" presStyleCnt="9"/>
      <dgm:spPr/>
    </dgm:pt>
    <dgm:pt modelId="{298C91D4-58DF-40BB-AD9C-87ED451F2881}" type="pres">
      <dgm:prSet presAssocID="{896D6B1D-B8F9-4382-A90B-E7893A01887E}" presName="hierRoot3" presStyleCnt="0"/>
      <dgm:spPr/>
    </dgm:pt>
    <dgm:pt modelId="{0D693F81-9AED-498F-927D-2C90EA0106E6}" type="pres">
      <dgm:prSet presAssocID="{896D6B1D-B8F9-4382-A90B-E7893A01887E}" presName="composite3" presStyleCnt="0"/>
      <dgm:spPr/>
    </dgm:pt>
    <dgm:pt modelId="{86E68E64-C0D0-4C2B-B127-046804B5FD38}" type="pres">
      <dgm:prSet presAssocID="{896D6B1D-B8F9-4382-A90B-E7893A01887E}" presName="background3" presStyleLbl="node3" presStyleIdx="5" presStyleCnt="9"/>
      <dgm:spPr/>
    </dgm:pt>
    <dgm:pt modelId="{9C7B27E4-A962-4892-9FDE-89A75E945963}" type="pres">
      <dgm:prSet presAssocID="{896D6B1D-B8F9-4382-A90B-E7893A01887E}" presName="text3" presStyleLbl="fgAcc3" presStyleIdx="5" presStyleCnt="9">
        <dgm:presLayoutVars>
          <dgm:chPref val="3"/>
        </dgm:presLayoutVars>
      </dgm:prSet>
      <dgm:spPr/>
    </dgm:pt>
    <dgm:pt modelId="{F7F1C6D7-E4AA-45A4-B06F-1903C6923157}" type="pres">
      <dgm:prSet presAssocID="{896D6B1D-B8F9-4382-A90B-E7893A01887E}" presName="hierChild4" presStyleCnt="0"/>
      <dgm:spPr/>
    </dgm:pt>
    <dgm:pt modelId="{7F3D7B58-11D5-4B13-BA44-F8B91FB4DD3A}" type="pres">
      <dgm:prSet presAssocID="{9089DAAD-9A83-482C-82C7-5B576CF253BE}" presName="Name10" presStyleLbl="parChTrans1D2" presStyleIdx="1" presStyleCnt="2"/>
      <dgm:spPr/>
    </dgm:pt>
    <dgm:pt modelId="{D5F1CF92-CDE5-440D-B2E6-02329341E4CE}" type="pres">
      <dgm:prSet presAssocID="{DFCC4998-DF62-4373-9662-2232B8E4C334}" presName="hierRoot2" presStyleCnt="0"/>
      <dgm:spPr/>
    </dgm:pt>
    <dgm:pt modelId="{B20C315A-70A4-49B2-985F-FA4A930D8695}" type="pres">
      <dgm:prSet presAssocID="{DFCC4998-DF62-4373-9662-2232B8E4C334}" presName="composite2" presStyleCnt="0"/>
      <dgm:spPr/>
    </dgm:pt>
    <dgm:pt modelId="{AFAD78EB-F2E6-47A2-A63A-142C94A09AD1}" type="pres">
      <dgm:prSet presAssocID="{DFCC4998-DF62-4373-9662-2232B8E4C334}" presName="background2" presStyleLbl="node2" presStyleIdx="1" presStyleCnt="2"/>
      <dgm:spPr/>
    </dgm:pt>
    <dgm:pt modelId="{1E9BD9A1-3C94-4DE6-AF05-BA3A5308888F}" type="pres">
      <dgm:prSet presAssocID="{DFCC4998-DF62-4373-9662-2232B8E4C334}" presName="text2" presStyleLbl="fgAcc2" presStyleIdx="1" presStyleCnt="2" custScaleX="116440" custLinFactNeighborX="-17233" custLinFactNeighborY="-4586">
        <dgm:presLayoutVars>
          <dgm:chPref val="3"/>
        </dgm:presLayoutVars>
      </dgm:prSet>
      <dgm:spPr/>
    </dgm:pt>
    <dgm:pt modelId="{8C273E17-2A9C-49EE-96E9-F70D5B086762}" type="pres">
      <dgm:prSet presAssocID="{DFCC4998-DF62-4373-9662-2232B8E4C334}" presName="hierChild3" presStyleCnt="0"/>
      <dgm:spPr/>
    </dgm:pt>
    <dgm:pt modelId="{63BAF105-80A1-4CBE-97F1-9D447373ECE9}" type="pres">
      <dgm:prSet presAssocID="{11C0B82C-717F-4547-B163-150C80594B8C}" presName="Name17" presStyleLbl="parChTrans1D3" presStyleIdx="6" presStyleCnt="9"/>
      <dgm:spPr/>
    </dgm:pt>
    <dgm:pt modelId="{4B4EF03F-7BF4-4C0E-B3F1-FE0881AEC36A}" type="pres">
      <dgm:prSet presAssocID="{774B10FB-8C44-41F7-AEB0-C68B13CB17E3}" presName="hierRoot3" presStyleCnt="0"/>
      <dgm:spPr/>
    </dgm:pt>
    <dgm:pt modelId="{59FF1192-2B68-40B3-A0F1-2A67E43CE367}" type="pres">
      <dgm:prSet presAssocID="{774B10FB-8C44-41F7-AEB0-C68B13CB17E3}" presName="composite3" presStyleCnt="0"/>
      <dgm:spPr/>
    </dgm:pt>
    <dgm:pt modelId="{6FCE994B-6858-4052-B904-A301BED2728C}" type="pres">
      <dgm:prSet presAssocID="{774B10FB-8C44-41F7-AEB0-C68B13CB17E3}" presName="background3" presStyleLbl="node3" presStyleIdx="6" presStyleCnt="9"/>
      <dgm:spPr/>
    </dgm:pt>
    <dgm:pt modelId="{2E5A3E75-412A-42C3-89FB-1DC5FDBD85AB}" type="pres">
      <dgm:prSet presAssocID="{774B10FB-8C44-41F7-AEB0-C68B13CB17E3}" presName="text3" presStyleLbl="fgAcc3" presStyleIdx="6" presStyleCnt="9">
        <dgm:presLayoutVars>
          <dgm:chPref val="3"/>
        </dgm:presLayoutVars>
      </dgm:prSet>
      <dgm:spPr/>
    </dgm:pt>
    <dgm:pt modelId="{FF609A00-90CA-4F5C-8D38-E29D038E7E36}" type="pres">
      <dgm:prSet presAssocID="{774B10FB-8C44-41F7-AEB0-C68B13CB17E3}" presName="hierChild4" presStyleCnt="0"/>
      <dgm:spPr/>
    </dgm:pt>
    <dgm:pt modelId="{6A7D05F9-FD83-43BC-8E2F-9E4DCE99F530}" type="pres">
      <dgm:prSet presAssocID="{4DBA29C0-914B-4C51-BBCA-03EC6754232C}" presName="Name17" presStyleLbl="parChTrans1D3" presStyleIdx="7" presStyleCnt="9"/>
      <dgm:spPr/>
    </dgm:pt>
    <dgm:pt modelId="{C42EA6C4-A486-48B9-B700-F073B52CE83B}" type="pres">
      <dgm:prSet presAssocID="{B4BB9503-2BE7-46BD-82E4-31F63771C689}" presName="hierRoot3" presStyleCnt="0"/>
      <dgm:spPr/>
    </dgm:pt>
    <dgm:pt modelId="{66177480-164B-4DB9-BC7F-8848F8A50B24}" type="pres">
      <dgm:prSet presAssocID="{B4BB9503-2BE7-46BD-82E4-31F63771C689}" presName="composite3" presStyleCnt="0"/>
      <dgm:spPr/>
    </dgm:pt>
    <dgm:pt modelId="{04A46636-C3B7-44C4-A297-7AA88E0C7D7B}" type="pres">
      <dgm:prSet presAssocID="{B4BB9503-2BE7-46BD-82E4-31F63771C689}" presName="background3" presStyleLbl="node3" presStyleIdx="7" presStyleCnt="9"/>
      <dgm:spPr/>
    </dgm:pt>
    <dgm:pt modelId="{F68C6B04-566A-416D-B5D3-3FD78D73973A}" type="pres">
      <dgm:prSet presAssocID="{B4BB9503-2BE7-46BD-82E4-31F63771C689}" presName="text3" presStyleLbl="fgAcc3" presStyleIdx="7" presStyleCnt="9">
        <dgm:presLayoutVars>
          <dgm:chPref val="3"/>
        </dgm:presLayoutVars>
      </dgm:prSet>
      <dgm:spPr/>
    </dgm:pt>
    <dgm:pt modelId="{A2C0B3A5-3185-4F23-9803-7583D6A41533}" type="pres">
      <dgm:prSet presAssocID="{B4BB9503-2BE7-46BD-82E4-31F63771C689}" presName="hierChild4" presStyleCnt="0"/>
      <dgm:spPr/>
    </dgm:pt>
    <dgm:pt modelId="{3A44ABB5-4FB2-478E-B69F-BE46C2F16275}" type="pres">
      <dgm:prSet presAssocID="{63FF6A54-CB75-4D52-9489-5AE9CF9F99C3}" presName="Name17" presStyleLbl="parChTrans1D3" presStyleIdx="8" presStyleCnt="9"/>
      <dgm:spPr/>
    </dgm:pt>
    <dgm:pt modelId="{FDC50364-EC16-4C7A-B877-6ABA7399AFCA}" type="pres">
      <dgm:prSet presAssocID="{5AE77C67-2262-48A2-B1A2-41FEA242C5B1}" presName="hierRoot3" presStyleCnt="0"/>
      <dgm:spPr/>
    </dgm:pt>
    <dgm:pt modelId="{9AA2994C-C22E-4A1D-B218-E05648143630}" type="pres">
      <dgm:prSet presAssocID="{5AE77C67-2262-48A2-B1A2-41FEA242C5B1}" presName="composite3" presStyleCnt="0"/>
      <dgm:spPr/>
    </dgm:pt>
    <dgm:pt modelId="{5B5B390C-BC90-4447-B93C-FC87BC52EDCA}" type="pres">
      <dgm:prSet presAssocID="{5AE77C67-2262-48A2-B1A2-41FEA242C5B1}" presName="background3" presStyleLbl="node3" presStyleIdx="8" presStyleCnt="9"/>
      <dgm:spPr/>
    </dgm:pt>
    <dgm:pt modelId="{143F48C4-C61C-4A53-B650-3BA5EB0B0328}" type="pres">
      <dgm:prSet presAssocID="{5AE77C67-2262-48A2-B1A2-41FEA242C5B1}" presName="text3" presStyleLbl="fgAcc3" presStyleIdx="8" presStyleCnt="9">
        <dgm:presLayoutVars>
          <dgm:chPref val="3"/>
        </dgm:presLayoutVars>
      </dgm:prSet>
      <dgm:spPr/>
    </dgm:pt>
    <dgm:pt modelId="{2095A317-B1B4-43B0-8C40-39577317BB0D}" type="pres">
      <dgm:prSet presAssocID="{5AE77C67-2262-48A2-B1A2-41FEA242C5B1}" presName="hierChild4" presStyleCnt="0"/>
      <dgm:spPr/>
    </dgm:pt>
  </dgm:ptLst>
  <dgm:cxnLst>
    <dgm:cxn modelId="{20B82609-2971-4F7E-873F-CF9B60B11617}" type="presOf" srcId="{DFCC4998-DF62-4373-9662-2232B8E4C334}" destId="{1E9BD9A1-3C94-4DE6-AF05-BA3A5308888F}" srcOrd="0" destOrd="0" presId="urn:microsoft.com/office/officeart/2005/8/layout/hierarchy1"/>
    <dgm:cxn modelId="{F19F0815-12C6-4235-A603-78ECEF7DDB00}" type="presOf" srcId="{A3C3AE4E-DD4D-48B9-A7D2-661AF4762479}" destId="{C82E44BA-3210-4C38-8F3B-B51F2C35AAF4}" srcOrd="0" destOrd="0" presId="urn:microsoft.com/office/officeart/2005/8/layout/hierarchy1"/>
    <dgm:cxn modelId="{EEC79916-152A-46E5-804E-3876510C0CD4}" srcId="{D8D07820-B5C3-413A-9ECB-8A18CB7B6E49}" destId="{31ED1759-F7AD-4C9D-8CFC-CCDB07FBE799}" srcOrd="0" destOrd="0" parTransId="{84A07ABD-CDCB-4FD4-AC27-A18F9A8E3845}" sibTransId="{014D0B86-5960-453E-9D21-3D9DF62DD049}"/>
    <dgm:cxn modelId="{2BDD9219-FA08-403D-B9B1-0DC94190B48E}" type="presOf" srcId="{5AE77C67-2262-48A2-B1A2-41FEA242C5B1}" destId="{143F48C4-C61C-4A53-B650-3BA5EB0B0328}" srcOrd="0" destOrd="0" presId="urn:microsoft.com/office/officeart/2005/8/layout/hierarchy1"/>
    <dgm:cxn modelId="{0C34E02D-8523-42A3-ADA0-44B3D273893A}" type="presOf" srcId="{942F239C-4A8B-48FF-9413-DA9265019152}" destId="{40EED3B0-0584-4651-B7F7-D6C5E61292A3}" srcOrd="0" destOrd="0" presId="urn:microsoft.com/office/officeart/2005/8/layout/hierarchy1"/>
    <dgm:cxn modelId="{CFF35036-D326-4982-B53D-761FD2452F26}" srcId="{31ED1759-F7AD-4C9D-8CFC-CCDB07FBE799}" destId="{DFCC4998-DF62-4373-9662-2232B8E4C334}" srcOrd="1" destOrd="0" parTransId="{9089DAAD-9A83-482C-82C7-5B576CF253BE}" sibTransId="{A3AB47AA-04FB-44FD-A1F4-3FADAE47FB8C}"/>
    <dgm:cxn modelId="{A5F6B65C-98AB-4D8F-BC59-C147B7E439EE}" srcId="{DFCC4998-DF62-4373-9662-2232B8E4C334}" destId="{B4BB9503-2BE7-46BD-82E4-31F63771C689}" srcOrd="1" destOrd="0" parTransId="{4DBA29C0-914B-4C51-BBCA-03EC6754232C}" sibTransId="{BA8CF044-D7EE-4E3E-9DA0-0572239B6A82}"/>
    <dgm:cxn modelId="{EC8DA45D-5E44-475B-AA7D-EACC3789928D}" type="presOf" srcId="{DD5A1F77-AC7F-4BF5-A2E0-50E654E5808F}" destId="{BF5D9C03-0307-4750-AB02-A19E21F1FD26}" srcOrd="0" destOrd="0" presId="urn:microsoft.com/office/officeart/2005/8/layout/hierarchy1"/>
    <dgm:cxn modelId="{70838F5E-13E6-4931-9530-F9A83F1B1D02}" srcId="{DFCC4998-DF62-4373-9662-2232B8E4C334}" destId="{774B10FB-8C44-41F7-AEB0-C68B13CB17E3}" srcOrd="0" destOrd="0" parTransId="{11C0B82C-717F-4547-B163-150C80594B8C}" sibTransId="{BCDF3D91-CE29-4F54-8432-0C76726F7CE6}"/>
    <dgm:cxn modelId="{FBBACC41-C29F-43DC-927D-C44B7828C076}" type="presOf" srcId="{03E6F11A-94BE-44F2-B727-789C3FCD9546}" destId="{13D334AE-40B5-4317-A24F-D1F8DE622733}" srcOrd="0" destOrd="0" presId="urn:microsoft.com/office/officeart/2005/8/layout/hierarchy1"/>
    <dgm:cxn modelId="{38EF696E-A04A-44EF-948D-8B457CCCE766}" type="presOf" srcId="{606204C0-40FE-4CD1-B522-6EB34A37B22C}" destId="{83E735CE-9FDB-4A78-8984-9508837A0F75}" srcOrd="0" destOrd="0" presId="urn:microsoft.com/office/officeart/2005/8/layout/hierarchy1"/>
    <dgm:cxn modelId="{ECFCDA76-3BC8-49C1-93B6-285AA6BA329C}" type="presOf" srcId="{31ED1759-F7AD-4C9D-8CFC-CCDB07FBE799}" destId="{BCCB32F8-9CD1-4D9F-9ADC-327285C2249F}" srcOrd="0" destOrd="0" presId="urn:microsoft.com/office/officeart/2005/8/layout/hierarchy1"/>
    <dgm:cxn modelId="{638B9657-89AB-4287-A96F-72194C9D1B66}" srcId="{03E6F11A-94BE-44F2-B727-789C3FCD9546}" destId="{606204C0-40FE-4CD1-B522-6EB34A37B22C}" srcOrd="4" destOrd="0" parTransId="{F72ACDE9-3955-4499-9A1B-DF089B48FD25}" sibTransId="{07C2BF44-A5AC-4B26-9182-BA62E6C8EB24}"/>
    <dgm:cxn modelId="{DD91947D-F661-45E3-B6CF-800EBE053F00}" type="presOf" srcId="{774B10FB-8C44-41F7-AEB0-C68B13CB17E3}" destId="{2E5A3E75-412A-42C3-89FB-1DC5FDBD85AB}" srcOrd="0" destOrd="0" presId="urn:microsoft.com/office/officeart/2005/8/layout/hierarchy1"/>
    <dgm:cxn modelId="{37F3C382-7AD1-4F54-8626-6A3627DD941D}" type="presOf" srcId="{F72ACDE9-3955-4499-9A1B-DF089B48FD25}" destId="{1E3766B1-5B43-43C9-B667-48634EEBC291}" srcOrd="0" destOrd="0" presId="urn:microsoft.com/office/officeart/2005/8/layout/hierarchy1"/>
    <dgm:cxn modelId="{AA53D882-D078-4D76-9DD8-5B4E3CDEF3D3}" type="presOf" srcId="{11C0B82C-717F-4547-B163-150C80594B8C}" destId="{63BAF105-80A1-4CBE-97F1-9D447373ECE9}" srcOrd="0" destOrd="0" presId="urn:microsoft.com/office/officeart/2005/8/layout/hierarchy1"/>
    <dgm:cxn modelId="{59EFD18D-A04A-4665-9742-939684511885}" type="presOf" srcId="{B4908644-48D5-4B71-B16F-84FBB385B3D6}" destId="{68B72630-6525-45F4-A915-D8BD3C54B4C2}" srcOrd="0" destOrd="0" presId="urn:microsoft.com/office/officeart/2005/8/layout/hierarchy1"/>
    <dgm:cxn modelId="{EC1836AA-3885-408A-8F24-F5FA686D1C46}" type="presOf" srcId="{8F0EF981-C754-44C8-AF24-08EFB6D9CA2E}" destId="{F1C77D3B-9D10-4952-9D47-104498FF9206}" srcOrd="0" destOrd="0" presId="urn:microsoft.com/office/officeart/2005/8/layout/hierarchy1"/>
    <dgm:cxn modelId="{0A1E5DAB-9DE3-46BA-B040-8B29E7FC654A}" type="presOf" srcId="{4DBA29C0-914B-4C51-BBCA-03EC6754232C}" destId="{6A7D05F9-FD83-43BC-8E2F-9E4DCE99F530}" srcOrd="0" destOrd="0" presId="urn:microsoft.com/office/officeart/2005/8/layout/hierarchy1"/>
    <dgm:cxn modelId="{D945F6AE-6260-4A91-B9CA-5E2B83F83BA7}" srcId="{03E6F11A-94BE-44F2-B727-789C3FCD9546}" destId="{942F239C-4A8B-48FF-9413-DA9265019152}" srcOrd="3" destOrd="0" parTransId="{DD5A1F77-AC7F-4BF5-A2E0-50E654E5808F}" sibTransId="{A7BAAD57-5307-4D0E-B370-FF96A33DF834}"/>
    <dgm:cxn modelId="{020EEBB0-7912-4D11-AB25-0F692C70365D}" srcId="{31ED1759-F7AD-4C9D-8CFC-CCDB07FBE799}" destId="{03E6F11A-94BE-44F2-B727-789C3FCD9546}" srcOrd="0" destOrd="0" parTransId="{A3C3AE4E-DD4D-48B9-A7D2-661AF4762479}" sibTransId="{34E24CDE-F3FE-4237-8F31-83F52AF1C040}"/>
    <dgm:cxn modelId="{496D65B4-D336-445C-AB02-6710D7FE2A8C}" type="presOf" srcId="{B4BB9503-2BE7-46BD-82E4-31F63771C689}" destId="{F68C6B04-566A-416D-B5D3-3FD78D73973A}" srcOrd="0" destOrd="0" presId="urn:microsoft.com/office/officeart/2005/8/layout/hierarchy1"/>
    <dgm:cxn modelId="{C1006FB6-0758-4946-9CF8-77B53F06F843}" type="presOf" srcId="{C5A437EF-D68B-4340-BCD3-050FF0743B77}" destId="{AC762A8D-E6AF-4A51-A45B-4D8013CADC4D}" srcOrd="0" destOrd="0" presId="urn:microsoft.com/office/officeart/2005/8/layout/hierarchy1"/>
    <dgm:cxn modelId="{658DADB7-C205-4EA9-91DC-D372F6AB4D5D}" type="presOf" srcId="{896D6B1D-B8F9-4382-A90B-E7893A01887E}" destId="{9C7B27E4-A962-4892-9FDE-89A75E945963}" srcOrd="0" destOrd="0" presId="urn:microsoft.com/office/officeart/2005/8/layout/hierarchy1"/>
    <dgm:cxn modelId="{8DFE8FBB-EE95-4DA2-8FDC-3358ED666DB5}" type="presOf" srcId="{EAFE204F-CCC0-4885-95E8-B27C845514D6}" destId="{47C9E4E5-7BC4-4D2B-84A6-CEBDE4E5B941}" srcOrd="0" destOrd="0" presId="urn:microsoft.com/office/officeart/2005/8/layout/hierarchy1"/>
    <dgm:cxn modelId="{6C0742BE-05E5-4650-A40F-CE308AB94E9A}" type="presOf" srcId="{D2BC7029-B553-4BF5-B4B8-005FF79F434E}" destId="{5E41E4A8-C229-4CBD-8076-73343F056552}" srcOrd="0" destOrd="0" presId="urn:microsoft.com/office/officeart/2005/8/layout/hierarchy1"/>
    <dgm:cxn modelId="{6A5C1CBF-7887-489E-98B1-BAE459D4320C}" type="presOf" srcId="{D8D07820-B5C3-413A-9ECB-8A18CB7B6E49}" destId="{4B1A5C45-6F24-4673-8B94-21B857E4E985}" srcOrd="0" destOrd="0" presId="urn:microsoft.com/office/officeart/2005/8/layout/hierarchy1"/>
    <dgm:cxn modelId="{490F0BC3-E323-40D7-89B8-CB3FD65F8DA8}" type="presOf" srcId="{9089DAAD-9A83-482C-82C7-5B576CF253BE}" destId="{7F3D7B58-11D5-4B13-BA44-F8B91FB4DD3A}" srcOrd="0" destOrd="0" presId="urn:microsoft.com/office/officeart/2005/8/layout/hierarchy1"/>
    <dgm:cxn modelId="{3502D3C5-92A2-4CC4-ADB9-43243BDA8034}" type="presOf" srcId="{63FF6A54-CB75-4D52-9489-5AE9CF9F99C3}" destId="{3A44ABB5-4FB2-478E-B69F-BE46C2F16275}" srcOrd="0" destOrd="0" presId="urn:microsoft.com/office/officeart/2005/8/layout/hierarchy1"/>
    <dgm:cxn modelId="{E567FBD9-A1AA-4B4A-9207-2026B560809C}" srcId="{03E6F11A-94BE-44F2-B727-789C3FCD9546}" destId="{B4908644-48D5-4B71-B16F-84FBB385B3D6}" srcOrd="2" destOrd="0" parTransId="{180A7FD5-571C-4689-9F0C-3737782E6D35}" sibTransId="{0625D83F-FDD1-42D3-AB95-58C8A296BF9F}"/>
    <dgm:cxn modelId="{5679BDDA-11DB-48F3-AD26-B16E17177ED6}" srcId="{03E6F11A-94BE-44F2-B727-789C3FCD9546}" destId="{896D6B1D-B8F9-4382-A90B-E7893A01887E}" srcOrd="5" destOrd="0" parTransId="{8F0EF981-C754-44C8-AF24-08EFB6D9CA2E}" sibTransId="{CE0967AD-5B9D-4E17-B924-C90D79ACEB3E}"/>
    <dgm:cxn modelId="{64EFCADA-56FD-4101-9475-56D53D8BA887}" type="presOf" srcId="{180A7FD5-571C-4689-9F0C-3737782E6D35}" destId="{4B60A35C-A5BD-443B-938D-7C02DCFC0401}" srcOrd="0" destOrd="0" presId="urn:microsoft.com/office/officeart/2005/8/layout/hierarchy1"/>
    <dgm:cxn modelId="{4998E2DF-8523-4E9D-8F21-8C4E7595F598}" srcId="{03E6F11A-94BE-44F2-B727-789C3FCD9546}" destId="{EAFE204F-CCC0-4885-95E8-B27C845514D6}" srcOrd="0" destOrd="0" parTransId="{C5A437EF-D68B-4340-BCD3-050FF0743B77}" sibTransId="{06F82A67-B460-4D01-B342-73C897AF7906}"/>
    <dgm:cxn modelId="{5FDCBEE1-2C85-4FBB-B94C-7E4B2C209831}" srcId="{03E6F11A-94BE-44F2-B727-789C3FCD9546}" destId="{2F37B81B-1322-405D-B241-37E7C43DACA1}" srcOrd="1" destOrd="0" parTransId="{D2BC7029-B553-4BF5-B4B8-005FF79F434E}" sibTransId="{561F80FD-51AE-4DD2-A257-5FA970E461E8}"/>
    <dgm:cxn modelId="{3C8EEDE1-79DE-482C-94C1-A6E9E6998644}" srcId="{DFCC4998-DF62-4373-9662-2232B8E4C334}" destId="{5AE77C67-2262-48A2-B1A2-41FEA242C5B1}" srcOrd="2" destOrd="0" parTransId="{63FF6A54-CB75-4D52-9489-5AE9CF9F99C3}" sibTransId="{26187826-D7FB-4032-8830-7CA119ED073A}"/>
    <dgm:cxn modelId="{2FE53CE2-5295-44C2-B2F1-C82D769D8EC9}" type="presOf" srcId="{2F37B81B-1322-405D-B241-37E7C43DACA1}" destId="{A6E27FDD-F2C3-44B4-A7FE-A17D8033B0DE}" srcOrd="0" destOrd="0" presId="urn:microsoft.com/office/officeart/2005/8/layout/hierarchy1"/>
    <dgm:cxn modelId="{A27849C8-7169-4104-B871-611776CF39D3}" type="presParOf" srcId="{4B1A5C45-6F24-4673-8B94-21B857E4E985}" destId="{7AD3BB16-BFCD-4E53-8678-C5B898A10C8F}" srcOrd="0" destOrd="0" presId="urn:microsoft.com/office/officeart/2005/8/layout/hierarchy1"/>
    <dgm:cxn modelId="{6ABF8F34-DD71-4E72-A428-65B2097FD583}" type="presParOf" srcId="{7AD3BB16-BFCD-4E53-8678-C5B898A10C8F}" destId="{ABB25335-088C-44A8-9870-51D8BBC68A7E}" srcOrd="0" destOrd="0" presId="urn:microsoft.com/office/officeart/2005/8/layout/hierarchy1"/>
    <dgm:cxn modelId="{31060BFC-D6E9-480F-8818-8F4FDC6ACC19}" type="presParOf" srcId="{ABB25335-088C-44A8-9870-51D8BBC68A7E}" destId="{803FB93D-FA62-49A4-9C65-5EDB35387E34}" srcOrd="0" destOrd="0" presId="urn:microsoft.com/office/officeart/2005/8/layout/hierarchy1"/>
    <dgm:cxn modelId="{1BBB27BF-46A6-47CA-87E4-1A41E63EF44B}" type="presParOf" srcId="{ABB25335-088C-44A8-9870-51D8BBC68A7E}" destId="{BCCB32F8-9CD1-4D9F-9ADC-327285C2249F}" srcOrd="1" destOrd="0" presId="urn:microsoft.com/office/officeart/2005/8/layout/hierarchy1"/>
    <dgm:cxn modelId="{78262059-D427-43C8-920D-A5CC621C92B3}" type="presParOf" srcId="{7AD3BB16-BFCD-4E53-8678-C5B898A10C8F}" destId="{D08F13A4-AF97-4753-A9E6-8E4D46F46311}" srcOrd="1" destOrd="0" presId="urn:microsoft.com/office/officeart/2005/8/layout/hierarchy1"/>
    <dgm:cxn modelId="{6B203F48-FB42-49C3-B008-0C8053F7FE0D}" type="presParOf" srcId="{D08F13A4-AF97-4753-A9E6-8E4D46F46311}" destId="{C82E44BA-3210-4C38-8F3B-B51F2C35AAF4}" srcOrd="0" destOrd="0" presId="urn:microsoft.com/office/officeart/2005/8/layout/hierarchy1"/>
    <dgm:cxn modelId="{224B128F-D9EA-4ECE-BF3C-3F3AD8A1ACE3}" type="presParOf" srcId="{D08F13A4-AF97-4753-A9E6-8E4D46F46311}" destId="{7970B6C9-25DB-4815-A40E-E19F94D3381D}" srcOrd="1" destOrd="0" presId="urn:microsoft.com/office/officeart/2005/8/layout/hierarchy1"/>
    <dgm:cxn modelId="{28AA88A5-B37E-4C7C-A064-9795BCDAE1E6}" type="presParOf" srcId="{7970B6C9-25DB-4815-A40E-E19F94D3381D}" destId="{D2581CC8-CC3D-4315-882D-2EFEC1874E45}" srcOrd="0" destOrd="0" presId="urn:microsoft.com/office/officeart/2005/8/layout/hierarchy1"/>
    <dgm:cxn modelId="{F1BC4396-A8FC-4DE5-B162-A4488EDF439F}" type="presParOf" srcId="{D2581CC8-CC3D-4315-882D-2EFEC1874E45}" destId="{49C551B5-E2F5-4F74-A4B5-AE6161D9C1C0}" srcOrd="0" destOrd="0" presId="urn:microsoft.com/office/officeart/2005/8/layout/hierarchy1"/>
    <dgm:cxn modelId="{F8EACC96-6464-40F4-92F0-7FCED73F6DDA}" type="presParOf" srcId="{D2581CC8-CC3D-4315-882D-2EFEC1874E45}" destId="{13D334AE-40B5-4317-A24F-D1F8DE622733}" srcOrd="1" destOrd="0" presId="urn:microsoft.com/office/officeart/2005/8/layout/hierarchy1"/>
    <dgm:cxn modelId="{9A1AEB53-A9B3-4767-AEFE-24CDFCD5AF0B}" type="presParOf" srcId="{7970B6C9-25DB-4815-A40E-E19F94D3381D}" destId="{B1AB3E1E-81BC-456A-966A-19FD99ED5972}" srcOrd="1" destOrd="0" presId="urn:microsoft.com/office/officeart/2005/8/layout/hierarchy1"/>
    <dgm:cxn modelId="{FA09B7B7-DB5C-4ADE-9328-B03D1FC7739C}" type="presParOf" srcId="{B1AB3E1E-81BC-456A-966A-19FD99ED5972}" destId="{AC762A8D-E6AF-4A51-A45B-4D8013CADC4D}" srcOrd="0" destOrd="0" presId="urn:microsoft.com/office/officeart/2005/8/layout/hierarchy1"/>
    <dgm:cxn modelId="{ECCAF2ED-A471-491B-B621-9B221F286CD0}" type="presParOf" srcId="{B1AB3E1E-81BC-456A-966A-19FD99ED5972}" destId="{7474478C-8B23-4002-9CC7-D1D573372F4C}" srcOrd="1" destOrd="0" presId="urn:microsoft.com/office/officeart/2005/8/layout/hierarchy1"/>
    <dgm:cxn modelId="{90732777-8A55-4ADD-B37A-36F1D75B4F4D}" type="presParOf" srcId="{7474478C-8B23-4002-9CC7-D1D573372F4C}" destId="{A4595C00-9F3D-4A64-A193-60F46BA1EBAC}" srcOrd="0" destOrd="0" presId="urn:microsoft.com/office/officeart/2005/8/layout/hierarchy1"/>
    <dgm:cxn modelId="{6781DE2E-BC79-4995-8BB9-26D41901E4E4}" type="presParOf" srcId="{A4595C00-9F3D-4A64-A193-60F46BA1EBAC}" destId="{AE59C065-E749-418D-B408-A96D1EF991A4}" srcOrd="0" destOrd="0" presId="urn:microsoft.com/office/officeart/2005/8/layout/hierarchy1"/>
    <dgm:cxn modelId="{29F9D737-4DC1-4528-9A44-F53FFCFEA090}" type="presParOf" srcId="{A4595C00-9F3D-4A64-A193-60F46BA1EBAC}" destId="{47C9E4E5-7BC4-4D2B-84A6-CEBDE4E5B941}" srcOrd="1" destOrd="0" presId="urn:microsoft.com/office/officeart/2005/8/layout/hierarchy1"/>
    <dgm:cxn modelId="{F83DA224-7AE8-4B38-A99F-3C20180A0370}" type="presParOf" srcId="{7474478C-8B23-4002-9CC7-D1D573372F4C}" destId="{595C7D72-EF40-4A1D-A18C-F94393A4CFAB}" srcOrd="1" destOrd="0" presId="urn:microsoft.com/office/officeart/2005/8/layout/hierarchy1"/>
    <dgm:cxn modelId="{0EC45CC2-9AFD-48BC-B214-564D15ACAFEE}" type="presParOf" srcId="{B1AB3E1E-81BC-456A-966A-19FD99ED5972}" destId="{5E41E4A8-C229-4CBD-8076-73343F056552}" srcOrd="2" destOrd="0" presId="urn:microsoft.com/office/officeart/2005/8/layout/hierarchy1"/>
    <dgm:cxn modelId="{77ED9C39-B07C-4195-AECF-117325A6F11A}" type="presParOf" srcId="{B1AB3E1E-81BC-456A-966A-19FD99ED5972}" destId="{D178F4F3-29C5-463D-883D-1DA458001A0D}" srcOrd="3" destOrd="0" presId="urn:microsoft.com/office/officeart/2005/8/layout/hierarchy1"/>
    <dgm:cxn modelId="{35125167-95BA-491C-88FF-3F6F7485CBA3}" type="presParOf" srcId="{D178F4F3-29C5-463D-883D-1DA458001A0D}" destId="{A579B560-8A30-4D56-8745-BD409CDFE286}" srcOrd="0" destOrd="0" presId="urn:microsoft.com/office/officeart/2005/8/layout/hierarchy1"/>
    <dgm:cxn modelId="{522FDF65-D1C9-4E55-A8F7-4DE3CD9268FA}" type="presParOf" srcId="{A579B560-8A30-4D56-8745-BD409CDFE286}" destId="{B52EC66C-119D-4A7C-86FD-A67204E9E68F}" srcOrd="0" destOrd="0" presId="urn:microsoft.com/office/officeart/2005/8/layout/hierarchy1"/>
    <dgm:cxn modelId="{938C9A7E-60EC-41C2-854F-A59FF8D88AF8}" type="presParOf" srcId="{A579B560-8A30-4D56-8745-BD409CDFE286}" destId="{A6E27FDD-F2C3-44B4-A7FE-A17D8033B0DE}" srcOrd="1" destOrd="0" presId="urn:microsoft.com/office/officeart/2005/8/layout/hierarchy1"/>
    <dgm:cxn modelId="{14C14A37-1717-4AEC-A5E4-51463441BC20}" type="presParOf" srcId="{D178F4F3-29C5-463D-883D-1DA458001A0D}" destId="{4BE2F0CC-3320-404C-922D-1C7973FD75E3}" srcOrd="1" destOrd="0" presId="urn:microsoft.com/office/officeart/2005/8/layout/hierarchy1"/>
    <dgm:cxn modelId="{78091F06-4D1E-40BC-A848-FA97242BC250}" type="presParOf" srcId="{B1AB3E1E-81BC-456A-966A-19FD99ED5972}" destId="{4B60A35C-A5BD-443B-938D-7C02DCFC0401}" srcOrd="4" destOrd="0" presId="urn:microsoft.com/office/officeart/2005/8/layout/hierarchy1"/>
    <dgm:cxn modelId="{9913AAA1-1448-4BCA-A20F-0899AAC3D72D}" type="presParOf" srcId="{B1AB3E1E-81BC-456A-966A-19FD99ED5972}" destId="{2BD7FD6A-69C5-4092-9A96-75E82755A677}" srcOrd="5" destOrd="0" presId="urn:microsoft.com/office/officeart/2005/8/layout/hierarchy1"/>
    <dgm:cxn modelId="{1451BB0E-E506-4787-98F3-7ABDCBBFB937}" type="presParOf" srcId="{2BD7FD6A-69C5-4092-9A96-75E82755A677}" destId="{00A81FBB-1D49-41DC-83EF-A93C9E12F3EB}" srcOrd="0" destOrd="0" presId="urn:microsoft.com/office/officeart/2005/8/layout/hierarchy1"/>
    <dgm:cxn modelId="{498A434A-C9FF-4B53-B269-1F1D459F95C4}" type="presParOf" srcId="{00A81FBB-1D49-41DC-83EF-A93C9E12F3EB}" destId="{467BB447-EA98-47AB-A7C4-6D106B2A37D2}" srcOrd="0" destOrd="0" presId="urn:microsoft.com/office/officeart/2005/8/layout/hierarchy1"/>
    <dgm:cxn modelId="{D839792D-C6AC-4869-AEC5-EADC93F19601}" type="presParOf" srcId="{00A81FBB-1D49-41DC-83EF-A93C9E12F3EB}" destId="{68B72630-6525-45F4-A915-D8BD3C54B4C2}" srcOrd="1" destOrd="0" presId="urn:microsoft.com/office/officeart/2005/8/layout/hierarchy1"/>
    <dgm:cxn modelId="{280D6FD9-3094-4437-8BB1-BA6A7B13AF97}" type="presParOf" srcId="{2BD7FD6A-69C5-4092-9A96-75E82755A677}" destId="{87705462-93B3-4340-A239-CE49D62E9B15}" srcOrd="1" destOrd="0" presId="urn:microsoft.com/office/officeart/2005/8/layout/hierarchy1"/>
    <dgm:cxn modelId="{B21818EA-1EBA-4A1F-BFD1-6F111D0021E4}" type="presParOf" srcId="{B1AB3E1E-81BC-456A-966A-19FD99ED5972}" destId="{BF5D9C03-0307-4750-AB02-A19E21F1FD26}" srcOrd="6" destOrd="0" presId="urn:microsoft.com/office/officeart/2005/8/layout/hierarchy1"/>
    <dgm:cxn modelId="{83F7FAD7-D40A-4E63-B4F8-AE508ACD2A77}" type="presParOf" srcId="{B1AB3E1E-81BC-456A-966A-19FD99ED5972}" destId="{33970FE1-F173-4B42-B10F-18463894E813}" srcOrd="7" destOrd="0" presId="urn:microsoft.com/office/officeart/2005/8/layout/hierarchy1"/>
    <dgm:cxn modelId="{780FCE08-F92D-4B56-8523-0282F638ED72}" type="presParOf" srcId="{33970FE1-F173-4B42-B10F-18463894E813}" destId="{A8210E1C-BAA9-4C8D-A17E-5199ACA1084B}" srcOrd="0" destOrd="0" presId="urn:microsoft.com/office/officeart/2005/8/layout/hierarchy1"/>
    <dgm:cxn modelId="{FFA4DBF7-E6B3-4614-AA31-7833D2FB9AA4}" type="presParOf" srcId="{A8210E1C-BAA9-4C8D-A17E-5199ACA1084B}" destId="{A48DB4C7-CF9C-463E-9A4A-8D4553C1D2AC}" srcOrd="0" destOrd="0" presId="urn:microsoft.com/office/officeart/2005/8/layout/hierarchy1"/>
    <dgm:cxn modelId="{2E492A8A-4A1E-4B50-B9E1-EF5132B1B9AF}" type="presParOf" srcId="{A8210E1C-BAA9-4C8D-A17E-5199ACA1084B}" destId="{40EED3B0-0584-4651-B7F7-D6C5E61292A3}" srcOrd="1" destOrd="0" presId="urn:microsoft.com/office/officeart/2005/8/layout/hierarchy1"/>
    <dgm:cxn modelId="{4AC58EF4-6852-4706-84E1-FF0C4549582D}" type="presParOf" srcId="{33970FE1-F173-4B42-B10F-18463894E813}" destId="{B32EA7C6-61C0-46D6-A034-32F26FF7B813}" srcOrd="1" destOrd="0" presId="urn:microsoft.com/office/officeart/2005/8/layout/hierarchy1"/>
    <dgm:cxn modelId="{85BF3077-47A3-4897-816C-DA5C8096B239}" type="presParOf" srcId="{B1AB3E1E-81BC-456A-966A-19FD99ED5972}" destId="{1E3766B1-5B43-43C9-B667-48634EEBC291}" srcOrd="8" destOrd="0" presId="urn:microsoft.com/office/officeart/2005/8/layout/hierarchy1"/>
    <dgm:cxn modelId="{C1E6B5CB-0B7B-40F5-B1A6-E7E1D6F88486}" type="presParOf" srcId="{B1AB3E1E-81BC-456A-966A-19FD99ED5972}" destId="{E135691C-4F8A-4F28-9BE7-F3CCDD87001B}" srcOrd="9" destOrd="0" presId="urn:microsoft.com/office/officeart/2005/8/layout/hierarchy1"/>
    <dgm:cxn modelId="{18C5E269-086B-4EFC-9959-D397BA25B284}" type="presParOf" srcId="{E135691C-4F8A-4F28-9BE7-F3CCDD87001B}" destId="{DB569856-BC5B-4014-88D8-287A8F4D0525}" srcOrd="0" destOrd="0" presId="urn:microsoft.com/office/officeart/2005/8/layout/hierarchy1"/>
    <dgm:cxn modelId="{EAF9F271-8BD5-421E-9201-3548D110E2A3}" type="presParOf" srcId="{DB569856-BC5B-4014-88D8-287A8F4D0525}" destId="{89FE1C3E-FF99-4B36-AE30-DA02F0254831}" srcOrd="0" destOrd="0" presId="urn:microsoft.com/office/officeart/2005/8/layout/hierarchy1"/>
    <dgm:cxn modelId="{9B69D519-18E4-4078-9044-8E8163C80D4D}" type="presParOf" srcId="{DB569856-BC5B-4014-88D8-287A8F4D0525}" destId="{83E735CE-9FDB-4A78-8984-9508837A0F75}" srcOrd="1" destOrd="0" presId="urn:microsoft.com/office/officeart/2005/8/layout/hierarchy1"/>
    <dgm:cxn modelId="{F6972930-4385-4B7A-88E1-15C2D31F8DA9}" type="presParOf" srcId="{E135691C-4F8A-4F28-9BE7-F3CCDD87001B}" destId="{4A534E3D-528F-4274-BA6E-A09851ECB126}" srcOrd="1" destOrd="0" presId="urn:microsoft.com/office/officeart/2005/8/layout/hierarchy1"/>
    <dgm:cxn modelId="{DF7254AD-A82A-49A7-A35B-9A44CEB50741}" type="presParOf" srcId="{B1AB3E1E-81BC-456A-966A-19FD99ED5972}" destId="{F1C77D3B-9D10-4952-9D47-104498FF9206}" srcOrd="10" destOrd="0" presId="urn:microsoft.com/office/officeart/2005/8/layout/hierarchy1"/>
    <dgm:cxn modelId="{558664D5-3820-4175-9157-4324C82A85EC}" type="presParOf" srcId="{B1AB3E1E-81BC-456A-966A-19FD99ED5972}" destId="{298C91D4-58DF-40BB-AD9C-87ED451F2881}" srcOrd="11" destOrd="0" presId="urn:microsoft.com/office/officeart/2005/8/layout/hierarchy1"/>
    <dgm:cxn modelId="{C150E0C6-266B-40C3-87CC-A8C4FA93E677}" type="presParOf" srcId="{298C91D4-58DF-40BB-AD9C-87ED451F2881}" destId="{0D693F81-9AED-498F-927D-2C90EA0106E6}" srcOrd="0" destOrd="0" presId="urn:microsoft.com/office/officeart/2005/8/layout/hierarchy1"/>
    <dgm:cxn modelId="{B754EABF-4A87-4AAC-98C0-0C9DF841C6F3}" type="presParOf" srcId="{0D693F81-9AED-498F-927D-2C90EA0106E6}" destId="{86E68E64-C0D0-4C2B-B127-046804B5FD38}" srcOrd="0" destOrd="0" presId="urn:microsoft.com/office/officeart/2005/8/layout/hierarchy1"/>
    <dgm:cxn modelId="{0495F1E0-19AA-49B3-914F-B5756742141C}" type="presParOf" srcId="{0D693F81-9AED-498F-927D-2C90EA0106E6}" destId="{9C7B27E4-A962-4892-9FDE-89A75E945963}" srcOrd="1" destOrd="0" presId="urn:microsoft.com/office/officeart/2005/8/layout/hierarchy1"/>
    <dgm:cxn modelId="{F7810EAA-7278-4A16-B3CC-E76D9BEDD110}" type="presParOf" srcId="{298C91D4-58DF-40BB-AD9C-87ED451F2881}" destId="{F7F1C6D7-E4AA-45A4-B06F-1903C6923157}" srcOrd="1" destOrd="0" presId="urn:microsoft.com/office/officeart/2005/8/layout/hierarchy1"/>
    <dgm:cxn modelId="{B5C23C73-5A68-431E-8EF1-044FEF12B76A}" type="presParOf" srcId="{D08F13A4-AF97-4753-A9E6-8E4D46F46311}" destId="{7F3D7B58-11D5-4B13-BA44-F8B91FB4DD3A}" srcOrd="2" destOrd="0" presId="urn:microsoft.com/office/officeart/2005/8/layout/hierarchy1"/>
    <dgm:cxn modelId="{79F90BE5-6F23-4C56-BE68-313E1A0C9C58}" type="presParOf" srcId="{D08F13A4-AF97-4753-A9E6-8E4D46F46311}" destId="{D5F1CF92-CDE5-440D-B2E6-02329341E4CE}" srcOrd="3" destOrd="0" presId="urn:microsoft.com/office/officeart/2005/8/layout/hierarchy1"/>
    <dgm:cxn modelId="{7A5F97BD-E9C5-464B-93CC-1E5DD6BBBAA3}" type="presParOf" srcId="{D5F1CF92-CDE5-440D-B2E6-02329341E4CE}" destId="{B20C315A-70A4-49B2-985F-FA4A930D8695}" srcOrd="0" destOrd="0" presId="urn:microsoft.com/office/officeart/2005/8/layout/hierarchy1"/>
    <dgm:cxn modelId="{ED9168DD-72B0-4401-9237-783E858DCA0B}" type="presParOf" srcId="{B20C315A-70A4-49B2-985F-FA4A930D8695}" destId="{AFAD78EB-F2E6-47A2-A63A-142C94A09AD1}" srcOrd="0" destOrd="0" presId="urn:microsoft.com/office/officeart/2005/8/layout/hierarchy1"/>
    <dgm:cxn modelId="{8ED09238-1C64-412C-B3E6-74231BA588C7}" type="presParOf" srcId="{B20C315A-70A4-49B2-985F-FA4A930D8695}" destId="{1E9BD9A1-3C94-4DE6-AF05-BA3A5308888F}" srcOrd="1" destOrd="0" presId="urn:microsoft.com/office/officeart/2005/8/layout/hierarchy1"/>
    <dgm:cxn modelId="{FF4DFE8D-B9D7-42EE-9A95-52DB40AF7776}" type="presParOf" srcId="{D5F1CF92-CDE5-440D-B2E6-02329341E4CE}" destId="{8C273E17-2A9C-49EE-96E9-F70D5B086762}" srcOrd="1" destOrd="0" presId="urn:microsoft.com/office/officeart/2005/8/layout/hierarchy1"/>
    <dgm:cxn modelId="{16F38CAA-C838-4B35-9BCE-835381C87EEC}" type="presParOf" srcId="{8C273E17-2A9C-49EE-96E9-F70D5B086762}" destId="{63BAF105-80A1-4CBE-97F1-9D447373ECE9}" srcOrd="0" destOrd="0" presId="urn:microsoft.com/office/officeart/2005/8/layout/hierarchy1"/>
    <dgm:cxn modelId="{E552EDAC-65FF-492C-9F79-F9032ED503F4}" type="presParOf" srcId="{8C273E17-2A9C-49EE-96E9-F70D5B086762}" destId="{4B4EF03F-7BF4-4C0E-B3F1-FE0881AEC36A}" srcOrd="1" destOrd="0" presId="urn:microsoft.com/office/officeart/2005/8/layout/hierarchy1"/>
    <dgm:cxn modelId="{58447808-97E9-4105-887A-D975AC6B1DB8}" type="presParOf" srcId="{4B4EF03F-7BF4-4C0E-B3F1-FE0881AEC36A}" destId="{59FF1192-2B68-40B3-A0F1-2A67E43CE367}" srcOrd="0" destOrd="0" presId="urn:microsoft.com/office/officeart/2005/8/layout/hierarchy1"/>
    <dgm:cxn modelId="{630A7D25-C95E-445D-A700-6AADB3286FCD}" type="presParOf" srcId="{59FF1192-2B68-40B3-A0F1-2A67E43CE367}" destId="{6FCE994B-6858-4052-B904-A301BED2728C}" srcOrd="0" destOrd="0" presId="urn:microsoft.com/office/officeart/2005/8/layout/hierarchy1"/>
    <dgm:cxn modelId="{A2E79AA1-4BDB-4C20-93C7-6333AB4848C4}" type="presParOf" srcId="{59FF1192-2B68-40B3-A0F1-2A67E43CE367}" destId="{2E5A3E75-412A-42C3-89FB-1DC5FDBD85AB}" srcOrd="1" destOrd="0" presId="urn:microsoft.com/office/officeart/2005/8/layout/hierarchy1"/>
    <dgm:cxn modelId="{A3A21991-A4D6-4CFF-AF6C-31F5117CC1CA}" type="presParOf" srcId="{4B4EF03F-7BF4-4C0E-B3F1-FE0881AEC36A}" destId="{FF609A00-90CA-4F5C-8D38-E29D038E7E36}" srcOrd="1" destOrd="0" presId="urn:microsoft.com/office/officeart/2005/8/layout/hierarchy1"/>
    <dgm:cxn modelId="{F2351454-5A2B-4F34-8870-4BCEBA654142}" type="presParOf" srcId="{8C273E17-2A9C-49EE-96E9-F70D5B086762}" destId="{6A7D05F9-FD83-43BC-8E2F-9E4DCE99F530}" srcOrd="2" destOrd="0" presId="urn:microsoft.com/office/officeart/2005/8/layout/hierarchy1"/>
    <dgm:cxn modelId="{0E221B44-FAA0-454E-B8D9-7C8BF6F9C82B}" type="presParOf" srcId="{8C273E17-2A9C-49EE-96E9-F70D5B086762}" destId="{C42EA6C4-A486-48B9-B700-F073B52CE83B}" srcOrd="3" destOrd="0" presId="urn:microsoft.com/office/officeart/2005/8/layout/hierarchy1"/>
    <dgm:cxn modelId="{51E7052F-F570-44CF-8F55-DD87AA2884A3}" type="presParOf" srcId="{C42EA6C4-A486-48B9-B700-F073B52CE83B}" destId="{66177480-164B-4DB9-BC7F-8848F8A50B24}" srcOrd="0" destOrd="0" presId="urn:microsoft.com/office/officeart/2005/8/layout/hierarchy1"/>
    <dgm:cxn modelId="{A9C80A00-110E-45A7-B765-C52C083A4281}" type="presParOf" srcId="{66177480-164B-4DB9-BC7F-8848F8A50B24}" destId="{04A46636-C3B7-44C4-A297-7AA88E0C7D7B}" srcOrd="0" destOrd="0" presId="urn:microsoft.com/office/officeart/2005/8/layout/hierarchy1"/>
    <dgm:cxn modelId="{4717365A-F9EB-4579-B94E-48ECEA7A9B85}" type="presParOf" srcId="{66177480-164B-4DB9-BC7F-8848F8A50B24}" destId="{F68C6B04-566A-416D-B5D3-3FD78D73973A}" srcOrd="1" destOrd="0" presId="urn:microsoft.com/office/officeart/2005/8/layout/hierarchy1"/>
    <dgm:cxn modelId="{19384CE5-80C2-4BDD-B6BC-C5B1DCE2FB85}" type="presParOf" srcId="{C42EA6C4-A486-48B9-B700-F073B52CE83B}" destId="{A2C0B3A5-3185-4F23-9803-7583D6A41533}" srcOrd="1" destOrd="0" presId="urn:microsoft.com/office/officeart/2005/8/layout/hierarchy1"/>
    <dgm:cxn modelId="{08BE6607-BDEC-4607-A971-223458B98C8F}" type="presParOf" srcId="{8C273E17-2A9C-49EE-96E9-F70D5B086762}" destId="{3A44ABB5-4FB2-478E-B69F-BE46C2F16275}" srcOrd="4" destOrd="0" presId="urn:microsoft.com/office/officeart/2005/8/layout/hierarchy1"/>
    <dgm:cxn modelId="{56F2518E-61D9-4D03-91FF-278707F2550A}" type="presParOf" srcId="{8C273E17-2A9C-49EE-96E9-F70D5B086762}" destId="{FDC50364-EC16-4C7A-B877-6ABA7399AFCA}" srcOrd="5" destOrd="0" presId="urn:microsoft.com/office/officeart/2005/8/layout/hierarchy1"/>
    <dgm:cxn modelId="{7BBC91B0-B604-4001-8E82-3506DDB48BD3}" type="presParOf" srcId="{FDC50364-EC16-4C7A-B877-6ABA7399AFCA}" destId="{9AA2994C-C22E-4A1D-B218-E05648143630}" srcOrd="0" destOrd="0" presId="urn:microsoft.com/office/officeart/2005/8/layout/hierarchy1"/>
    <dgm:cxn modelId="{FF25C772-5284-4FA1-A4FD-90A0388A6F4A}" type="presParOf" srcId="{9AA2994C-C22E-4A1D-B218-E05648143630}" destId="{5B5B390C-BC90-4447-B93C-FC87BC52EDCA}" srcOrd="0" destOrd="0" presId="urn:microsoft.com/office/officeart/2005/8/layout/hierarchy1"/>
    <dgm:cxn modelId="{8E77532D-F35B-4D01-A451-FD5112CBB65B}" type="presParOf" srcId="{9AA2994C-C22E-4A1D-B218-E05648143630}" destId="{143F48C4-C61C-4A53-B650-3BA5EB0B0328}" srcOrd="1" destOrd="0" presId="urn:microsoft.com/office/officeart/2005/8/layout/hierarchy1"/>
    <dgm:cxn modelId="{4E7920B7-3C06-425D-99F9-6753192CD3FE}" type="presParOf" srcId="{FDC50364-EC16-4C7A-B877-6ABA7399AFCA}" destId="{2095A317-B1B4-43B0-8C40-39577317BB0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C29EB8-3715-450D-AF1E-3DAF944EED5A}" type="doc">
      <dgm:prSet loTypeId="urn:microsoft.com/office/officeart/2005/8/layout/list1" loCatId="list" qsTypeId="urn:microsoft.com/office/officeart/2005/8/quickstyle/3d1" qsCatId="3D" csTypeId="urn:microsoft.com/office/officeart/2005/8/colors/colorful1" csCatId="colorful" phldr="1"/>
      <dgm:spPr/>
      <dgm:t>
        <a:bodyPr/>
        <a:lstStyle/>
        <a:p>
          <a:endParaRPr lang="en-IN"/>
        </a:p>
      </dgm:t>
    </dgm:pt>
    <dgm:pt modelId="{A20F72B8-46F7-46F5-8253-6B8D750D7822}">
      <dgm:prSet phldrT="[Text]" custT="1"/>
      <dgm:spPr/>
      <dgm:t>
        <a:bodyPr/>
        <a:lstStyle/>
        <a:p>
          <a:pPr algn="l"/>
          <a:r>
            <a:rPr lang="en-IN" sz="4000" dirty="0">
              <a:latin typeface="Gabriola" panose="04040605051002020D02" pitchFamily="82" charset="0"/>
            </a:rPr>
            <a:t>NumPy</a:t>
          </a:r>
        </a:p>
      </dgm:t>
    </dgm:pt>
    <dgm:pt modelId="{E18AB6CD-6417-4D7B-B32C-4816D5EF072D}" type="parTrans" cxnId="{4210A204-7A27-4D48-AD6B-E30BEE7CA8C4}">
      <dgm:prSet/>
      <dgm:spPr/>
      <dgm:t>
        <a:bodyPr/>
        <a:lstStyle/>
        <a:p>
          <a:endParaRPr lang="en-IN"/>
        </a:p>
      </dgm:t>
    </dgm:pt>
    <dgm:pt modelId="{BFDB81AA-FE40-416A-AA62-D33CBEF0D2AF}" type="sibTrans" cxnId="{4210A204-7A27-4D48-AD6B-E30BEE7CA8C4}">
      <dgm:prSet/>
      <dgm:spPr/>
      <dgm:t>
        <a:bodyPr/>
        <a:lstStyle/>
        <a:p>
          <a:endParaRPr lang="en-IN"/>
        </a:p>
      </dgm:t>
    </dgm:pt>
    <dgm:pt modelId="{E20811D4-38D5-4701-ADD2-F5E118CD5344}">
      <dgm:prSet phldrT="[Text]" custT="1"/>
      <dgm:spPr/>
      <dgm:t>
        <a:bodyPr/>
        <a:lstStyle/>
        <a:p>
          <a:r>
            <a:rPr lang="en-IN" sz="4000" dirty="0">
              <a:latin typeface="Gabriola" panose="04040605051002020D02" pitchFamily="82" charset="0"/>
            </a:rPr>
            <a:t>pandas</a:t>
          </a:r>
        </a:p>
      </dgm:t>
    </dgm:pt>
    <dgm:pt modelId="{DB901920-EA4E-4079-B347-9CC93466F1C6}" type="parTrans" cxnId="{671A4EF7-2D09-457D-8E57-93D9A2F1A20A}">
      <dgm:prSet/>
      <dgm:spPr/>
      <dgm:t>
        <a:bodyPr/>
        <a:lstStyle/>
        <a:p>
          <a:endParaRPr lang="en-IN"/>
        </a:p>
      </dgm:t>
    </dgm:pt>
    <dgm:pt modelId="{FBC9A06D-E937-40DC-99FC-F1533D86B03F}" type="sibTrans" cxnId="{671A4EF7-2D09-457D-8E57-93D9A2F1A20A}">
      <dgm:prSet/>
      <dgm:spPr/>
      <dgm:t>
        <a:bodyPr/>
        <a:lstStyle/>
        <a:p>
          <a:endParaRPr lang="en-IN"/>
        </a:p>
      </dgm:t>
    </dgm:pt>
    <dgm:pt modelId="{FC03E80F-DBEA-4C42-B0CB-F89E680ECF6C}">
      <dgm:prSet phldrT="[Text]" custT="1"/>
      <dgm:spPr/>
      <dgm:t>
        <a:bodyPr/>
        <a:lstStyle/>
        <a:p>
          <a:r>
            <a:rPr lang="en-IN" sz="4000" dirty="0">
              <a:latin typeface="Gabriola" panose="04040605051002020D02" pitchFamily="82" charset="0"/>
            </a:rPr>
            <a:t>SciPy</a:t>
          </a:r>
        </a:p>
      </dgm:t>
    </dgm:pt>
    <dgm:pt modelId="{0826BC36-C2AC-4097-BEE2-0830F57C1F4F}" type="parTrans" cxnId="{0207C586-6C17-4464-9E10-4FB2C364BD7D}">
      <dgm:prSet/>
      <dgm:spPr/>
      <dgm:t>
        <a:bodyPr/>
        <a:lstStyle/>
        <a:p>
          <a:endParaRPr lang="en-IN"/>
        </a:p>
      </dgm:t>
    </dgm:pt>
    <dgm:pt modelId="{C4503346-F088-4531-8C1D-9E9927DE18DF}" type="sibTrans" cxnId="{0207C586-6C17-4464-9E10-4FB2C364BD7D}">
      <dgm:prSet/>
      <dgm:spPr/>
      <dgm:t>
        <a:bodyPr/>
        <a:lstStyle/>
        <a:p>
          <a:endParaRPr lang="en-IN"/>
        </a:p>
      </dgm:t>
    </dgm:pt>
    <dgm:pt modelId="{3C3BB98B-E2AB-4704-837A-362BA2FF7D82}" type="pres">
      <dgm:prSet presAssocID="{EAC29EB8-3715-450D-AF1E-3DAF944EED5A}" presName="linear" presStyleCnt="0">
        <dgm:presLayoutVars>
          <dgm:dir/>
          <dgm:animLvl val="lvl"/>
          <dgm:resizeHandles val="exact"/>
        </dgm:presLayoutVars>
      </dgm:prSet>
      <dgm:spPr/>
    </dgm:pt>
    <dgm:pt modelId="{25D9065D-8D7B-4222-B0B1-320626355EEF}" type="pres">
      <dgm:prSet presAssocID="{A20F72B8-46F7-46F5-8253-6B8D750D7822}" presName="parentLin" presStyleCnt="0"/>
      <dgm:spPr/>
    </dgm:pt>
    <dgm:pt modelId="{4ED5BCDB-6E4C-4EF0-A09E-5C8CEDFB9BE3}" type="pres">
      <dgm:prSet presAssocID="{A20F72B8-46F7-46F5-8253-6B8D750D7822}" presName="parentLeftMargin" presStyleLbl="node1" presStyleIdx="0" presStyleCnt="3"/>
      <dgm:spPr/>
    </dgm:pt>
    <dgm:pt modelId="{DB14198D-37C6-4397-A6FA-5D98FA04BA80}" type="pres">
      <dgm:prSet presAssocID="{A20F72B8-46F7-46F5-8253-6B8D750D7822}" presName="parentText" presStyleLbl="node1" presStyleIdx="0" presStyleCnt="3">
        <dgm:presLayoutVars>
          <dgm:chMax val="0"/>
          <dgm:bulletEnabled val="1"/>
        </dgm:presLayoutVars>
      </dgm:prSet>
      <dgm:spPr/>
    </dgm:pt>
    <dgm:pt modelId="{FEEA46E6-149A-4705-BA0E-7587CCD3657E}" type="pres">
      <dgm:prSet presAssocID="{A20F72B8-46F7-46F5-8253-6B8D750D7822}" presName="negativeSpace" presStyleCnt="0"/>
      <dgm:spPr/>
    </dgm:pt>
    <dgm:pt modelId="{5ED9C1E3-F23C-40C8-86FB-07FBDBE09D9A}" type="pres">
      <dgm:prSet presAssocID="{A20F72B8-46F7-46F5-8253-6B8D750D7822}" presName="childText" presStyleLbl="conFgAcc1" presStyleIdx="0" presStyleCnt="3">
        <dgm:presLayoutVars>
          <dgm:bulletEnabled val="1"/>
        </dgm:presLayoutVars>
      </dgm:prSet>
      <dgm:spPr/>
    </dgm:pt>
    <dgm:pt modelId="{FD936647-8B52-42E5-8125-A0CCFEDD533C}" type="pres">
      <dgm:prSet presAssocID="{BFDB81AA-FE40-416A-AA62-D33CBEF0D2AF}" presName="spaceBetweenRectangles" presStyleCnt="0"/>
      <dgm:spPr/>
    </dgm:pt>
    <dgm:pt modelId="{B3B5E313-C5A8-4943-AC6B-426317F041BC}" type="pres">
      <dgm:prSet presAssocID="{E20811D4-38D5-4701-ADD2-F5E118CD5344}" presName="parentLin" presStyleCnt="0"/>
      <dgm:spPr/>
    </dgm:pt>
    <dgm:pt modelId="{98C98E45-E408-430F-BC94-3251E07793EC}" type="pres">
      <dgm:prSet presAssocID="{E20811D4-38D5-4701-ADD2-F5E118CD5344}" presName="parentLeftMargin" presStyleLbl="node1" presStyleIdx="0" presStyleCnt="3"/>
      <dgm:spPr/>
    </dgm:pt>
    <dgm:pt modelId="{4E6DCE4D-2432-4E77-99DE-7EA331FD5B4A}" type="pres">
      <dgm:prSet presAssocID="{E20811D4-38D5-4701-ADD2-F5E118CD5344}" presName="parentText" presStyleLbl="node1" presStyleIdx="1" presStyleCnt="3">
        <dgm:presLayoutVars>
          <dgm:chMax val="0"/>
          <dgm:bulletEnabled val="1"/>
        </dgm:presLayoutVars>
      </dgm:prSet>
      <dgm:spPr/>
    </dgm:pt>
    <dgm:pt modelId="{9EE56048-94B0-42DA-8C36-E2EF0C0F086A}" type="pres">
      <dgm:prSet presAssocID="{E20811D4-38D5-4701-ADD2-F5E118CD5344}" presName="negativeSpace" presStyleCnt="0"/>
      <dgm:spPr/>
    </dgm:pt>
    <dgm:pt modelId="{2F66561B-1BD1-4B18-9AA8-071D21791D0D}" type="pres">
      <dgm:prSet presAssocID="{E20811D4-38D5-4701-ADD2-F5E118CD5344}" presName="childText" presStyleLbl="conFgAcc1" presStyleIdx="1" presStyleCnt="3">
        <dgm:presLayoutVars>
          <dgm:bulletEnabled val="1"/>
        </dgm:presLayoutVars>
      </dgm:prSet>
      <dgm:spPr/>
    </dgm:pt>
    <dgm:pt modelId="{2B4EFCB9-CB87-477D-9F20-42819A04255D}" type="pres">
      <dgm:prSet presAssocID="{FBC9A06D-E937-40DC-99FC-F1533D86B03F}" presName="spaceBetweenRectangles" presStyleCnt="0"/>
      <dgm:spPr/>
    </dgm:pt>
    <dgm:pt modelId="{3D576400-807A-4F78-A929-40A6E6118F49}" type="pres">
      <dgm:prSet presAssocID="{FC03E80F-DBEA-4C42-B0CB-F89E680ECF6C}" presName="parentLin" presStyleCnt="0"/>
      <dgm:spPr/>
    </dgm:pt>
    <dgm:pt modelId="{C327E8FA-FF5A-459D-AA5C-124B896959FF}" type="pres">
      <dgm:prSet presAssocID="{FC03E80F-DBEA-4C42-B0CB-F89E680ECF6C}" presName="parentLeftMargin" presStyleLbl="node1" presStyleIdx="1" presStyleCnt="3"/>
      <dgm:spPr/>
    </dgm:pt>
    <dgm:pt modelId="{B8087939-2170-450D-A465-88890BFA3C0F}" type="pres">
      <dgm:prSet presAssocID="{FC03E80F-DBEA-4C42-B0CB-F89E680ECF6C}" presName="parentText" presStyleLbl="node1" presStyleIdx="2" presStyleCnt="3">
        <dgm:presLayoutVars>
          <dgm:chMax val="0"/>
          <dgm:bulletEnabled val="1"/>
        </dgm:presLayoutVars>
      </dgm:prSet>
      <dgm:spPr/>
    </dgm:pt>
    <dgm:pt modelId="{07A94CE1-1442-485A-BB3D-4ED641CECE2C}" type="pres">
      <dgm:prSet presAssocID="{FC03E80F-DBEA-4C42-B0CB-F89E680ECF6C}" presName="negativeSpace" presStyleCnt="0"/>
      <dgm:spPr/>
    </dgm:pt>
    <dgm:pt modelId="{DD746533-6A94-4498-BCDD-DEBA787861DA}" type="pres">
      <dgm:prSet presAssocID="{FC03E80F-DBEA-4C42-B0CB-F89E680ECF6C}" presName="childText" presStyleLbl="conFgAcc1" presStyleIdx="2" presStyleCnt="3">
        <dgm:presLayoutVars>
          <dgm:bulletEnabled val="1"/>
        </dgm:presLayoutVars>
      </dgm:prSet>
      <dgm:spPr/>
    </dgm:pt>
  </dgm:ptLst>
  <dgm:cxnLst>
    <dgm:cxn modelId="{4210A204-7A27-4D48-AD6B-E30BEE7CA8C4}" srcId="{EAC29EB8-3715-450D-AF1E-3DAF944EED5A}" destId="{A20F72B8-46F7-46F5-8253-6B8D750D7822}" srcOrd="0" destOrd="0" parTransId="{E18AB6CD-6417-4D7B-B32C-4816D5EF072D}" sibTransId="{BFDB81AA-FE40-416A-AA62-D33CBEF0D2AF}"/>
    <dgm:cxn modelId="{1A0E130D-CF37-4077-905C-F6CE003F4676}" type="presOf" srcId="{FC03E80F-DBEA-4C42-B0CB-F89E680ECF6C}" destId="{B8087939-2170-450D-A465-88890BFA3C0F}" srcOrd="1" destOrd="0" presId="urn:microsoft.com/office/officeart/2005/8/layout/list1"/>
    <dgm:cxn modelId="{6D880968-CB5A-4319-8F0E-35A9AEB530FB}" type="presOf" srcId="{E20811D4-38D5-4701-ADD2-F5E118CD5344}" destId="{98C98E45-E408-430F-BC94-3251E07793EC}" srcOrd="0" destOrd="0" presId="urn:microsoft.com/office/officeart/2005/8/layout/list1"/>
    <dgm:cxn modelId="{D247C768-F9C2-4939-BB0B-41F96D2B921F}" type="presOf" srcId="{FC03E80F-DBEA-4C42-B0CB-F89E680ECF6C}" destId="{C327E8FA-FF5A-459D-AA5C-124B896959FF}" srcOrd="0" destOrd="0" presId="urn:microsoft.com/office/officeart/2005/8/layout/list1"/>
    <dgm:cxn modelId="{0207C586-6C17-4464-9E10-4FB2C364BD7D}" srcId="{EAC29EB8-3715-450D-AF1E-3DAF944EED5A}" destId="{FC03E80F-DBEA-4C42-B0CB-F89E680ECF6C}" srcOrd="2" destOrd="0" parTransId="{0826BC36-C2AC-4097-BEE2-0830F57C1F4F}" sibTransId="{C4503346-F088-4531-8C1D-9E9927DE18DF}"/>
    <dgm:cxn modelId="{DC28B895-E9A9-4606-8554-010BBBDE2174}" type="presOf" srcId="{A20F72B8-46F7-46F5-8253-6B8D750D7822}" destId="{DB14198D-37C6-4397-A6FA-5D98FA04BA80}" srcOrd="1" destOrd="0" presId="urn:microsoft.com/office/officeart/2005/8/layout/list1"/>
    <dgm:cxn modelId="{8D1F0CF3-F84D-4ED7-BCD5-73270F66110A}" type="presOf" srcId="{E20811D4-38D5-4701-ADD2-F5E118CD5344}" destId="{4E6DCE4D-2432-4E77-99DE-7EA331FD5B4A}" srcOrd="1" destOrd="0" presId="urn:microsoft.com/office/officeart/2005/8/layout/list1"/>
    <dgm:cxn modelId="{574401F7-7ECA-4BFD-855D-0D03ED609775}" type="presOf" srcId="{A20F72B8-46F7-46F5-8253-6B8D750D7822}" destId="{4ED5BCDB-6E4C-4EF0-A09E-5C8CEDFB9BE3}" srcOrd="0" destOrd="0" presId="urn:microsoft.com/office/officeart/2005/8/layout/list1"/>
    <dgm:cxn modelId="{671A4EF7-2D09-457D-8E57-93D9A2F1A20A}" srcId="{EAC29EB8-3715-450D-AF1E-3DAF944EED5A}" destId="{E20811D4-38D5-4701-ADD2-F5E118CD5344}" srcOrd="1" destOrd="0" parTransId="{DB901920-EA4E-4079-B347-9CC93466F1C6}" sibTransId="{FBC9A06D-E937-40DC-99FC-F1533D86B03F}"/>
    <dgm:cxn modelId="{C7964BFE-B657-4712-BAF3-3BADF9406736}" type="presOf" srcId="{EAC29EB8-3715-450D-AF1E-3DAF944EED5A}" destId="{3C3BB98B-E2AB-4704-837A-362BA2FF7D82}" srcOrd="0" destOrd="0" presId="urn:microsoft.com/office/officeart/2005/8/layout/list1"/>
    <dgm:cxn modelId="{FB0CF521-C3B9-4CE6-9D90-30D275E72FA0}" type="presParOf" srcId="{3C3BB98B-E2AB-4704-837A-362BA2FF7D82}" destId="{25D9065D-8D7B-4222-B0B1-320626355EEF}" srcOrd="0" destOrd="0" presId="urn:microsoft.com/office/officeart/2005/8/layout/list1"/>
    <dgm:cxn modelId="{44585667-B9CA-4DF5-AB4D-D9EE9D2E81E3}" type="presParOf" srcId="{25D9065D-8D7B-4222-B0B1-320626355EEF}" destId="{4ED5BCDB-6E4C-4EF0-A09E-5C8CEDFB9BE3}" srcOrd="0" destOrd="0" presId="urn:microsoft.com/office/officeart/2005/8/layout/list1"/>
    <dgm:cxn modelId="{3D5C304C-ACAE-486A-AFB9-F2D5581B3A93}" type="presParOf" srcId="{25D9065D-8D7B-4222-B0B1-320626355EEF}" destId="{DB14198D-37C6-4397-A6FA-5D98FA04BA80}" srcOrd="1" destOrd="0" presId="urn:microsoft.com/office/officeart/2005/8/layout/list1"/>
    <dgm:cxn modelId="{931FB111-A16F-48B8-86C0-FB3D3E8C3CB3}" type="presParOf" srcId="{3C3BB98B-E2AB-4704-837A-362BA2FF7D82}" destId="{FEEA46E6-149A-4705-BA0E-7587CCD3657E}" srcOrd="1" destOrd="0" presId="urn:microsoft.com/office/officeart/2005/8/layout/list1"/>
    <dgm:cxn modelId="{3DCEDC43-6DFE-4358-9269-D520D8E2FC26}" type="presParOf" srcId="{3C3BB98B-E2AB-4704-837A-362BA2FF7D82}" destId="{5ED9C1E3-F23C-40C8-86FB-07FBDBE09D9A}" srcOrd="2" destOrd="0" presId="urn:microsoft.com/office/officeart/2005/8/layout/list1"/>
    <dgm:cxn modelId="{3F7B0A7B-32F4-4D73-B45C-D681F58A25B1}" type="presParOf" srcId="{3C3BB98B-E2AB-4704-837A-362BA2FF7D82}" destId="{FD936647-8B52-42E5-8125-A0CCFEDD533C}" srcOrd="3" destOrd="0" presId="urn:microsoft.com/office/officeart/2005/8/layout/list1"/>
    <dgm:cxn modelId="{3F487577-7EF8-4B4B-A80E-0CCFF783D8CE}" type="presParOf" srcId="{3C3BB98B-E2AB-4704-837A-362BA2FF7D82}" destId="{B3B5E313-C5A8-4943-AC6B-426317F041BC}" srcOrd="4" destOrd="0" presId="urn:microsoft.com/office/officeart/2005/8/layout/list1"/>
    <dgm:cxn modelId="{45E400AF-9685-4C50-849B-76DF420DFF2A}" type="presParOf" srcId="{B3B5E313-C5A8-4943-AC6B-426317F041BC}" destId="{98C98E45-E408-430F-BC94-3251E07793EC}" srcOrd="0" destOrd="0" presId="urn:microsoft.com/office/officeart/2005/8/layout/list1"/>
    <dgm:cxn modelId="{395D2305-794A-49DF-B4A7-FCDA4F1D466C}" type="presParOf" srcId="{B3B5E313-C5A8-4943-AC6B-426317F041BC}" destId="{4E6DCE4D-2432-4E77-99DE-7EA331FD5B4A}" srcOrd="1" destOrd="0" presId="urn:microsoft.com/office/officeart/2005/8/layout/list1"/>
    <dgm:cxn modelId="{1EA22A39-D0C3-419A-9132-23E00B96E5D5}" type="presParOf" srcId="{3C3BB98B-E2AB-4704-837A-362BA2FF7D82}" destId="{9EE56048-94B0-42DA-8C36-E2EF0C0F086A}" srcOrd="5" destOrd="0" presId="urn:microsoft.com/office/officeart/2005/8/layout/list1"/>
    <dgm:cxn modelId="{0FC3E9B2-0F63-4567-AA3A-CC1C8CCE4017}" type="presParOf" srcId="{3C3BB98B-E2AB-4704-837A-362BA2FF7D82}" destId="{2F66561B-1BD1-4B18-9AA8-071D21791D0D}" srcOrd="6" destOrd="0" presId="urn:microsoft.com/office/officeart/2005/8/layout/list1"/>
    <dgm:cxn modelId="{A421DC4C-E5F3-4E2C-93BF-AD4E47687249}" type="presParOf" srcId="{3C3BB98B-E2AB-4704-837A-362BA2FF7D82}" destId="{2B4EFCB9-CB87-477D-9F20-42819A04255D}" srcOrd="7" destOrd="0" presId="urn:microsoft.com/office/officeart/2005/8/layout/list1"/>
    <dgm:cxn modelId="{4F31C847-1B08-45FA-82BA-B0E3BAA21960}" type="presParOf" srcId="{3C3BB98B-E2AB-4704-837A-362BA2FF7D82}" destId="{3D576400-807A-4F78-A929-40A6E6118F49}" srcOrd="8" destOrd="0" presId="urn:microsoft.com/office/officeart/2005/8/layout/list1"/>
    <dgm:cxn modelId="{D71BF0AF-4EE6-451A-9D62-91876EE215F0}" type="presParOf" srcId="{3D576400-807A-4F78-A929-40A6E6118F49}" destId="{C327E8FA-FF5A-459D-AA5C-124B896959FF}" srcOrd="0" destOrd="0" presId="urn:microsoft.com/office/officeart/2005/8/layout/list1"/>
    <dgm:cxn modelId="{766E80B3-CDDD-4EC0-B83E-0F9A0116621B}" type="presParOf" srcId="{3D576400-807A-4F78-A929-40A6E6118F49}" destId="{B8087939-2170-450D-A465-88890BFA3C0F}" srcOrd="1" destOrd="0" presId="urn:microsoft.com/office/officeart/2005/8/layout/list1"/>
    <dgm:cxn modelId="{62A3E280-671E-4145-83F4-1D963474707A}" type="presParOf" srcId="{3C3BB98B-E2AB-4704-837A-362BA2FF7D82}" destId="{07A94CE1-1442-485A-BB3D-4ED641CECE2C}" srcOrd="9" destOrd="0" presId="urn:microsoft.com/office/officeart/2005/8/layout/list1"/>
    <dgm:cxn modelId="{3A5FD06B-812A-47AC-AAA8-63284DCC7C74}" type="presParOf" srcId="{3C3BB98B-E2AB-4704-837A-362BA2FF7D82}" destId="{DD746533-6A94-4498-BCDD-DEBA787861DA}"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44ABB5-4FB2-478E-B69F-BE46C2F16275}">
      <dsp:nvSpPr>
        <dsp:cNvPr id="0" name=""/>
        <dsp:cNvSpPr/>
      </dsp:nvSpPr>
      <dsp:spPr>
        <a:xfrm>
          <a:off x="9456071" y="2685786"/>
          <a:ext cx="1413927" cy="324399"/>
        </a:xfrm>
        <a:custGeom>
          <a:avLst/>
          <a:gdLst/>
          <a:ahLst/>
          <a:cxnLst/>
          <a:rect l="0" t="0" r="0" b="0"/>
          <a:pathLst>
            <a:path>
              <a:moveTo>
                <a:pt x="0" y="0"/>
              </a:moveTo>
              <a:lnTo>
                <a:pt x="0" y="230473"/>
              </a:lnTo>
              <a:lnTo>
                <a:pt x="1413927" y="230473"/>
              </a:lnTo>
              <a:lnTo>
                <a:pt x="1413927" y="324399"/>
              </a:lnTo>
            </a:path>
          </a:pathLst>
        </a:custGeom>
        <a:noFill/>
        <a:ln w="19050" cap="rnd" cmpd="sng" algn="ctr">
          <a:solidFill>
            <a:schemeClr val="accent4">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6A7D05F9-FD83-43BC-8E2F-9E4DCE99F530}">
      <dsp:nvSpPr>
        <dsp:cNvPr id="0" name=""/>
        <dsp:cNvSpPr/>
      </dsp:nvSpPr>
      <dsp:spPr>
        <a:xfrm>
          <a:off x="9456071" y="2685786"/>
          <a:ext cx="174724" cy="324399"/>
        </a:xfrm>
        <a:custGeom>
          <a:avLst/>
          <a:gdLst/>
          <a:ahLst/>
          <a:cxnLst/>
          <a:rect l="0" t="0" r="0" b="0"/>
          <a:pathLst>
            <a:path>
              <a:moveTo>
                <a:pt x="0" y="0"/>
              </a:moveTo>
              <a:lnTo>
                <a:pt x="0" y="230473"/>
              </a:lnTo>
              <a:lnTo>
                <a:pt x="174724" y="230473"/>
              </a:lnTo>
              <a:lnTo>
                <a:pt x="174724" y="324399"/>
              </a:lnTo>
            </a:path>
          </a:pathLst>
        </a:custGeom>
        <a:noFill/>
        <a:ln w="19050" cap="rnd" cmpd="sng" algn="ctr">
          <a:solidFill>
            <a:schemeClr val="accent4">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63BAF105-80A1-4CBE-97F1-9D447373ECE9}">
      <dsp:nvSpPr>
        <dsp:cNvPr id="0" name=""/>
        <dsp:cNvSpPr/>
      </dsp:nvSpPr>
      <dsp:spPr>
        <a:xfrm>
          <a:off x="8391592" y="2685786"/>
          <a:ext cx="1064478" cy="324399"/>
        </a:xfrm>
        <a:custGeom>
          <a:avLst/>
          <a:gdLst/>
          <a:ahLst/>
          <a:cxnLst/>
          <a:rect l="0" t="0" r="0" b="0"/>
          <a:pathLst>
            <a:path>
              <a:moveTo>
                <a:pt x="1064478" y="0"/>
              </a:moveTo>
              <a:lnTo>
                <a:pt x="1064478" y="230473"/>
              </a:lnTo>
              <a:lnTo>
                <a:pt x="0" y="230473"/>
              </a:lnTo>
              <a:lnTo>
                <a:pt x="0" y="324399"/>
              </a:lnTo>
            </a:path>
          </a:pathLst>
        </a:custGeom>
        <a:noFill/>
        <a:ln w="19050" cap="rnd" cmpd="sng" algn="ctr">
          <a:solidFill>
            <a:schemeClr val="accent4">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F3D7B58-11D5-4B13-BA44-F8B91FB4DD3A}">
      <dsp:nvSpPr>
        <dsp:cNvPr id="0" name=""/>
        <dsp:cNvSpPr/>
      </dsp:nvSpPr>
      <dsp:spPr>
        <a:xfrm>
          <a:off x="6249636" y="1787103"/>
          <a:ext cx="3206434" cy="254860"/>
        </a:xfrm>
        <a:custGeom>
          <a:avLst/>
          <a:gdLst/>
          <a:ahLst/>
          <a:cxnLst/>
          <a:rect l="0" t="0" r="0" b="0"/>
          <a:pathLst>
            <a:path>
              <a:moveTo>
                <a:pt x="0" y="0"/>
              </a:moveTo>
              <a:lnTo>
                <a:pt x="0" y="160934"/>
              </a:lnTo>
              <a:lnTo>
                <a:pt x="3206434" y="160934"/>
              </a:lnTo>
              <a:lnTo>
                <a:pt x="3206434" y="254860"/>
              </a:lnTo>
            </a:path>
          </a:pathLst>
        </a:custGeom>
        <a:noFill/>
        <a:ln w="19050" cap="rnd" cmpd="sng" algn="ctr">
          <a:solidFill>
            <a:schemeClr val="accent3">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F1C77D3B-9D10-4952-9D47-104498FF9206}">
      <dsp:nvSpPr>
        <dsp:cNvPr id="0" name=""/>
        <dsp:cNvSpPr/>
      </dsp:nvSpPr>
      <dsp:spPr>
        <a:xfrm>
          <a:off x="3301455" y="2692765"/>
          <a:ext cx="3850934" cy="317420"/>
        </a:xfrm>
        <a:custGeom>
          <a:avLst/>
          <a:gdLst/>
          <a:ahLst/>
          <a:cxnLst/>
          <a:rect l="0" t="0" r="0" b="0"/>
          <a:pathLst>
            <a:path>
              <a:moveTo>
                <a:pt x="0" y="0"/>
              </a:moveTo>
              <a:lnTo>
                <a:pt x="0" y="223494"/>
              </a:lnTo>
              <a:lnTo>
                <a:pt x="3850934" y="223494"/>
              </a:lnTo>
              <a:lnTo>
                <a:pt x="3850934" y="317420"/>
              </a:lnTo>
            </a:path>
          </a:pathLst>
        </a:custGeom>
        <a:noFill/>
        <a:ln w="19050" cap="rnd" cmpd="sng" algn="ctr">
          <a:solidFill>
            <a:schemeClr val="accent4">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1E3766B1-5B43-43C9-B667-48634EEBC291}">
      <dsp:nvSpPr>
        <dsp:cNvPr id="0" name=""/>
        <dsp:cNvSpPr/>
      </dsp:nvSpPr>
      <dsp:spPr>
        <a:xfrm>
          <a:off x="3301455" y="2692765"/>
          <a:ext cx="2500553" cy="317420"/>
        </a:xfrm>
        <a:custGeom>
          <a:avLst/>
          <a:gdLst/>
          <a:ahLst/>
          <a:cxnLst/>
          <a:rect l="0" t="0" r="0" b="0"/>
          <a:pathLst>
            <a:path>
              <a:moveTo>
                <a:pt x="0" y="0"/>
              </a:moveTo>
              <a:lnTo>
                <a:pt x="0" y="223494"/>
              </a:lnTo>
              <a:lnTo>
                <a:pt x="2500553" y="223494"/>
              </a:lnTo>
              <a:lnTo>
                <a:pt x="2500553" y="317420"/>
              </a:lnTo>
            </a:path>
          </a:pathLst>
        </a:custGeom>
        <a:noFill/>
        <a:ln w="19050" cap="rnd" cmpd="sng" algn="ctr">
          <a:solidFill>
            <a:schemeClr val="accent4">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BF5D9C03-0307-4750-AB02-A19E21F1FD26}">
      <dsp:nvSpPr>
        <dsp:cNvPr id="0" name=""/>
        <dsp:cNvSpPr/>
      </dsp:nvSpPr>
      <dsp:spPr>
        <a:xfrm>
          <a:off x="3301455" y="2692765"/>
          <a:ext cx="1150171" cy="317420"/>
        </a:xfrm>
        <a:custGeom>
          <a:avLst/>
          <a:gdLst/>
          <a:ahLst/>
          <a:cxnLst/>
          <a:rect l="0" t="0" r="0" b="0"/>
          <a:pathLst>
            <a:path>
              <a:moveTo>
                <a:pt x="0" y="0"/>
              </a:moveTo>
              <a:lnTo>
                <a:pt x="0" y="223494"/>
              </a:lnTo>
              <a:lnTo>
                <a:pt x="1150171" y="223494"/>
              </a:lnTo>
              <a:lnTo>
                <a:pt x="1150171" y="317420"/>
              </a:lnTo>
            </a:path>
          </a:pathLst>
        </a:custGeom>
        <a:noFill/>
        <a:ln w="19050" cap="rnd" cmpd="sng" algn="ctr">
          <a:solidFill>
            <a:schemeClr val="accent4">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4B60A35C-A5BD-443B-938D-7C02DCFC0401}">
      <dsp:nvSpPr>
        <dsp:cNvPr id="0" name=""/>
        <dsp:cNvSpPr/>
      </dsp:nvSpPr>
      <dsp:spPr>
        <a:xfrm>
          <a:off x="3166611" y="2692765"/>
          <a:ext cx="134843" cy="317420"/>
        </a:xfrm>
        <a:custGeom>
          <a:avLst/>
          <a:gdLst/>
          <a:ahLst/>
          <a:cxnLst/>
          <a:rect l="0" t="0" r="0" b="0"/>
          <a:pathLst>
            <a:path>
              <a:moveTo>
                <a:pt x="134843" y="0"/>
              </a:moveTo>
              <a:lnTo>
                <a:pt x="134843" y="223494"/>
              </a:lnTo>
              <a:lnTo>
                <a:pt x="0" y="223494"/>
              </a:lnTo>
              <a:lnTo>
                <a:pt x="0" y="317420"/>
              </a:lnTo>
            </a:path>
          </a:pathLst>
        </a:custGeom>
        <a:noFill/>
        <a:ln w="19050" cap="rnd" cmpd="sng" algn="ctr">
          <a:solidFill>
            <a:schemeClr val="accent4">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5E41E4A8-C229-4CBD-8076-73343F056552}">
      <dsp:nvSpPr>
        <dsp:cNvPr id="0" name=""/>
        <dsp:cNvSpPr/>
      </dsp:nvSpPr>
      <dsp:spPr>
        <a:xfrm>
          <a:off x="1904043" y="2692765"/>
          <a:ext cx="1397411" cy="332672"/>
        </a:xfrm>
        <a:custGeom>
          <a:avLst/>
          <a:gdLst/>
          <a:ahLst/>
          <a:cxnLst/>
          <a:rect l="0" t="0" r="0" b="0"/>
          <a:pathLst>
            <a:path>
              <a:moveTo>
                <a:pt x="1397411" y="0"/>
              </a:moveTo>
              <a:lnTo>
                <a:pt x="1397411" y="238746"/>
              </a:lnTo>
              <a:lnTo>
                <a:pt x="0" y="238746"/>
              </a:lnTo>
              <a:lnTo>
                <a:pt x="0" y="332672"/>
              </a:lnTo>
            </a:path>
          </a:pathLst>
        </a:custGeom>
        <a:noFill/>
        <a:ln w="19050" cap="rnd" cmpd="sng" algn="ctr">
          <a:solidFill>
            <a:schemeClr val="accent4">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AC762A8D-E6AF-4A51-A45B-4D8013CADC4D}">
      <dsp:nvSpPr>
        <dsp:cNvPr id="0" name=""/>
        <dsp:cNvSpPr/>
      </dsp:nvSpPr>
      <dsp:spPr>
        <a:xfrm>
          <a:off x="629283" y="2692765"/>
          <a:ext cx="2672171" cy="332576"/>
        </a:xfrm>
        <a:custGeom>
          <a:avLst/>
          <a:gdLst/>
          <a:ahLst/>
          <a:cxnLst/>
          <a:rect l="0" t="0" r="0" b="0"/>
          <a:pathLst>
            <a:path>
              <a:moveTo>
                <a:pt x="2672171" y="0"/>
              </a:moveTo>
              <a:lnTo>
                <a:pt x="2672171" y="238650"/>
              </a:lnTo>
              <a:lnTo>
                <a:pt x="0" y="238650"/>
              </a:lnTo>
              <a:lnTo>
                <a:pt x="0" y="332576"/>
              </a:lnTo>
            </a:path>
          </a:pathLst>
        </a:custGeom>
        <a:noFill/>
        <a:ln w="19050" cap="rnd" cmpd="sng" algn="ctr">
          <a:solidFill>
            <a:schemeClr val="accent4">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C82E44BA-3210-4C38-8F3B-B51F2C35AAF4}">
      <dsp:nvSpPr>
        <dsp:cNvPr id="0" name=""/>
        <dsp:cNvSpPr/>
      </dsp:nvSpPr>
      <dsp:spPr>
        <a:xfrm>
          <a:off x="3301455" y="1787103"/>
          <a:ext cx="2948180" cy="261839"/>
        </a:xfrm>
        <a:custGeom>
          <a:avLst/>
          <a:gdLst/>
          <a:ahLst/>
          <a:cxnLst/>
          <a:rect l="0" t="0" r="0" b="0"/>
          <a:pathLst>
            <a:path>
              <a:moveTo>
                <a:pt x="2948180" y="0"/>
              </a:moveTo>
              <a:lnTo>
                <a:pt x="2948180" y="167913"/>
              </a:lnTo>
              <a:lnTo>
                <a:pt x="0" y="167913"/>
              </a:lnTo>
              <a:lnTo>
                <a:pt x="0" y="261839"/>
              </a:lnTo>
            </a:path>
          </a:pathLst>
        </a:custGeom>
        <a:noFill/>
        <a:ln w="19050" cap="rnd" cmpd="sng" algn="ctr">
          <a:solidFill>
            <a:schemeClr val="accent3">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803FB93D-FA62-49A4-9C65-5EDB35387E34}">
      <dsp:nvSpPr>
        <dsp:cNvPr id="0" name=""/>
        <dsp:cNvSpPr/>
      </dsp:nvSpPr>
      <dsp:spPr>
        <a:xfrm>
          <a:off x="4869596" y="1143281"/>
          <a:ext cx="2760080" cy="643822"/>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BCCB32F8-9CD1-4D9F-9ADC-327285C2249F}">
      <dsp:nvSpPr>
        <dsp:cNvPr id="0" name=""/>
        <dsp:cNvSpPr/>
      </dsp:nvSpPr>
      <dsp:spPr>
        <a:xfrm>
          <a:off x="4982251" y="1250303"/>
          <a:ext cx="2760080" cy="643822"/>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90500" tIns="190500" rIns="190500" bIns="190500" numCol="1" spcCol="1270" anchor="ctr" anchorCtr="0">
          <a:noAutofit/>
        </a:bodyPr>
        <a:lstStyle/>
        <a:p>
          <a:pPr marL="0" lvl="0" indent="0" algn="ctr" defTabSz="2222500">
            <a:lnSpc>
              <a:spcPct val="90000"/>
            </a:lnSpc>
            <a:spcBef>
              <a:spcPct val="0"/>
            </a:spcBef>
            <a:spcAft>
              <a:spcPct val="35000"/>
            </a:spcAft>
            <a:buNone/>
          </a:pPr>
          <a:r>
            <a:rPr lang="en-IN" sz="5000" kern="1200" dirty="0">
              <a:latin typeface="Gabriola" panose="04040605051002020D02" pitchFamily="82" charset="0"/>
            </a:rPr>
            <a:t>Excel</a:t>
          </a:r>
        </a:p>
      </dsp:txBody>
      <dsp:txXfrm>
        <a:off x="5001108" y="1269160"/>
        <a:ext cx="2722366" cy="606108"/>
      </dsp:txXfrm>
    </dsp:sp>
    <dsp:sp modelId="{49C551B5-E2F5-4F74-A4B5-AE6161D9C1C0}">
      <dsp:nvSpPr>
        <dsp:cNvPr id="0" name=""/>
        <dsp:cNvSpPr/>
      </dsp:nvSpPr>
      <dsp:spPr>
        <a:xfrm>
          <a:off x="2721635" y="2048943"/>
          <a:ext cx="1159640" cy="643822"/>
        </a:xfrm>
        <a:prstGeom prst="roundRect">
          <a:avLst>
            <a:gd name="adj" fmla="val 10000"/>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13D334AE-40B5-4317-A24F-D1F8DE622733}">
      <dsp:nvSpPr>
        <dsp:cNvPr id="0" name=""/>
        <dsp:cNvSpPr/>
      </dsp:nvSpPr>
      <dsp:spPr>
        <a:xfrm>
          <a:off x="2834290" y="2155965"/>
          <a:ext cx="1159640" cy="643822"/>
        </a:xfrm>
        <a:prstGeom prst="roundRect">
          <a:avLst>
            <a:gd name="adj" fmla="val 10000"/>
          </a:avLst>
        </a:prstGeom>
        <a:solidFill>
          <a:schemeClr val="lt1">
            <a:alpha val="90000"/>
            <a:hueOff val="0"/>
            <a:satOff val="0"/>
            <a:lumOff val="0"/>
            <a:alphaOff val="0"/>
          </a:schemeClr>
        </a:solidFill>
        <a:ln w="12700" cap="rnd" cmpd="sng" algn="ctr">
          <a:solidFill>
            <a:schemeClr val="accent3">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dirty="0">
              <a:latin typeface="Gabriola" panose="04040605051002020D02" pitchFamily="82" charset="0"/>
            </a:rPr>
            <a:t>Chart </a:t>
          </a:r>
          <a:endParaRPr lang="en-IN" sz="3500" kern="1200" dirty="0">
            <a:latin typeface="Gabriola" panose="04040605051002020D02" pitchFamily="82" charset="0"/>
          </a:endParaRPr>
        </a:p>
      </dsp:txBody>
      <dsp:txXfrm>
        <a:off x="2853147" y="2174822"/>
        <a:ext cx="1121926" cy="606108"/>
      </dsp:txXfrm>
    </dsp:sp>
    <dsp:sp modelId="{AE59C065-E749-418D-B408-A96D1EF991A4}">
      <dsp:nvSpPr>
        <dsp:cNvPr id="0" name=""/>
        <dsp:cNvSpPr/>
      </dsp:nvSpPr>
      <dsp:spPr>
        <a:xfrm>
          <a:off x="56190" y="3025341"/>
          <a:ext cx="1146186" cy="643822"/>
        </a:xfrm>
        <a:prstGeom prst="roundRect">
          <a:avLst>
            <a:gd name="adj" fmla="val 10000"/>
          </a:avLst>
        </a:prstGeom>
        <a:gradFill rotWithShape="0">
          <a:gsLst>
            <a:gs pos="0">
              <a:schemeClr val="accent4">
                <a:hueOff val="0"/>
                <a:satOff val="0"/>
                <a:lumOff val="0"/>
                <a:alphaOff val="0"/>
                <a:tint val="96000"/>
                <a:lumMod val="100000"/>
              </a:schemeClr>
            </a:gs>
            <a:gs pos="78000">
              <a:schemeClr val="accent4">
                <a:hueOff val="0"/>
                <a:satOff val="0"/>
                <a:lumOff val="0"/>
                <a:alphaOff val="0"/>
                <a:shade val="94000"/>
                <a:lumMod val="94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47C9E4E5-7BC4-4D2B-84A6-CEBDE4E5B941}">
      <dsp:nvSpPr>
        <dsp:cNvPr id="0" name=""/>
        <dsp:cNvSpPr/>
      </dsp:nvSpPr>
      <dsp:spPr>
        <a:xfrm>
          <a:off x="168845" y="3132363"/>
          <a:ext cx="1146186" cy="643822"/>
        </a:xfrm>
        <a:prstGeom prst="roundRect">
          <a:avLst>
            <a:gd name="adj" fmla="val 10000"/>
          </a:avLst>
        </a:prstGeom>
        <a:solidFill>
          <a:schemeClr val="lt1">
            <a:alpha val="90000"/>
            <a:hueOff val="0"/>
            <a:satOff val="0"/>
            <a:lumOff val="0"/>
            <a:alphaOff val="0"/>
          </a:schemeClr>
        </a:solidFill>
        <a:ln w="12700" cap="rnd" cmpd="sng" algn="ctr">
          <a:solidFill>
            <a:schemeClr val="accent4">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Gabriola" panose="04040605051002020D02" pitchFamily="82" charset="0"/>
            </a:rPr>
            <a:t>Column</a:t>
          </a:r>
          <a:endParaRPr lang="en-IN" sz="2400" kern="1200" dirty="0">
            <a:latin typeface="Gabriola" panose="04040605051002020D02" pitchFamily="82" charset="0"/>
          </a:endParaRPr>
        </a:p>
      </dsp:txBody>
      <dsp:txXfrm>
        <a:off x="187702" y="3151220"/>
        <a:ext cx="1108472" cy="606108"/>
      </dsp:txXfrm>
    </dsp:sp>
    <dsp:sp modelId="{B52EC66C-119D-4A7C-86FD-A67204E9E68F}">
      <dsp:nvSpPr>
        <dsp:cNvPr id="0" name=""/>
        <dsp:cNvSpPr/>
      </dsp:nvSpPr>
      <dsp:spPr>
        <a:xfrm>
          <a:off x="1397097" y="3025438"/>
          <a:ext cx="1013893" cy="643822"/>
        </a:xfrm>
        <a:prstGeom prst="roundRect">
          <a:avLst>
            <a:gd name="adj" fmla="val 10000"/>
          </a:avLst>
        </a:prstGeom>
        <a:gradFill rotWithShape="0">
          <a:gsLst>
            <a:gs pos="0">
              <a:schemeClr val="accent4">
                <a:hueOff val="0"/>
                <a:satOff val="0"/>
                <a:lumOff val="0"/>
                <a:alphaOff val="0"/>
                <a:tint val="96000"/>
                <a:lumMod val="100000"/>
              </a:schemeClr>
            </a:gs>
            <a:gs pos="78000">
              <a:schemeClr val="accent4">
                <a:hueOff val="0"/>
                <a:satOff val="0"/>
                <a:lumOff val="0"/>
                <a:alphaOff val="0"/>
                <a:shade val="94000"/>
                <a:lumMod val="94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A6E27FDD-F2C3-44B4-A7FE-A17D8033B0DE}">
      <dsp:nvSpPr>
        <dsp:cNvPr id="0" name=""/>
        <dsp:cNvSpPr/>
      </dsp:nvSpPr>
      <dsp:spPr>
        <a:xfrm>
          <a:off x="1509752" y="3132460"/>
          <a:ext cx="1013893" cy="643822"/>
        </a:xfrm>
        <a:prstGeom prst="roundRect">
          <a:avLst>
            <a:gd name="adj" fmla="val 10000"/>
          </a:avLst>
        </a:prstGeom>
        <a:solidFill>
          <a:schemeClr val="lt1">
            <a:alpha val="90000"/>
            <a:hueOff val="0"/>
            <a:satOff val="0"/>
            <a:lumOff val="0"/>
            <a:alphaOff val="0"/>
          </a:schemeClr>
        </a:solidFill>
        <a:ln w="12700" cap="rnd" cmpd="sng" algn="ctr">
          <a:solidFill>
            <a:schemeClr val="accent4">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Gabriola" panose="04040605051002020D02" pitchFamily="82" charset="0"/>
            </a:rPr>
            <a:t>Line</a:t>
          </a:r>
        </a:p>
      </dsp:txBody>
      <dsp:txXfrm>
        <a:off x="1528609" y="3151317"/>
        <a:ext cx="976179" cy="606108"/>
      </dsp:txXfrm>
    </dsp:sp>
    <dsp:sp modelId="{467BB447-EA98-47AB-A7C4-6D106B2A37D2}">
      <dsp:nvSpPr>
        <dsp:cNvPr id="0" name=""/>
        <dsp:cNvSpPr/>
      </dsp:nvSpPr>
      <dsp:spPr>
        <a:xfrm>
          <a:off x="2613852" y="3010186"/>
          <a:ext cx="1105518" cy="643822"/>
        </a:xfrm>
        <a:prstGeom prst="roundRect">
          <a:avLst>
            <a:gd name="adj" fmla="val 10000"/>
          </a:avLst>
        </a:prstGeom>
        <a:gradFill rotWithShape="0">
          <a:gsLst>
            <a:gs pos="0">
              <a:schemeClr val="accent4">
                <a:hueOff val="0"/>
                <a:satOff val="0"/>
                <a:lumOff val="0"/>
                <a:alphaOff val="0"/>
                <a:tint val="96000"/>
                <a:lumMod val="100000"/>
              </a:schemeClr>
            </a:gs>
            <a:gs pos="78000">
              <a:schemeClr val="accent4">
                <a:hueOff val="0"/>
                <a:satOff val="0"/>
                <a:lumOff val="0"/>
                <a:alphaOff val="0"/>
                <a:shade val="94000"/>
                <a:lumMod val="94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68B72630-6525-45F4-A915-D8BD3C54B4C2}">
      <dsp:nvSpPr>
        <dsp:cNvPr id="0" name=""/>
        <dsp:cNvSpPr/>
      </dsp:nvSpPr>
      <dsp:spPr>
        <a:xfrm>
          <a:off x="2726507" y="3117208"/>
          <a:ext cx="1105518" cy="643822"/>
        </a:xfrm>
        <a:prstGeom prst="roundRect">
          <a:avLst>
            <a:gd name="adj" fmla="val 10000"/>
          </a:avLst>
        </a:prstGeom>
        <a:solidFill>
          <a:schemeClr val="lt1">
            <a:alpha val="90000"/>
            <a:hueOff val="0"/>
            <a:satOff val="0"/>
            <a:lumOff val="0"/>
            <a:alphaOff val="0"/>
          </a:schemeClr>
        </a:solidFill>
        <a:ln w="12700" cap="rnd" cmpd="sng" algn="ctr">
          <a:solidFill>
            <a:schemeClr val="accent4">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Gabriola" panose="04040605051002020D02" pitchFamily="82" charset="0"/>
            </a:rPr>
            <a:t>Pie</a:t>
          </a:r>
          <a:endParaRPr lang="en-IN" sz="2400" kern="1200" dirty="0">
            <a:latin typeface="Gabriola" panose="04040605051002020D02" pitchFamily="82" charset="0"/>
          </a:endParaRPr>
        </a:p>
      </dsp:txBody>
      <dsp:txXfrm>
        <a:off x="2745364" y="3136065"/>
        <a:ext cx="1067804" cy="606108"/>
      </dsp:txXfrm>
    </dsp:sp>
    <dsp:sp modelId="{A48DB4C7-CF9C-463E-9A4A-8D4553C1D2AC}">
      <dsp:nvSpPr>
        <dsp:cNvPr id="0" name=""/>
        <dsp:cNvSpPr/>
      </dsp:nvSpPr>
      <dsp:spPr>
        <a:xfrm>
          <a:off x="3944680" y="3010186"/>
          <a:ext cx="1013893" cy="643822"/>
        </a:xfrm>
        <a:prstGeom prst="roundRect">
          <a:avLst>
            <a:gd name="adj" fmla="val 10000"/>
          </a:avLst>
        </a:prstGeom>
        <a:gradFill rotWithShape="0">
          <a:gsLst>
            <a:gs pos="0">
              <a:schemeClr val="accent4">
                <a:hueOff val="0"/>
                <a:satOff val="0"/>
                <a:lumOff val="0"/>
                <a:alphaOff val="0"/>
                <a:tint val="96000"/>
                <a:lumMod val="100000"/>
              </a:schemeClr>
            </a:gs>
            <a:gs pos="78000">
              <a:schemeClr val="accent4">
                <a:hueOff val="0"/>
                <a:satOff val="0"/>
                <a:lumOff val="0"/>
                <a:alphaOff val="0"/>
                <a:shade val="94000"/>
                <a:lumMod val="94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40EED3B0-0584-4651-B7F7-D6C5E61292A3}">
      <dsp:nvSpPr>
        <dsp:cNvPr id="0" name=""/>
        <dsp:cNvSpPr/>
      </dsp:nvSpPr>
      <dsp:spPr>
        <a:xfrm>
          <a:off x="4057335" y="3117208"/>
          <a:ext cx="1013893" cy="643822"/>
        </a:xfrm>
        <a:prstGeom prst="roundRect">
          <a:avLst>
            <a:gd name="adj" fmla="val 10000"/>
          </a:avLst>
        </a:prstGeom>
        <a:solidFill>
          <a:schemeClr val="lt1">
            <a:alpha val="90000"/>
            <a:hueOff val="0"/>
            <a:satOff val="0"/>
            <a:lumOff val="0"/>
            <a:alphaOff val="0"/>
          </a:schemeClr>
        </a:solidFill>
        <a:ln w="12700" cap="rnd" cmpd="sng" algn="ctr">
          <a:solidFill>
            <a:schemeClr val="accent4">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Gabriola" panose="04040605051002020D02" pitchFamily="82" charset="0"/>
            </a:rPr>
            <a:t>Bars</a:t>
          </a:r>
          <a:endParaRPr lang="en-US" sz="700" kern="1200" dirty="0"/>
        </a:p>
      </dsp:txBody>
      <dsp:txXfrm>
        <a:off x="4076192" y="3136065"/>
        <a:ext cx="976179" cy="606108"/>
      </dsp:txXfrm>
    </dsp:sp>
    <dsp:sp modelId="{89FE1C3E-FF99-4B36-AE30-DA02F0254831}">
      <dsp:nvSpPr>
        <dsp:cNvPr id="0" name=""/>
        <dsp:cNvSpPr/>
      </dsp:nvSpPr>
      <dsp:spPr>
        <a:xfrm>
          <a:off x="5183883" y="3010186"/>
          <a:ext cx="1236250" cy="643822"/>
        </a:xfrm>
        <a:prstGeom prst="roundRect">
          <a:avLst>
            <a:gd name="adj" fmla="val 10000"/>
          </a:avLst>
        </a:prstGeom>
        <a:gradFill rotWithShape="0">
          <a:gsLst>
            <a:gs pos="0">
              <a:schemeClr val="accent4">
                <a:hueOff val="0"/>
                <a:satOff val="0"/>
                <a:lumOff val="0"/>
                <a:alphaOff val="0"/>
                <a:tint val="96000"/>
                <a:lumMod val="100000"/>
              </a:schemeClr>
            </a:gs>
            <a:gs pos="78000">
              <a:schemeClr val="accent4">
                <a:hueOff val="0"/>
                <a:satOff val="0"/>
                <a:lumOff val="0"/>
                <a:alphaOff val="0"/>
                <a:shade val="94000"/>
                <a:lumMod val="94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83E735CE-9FDB-4A78-8984-9508837A0F75}">
      <dsp:nvSpPr>
        <dsp:cNvPr id="0" name=""/>
        <dsp:cNvSpPr/>
      </dsp:nvSpPr>
      <dsp:spPr>
        <a:xfrm>
          <a:off x="5296538" y="3117208"/>
          <a:ext cx="1236250" cy="643822"/>
        </a:xfrm>
        <a:prstGeom prst="roundRect">
          <a:avLst>
            <a:gd name="adj" fmla="val 10000"/>
          </a:avLst>
        </a:prstGeom>
        <a:solidFill>
          <a:schemeClr val="lt1">
            <a:alpha val="90000"/>
            <a:hueOff val="0"/>
            <a:satOff val="0"/>
            <a:lumOff val="0"/>
            <a:alphaOff val="0"/>
          </a:schemeClr>
        </a:solidFill>
        <a:ln w="12700" cap="rnd" cmpd="sng" algn="ctr">
          <a:solidFill>
            <a:schemeClr val="accent4">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Gabriola" panose="04040605051002020D02" pitchFamily="82" charset="0"/>
            </a:rPr>
            <a:t>Area</a:t>
          </a:r>
          <a:endParaRPr lang="en-IN" sz="2400" kern="1200" dirty="0">
            <a:latin typeface="Gabriola" panose="04040605051002020D02" pitchFamily="82" charset="0"/>
          </a:endParaRPr>
        </a:p>
      </dsp:txBody>
      <dsp:txXfrm>
        <a:off x="5315395" y="3136065"/>
        <a:ext cx="1198536" cy="606108"/>
      </dsp:txXfrm>
    </dsp:sp>
    <dsp:sp modelId="{86E68E64-C0D0-4C2B-B127-046804B5FD38}">
      <dsp:nvSpPr>
        <dsp:cNvPr id="0" name=""/>
        <dsp:cNvSpPr/>
      </dsp:nvSpPr>
      <dsp:spPr>
        <a:xfrm>
          <a:off x="6645443" y="3010186"/>
          <a:ext cx="1013893" cy="643822"/>
        </a:xfrm>
        <a:prstGeom prst="roundRect">
          <a:avLst>
            <a:gd name="adj" fmla="val 10000"/>
          </a:avLst>
        </a:prstGeom>
        <a:gradFill rotWithShape="0">
          <a:gsLst>
            <a:gs pos="0">
              <a:schemeClr val="accent4">
                <a:hueOff val="0"/>
                <a:satOff val="0"/>
                <a:lumOff val="0"/>
                <a:alphaOff val="0"/>
                <a:tint val="96000"/>
                <a:lumMod val="100000"/>
              </a:schemeClr>
            </a:gs>
            <a:gs pos="78000">
              <a:schemeClr val="accent4">
                <a:hueOff val="0"/>
                <a:satOff val="0"/>
                <a:lumOff val="0"/>
                <a:alphaOff val="0"/>
                <a:shade val="94000"/>
                <a:lumMod val="94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9C7B27E4-A962-4892-9FDE-89A75E945963}">
      <dsp:nvSpPr>
        <dsp:cNvPr id="0" name=""/>
        <dsp:cNvSpPr/>
      </dsp:nvSpPr>
      <dsp:spPr>
        <a:xfrm>
          <a:off x="6758098" y="3117208"/>
          <a:ext cx="1013893" cy="643822"/>
        </a:xfrm>
        <a:prstGeom prst="roundRect">
          <a:avLst>
            <a:gd name="adj" fmla="val 10000"/>
          </a:avLst>
        </a:prstGeom>
        <a:solidFill>
          <a:schemeClr val="lt1">
            <a:alpha val="90000"/>
            <a:hueOff val="0"/>
            <a:satOff val="0"/>
            <a:lumOff val="0"/>
            <a:alphaOff val="0"/>
          </a:schemeClr>
        </a:solidFill>
        <a:ln w="12700" cap="rnd" cmpd="sng" algn="ctr">
          <a:solidFill>
            <a:schemeClr val="accent4">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Gabriola" panose="04040605051002020D02" pitchFamily="82" charset="0"/>
            </a:rPr>
            <a:t>Surface</a:t>
          </a:r>
          <a:endParaRPr lang="en-US" sz="700" kern="1200" dirty="0"/>
        </a:p>
      </dsp:txBody>
      <dsp:txXfrm>
        <a:off x="6776955" y="3136065"/>
        <a:ext cx="976179" cy="606108"/>
      </dsp:txXfrm>
    </dsp:sp>
    <dsp:sp modelId="{AFAD78EB-F2E6-47A2-A63A-142C94A09AD1}">
      <dsp:nvSpPr>
        <dsp:cNvPr id="0" name=""/>
        <dsp:cNvSpPr/>
      </dsp:nvSpPr>
      <dsp:spPr>
        <a:xfrm>
          <a:off x="8865782" y="2041964"/>
          <a:ext cx="1180577" cy="643822"/>
        </a:xfrm>
        <a:prstGeom prst="roundRect">
          <a:avLst>
            <a:gd name="adj" fmla="val 10000"/>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1E9BD9A1-3C94-4DE6-AF05-BA3A5308888F}">
      <dsp:nvSpPr>
        <dsp:cNvPr id="0" name=""/>
        <dsp:cNvSpPr/>
      </dsp:nvSpPr>
      <dsp:spPr>
        <a:xfrm>
          <a:off x="8978437" y="2148986"/>
          <a:ext cx="1180577" cy="643822"/>
        </a:xfrm>
        <a:prstGeom prst="roundRect">
          <a:avLst>
            <a:gd name="adj" fmla="val 10000"/>
          </a:avLst>
        </a:prstGeom>
        <a:solidFill>
          <a:schemeClr val="lt1">
            <a:alpha val="90000"/>
            <a:hueOff val="0"/>
            <a:satOff val="0"/>
            <a:lumOff val="0"/>
            <a:alphaOff val="0"/>
          </a:schemeClr>
        </a:solidFill>
        <a:ln w="12700" cap="rnd" cmpd="sng" algn="ctr">
          <a:solidFill>
            <a:schemeClr val="accent3">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IN" sz="3000" kern="1200" dirty="0">
              <a:latin typeface="Gabriola" panose="04040605051002020D02" pitchFamily="82" charset="0"/>
            </a:rPr>
            <a:t>Tables</a:t>
          </a:r>
        </a:p>
      </dsp:txBody>
      <dsp:txXfrm>
        <a:off x="8997294" y="2167843"/>
        <a:ext cx="1142863" cy="606108"/>
      </dsp:txXfrm>
    </dsp:sp>
    <dsp:sp modelId="{6FCE994B-6858-4052-B904-A301BED2728C}">
      <dsp:nvSpPr>
        <dsp:cNvPr id="0" name=""/>
        <dsp:cNvSpPr/>
      </dsp:nvSpPr>
      <dsp:spPr>
        <a:xfrm>
          <a:off x="7884646" y="3010186"/>
          <a:ext cx="1013893" cy="643822"/>
        </a:xfrm>
        <a:prstGeom prst="roundRect">
          <a:avLst>
            <a:gd name="adj" fmla="val 10000"/>
          </a:avLst>
        </a:prstGeom>
        <a:gradFill rotWithShape="0">
          <a:gsLst>
            <a:gs pos="0">
              <a:schemeClr val="accent4">
                <a:hueOff val="0"/>
                <a:satOff val="0"/>
                <a:lumOff val="0"/>
                <a:alphaOff val="0"/>
                <a:tint val="96000"/>
                <a:lumMod val="100000"/>
              </a:schemeClr>
            </a:gs>
            <a:gs pos="78000">
              <a:schemeClr val="accent4">
                <a:hueOff val="0"/>
                <a:satOff val="0"/>
                <a:lumOff val="0"/>
                <a:alphaOff val="0"/>
                <a:shade val="94000"/>
                <a:lumMod val="94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2E5A3E75-412A-42C3-89FB-1DC5FDBD85AB}">
      <dsp:nvSpPr>
        <dsp:cNvPr id="0" name=""/>
        <dsp:cNvSpPr/>
      </dsp:nvSpPr>
      <dsp:spPr>
        <a:xfrm>
          <a:off x="7997301" y="3117208"/>
          <a:ext cx="1013893" cy="643822"/>
        </a:xfrm>
        <a:prstGeom prst="roundRect">
          <a:avLst>
            <a:gd name="adj" fmla="val 10000"/>
          </a:avLst>
        </a:prstGeom>
        <a:solidFill>
          <a:schemeClr val="lt1">
            <a:alpha val="90000"/>
            <a:hueOff val="0"/>
            <a:satOff val="0"/>
            <a:lumOff val="0"/>
            <a:alphaOff val="0"/>
          </a:schemeClr>
        </a:solidFill>
        <a:ln w="12700" cap="rnd" cmpd="sng" algn="ctr">
          <a:solidFill>
            <a:schemeClr val="accent4">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latin typeface="Gabriola" panose="04040605051002020D02" pitchFamily="82" charset="0"/>
            </a:rPr>
            <a:t>Simple</a:t>
          </a:r>
        </a:p>
      </dsp:txBody>
      <dsp:txXfrm>
        <a:off x="8016158" y="3136065"/>
        <a:ext cx="976179" cy="606108"/>
      </dsp:txXfrm>
    </dsp:sp>
    <dsp:sp modelId="{04A46636-C3B7-44C4-A297-7AA88E0C7D7B}">
      <dsp:nvSpPr>
        <dsp:cNvPr id="0" name=""/>
        <dsp:cNvSpPr/>
      </dsp:nvSpPr>
      <dsp:spPr>
        <a:xfrm>
          <a:off x="9123849" y="3010186"/>
          <a:ext cx="1013893" cy="643822"/>
        </a:xfrm>
        <a:prstGeom prst="roundRect">
          <a:avLst>
            <a:gd name="adj" fmla="val 10000"/>
          </a:avLst>
        </a:prstGeom>
        <a:gradFill rotWithShape="0">
          <a:gsLst>
            <a:gs pos="0">
              <a:schemeClr val="accent4">
                <a:hueOff val="0"/>
                <a:satOff val="0"/>
                <a:lumOff val="0"/>
                <a:alphaOff val="0"/>
                <a:tint val="96000"/>
                <a:lumMod val="100000"/>
              </a:schemeClr>
            </a:gs>
            <a:gs pos="78000">
              <a:schemeClr val="accent4">
                <a:hueOff val="0"/>
                <a:satOff val="0"/>
                <a:lumOff val="0"/>
                <a:alphaOff val="0"/>
                <a:shade val="94000"/>
                <a:lumMod val="94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F68C6B04-566A-416D-B5D3-3FD78D73973A}">
      <dsp:nvSpPr>
        <dsp:cNvPr id="0" name=""/>
        <dsp:cNvSpPr/>
      </dsp:nvSpPr>
      <dsp:spPr>
        <a:xfrm>
          <a:off x="9236503" y="3117208"/>
          <a:ext cx="1013893" cy="643822"/>
        </a:xfrm>
        <a:prstGeom prst="roundRect">
          <a:avLst>
            <a:gd name="adj" fmla="val 10000"/>
          </a:avLst>
        </a:prstGeom>
        <a:solidFill>
          <a:schemeClr val="lt1">
            <a:alpha val="90000"/>
            <a:hueOff val="0"/>
            <a:satOff val="0"/>
            <a:lumOff val="0"/>
            <a:alphaOff val="0"/>
          </a:schemeClr>
        </a:solidFill>
        <a:ln w="12700" cap="rnd" cmpd="sng" algn="ctr">
          <a:solidFill>
            <a:schemeClr val="accent4">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Gabriola" panose="04040605051002020D02" pitchFamily="82" charset="0"/>
            </a:rPr>
            <a:t>Excel</a:t>
          </a:r>
        </a:p>
      </dsp:txBody>
      <dsp:txXfrm>
        <a:off x="9255360" y="3136065"/>
        <a:ext cx="976179" cy="606108"/>
      </dsp:txXfrm>
    </dsp:sp>
    <dsp:sp modelId="{5B5B390C-BC90-4447-B93C-FC87BC52EDCA}">
      <dsp:nvSpPr>
        <dsp:cNvPr id="0" name=""/>
        <dsp:cNvSpPr/>
      </dsp:nvSpPr>
      <dsp:spPr>
        <a:xfrm>
          <a:off x="10363051" y="3010186"/>
          <a:ext cx="1013893" cy="643822"/>
        </a:xfrm>
        <a:prstGeom prst="roundRect">
          <a:avLst>
            <a:gd name="adj" fmla="val 10000"/>
          </a:avLst>
        </a:prstGeom>
        <a:gradFill rotWithShape="0">
          <a:gsLst>
            <a:gs pos="0">
              <a:schemeClr val="accent4">
                <a:hueOff val="0"/>
                <a:satOff val="0"/>
                <a:lumOff val="0"/>
                <a:alphaOff val="0"/>
                <a:tint val="96000"/>
                <a:lumMod val="100000"/>
              </a:schemeClr>
            </a:gs>
            <a:gs pos="78000">
              <a:schemeClr val="accent4">
                <a:hueOff val="0"/>
                <a:satOff val="0"/>
                <a:lumOff val="0"/>
                <a:alphaOff val="0"/>
                <a:shade val="94000"/>
                <a:lumMod val="94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143F48C4-C61C-4A53-B650-3BA5EB0B0328}">
      <dsp:nvSpPr>
        <dsp:cNvPr id="0" name=""/>
        <dsp:cNvSpPr/>
      </dsp:nvSpPr>
      <dsp:spPr>
        <a:xfrm>
          <a:off x="10475706" y="3117208"/>
          <a:ext cx="1013893" cy="643822"/>
        </a:xfrm>
        <a:prstGeom prst="roundRect">
          <a:avLst>
            <a:gd name="adj" fmla="val 10000"/>
          </a:avLst>
        </a:prstGeom>
        <a:solidFill>
          <a:schemeClr val="lt1">
            <a:alpha val="90000"/>
            <a:hueOff val="0"/>
            <a:satOff val="0"/>
            <a:lumOff val="0"/>
            <a:alphaOff val="0"/>
          </a:schemeClr>
        </a:solidFill>
        <a:ln w="12700" cap="rnd" cmpd="sng" algn="ctr">
          <a:solidFill>
            <a:schemeClr val="accent4">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Gabriola" panose="04040605051002020D02" pitchFamily="82" charset="0"/>
            </a:rPr>
            <a:t>Pivot</a:t>
          </a:r>
        </a:p>
      </dsp:txBody>
      <dsp:txXfrm>
        <a:off x="10494563" y="3136065"/>
        <a:ext cx="976179" cy="6061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D9C1E3-F23C-40C8-86FB-07FBDBE09D9A}">
      <dsp:nvSpPr>
        <dsp:cNvPr id="0" name=""/>
        <dsp:cNvSpPr/>
      </dsp:nvSpPr>
      <dsp:spPr>
        <a:xfrm>
          <a:off x="0" y="531113"/>
          <a:ext cx="7611034" cy="831600"/>
        </a:xfrm>
        <a:prstGeom prst="rect">
          <a:avLst/>
        </a:prstGeom>
        <a:solidFill>
          <a:schemeClr val="lt1">
            <a:alpha val="90000"/>
            <a:hueOff val="0"/>
            <a:satOff val="0"/>
            <a:lumOff val="0"/>
            <a:alphaOff val="0"/>
          </a:schemeClr>
        </a:solidFill>
        <a:ln w="12700" cap="rnd" cmpd="sng" algn="ctr">
          <a:solidFill>
            <a:schemeClr val="accent2">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DB14198D-37C6-4397-A6FA-5D98FA04BA80}">
      <dsp:nvSpPr>
        <dsp:cNvPr id="0" name=""/>
        <dsp:cNvSpPr/>
      </dsp:nvSpPr>
      <dsp:spPr>
        <a:xfrm>
          <a:off x="380551" y="44033"/>
          <a:ext cx="5327723" cy="97416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1375" tIns="0" rIns="201375" bIns="0" numCol="1" spcCol="1270" anchor="ctr" anchorCtr="0">
          <a:noAutofit/>
        </a:bodyPr>
        <a:lstStyle/>
        <a:p>
          <a:pPr marL="0" lvl="0" indent="0" algn="l" defTabSz="1778000">
            <a:lnSpc>
              <a:spcPct val="90000"/>
            </a:lnSpc>
            <a:spcBef>
              <a:spcPct val="0"/>
            </a:spcBef>
            <a:spcAft>
              <a:spcPct val="35000"/>
            </a:spcAft>
            <a:buNone/>
          </a:pPr>
          <a:r>
            <a:rPr lang="en-IN" sz="4000" kern="1200" dirty="0">
              <a:latin typeface="Gabriola" panose="04040605051002020D02" pitchFamily="82" charset="0"/>
            </a:rPr>
            <a:t>NumPy</a:t>
          </a:r>
        </a:p>
      </dsp:txBody>
      <dsp:txXfrm>
        <a:off x="428106" y="91588"/>
        <a:ext cx="5232613" cy="879050"/>
      </dsp:txXfrm>
    </dsp:sp>
    <dsp:sp modelId="{2F66561B-1BD1-4B18-9AA8-071D21791D0D}">
      <dsp:nvSpPr>
        <dsp:cNvPr id="0" name=""/>
        <dsp:cNvSpPr/>
      </dsp:nvSpPr>
      <dsp:spPr>
        <a:xfrm>
          <a:off x="0" y="2027994"/>
          <a:ext cx="7611034" cy="831600"/>
        </a:xfrm>
        <a:prstGeom prst="rect">
          <a:avLst/>
        </a:prstGeom>
        <a:solidFill>
          <a:schemeClr val="lt1">
            <a:alpha val="90000"/>
            <a:hueOff val="0"/>
            <a:satOff val="0"/>
            <a:lumOff val="0"/>
            <a:alphaOff val="0"/>
          </a:schemeClr>
        </a:solidFill>
        <a:ln w="12700" cap="rnd" cmpd="sng" algn="ctr">
          <a:solidFill>
            <a:schemeClr val="accent3">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4E6DCE4D-2432-4E77-99DE-7EA331FD5B4A}">
      <dsp:nvSpPr>
        <dsp:cNvPr id="0" name=""/>
        <dsp:cNvSpPr/>
      </dsp:nvSpPr>
      <dsp:spPr>
        <a:xfrm>
          <a:off x="380551" y="1540913"/>
          <a:ext cx="5327723" cy="974160"/>
        </a:xfrm>
        <a:prstGeom prst="roundRect">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1375" tIns="0" rIns="201375" bIns="0" numCol="1" spcCol="1270" anchor="ctr" anchorCtr="0">
          <a:noAutofit/>
        </a:bodyPr>
        <a:lstStyle/>
        <a:p>
          <a:pPr marL="0" lvl="0" indent="0" algn="l" defTabSz="1778000">
            <a:lnSpc>
              <a:spcPct val="90000"/>
            </a:lnSpc>
            <a:spcBef>
              <a:spcPct val="0"/>
            </a:spcBef>
            <a:spcAft>
              <a:spcPct val="35000"/>
            </a:spcAft>
            <a:buNone/>
          </a:pPr>
          <a:r>
            <a:rPr lang="en-IN" sz="4000" kern="1200" dirty="0">
              <a:latin typeface="Gabriola" panose="04040605051002020D02" pitchFamily="82" charset="0"/>
            </a:rPr>
            <a:t>pandas</a:t>
          </a:r>
        </a:p>
      </dsp:txBody>
      <dsp:txXfrm>
        <a:off x="428106" y="1588468"/>
        <a:ext cx="5232613" cy="879050"/>
      </dsp:txXfrm>
    </dsp:sp>
    <dsp:sp modelId="{DD746533-6A94-4498-BCDD-DEBA787861DA}">
      <dsp:nvSpPr>
        <dsp:cNvPr id="0" name=""/>
        <dsp:cNvSpPr/>
      </dsp:nvSpPr>
      <dsp:spPr>
        <a:xfrm>
          <a:off x="0" y="3524874"/>
          <a:ext cx="7611034" cy="831600"/>
        </a:xfrm>
        <a:prstGeom prst="rect">
          <a:avLst/>
        </a:prstGeom>
        <a:solidFill>
          <a:schemeClr val="lt1">
            <a:alpha val="90000"/>
            <a:hueOff val="0"/>
            <a:satOff val="0"/>
            <a:lumOff val="0"/>
            <a:alphaOff val="0"/>
          </a:schemeClr>
        </a:solidFill>
        <a:ln w="12700" cap="rnd" cmpd="sng" algn="ctr">
          <a:solidFill>
            <a:schemeClr val="accent4">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B8087939-2170-450D-A465-88890BFA3C0F}">
      <dsp:nvSpPr>
        <dsp:cNvPr id="0" name=""/>
        <dsp:cNvSpPr/>
      </dsp:nvSpPr>
      <dsp:spPr>
        <a:xfrm>
          <a:off x="380551" y="3037794"/>
          <a:ext cx="5327723" cy="974160"/>
        </a:xfrm>
        <a:prstGeom prst="roundRect">
          <a:avLst/>
        </a:prstGeom>
        <a:gradFill rotWithShape="0">
          <a:gsLst>
            <a:gs pos="0">
              <a:schemeClr val="accent4">
                <a:hueOff val="0"/>
                <a:satOff val="0"/>
                <a:lumOff val="0"/>
                <a:alphaOff val="0"/>
                <a:tint val="96000"/>
                <a:lumMod val="100000"/>
              </a:schemeClr>
            </a:gs>
            <a:gs pos="78000">
              <a:schemeClr val="accent4">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1375" tIns="0" rIns="201375" bIns="0" numCol="1" spcCol="1270" anchor="ctr" anchorCtr="0">
          <a:noAutofit/>
        </a:bodyPr>
        <a:lstStyle/>
        <a:p>
          <a:pPr marL="0" lvl="0" indent="0" algn="l" defTabSz="1778000">
            <a:lnSpc>
              <a:spcPct val="90000"/>
            </a:lnSpc>
            <a:spcBef>
              <a:spcPct val="0"/>
            </a:spcBef>
            <a:spcAft>
              <a:spcPct val="35000"/>
            </a:spcAft>
            <a:buNone/>
          </a:pPr>
          <a:r>
            <a:rPr lang="en-IN" sz="4000" kern="1200" dirty="0">
              <a:latin typeface="Gabriola" panose="04040605051002020D02" pitchFamily="82" charset="0"/>
            </a:rPr>
            <a:t>SciPy</a:t>
          </a:r>
        </a:p>
      </dsp:txBody>
      <dsp:txXfrm>
        <a:off x="428106" y="3085349"/>
        <a:ext cx="5232613" cy="87905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F7343D-9157-4500-B433-280288F6B03D}" type="datetimeFigureOut">
              <a:rPr lang="en-IN" smtClean="0"/>
              <a:t>29-10-2022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EB4DF3-7F50-4CC2-B02D-D2704676A656}" type="slidenum">
              <a:rPr lang="en-IN" smtClean="0"/>
              <a:t>‹#›</a:t>
            </a:fld>
            <a:endParaRPr lang="en-IN"/>
          </a:p>
        </p:txBody>
      </p:sp>
    </p:spTree>
    <p:extLst>
      <p:ext uri="{BB962C8B-B14F-4D97-AF65-F5344CB8AC3E}">
        <p14:creationId xmlns:p14="http://schemas.microsoft.com/office/powerpoint/2010/main" val="3379985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F7343D-9157-4500-B433-280288F6B03D}" type="datetimeFigureOut">
              <a:rPr lang="en-IN" smtClean="0"/>
              <a:t>29-10-2022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EB4DF3-7F50-4CC2-B02D-D2704676A656}" type="slidenum">
              <a:rPr lang="en-IN" smtClean="0"/>
              <a:t>‹#›</a:t>
            </a:fld>
            <a:endParaRPr lang="en-IN"/>
          </a:p>
        </p:txBody>
      </p:sp>
    </p:spTree>
    <p:extLst>
      <p:ext uri="{BB962C8B-B14F-4D97-AF65-F5344CB8AC3E}">
        <p14:creationId xmlns:p14="http://schemas.microsoft.com/office/powerpoint/2010/main" val="3064868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F7343D-9157-4500-B433-280288F6B03D}" type="datetimeFigureOut">
              <a:rPr lang="en-IN" smtClean="0"/>
              <a:t>29-10-2022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EB4DF3-7F50-4CC2-B02D-D2704676A656}"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447224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F7343D-9157-4500-B433-280288F6B03D}" type="datetimeFigureOut">
              <a:rPr lang="en-IN" smtClean="0"/>
              <a:t>29-10-2022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EB4DF3-7F50-4CC2-B02D-D2704676A656}" type="slidenum">
              <a:rPr lang="en-IN" smtClean="0"/>
              <a:t>‹#›</a:t>
            </a:fld>
            <a:endParaRPr lang="en-IN"/>
          </a:p>
        </p:txBody>
      </p:sp>
    </p:spTree>
    <p:extLst>
      <p:ext uri="{BB962C8B-B14F-4D97-AF65-F5344CB8AC3E}">
        <p14:creationId xmlns:p14="http://schemas.microsoft.com/office/powerpoint/2010/main" val="6203278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F7343D-9157-4500-B433-280288F6B03D}" type="datetimeFigureOut">
              <a:rPr lang="en-IN" smtClean="0"/>
              <a:t>29-10-2022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EB4DF3-7F50-4CC2-B02D-D2704676A65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2933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F7343D-9157-4500-B433-280288F6B03D}" type="datetimeFigureOut">
              <a:rPr lang="en-IN" smtClean="0"/>
              <a:t>29-10-2022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EB4DF3-7F50-4CC2-B02D-D2704676A656}" type="slidenum">
              <a:rPr lang="en-IN" smtClean="0"/>
              <a:t>‹#›</a:t>
            </a:fld>
            <a:endParaRPr lang="en-IN"/>
          </a:p>
        </p:txBody>
      </p:sp>
    </p:spTree>
    <p:extLst>
      <p:ext uri="{BB962C8B-B14F-4D97-AF65-F5344CB8AC3E}">
        <p14:creationId xmlns:p14="http://schemas.microsoft.com/office/powerpoint/2010/main" val="29285209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F7343D-9157-4500-B433-280288F6B03D}" type="datetimeFigureOut">
              <a:rPr lang="en-IN" smtClean="0"/>
              <a:t>29-10-2022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EB4DF3-7F50-4CC2-B02D-D2704676A656}" type="slidenum">
              <a:rPr lang="en-IN" smtClean="0"/>
              <a:t>‹#›</a:t>
            </a:fld>
            <a:endParaRPr lang="en-IN"/>
          </a:p>
        </p:txBody>
      </p:sp>
    </p:spTree>
    <p:extLst>
      <p:ext uri="{BB962C8B-B14F-4D97-AF65-F5344CB8AC3E}">
        <p14:creationId xmlns:p14="http://schemas.microsoft.com/office/powerpoint/2010/main" val="17577405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F7343D-9157-4500-B433-280288F6B03D}" type="datetimeFigureOut">
              <a:rPr lang="en-IN" smtClean="0"/>
              <a:t>29-10-2022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EB4DF3-7F50-4CC2-B02D-D2704676A656}" type="slidenum">
              <a:rPr lang="en-IN" smtClean="0"/>
              <a:t>‹#›</a:t>
            </a:fld>
            <a:endParaRPr lang="en-IN"/>
          </a:p>
        </p:txBody>
      </p:sp>
    </p:spTree>
    <p:extLst>
      <p:ext uri="{BB962C8B-B14F-4D97-AF65-F5344CB8AC3E}">
        <p14:creationId xmlns:p14="http://schemas.microsoft.com/office/powerpoint/2010/main" val="2807276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F7343D-9157-4500-B433-280288F6B03D}" type="datetimeFigureOut">
              <a:rPr lang="en-IN" smtClean="0"/>
              <a:t>29-10-2022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EB4DF3-7F50-4CC2-B02D-D2704676A656}" type="slidenum">
              <a:rPr lang="en-IN" smtClean="0"/>
              <a:t>‹#›</a:t>
            </a:fld>
            <a:endParaRPr lang="en-IN"/>
          </a:p>
        </p:txBody>
      </p:sp>
    </p:spTree>
    <p:extLst>
      <p:ext uri="{BB962C8B-B14F-4D97-AF65-F5344CB8AC3E}">
        <p14:creationId xmlns:p14="http://schemas.microsoft.com/office/powerpoint/2010/main" val="2418433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F7343D-9157-4500-B433-280288F6B03D}" type="datetimeFigureOut">
              <a:rPr lang="en-IN" smtClean="0"/>
              <a:t>29-10-2022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EB4DF3-7F50-4CC2-B02D-D2704676A656}" type="slidenum">
              <a:rPr lang="en-IN" smtClean="0"/>
              <a:t>‹#›</a:t>
            </a:fld>
            <a:endParaRPr lang="en-IN"/>
          </a:p>
        </p:txBody>
      </p:sp>
    </p:spTree>
    <p:extLst>
      <p:ext uri="{BB962C8B-B14F-4D97-AF65-F5344CB8AC3E}">
        <p14:creationId xmlns:p14="http://schemas.microsoft.com/office/powerpoint/2010/main" val="2629456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F7343D-9157-4500-B433-280288F6B03D}" type="datetimeFigureOut">
              <a:rPr lang="en-IN" smtClean="0"/>
              <a:t>29-10-2022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EB4DF3-7F50-4CC2-B02D-D2704676A656}" type="slidenum">
              <a:rPr lang="en-IN" smtClean="0"/>
              <a:t>‹#›</a:t>
            </a:fld>
            <a:endParaRPr lang="en-IN"/>
          </a:p>
        </p:txBody>
      </p:sp>
    </p:spTree>
    <p:extLst>
      <p:ext uri="{BB962C8B-B14F-4D97-AF65-F5344CB8AC3E}">
        <p14:creationId xmlns:p14="http://schemas.microsoft.com/office/powerpoint/2010/main" val="50785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F7343D-9157-4500-B433-280288F6B03D}" type="datetimeFigureOut">
              <a:rPr lang="en-IN" smtClean="0"/>
              <a:t>29-10-2022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1EB4DF3-7F50-4CC2-B02D-D2704676A656}" type="slidenum">
              <a:rPr lang="en-IN" smtClean="0"/>
              <a:t>‹#›</a:t>
            </a:fld>
            <a:endParaRPr lang="en-IN"/>
          </a:p>
        </p:txBody>
      </p:sp>
    </p:spTree>
    <p:extLst>
      <p:ext uri="{BB962C8B-B14F-4D97-AF65-F5344CB8AC3E}">
        <p14:creationId xmlns:p14="http://schemas.microsoft.com/office/powerpoint/2010/main" val="3715398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F7343D-9157-4500-B433-280288F6B03D}" type="datetimeFigureOut">
              <a:rPr lang="en-IN" smtClean="0"/>
              <a:t>29-10-2022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1EB4DF3-7F50-4CC2-B02D-D2704676A656}" type="slidenum">
              <a:rPr lang="en-IN" smtClean="0"/>
              <a:t>‹#›</a:t>
            </a:fld>
            <a:endParaRPr lang="en-IN"/>
          </a:p>
        </p:txBody>
      </p:sp>
    </p:spTree>
    <p:extLst>
      <p:ext uri="{BB962C8B-B14F-4D97-AF65-F5344CB8AC3E}">
        <p14:creationId xmlns:p14="http://schemas.microsoft.com/office/powerpoint/2010/main" val="2501370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F7343D-9157-4500-B433-280288F6B03D}" type="datetimeFigureOut">
              <a:rPr lang="en-IN" smtClean="0"/>
              <a:t>29-10-2022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1EB4DF3-7F50-4CC2-B02D-D2704676A656}" type="slidenum">
              <a:rPr lang="en-IN" smtClean="0"/>
              <a:t>‹#›</a:t>
            </a:fld>
            <a:endParaRPr lang="en-IN"/>
          </a:p>
        </p:txBody>
      </p:sp>
    </p:spTree>
    <p:extLst>
      <p:ext uri="{BB962C8B-B14F-4D97-AF65-F5344CB8AC3E}">
        <p14:creationId xmlns:p14="http://schemas.microsoft.com/office/powerpoint/2010/main" val="3708491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F7343D-9157-4500-B433-280288F6B03D}" type="datetimeFigureOut">
              <a:rPr lang="en-IN" smtClean="0"/>
              <a:t>29-10-2022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EB4DF3-7F50-4CC2-B02D-D2704676A656}" type="slidenum">
              <a:rPr lang="en-IN" smtClean="0"/>
              <a:t>‹#›</a:t>
            </a:fld>
            <a:endParaRPr lang="en-IN"/>
          </a:p>
        </p:txBody>
      </p:sp>
    </p:spTree>
    <p:extLst>
      <p:ext uri="{BB962C8B-B14F-4D97-AF65-F5344CB8AC3E}">
        <p14:creationId xmlns:p14="http://schemas.microsoft.com/office/powerpoint/2010/main" val="1568108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F7343D-9157-4500-B433-280288F6B03D}" type="datetimeFigureOut">
              <a:rPr lang="en-IN" smtClean="0"/>
              <a:t>29-10-2022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EB4DF3-7F50-4CC2-B02D-D2704676A656}" type="slidenum">
              <a:rPr lang="en-IN" smtClean="0"/>
              <a:t>‹#›</a:t>
            </a:fld>
            <a:endParaRPr lang="en-IN"/>
          </a:p>
        </p:txBody>
      </p:sp>
    </p:spTree>
    <p:extLst>
      <p:ext uri="{BB962C8B-B14F-4D97-AF65-F5344CB8AC3E}">
        <p14:creationId xmlns:p14="http://schemas.microsoft.com/office/powerpoint/2010/main" val="1121951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3F7343D-9157-4500-B433-280288F6B03D}" type="datetimeFigureOut">
              <a:rPr lang="en-IN" smtClean="0"/>
              <a:t>29-10-2022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1EB4DF3-7F50-4CC2-B02D-D2704676A656}" type="slidenum">
              <a:rPr lang="en-IN" smtClean="0"/>
              <a:t>‹#›</a:t>
            </a:fld>
            <a:endParaRPr lang="en-IN"/>
          </a:p>
        </p:txBody>
      </p:sp>
    </p:spTree>
    <p:extLst>
      <p:ext uri="{BB962C8B-B14F-4D97-AF65-F5344CB8AC3E}">
        <p14:creationId xmlns:p14="http://schemas.microsoft.com/office/powerpoint/2010/main" val="166977042"/>
      </p:ext>
    </p:extLst>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 id="2147483831" r:id="rId13"/>
    <p:sldLayoutId id="2147483832" r:id="rId14"/>
    <p:sldLayoutId id="2147483833" r:id="rId15"/>
    <p:sldLayoutId id="214748383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B89FB9-0659-488C-B089-CF7AEB8110C4}"/>
              </a:ext>
            </a:extLst>
          </p:cNvPr>
          <p:cNvSpPr txBox="1"/>
          <p:nvPr/>
        </p:nvSpPr>
        <p:spPr>
          <a:xfrm>
            <a:off x="934720" y="4562437"/>
            <a:ext cx="10322559" cy="1323439"/>
          </a:xfrm>
          <a:prstGeom prst="rect">
            <a:avLst/>
          </a:prstGeom>
          <a:noFill/>
        </p:spPr>
        <p:txBody>
          <a:bodyPr wrap="square" rtlCol="0">
            <a:spAutoFit/>
          </a:bodyPr>
          <a:lstStyle/>
          <a:p>
            <a:pPr algn="ctr"/>
            <a:r>
              <a:rPr lang="en-IN" sz="4000" b="1" dirty="0">
                <a:effectLst>
                  <a:outerShdw blurRad="38100" dist="38100" dir="2700000" algn="tl">
                    <a:srgbClr val="000000">
                      <a:alpha val="43137"/>
                    </a:srgbClr>
                  </a:outerShdw>
                </a:effectLst>
                <a:latin typeface="Gabriola" panose="04040605051002020D02" pitchFamily="82" charset="0"/>
              </a:rPr>
              <a:t>Basic of </a:t>
            </a:r>
          </a:p>
          <a:p>
            <a:pPr algn="ctr"/>
            <a:r>
              <a:rPr lang="en-IN" sz="4000" b="1">
                <a:effectLst>
                  <a:outerShdw blurRad="38100" dist="38100" dir="2700000" algn="tl">
                    <a:srgbClr val="000000">
                      <a:alpha val="43137"/>
                    </a:srgbClr>
                  </a:outerShdw>
                </a:effectLst>
                <a:latin typeface="Gabriola" panose="04040605051002020D02" pitchFamily="82" charset="0"/>
              </a:rPr>
              <a:t>Data Science</a:t>
            </a:r>
            <a:endParaRPr lang="en-IN" sz="4000" b="1" dirty="0">
              <a:effectLst>
                <a:outerShdw blurRad="38100" dist="38100" dir="2700000" algn="tl">
                  <a:srgbClr val="000000">
                    <a:alpha val="43137"/>
                  </a:srgbClr>
                </a:outerShdw>
              </a:effectLst>
              <a:latin typeface="Gabriola" panose="04040605051002020D02" pitchFamily="82" charset="0"/>
            </a:endParaRPr>
          </a:p>
        </p:txBody>
      </p:sp>
      <p:sp>
        <p:nvSpPr>
          <p:cNvPr id="3" name="TextBox 2">
            <a:extLst>
              <a:ext uri="{FF2B5EF4-FFF2-40B4-BE49-F238E27FC236}">
                <a16:creationId xmlns:a16="http://schemas.microsoft.com/office/drawing/2014/main" id="{AA8BB825-D7D9-342B-A623-2F40D652D398}"/>
              </a:ext>
            </a:extLst>
          </p:cNvPr>
          <p:cNvSpPr txBox="1"/>
          <p:nvPr/>
        </p:nvSpPr>
        <p:spPr>
          <a:xfrm>
            <a:off x="80681" y="3527612"/>
            <a:ext cx="12192000" cy="646331"/>
          </a:xfrm>
          <a:prstGeom prst="rect">
            <a:avLst/>
          </a:prstGeom>
          <a:noFill/>
        </p:spPr>
        <p:txBody>
          <a:bodyPr wrap="square" rtlCol="0">
            <a:spAutoFit/>
          </a:bodyPr>
          <a:lstStyle/>
          <a:p>
            <a:pPr algn="ctr"/>
            <a:r>
              <a:rPr lang="en-IN" sz="3600" b="1" dirty="0">
                <a:latin typeface="Gabriola" panose="04040605051002020D02" pitchFamily="82" charset="0"/>
              </a:rPr>
              <a:t>Six Weeks Summer Training </a:t>
            </a:r>
          </a:p>
        </p:txBody>
      </p:sp>
    </p:spTree>
    <p:extLst>
      <p:ext uri="{BB962C8B-B14F-4D97-AF65-F5344CB8AC3E}">
        <p14:creationId xmlns:p14="http://schemas.microsoft.com/office/powerpoint/2010/main" val="1681123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4" name="Rectangle 23">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6" name="Rectangle 25">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2"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Isosceles Triangle 39">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Freeform: Shape 41">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53B9F536-847D-4095-8C63-1B9F4D159FF3}"/>
              </a:ext>
            </a:extLst>
          </p:cNvPr>
          <p:cNvSpPr txBox="1"/>
          <p:nvPr/>
        </p:nvSpPr>
        <p:spPr>
          <a:xfrm>
            <a:off x="7181723" y="609600"/>
            <a:ext cx="4512989" cy="2227730"/>
          </a:xfrm>
          <a:prstGeom prst="rect">
            <a:avLst/>
          </a:prstGeom>
        </p:spPr>
        <p:txBody>
          <a:bodyPr vert="horz" lIns="91440" tIns="45720" rIns="91440" bIns="45720" rtlCol="0" anchor="ctr">
            <a:normAutofit/>
          </a:bodyPr>
          <a:lstStyle/>
          <a:p>
            <a:pPr>
              <a:spcBef>
                <a:spcPct val="0"/>
              </a:spcBef>
              <a:spcAft>
                <a:spcPts val="600"/>
              </a:spcAft>
            </a:pPr>
            <a:r>
              <a:rPr lang="en-US" sz="3600" b="1">
                <a:ln w="0"/>
                <a:solidFill>
                  <a:srgbClr val="FFFFFF"/>
                </a:solidFill>
                <a:effectLst>
                  <a:outerShdw blurRad="38100" dist="38100" dir="2700000" algn="tl">
                    <a:srgbClr val="000000">
                      <a:alpha val="43137"/>
                    </a:srgbClr>
                  </a:outerShdw>
                  <a:reflection blurRad="6350" stA="53000" endA="300" endPos="35500" dir="5400000" sy="-90000" algn="bl" rotWithShape="0"/>
                </a:effectLst>
                <a:latin typeface="+mj-lt"/>
                <a:ea typeface="+mj-ea"/>
                <a:cs typeface="+mj-cs"/>
              </a:rPr>
              <a:t>SQL </a:t>
            </a:r>
          </a:p>
        </p:txBody>
      </p:sp>
      <p:pic>
        <p:nvPicPr>
          <p:cNvPr id="7" name="Picture 6" descr="Logo&#10;&#10;Description automatically generated">
            <a:extLst>
              <a:ext uri="{FF2B5EF4-FFF2-40B4-BE49-F238E27FC236}">
                <a16:creationId xmlns:a16="http://schemas.microsoft.com/office/drawing/2014/main" id="{78D62999-4BEF-63A9-6303-E9C88C3A77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251" y="2571928"/>
            <a:ext cx="3856774" cy="1803042"/>
          </a:xfrm>
          <a:prstGeom prst="rect">
            <a:avLst/>
          </a:prstGeom>
        </p:spPr>
      </p:pic>
      <p:sp>
        <p:nvSpPr>
          <p:cNvPr id="5" name="TextBox 4">
            <a:extLst>
              <a:ext uri="{FF2B5EF4-FFF2-40B4-BE49-F238E27FC236}">
                <a16:creationId xmlns:a16="http://schemas.microsoft.com/office/drawing/2014/main" id="{F538E2FB-0193-E4F8-D8BC-8E9078E4068C}"/>
              </a:ext>
            </a:extLst>
          </p:cNvPr>
          <p:cNvSpPr txBox="1"/>
          <p:nvPr/>
        </p:nvSpPr>
        <p:spPr>
          <a:xfrm>
            <a:off x="7181725" y="2837329"/>
            <a:ext cx="4512988" cy="3317938"/>
          </a:xfrm>
          <a:prstGeom prst="rect">
            <a:avLst/>
          </a:prstGeom>
        </p:spPr>
        <p:txBody>
          <a:bodyPr vert="horz" lIns="91440" tIns="45720" rIns="91440" bIns="45720" rtlCol="0" anchor="t">
            <a:normAutofit/>
          </a:bodyPr>
          <a:lstStyle/>
          <a:p>
            <a:pPr>
              <a:spcBef>
                <a:spcPts val="1000"/>
              </a:spcBef>
              <a:buClr>
                <a:schemeClr val="accent1"/>
              </a:buClr>
              <a:buSzPct val="80000"/>
              <a:buFont typeface="Wingdings 3" charset="2"/>
              <a:buChar char=""/>
            </a:pPr>
            <a:r>
              <a:rPr lang="en-US" i="0">
                <a:solidFill>
                  <a:srgbClr val="FFFFFF"/>
                </a:solidFill>
                <a:effectLst/>
              </a:rPr>
              <a:t>SQL is a domain-specific language used in programming and designed for managing data held in a relational database management system, or for stream processing in a relational data stream management system.</a:t>
            </a:r>
            <a:endParaRPr lang="en-US">
              <a:solidFill>
                <a:srgbClr val="FFFFFF"/>
              </a:solidFill>
            </a:endParaRPr>
          </a:p>
        </p:txBody>
      </p:sp>
    </p:spTree>
    <p:extLst>
      <p:ext uri="{BB962C8B-B14F-4D97-AF65-F5344CB8AC3E}">
        <p14:creationId xmlns:p14="http://schemas.microsoft.com/office/powerpoint/2010/main" val="3683873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2" name="Rectangle 2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Isosceles Triangle 25">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extBox 1">
            <a:extLst>
              <a:ext uri="{FF2B5EF4-FFF2-40B4-BE49-F238E27FC236}">
                <a16:creationId xmlns:a16="http://schemas.microsoft.com/office/drawing/2014/main" id="{53B9F536-847D-4095-8C63-1B9F4D159FF3}"/>
              </a:ext>
            </a:extLst>
          </p:cNvPr>
          <p:cNvSpPr txBox="1"/>
          <p:nvPr/>
        </p:nvSpPr>
        <p:spPr>
          <a:xfrm>
            <a:off x="673754" y="643467"/>
            <a:ext cx="4203045" cy="1375608"/>
          </a:xfrm>
          <a:prstGeom prst="rect">
            <a:avLst/>
          </a:prstGeom>
        </p:spPr>
        <p:txBody>
          <a:bodyPr vert="horz" lIns="91440" tIns="45720" rIns="91440" bIns="45720" rtlCol="0" anchor="ctr">
            <a:normAutofit/>
          </a:bodyPr>
          <a:lstStyle/>
          <a:p>
            <a:pPr>
              <a:spcBef>
                <a:spcPct val="0"/>
              </a:spcBef>
              <a:spcAft>
                <a:spcPts val="600"/>
              </a:spcAft>
            </a:pPr>
            <a:r>
              <a:rPr lang="en-US" sz="3600" b="1">
                <a:ln w="0"/>
                <a:solidFill>
                  <a:schemeClr val="bg1"/>
                </a:solidFill>
                <a:effectLst>
                  <a:outerShdw blurRad="38100" dist="38100" dir="2700000" algn="tl">
                    <a:srgbClr val="000000">
                      <a:alpha val="43137"/>
                    </a:srgbClr>
                  </a:outerShdw>
                  <a:reflection blurRad="6350" stA="53000" endA="300" endPos="35500" dir="5400000" sy="-90000" algn="bl" rotWithShape="0"/>
                </a:effectLst>
                <a:latin typeface="+mj-lt"/>
                <a:ea typeface="+mj-ea"/>
                <a:cs typeface="+mj-cs"/>
              </a:rPr>
              <a:t>MySQL </a:t>
            </a:r>
          </a:p>
        </p:txBody>
      </p:sp>
      <p:sp>
        <p:nvSpPr>
          <p:cNvPr id="5" name="TextBox 4">
            <a:extLst>
              <a:ext uri="{FF2B5EF4-FFF2-40B4-BE49-F238E27FC236}">
                <a16:creationId xmlns:a16="http://schemas.microsoft.com/office/drawing/2014/main" id="{F538E2FB-0193-E4F8-D8BC-8E9078E4068C}"/>
              </a:ext>
            </a:extLst>
          </p:cNvPr>
          <p:cNvSpPr txBox="1"/>
          <p:nvPr/>
        </p:nvSpPr>
        <p:spPr>
          <a:xfrm>
            <a:off x="673754" y="2160590"/>
            <a:ext cx="3973943" cy="3440110"/>
          </a:xfrm>
          <a:prstGeom prst="rect">
            <a:avLst/>
          </a:prstGeom>
        </p:spPr>
        <p:txBody>
          <a:bodyPr vert="horz" lIns="91440" tIns="45720" rIns="91440" bIns="45720" rtlCol="0">
            <a:normAutofit/>
          </a:bodyPr>
          <a:lstStyle/>
          <a:p>
            <a:pPr>
              <a:spcBef>
                <a:spcPts val="1000"/>
              </a:spcBef>
              <a:buClr>
                <a:schemeClr val="accent1"/>
              </a:buClr>
              <a:buSzPct val="80000"/>
              <a:buFont typeface="Wingdings 3" charset="2"/>
              <a:buChar char=""/>
            </a:pPr>
            <a:r>
              <a:rPr lang="en-US" b="0" i="0">
                <a:solidFill>
                  <a:schemeClr val="bg1"/>
                </a:solidFill>
                <a:effectLst/>
              </a:rPr>
              <a:t>MySQL is an open-source relational database management system. It is an open-source platform that allows one to store, retrieve and manage relational databases.</a:t>
            </a:r>
            <a:endParaRPr lang="en-US">
              <a:solidFill>
                <a:schemeClr val="bg1"/>
              </a:solidFill>
            </a:endParaRPr>
          </a:p>
        </p:txBody>
      </p:sp>
      <p:pic>
        <p:nvPicPr>
          <p:cNvPr id="4" name="Picture 3" descr="Logo">
            <a:extLst>
              <a:ext uri="{FF2B5EF4-FFF2-40B4-BE49-F238E27FC236}">
                <a16:creationId xmlns:a16="http://schemas.microsoft.com/office/drawing/2014/main" id="{BFA7A611-CC73-6C12-D1FE-900D9480D6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1" y="2091862"/>
            <a:ext cx="5143500" cy="2661760"/>
          </a:xfrm>
          <a:prstGeom prst="rect">
            <a:avLst/>
          </a:prstGeom>
        </p:spPr>
      </p:pic>
      <p:sp>
        <p:nvSpPr>
          <p:cNvPr id="28" name="Isosceles Triangle 27">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568290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B9F536-847D-4095-8C63-1B9F4D159FF3}"/>
              </a:ext>
            </a:extLst>
          </p:cNvPr>
          <p:cNvSpPr txBox="1"/>
          <p:nvPr/>
        </p:nvSpPr>
        <p:spPr>
          <a:xfrm>
            <a:off x="0" y="277905"/>
            <a:ext cx="12192000" cy="861774"/>
          </a:xfrm>
          <a:prstGeom prst="rect">
            <a:avLst/>
          </a:prstGeom>
          <a:noFill/>
        </p:spPr>
        <p:txBody>
          <a:bodyPr wrap="square" rtlCol="0">
            <a:spAutoFit/>
          </a:bodyPr>
          <a:lstStyle/>
          <a:p>
            <a:pPr algn="ctr"/>
            <a:r>
              <a:rPr lang="en-US" sz="5000" b="1" dirty="0">
                <a:ln w="0"/>
                <a:gradFill>
                  <a:gsLst>
                    <a:gs pos="0">
                      <a:schemeClr val="accent5">
                        <a:lumMod val="50000"/>
                      </a:schemeClr>
                    </a:gs>
                    <a:gs pos="50000">
                      <a:schemeClr val="accent5"/>
                    </a:gs>
                    <a:gs pos="100000">
                      <a:schemeClr val="accent5">
                        <a:lumMod val="60000"/>
                        <a:lumOff val="40000"/>
                      </a:schemeClr>
                    </a:gs>
                  </a:gsLst>
                  <a:lin ang="5400000"/>
                </a:gradFill>
                <a:effectLst>
                  <a:outerShdw blurRad="38100" dist="38100" dir="2700000" algn="tl">
                    <a:srgbClr val="000000">
                      <a:alpha val="43137"/>
                    </a:srgbClr>
                  </a:outerShdw>
                  <a:reflection blurRad="6350" stA="53000" endA="300" endPos="35500" dir="5400000" sy="-90000" algn="bl" rotWithShape="0"/>
                </a:effectLst>
                <a:latin typeface="Gabriola" panose="04040605051002020D02" pitchFamily="82" charset="0"/>
              </a:rPr>
              <a:t>Statistics in Data Science</a:t>
            </a:r>
            <a:endParaRPr lang="en-IN" sz="5000" b="1" dirty="0">
              <a:ln w="0"/>
              <a:gradFill>
                <a:gsLst>
                  <a:gs pos="0">
                    <a:schemeClr val="accent5">
                      <a:lumMod val="50000"/>
                    </a:schemeClr>
                  </a:gs>
                  <a:gs pos="50000">
                    <a:schemeClr val="accent5"/>
                  </a:gs>
                  <a:gs pos="100000">
                    <a:schemeClr val="accent5">
                      <a:lumMod val="60000"/>
                      <a:lumOff val="40000"/>
                    </a:schemeClr>
                  </a:gs>
                </a:gsLst>
                <a:lin ang="5400000"/>
              </a:gradFill>
              <a:effectLst>
                <a:outerShdw blurRad="38100" dist="38100" dir="2700000" algn="tl">
                  <a:srgbClr val="000000">
                    <a:alpha val="43137"/>
                  </a:srgbClr>
                </a:outerShdw>
                <a:reflection blurRad="6350" stA="53000" endA="300" endPos="35500" dir="5400000" sy="-90000" algn="bl" rotWithShape="0"/>
              </a:effectLst>
              <a:latin typeface="Gabriola" panose="04040605051002020D02" pitchFamily="82" charset="0"/>
            </a:endParaRPr>
          </a:p>
        </p:txBody>
      </p:sp>
      <p:sp>
        <p:nvSpPr>
          <p:cNvPr id="4" name="TextBox 3">
            <a:extLst>
              <a:ext uri="{FF2B5EF4-FFF2-40B4-BE49-F238E27FC236}">
                <a16:creationId xmlns:a16="http://schemas.microsoft.com/office/drawing/2014/main" id="{535416BC-BD1F-4B48-B91E-CDA385EE14A0}"/>
              </a:ext>
            </a:extLst>
          </p:cNvPr>
          <p:cNvSpPr txBox="1"/>
          <p:nvPr/>
        </p:nvSpPr>
        <p:spPr>
          <a:xfrm>
            <a:off x="2052916" y="2142128"/>
            <a:ext cx="8265459" cy="2000548"/>
          </a:xfrm>
          <a:prstGeom prst="rect">
            <a:avLst/>
          </a:prstGeom>
          <a:noFill/>
        </p:spPr>
        <p:txBody>
          <a:bodyPr wrap="square">
            <a:spAutoFit/>
          </a:bodyPr>
          <a:lstStyle/>
          <a:p>
            <a:pPr algn="ctr"/>
            <a:r>
              <a:rPr lang="en-US" sz="3200" dirty="0">
                <a:latin typeface="Gabriola" panose="04040605051002020D02" pitchFamily="82" charset="0"/>
              </a:rPr>
              <a:t>Statistics is the study of Data Collection, Analysis, Interpretation, Presentation, and organizing in a specific way.</a:t>
            </a:r>
          </a:p>
          <a:p>
            <a:pPr algn="ctr"/>
            <a:r>
              <a:rPr lang="en-US" sz="3200" dirty="0">
                <a:latin typeface="Gabriola" panose="04040605051002020D02" pitchFamily="82" charset="0"/>
              </a:rPr>
              <a:t>They are: </a:t>
            </a:r>
            <a:r>
              <a:rPr lang="en-US" sz="3200" b="1" dirty="0">
                <a:latin typeface="Gabriola" panose="04040605051002020D02" pitchFamily="82" charset="0"/>
              </a:rPr>
              <a:t>(</a:t>
            </a:r>
            <a:r>
              <a:rPr lang="en-US" sz="3200" b="1" dirty="0" err="1">
                <a:latin typeface="Gabriola" panose="04040605051002020D02" pitchFamily="82" charset="0"/>
              </a:rPr>
              <a:t>i</a:t>
            </a:r>
            <a:r>
              <a:rPr lang="en-US" sz="3200" b="1" dirty="0">
                <a:latin typeface="Gabriola" panose="04040605051002020D02" pitchFamily="82" charset="0"/>
              </a:rPr>
              <a:t>) Mean, (ii) Median, and (iii) Mode</a:t>
            </a:r>
            <a:r>
              <a:rPr lang="en-US" sz="3200" dirty="0">
                <a:latin typeface="Gabriola" panose="04040605051002020D02" pitchFamily="82" charset="0"/>
              </a:rPr>
              <a:t>.</a:t>
            </a:r>
          </a:p>
          <a:p>
            <a:pPr algn="ctr"/>
            <a:endParaRPr lang="en-IN" sz="2800" dirty="0">
              <a:latin typeface="Gabriola" panose="04040605051002020D02" pitchFamily="82" charset="0"/>
            </a:endParaRPr>
          </a:p>
        </p:txBody>
      </p:sp>
      <p:pic>
        <p:nvPicPr>
          <p:cNvPr id="5" name="Picture 4">
            <a:extLst>
              <a:ext uri="{FF2B5EF4-FFF2-40B4-BE49-F238E27FC236}">
                <a16:creationId xmlns:a16="http://schemas.microsoft.com/office/drawing/2014/main" id="{8C668D26-6769-1675-E92D-B787F36EBB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116" y="3536120"/>
            <a:ext cx="3067095" cy="3218009"/>
          </a:xfrm>
          <a:prstGeom prst="rect">
            <a:avLst/>
          </a:prstGeom>
        </p:spPr>
      </p:pic>
      <p:pic>
        <p:nvPicPr>
          <p:cNvPr id="7" name="Picture 6">
            <a:extLst>
              <a:ext uri="{FF2B5EF4-FFF2-40B4-BE49-F238E27FC236}">
                <a16:creationId xmlns:a16="http://schemas.microsoft.com/office/drawing/2014/main" id="{35B7A7E2-0BF9-C0AA-326D-DA0EB7942D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9649" y="4106547"/>
            <a:ext cx="2965333" cy="2080159"/>
          </a:xfrm>
          <a:prstGeom prst="rect">
            <a:avLst/>
          </a:prstGeom>
        </p:spPr>
      </p:pic>
    </p:spTree>
    <p:extLst>
      <p:ext uri="{BB962C8B-B14F-4D97-AF65-F5344CB8AC3E}">
        <p14:creationId xmlns:p14="http://schemas.microsoft.com/office/powerpoint/2010/main" val="2820272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ircle(in)">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circle(in)">
                                      <p:cBhvr>
                                        <p:cTn id="12" dur="2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B9F536-847D-4095-8C63-1B9F4D159FF3}"/>
              </a:ext>
            </a:extLst>
          </p:cNvPr>
          <p:cNvSpPr txBox="1"/>
          <p:nvPr/>
        </p:nvSpPr>
        <p:spPr>
          <a:xfrm>
            <a:off x="0" y="277905"/>
            <a:ext cx="12192000" cy="861774"/>
          </a:xfrm>
          <a:prstGeom prst="rect">
            <a:avLst/>
          </a:prstGeom>
          <a:noFill/>
        </p:spPr>
        <p:txBody>
          <a:bodyPr wrap="square" rtlCol="0">
            <a:spAutoFit/>
          </a:bodyPr>
          <a:lstStyle/>
          <a:p>
            <a:pPr algn="ctr"/>
            <a:r>
              <a:rPr lang="en-US" sz="5000" b="1" dirty="0">
                <a:ln w="0"/>
                <a:gradFill>
                  <a:gsLst>
                    <a:gs pos="0">
                      <a:schemeClr val="accent5">
                        <a:lumMod val="50000"/>
                      </a:schemeClr>
                    </a:gs>
                    <a:gs pos="50000">
                      <a:schemeClr val="accent5"/>
                    </a:gs>
                    <a:gs pos="100000">
                      <a:schemeClr val="accent5">
                        <a:lumMod val="60000"/>
                        <a:lumOff val="40000"/>
                      </a:schemeClr>
                    </a:gs>
                  </a:gsLst>
                  <a:lin ang="5400000"/>
                </a:gradFill>
                <a:effectLst>
                  <a:outerShdw blurRad="38100" dist="38100" dir="2700000" algn="tl">
                    <a:srgbClr val="000000">
                      <a:alpha val="43137"/>
                    </a:srgbClr>
                  </a:outerShdw>
                  <a:reflection blurRad="6350" stA="53000" endA="300" endPos="35500" dir="5400000" sy="-90000" algn="bl" rotWithShape="0"/>
                </a:effectLst>
                <a:latin typeface="Gabriola" panose="04040605051002020D02" pitchFamily="82" charset="0"/>
              </a:rPr>
              <a:t>Conclusion</a:t>
            </a:r>
            <a:endParaRPr lang="en-IN" sz="5000" b="1" dirty="0">
              <a:ln w="0"/>
              <a:gradFill>
                <a:gsLst>
                  <a:gs pos="0">
                    <a:schemeClr val="accent5">
                      <a:lumMod val="50000"/>
                    </a:schemeClr>
                  </a:gs>
                  <a:gs pos="50000">
                    <a:schemeClr val="accent5"/>
                  </a:gs>
                  <a:gs pos="100000">
                    <a:schemeClr val="accent5">
                      <a:lumMod val="60000"/>
                      <a:lumOff val="40000"/>
                    </a:schemeClr>
                  </a:gs>
                </a:gsLst>
                <a:lin ang="5400000"/>
              </a:gradFill>
              <a:effectLst>
                <a:outerShdw blurRad="38100" dist="38100" dir="2700000" algn="tl">
                  <a:srgbClr val="000000">
                    <a:alpha val="43137"/>
                  </a:srgbClr>
                </a:outerShdw>
                <a:reflection blurRad="6350" stA="53000" endA="300" endPos="35500" dir="5400000" sy="-90000" algn="bl" rotWithShape="0"/>
              </a:effectLst>
              <a:latin typeface="Gabriola" panose="04040605051002020D02" pitchFamily="82" charset="0"/>
            </a:endParaRPr>
          </a:p>
        </p:txBody>
      </p:sp>
      <p:sp>
        <p:nvSpPr>
          <p:cNvPr id="4" name="TextBox 3">
            <a:extLst>
              <a:ext uri="{FF2B5EF4-FFF2-40B4-BE49-F238E27FC236}">
                <a16:creationId xmlns:a16="http://schemas.microsoft.com/office/drawing/2014/main" id="{535416BC-BD1F-4B48-B91E-CDA385EE14A0}"/>
              </a:ext>
            </a:extLst>
          </p:cNvPr>
          <p:cNvSpPr txBox="1"/>
          <p:nvPr/>
        </p:nvSpPr>
        <p:spPr>
          <a:xfrm>
            <a:off x="3252542" y="1672344"/>
            <a:ext cx="8265459" cy="2308324"/>
          </a:xfrm>
          <a:prstGeom prst="rect">
            <a:avLst/>
          </a:prstGeom>
          <a:noFill/>
        </p:spPr>
        <p:txBody>
          <a:bodyPr wrap="square">
            <a:spAutoFit/>
          </a:bodyPr>
          <a:lstStyle/>
          <a:p>
            <a:pPr marL="571500" indent="-571500" algn="ctr">
              <a:buFont typeface="Wingdings" panose="05000000000000000000" pitchFamily="2" charset="2"/>
              <a:buChar char="Ø"/>
            </a:pPr>
            <a:r>
              <a:rPr lang="en-IN" sz="2400" dirty="0">
                <a:latin typeface="Gabriola" panose="04040605051002020D02" pitchFamily="82" charset="0"/>
              </a:rPr>
              <a:t>Data science is vital in almost every field. It needs to develop and progress within its systems to handle emerging issues in every industry, business, and organization. The system which solves problems should be advanced enough to provide simple solutions.</a:t>
            </a:r>
          </a:p>
          <a:p>
            <a:pPr marL="342900" indent="-342900" algn="ctr">
              <a:buFont typeface="Wingdings" panose="05000000000000000000" pitchFamily="2" charset="2"/>
              <a:buChar char="Ø"/>
            </a:pPr>
            <a:r>
              <a:rPr lang="en-IN" sz="2400" dirty="0">
                <a:latin typeface="Gabriola" panose="04040605051002020D02" pitchFamily="82" charset="0"/>
              </a:rPr>
              <a:t>This will also have the need for data scientists, data engineers ,and data analysts. Data scientist will even be further high demand.</a:t>
            </a:r>
          </a:p>
        </p:txBody>
      </p:sp>
      <p:pic>
        <p:nvPicPr>
          <p:cNvPr id="5" name="Picture 4">
            <a:extLst>
              <a:ext uri="{FF2B5EF4-FFF2-40B4-BE49-F238E27FC236}">
                <a16:creationId xmlns:a16="http://schemas.microsoft.com/office/drawing/2014/main" id="{A3118680-17D6-FC7E-A8FA-E8F52C30CB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631" y="3980668"/>
            <a:ext cx="5093860" cy="2667607"/>
          </a:xfrm>
          <a:prstGeom prst="rect">
            <a:avLst/>
          </a:prstGeom>
        </p:spPr>
      </p:pic>
    </p:spTree>
    <p:extLst>
      <p:ext uri="{BB962C8B-B14F-4D97-AF65-F5344CB8AC3E}">
        <p14:creationId xmlns:p14="http://schemas.microsoft.com/office/powerpoint/2010/main" val="505933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ircle(in)">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circle(in)">
                                      <p:cBhvr>
                                        <p:cTn id="12" dur="2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AD71B8-7CFE-1C01-D60C-B8DBBB8806EB}"/>
              </a:ext>
            </a:extLst>
          </p:cNvPr>
          <p:cNvSpPr txBox="1"/>
          <p:nvPr/>
        </p:nvSpPr>
        <p:spPr>
          <a:xfrm>
            <a:off x="1" y="2644170"/>
            <a:ext cx="12191999" cy="156966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IN" sz="9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Gabriola" panose="04040605051002020D02" pitchFamily="82" charset="0"/>
              </a:rPr>
              <a:t>Thank You….</a:t>
            </a:r>
          </a:p>
        </p:txBody>
      </p:sp>
    </p:spTree>
    <p:extLst>
      <p:ext uri="{BB962C8B-B14F-4D97-AF65-F5344CB8AC3E}">
        <p14:creationId xmlns:p14="http://schemas.microsoft.com/office/powerpoint/2010/main" val="2091678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2"/>
                                        </p:tgtEl>
                                        <p:attrNameLst>
                                          <p:attrName>ppt_x</p:attrName>
                                        </p:attrNameLst>
                                      </p:cBhvr>
                                      <p:tavLst>
                                        <p:tav tm="0">
                                          <p:val>
                                            <p:strVal val="ppt_x"/>
                                          </p:val>
                                        </p:tav>
                                        <p:tav tm="100000">
                                          <p:val>
                                            <p:strVal val="ppt_x"/>
                                          </p:val>
                                        </p:tav>
                                      </p:tavLst>
                                    </p:anim>
                                    <p:anim calcmode="lin" valueType="num">
                                      <p:cBhvr additive="base">
                                        <p:cTn id="7" dur="500"/>
                                        <p:tgtEl>
                                          <p:spTgt spid="2"/>
                                        </p:tgtEl>
                                        <p:attrNameLst>
                                          <p:attrName>ppt_y</p:attrName>
                                        </p:attrNameLst>
                                      </p:cBhvr>
                                      <p:tavLst>
                                        <p:tav tm="0">
                                          <p:val>
                                            <p:strVal val="ppt_y"/>
                                          </p:val>
                                        </p:tav>
                                        <p:tav tm="100000">
                                          <p:val>
                                            <p:strVal val="1+ppt_h/2"/>
                                          </p:val>
                                        </p:tav>
                                      </p:tavLst>
                                    </p:anim>
                                    <p:set>
                                      <p:cBhvr>
                                        <p:cTn id="8"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1FF8D9-7AB1-47E3-9B1A-7669ED0644FF}"/>
              </a:ext>
            </a:extLst>
          </p:cNvPr>
          <p:cNvSpPr txBox="1"/>
          <p:nvPr/>
        </p:nvSpPr>
        <p:spPr>
          <a:xfrm>
            <a:off x="0" y="242048"/>
            <a:ext cx="12192000" cy="938719"/>
          </a:xfrm>
          <a:prstGeom prst="rect">
            <a:avLst/>
          </a:prstGeom>
          <a:noFill/>
        </p:spPr>
        <p:txBody>
          <a:bodyPr wrap="square" rtlCol="0">
            <a:spAutoFit/>
          </a:bodyPr>
          <a:lstStyle/>
          <a:p>
            <a:pPr algn="ctr"/>
            <a:r>
              <a:rPr lang="en-US" sz="5500" b="1" dirty="0">
                <a:ln w="0"/>
                <a:gradFill>
                  <a:gsLst>
                    <a:gs pos="0">
                      <a:schemeClr val="accent5">
                        <a:lumMod val="50000"/>
                      </a:schemeClr>
                    </a:gs>
                    <a:gs pos="50000">
                      <a:schemeClr val="accent5"/>
                    </a:gs>
                    <a:gs pos="100000">
                      <a:schemeClr val="accent5">
                        <a:lumMod val="60000"/>
                        <a:lumOff val="40000"/>
                      </a:schemeClr>
                    </a:gs>
                  </a:gsLst>
                  <a:lin ang="5400000"/>
                </a:gradFill>
                <a:effectLst>
                  <a:outerShdw blurRad="38100" dist="38100" dir="2700000" algn="tl">
                    <a:srgbClr val="000000">
                      <a:alpha val="43137"/>
                    </a:srgbClr>
                  </a:outerShdw>
                  <a:reflection blurRad="6350" stA="53000" endA="300" endPos="35500" dir="5400000" sy="-90000" algn="bl" rotWithShape="0"/>
                </a:effectLst>
                <a:latin typeface="Gabriola" panose="04040605051002020D02" pitchFamily="82" charset="0"/>
              </a:rPr>
              <a:t>Content</a:t>
            </a:r>
            <a:endParaRPr lang="en-IN" sz="5500" b="1" dirty="0">
              <a:ln w="0"/>
              <a:gradFill>
                <a:gsLst>
                  <a:gs pos="0">
                    <a:schemeClr val="accent5">
                      <a:lumMod val="50000"/>
                    </a:schemeClr>
                  </a:gs>
                  <a:gs pos="50000">
                    <a:schemeClr val="accent5"/>
                  </a:gs>
                  <a:gs pos="100000">
                    <a:schemeClr val="accent5">
                      <a:lumMod val="60000"/>
                      <a:lumOff val="40000"/>
                    </a:schemeClr>
                  </a:gs>
                </a:gsLst>
                <a:lin ang="5400000"/>
              </a:gradFill>
              <a:effectLst>
                <a:outerShdw blurRad="38100" dist="38100" dir="2700000" algn="tl">
                  <a:srgbClr val="000000">
                    <a:alpha val="43137"/>
                  </a:srgbClr>
                </a:outerShdw>
                <a:reflection blurRad="6350" stA="53000" endA="300" endPos="35500" dir="5400000" sy="-90000" algn="bl" rotWithShape="0"/>
              </a:effectLst>
              <a:latin typeface="Gabriola" panose="04040605051002020D02" pitchFamily="82" charset="0"/>
            </a:endParaRPr>
          </a:p>
        </p:txBody>
      </p:sp>
      <p:sp>
        <p:nvSpPr>
          <p:cNvPr id="3" name="TextBox 2">
            <a:extLst>
              <a:ext uri="{FF2B5EF4-FFF2-40B4-BE49-F238E27FC236}">
                <a16:creationId xmlns:a16="http://schemas.microsoft.com/office/drawing/2014/main" id="{4A2D3AA7-9FFD-4CD5-9206-359D5BB8D4F0}"/>
              </a:ext>
            </a:extLst>
          </p:cNvPr>
          <p:cNvSpPr txBox="1"/>
          <p:nvPr/>
        </p:nvSpPr>
        <p:spPr>
          <a:xfrm>
            <a:off x="1066800" y="1497108"/>
            <a:ext cx="9350188" cy="4801314"/>
          </a:xfrm>
          <a:prstGeom prst="rect">
            <a:avLst/>
          </a:prstGeom>
          <a:noFill/>
        </p:spPr>
        <p:txBody>
          <a:bodyPr wrap="square" rtlCol="0">
            <a:spAutoFit/>
          </a:bodyPr>
          <a:lstStyle/>
          <a:p>
            <a:pPr marL="1200150" lvl="2" indent="-285750" algn="just">
              <a:buFont typeface="Wingdings" panose="05000000000000000000" pitchFamily="2" charset="2"/>
              <a:buChar char="ü"/>
            </a:pPr>
            <a:r>
              <a:rPr lang="en-US" sz="3000" dirty="0">
                <a:latin typeface="Gabriola" panose="04040605051002020D02" pitchFamily="82" charset="0"/>
              </a:rPr>
              <a:t>Leaning Outcomes</a:t>
            </a:r>
          </a:p>
          <a:p>
            <a:pPr marL="1200150" lvl="2" indent="-285750" algn="just">
              <a:buFont typeface="Wingdings" panose="05000000000000000000" pitchFamily="2" charset="2"/>
              <a:buChar char="ü"/>
            </a:pPr>
            <a:r>
              <a:rPr lang="en-US" sz="3000" dirty="0">
                <a:latin typeface="Gabriola" panose="04040605051002020D02" pitchFamily="82" charset="0"/>
              </a:rPr>
              <a:t>What is Data Science?</a:t>
            </a:r>
          </a:p>
          <a:p>
            <a:pPr marL="1200150" lvl="2" indent="-285750" algn="just">
              <a:buFont typeface="Wingdings" panose="05000000000000000000" pitchFamily="2" charset="2"/>
              <a:buChar char="ü"/>
            </a:pPr>
            <a:r>
              <a:rPr lang="en-US" sz="3000" dirty="0">
                <a:latin typeface="Gabriola" panose="04040605051002020D02" pitchFamily="82" charset="0"/>
              </a:rPr>
              <a:t>Excel</a:t>
            </a:r>
          </a:p>
          <a:p>
            <a:pPr marL="1200150" lvl="2" indent="-285750" algn="just">
              <a:buFont typeface="Wingdings" panose="05000000000000000000" pitchFamily="2" charset="2"/>
              <a:buChar char="ü"/>
            </a:pPr>
            <a:r>
              <a:rPr lang="en-US" sz="3000" dirty="0">
                <a:latin typeface="Gabriola" panose="04040605051002020D02" pitchFamily="82" charset="0"/>
              </a:rPr>
              <a:t>Types of Chart and Functions in excel</a:t>
            </a:r>
          </a:p>
          <a:p>
            <a:pPr marL="1200150" lvl="2" indent="-285750" algn="just">
              <a:buFont typeface="Wingdings" panose="05000000000000000000" pitchFamily="2" charset="2"/>
              <a:buChar char="ü"/>
            </a:pPr>
            <a:r>
              <a:rPr lang="en-US" sz="3000" dirty="0">
                <a:latin typeface="Gabriola" panose="04040605051002020D02" pitchFamily="82" charset="0"/>
              </a:rPr>
              <a:t>Fundamental of Python </a:t>
            </a:r>
          </a:p>
          <a:p>
            <a:pPr marL="1200150" lvl="2" indent="-285750" algn="just">
              <a:buFont typeface="Wingdings" panose="05000000000000000000" pitchFamily="2" charset="2"/>
              <a:buChar char="ü"/>
            </a:pPr>
            <a:r>
              <a:rPr lang="en-US" sz="3000">
                <a:latin typeface="Gabriola" panose="04040605051002020D02" pitchFamily="82" charset="0"/>
              </a:rPr>
              <a:t>Libraries</a:t>
            </a:r>
            <a:endParaRPr lang="en-US" sz="3000" dirty="0">
              <a:latin typeface="Gabriola" panose="04040605051002020D02" pitchFamily="82" charset="0"/>
            </a:endParaRPr>
          </a:p>
          <a:p>
            <a:pPr marL="1200150" lvl="2" indent="-285750" algn="just">
              <a:buFont typeface="Wingdings" panose="05000000000000000000" pitchFamily="2" charset="2"/>
              <a:buChar char="ü"/>
            </a:pPr>
            <a:r>
              <a:rPr lang="en-US" sz="3000" dirty="0">
                <a:latin typeface="Gabriola" panose="04040605051002020D02" pitchFamily="82" charset="0"/>
              </a:rPr>
              <a:t>SQL &amp; MYSQL</a:t>
            </a:r>
          </a:p>
          <a:p>
            <a:pPr marL="1200150" lvl="2" indent="-285750" algn="just">
              <a:buFont typeface="Wingdings" panose="05000000000000000000" pitchFamily="2" charset="2"/>
              <a:buChar char="ü"/>
            </a:pPr>
            <a:r>
              <a:rPr lang="en-US" sz="3000" dirty="0">
                <a:latin typeface="Gabriola" panose="04040605051002020D02" pitchFamily="82" charset="0"/>
              </a:rPr>
              <a:t>Statistics for Data Science</a:t>
            </a:r>
          </a:p>
          <a:p>
            <a:pPr marL="1200150" lvl="2" indent="-285750" algn="just">
              <a:buFont typeface="Wingdings" panose="05000000000000000000" pitchFamily="2" charset="2"/>
              <a:buChar char="ü"/>
            </a:pPr>
            <a:r>
              <a:rPr lang="en-US" sz="3000" dirty="0">
                <a:latin typeface="Gabriola" panose="04040605051002020D02" pitchFamily="82" charset="0"/>
              </a:rPr>
              <a:t>Conclusion</a:t>
            </a:r>
          </a:p>
          <a:p>
            <a:pPr marL="1200150" lvl="2" indent="-285750" algn="just">
              <a:buFont typeface="Wingdings" panose="05000000000000000000" pitchFamily="2" charset="2"/>
              <a:buChar char="ü"/>
            </a:pPr>
            <a:endParaRPr lang="en-US" dirty="0"/>
          </a:p>
          <a:p>
            <a:pPr marL="1200150" lvl="2" indent="-285750" algn="just">
              <a:buFont typeface="Wingdings" panose="05000000000000000000" pitchFamily="2" charset="2"/>
              <a:buChar char="ü"/>
            </a:pPr>
            <a:endParaRPr lang="en-IN" dirty="0"/>
          </a:p>
        </p:txBody>
      </p:sp>
    </p:spTree>
    <p:extLst>
      <p:ext uri="{BB962C8B-B14F-4D97-AF65-F5344CB8AC3E}">
        <p14:creationId xmlns:p14="http://schemas.microsoft.com/office/powerpoint/2010/main" val="1327660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1000"/>
                                        <p:tgtEl>
                                          <p:spTgt spid="3">
                                            <p:txEl>
                                              <p:pRg st="7" end="7"/>
                                            </p:txEl>
                                          </p:spTgt>
                                        </p:tgtEl>
                                      </p:cBhvr>
                                    </p:animEffect>
                                    <p:anim calcmode="lin" valueType="num">
                                      <p:cBhvr>
                                        <p:cTn id="3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9F153C-B7A9-49FA-B6E0-10A98D25EE00}"/>
              </a:ext>
            </a:extLst>
          </p:cNvPr>
          <p:cNvSpPr txBox="1"/>
          <p:nvPr/>
        </p:nvSpPr>
        <p:spPr>
          <a:xfrm>
            <a:off x="0" y="412376"/>
            <a:ext cx="12192000" cy="938719"/>
          </a:xfrm>
          <a:prstGeom prst="rect">
            <a:avLst/>
          </a:prstGeom>
          <a:noFill/>
        </p:spPr>
        <p:txBody>
          <a:bodyPr wrap="square" rtlCol="0">
            <a:spAutoFit/>
          </a:bodyPr>
          <a:lstStyle/>
          <a:p>
            <a:pPr algn="ctr"/>
            <a:r>
              <a:rPr lang="en-US" sz="5500" b="1" dirty="0">
                <a:ln w="6600">
                  <a:solidFill>
                    <a:schemeClr val="accent2"/>
                  </a:solidFill>
                  <a:prstDash val="solid"/>
                </a:ln>
                <a:solidFill>
                  <a:srgbClr val="FFFFFF"/>
                </a:solidFill>
                <a:effectLst>
                  <a:outerShdw dist="38100" dir="2700000" algn="tl" rotWithShape="0">
                    <a:schemeClr val="accent2"/>
                  </a:outerShdw>
                </a:effectLst>
                <a:latin typeface="Gabriola" panose="04040605051002020D02" pitchFamily="82" charset="0"/>
              </a:rPr>
              <a:t>Learning Outcomes</a:t>
            </a:r>
            <a:endParaRPr lang="en-IN" sz="5500" b="1" dirty="0">
              <a:ln w="6600">
                <a:solidFill>
                  <a:schemeClr val="accent2"/>
                </a:solidFill>
                <a:prstDash val="solid"/>
              </a:ln>
              <a:solidFill>
                <a:srgbClr val="FFFFFF"/>
              </a:solidFill>
              <a:effectLst>
                <a:outerShdw dist="38100" dir="2700000" algn="tl" rotWithShape="0">
                  <a:schemeClr val="accent2"/>
                </a:outerShdw>
              </a:effectLst>
              <a:latin typeface="Gabriola" panose="04040605051002020D02" pitchFamily="82" charset="0"/>
            </a:endParaRPr>
          </a:p>
        </p:txBody>
      </p:sp>
      <p:sp>
        <p:nvSpPr>
          <p:cNvPr id="3" name="TextBox 2">
            <a:extLst>
              <a:ext uri="{FF2B5EF4-FFF2-40B4-BE49-F238E27FC236}">
                <a16:creationId xmlns:a16="http://schemas.microsoft.com/office/drawing/2014/main" id="{6889EBAB-4BD0-4AC0-B66C-C92D1D820E98}"/>
              </a:ext>
            </a:extLst>
          </p:cNvPr>
          <p:cNvSpPr txBox="1"/>
          <p:nvPr/>
        </p:nvSpPr>
        <p:spPr>
          <a:xfrm>
            <a:off x="1671917" y="2459504"/>
            <a:ext cx="8848165" cy="1938992"/>
          </a:xfrm>
          <a:prstGeom prst="rect">
            <a:avLst/>
          </a:prstGeom>
          <a:noFill/>
        </p:spPr>
        <p:txBody>
          <a:bodyPr wrap="square" rtlCol="0">
            <a:spAutoFit/>
          </a:bodyPr>
          <a:lstStyle/>
          <a:p>
            <a:pPr marL="457200" indent="-457200">
              <a:buFont typeface="Wingdings" panose="05000000000000000000" pitchFamily="2" charset="2"/>
              <a:buChar char="q"/>
            </a:pPr>
            <a:r>
              <a:rPr lang="en-US" sz="4000" dirty="0">
                <a:latin typeface="Gabriola" panose="04040605051002020D02" pitchFamily="82" charset="0"/>
              </a:rPr>
              <a:t>Knowledge of Basic Data Science &amp; their implementation</a:t>
            </a:r>
          </a:p>
          <a:p>
            <a:pPr marL="457200" indent="-457200">
              <a:buFont typeface="Wingdings" panose="05000000000000000000" pitchFamily="2" charset="2"/>
              <a:buChar char="q"/>
            </a:pPr>
            <a:r>
              <a:rPr lang="en-US" sz="4000" dirty="0">
                <a:latin typeface="Gabriola" panose="04040605051002020D02" pitchFamily="82" charset="0"/>
              </a:rPr>
              <a:t>Learned Basic Python language</a:t>
            </a:r>
            <a:endParaRPr lang="en-IN" sz="4000" dirty="0">
              <a:latin typeface="Gabriola" panose="04040605051002020D02" pitchFamily="82" charset="0"/>
            </a:endParaRPr>
          </a:p>
        </p:txBody>
      </p:sp>
    </p:spTree>
    <p:extLst>
      <p:ext uri="{BB962C8B-B14F-4D97-AF65-F5344CB8AC3E}">
        <p14:creationId xmlns:p14="http://schemas.microsoft.com/office/powerpoint/2010/main" val="2652316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C919E2-7F8F-449B-84B3-21978F6C7794}"/>
              </a:ext>
            </a:extLst>
          </p:cNvPr>
          <p:cNvSpPr txBox="1"/>
          <p:nvPr/>
        </p:nvSpPr>
        <p:spPr>
          <a:xfrm>
            <a:off x="0" y="278504"/>
            <a:ext cx="12192000" cy="784830"/>
          </a:xfrm>
          <a:prstGeom prst="rect">
            <a:avLst/>
          </a:prstGeom>
          <a:noFill/>
        </p:spPr>
        <p:txBody>
          <a:bodyPr wrap="square" rtlCol="0">
            <a:spAutoFit/>
          </a:bodyPr>
          <a:lstStyle/>
          <a:p>
            <a:pPr algn="ctr"/>
            <a:r>
              <a:rPr lang="en-US" sz="4500" b="1" dirty="0">
                <a:ln w="0"/>
                <a:solidFill>
                  <a:schemeClr val="accent1"/>
                </a:solidFill>
                <a:effectLst>
                  <a:outerShdw blurRad="38100" dist="25400" dir="5400000" algn="ctr" rotWithShape="0">
                    <a:srgbClr val="6E747A">
                      <a:alpha val="43000"/>
                    </a:srgbClr>
                  </a:outerShdw>
                </a:effectLst>
                <a:latin typeface="Gabriola" panose="04040605051002020D02" pitchFamily="82" charset="0"/>
              </a:rPr>
              <a:t>What is Data Science ? </a:t>
            </a:r>
          </a:p>
        </p:txBody>
      </p:sp>
      <p:pic>
        <p:nvPicPr>
          <p:cNvPr id="1028" name="Picture 4" descr="Cute little kid thinking and having idea 1937346 Vector Art at Vecteezy">
            <a:extLst>
              <a:ext uri="{FF2B5EF4-FFF2-40B4-BE49-F238E27FC236}">
                <a16:creationId xmlns:a16="http://schemas.microsoft.com/office/drawing/2014/main" id="{9F51DAFC-34BB-4575-937D-54A86A0F66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050" y="1755832"/>
            <a:ext cx="4378995" cy="446384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5D26325-3776-49F9-AA9D-BFFF0182981E}"/>
              </a:ext>
            </a:extLst>
          </p:cNvPr>
          <p:cNvSpPr txBox="1"/>
          <p:nvPr/>
        </p:nvSpPr>
        <p:spPr>
          <a:xfrm>
            <a:off x="5271248" y="2248891"/>
            <a:ext cx="4987778" cy="2554545"/>
          </a:xfrm>
          <a:prstGeom prst="rect">
            <a:avLst/>
          </a:prstGeom>
          <a:noFill/>
        </p:spPr>
        <p:txBody>
          <a:bodyPr wrap="square" rtlCol="0">
            <a:spAutoFit/>
          </a:bodyPr>
          <a:lstStyle/>
          <a:p>
            <a:pPr algn="ctr"/>
            <a:r>
              <a:rPr lang="en-US" sz="3200" dirty="0">
                <a:latin typeface="Gabriola" panose="04040605051002020D02" pitchFamily="82" charset="0"/>
              </a:rPr>
              <a:t>Data science is the field of study that combines domain expertise, programming skills, and knowledge of mathematics and statistics to extract meaningful insights from data.</a:t>
            </a:r>
            <a:endParaRPr lang="en-IN" sz="3200" dirty="0">
              <a:latin typeface="Gabriola" panose="04040605051002020D02" pitchFamily="82" charset="0"/>
            </a:endParaRPr>
          </a:p>
        </p:txBody>
      </p:sp>
    </p:spTree>
    <p:extLst>
      <p:ext uri="{BB962C8B-B14F-4D97-AF65-F5344CB8AC3E}">
        <p14:creationId xmlns:p14="http://schemas.microsoft.com/office/powerpoint/2010/main" val="1792842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heel(1)">
                                      <p:cBhvr>
                                        <p:cTn id="7" dur="2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A5485B2-8E6A-EEF8-0BBA-50F4473105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390" y="0"/>
            <a:ext cx="8480107" cy="6858000"/>
          </a:xfrm>
          <a:prstGeom prst="rect">
            <a:avLst/>
          </a:prstGeom>
        </p:spPr>
      </p:pic>
    </p:spTree>
    <p:extLst>
      <p:ext uri="{BB962C8B-B14F-4D97-AF65-F5344CB8AC3E}">
        <p14:creationId xmlns:p14="http://schemas.microsoft.com/office/powerpoint/2010/main" val="2713320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751A13-4F73-4DE9-BFE1-43CF3ED71CA0}"/>
              </a:ext>
            </a:extLst>
          </p:cNvPr>
          <p:cNvSpPr txBox="1"/>
          <p:nvPr/>
        </p:nvSpPr>
        <p:spPr>
          <a:xfrm>
            <a:off x="-100668" y="259723"/>
            <a:ext cx="12192000" cy="861774"/>
          </a:xfrm>
          <a:prstGeom prst="rect">
            <a:avLst/>
          </a:prstGeom>
          <a:noFill/>
        </p:spPr>
        <p:txBody>
          <a:bodyPr wrap="square" rtlCol="0">
            <a:spAutoFit/>
          </a:bodyPr>
          <a:lstStyle/>
          <a:p>
            <a:pPr algn="ctr"/>
            <a:r>
              <a:rPr lang="en-US" sz="5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Gabriola" panose="04040605051002020D02" pitchFamily="82" charset="0"/>
              </a:rPr>
              <a:t>Excel</a:t>
            </a:r>
            <a:endParaRPr lang="en-IN" sz="5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Gabriola" panose="04040605051002020D02" pitchFamily="82" charset="0"/>
            </a:endParaRPr>
          </a:p>
        </p:txBody>
      </p:sp>
      <p:pic>
        <p:nvPicPr>
          <p:cNvPr id="3074" name="Picture 2" descr="Thinking PNG, Person Thinking, Emoji Thinking, Boy, Cartoon images Free  Download - Free Transparent PNG Logos">
            <a:extLst>
              <a:ext uri="{FF2B5EF4-FFF2-40B4-BE49-F238E27FC236}">
                <a16:creationId xmlns:a16="http://schemas.microsoft.com/office/drawing/2014/main" id="{5F8A7D83-0EFC-4988-9228-C821319035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387" y="2122072"/>
            <a:ext cx="4255423" cy="327468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F01CEC9-4E28-47CB-A16A-E3FA0C5A196B}"/>
              </a:ext>
            </a:extLst>
          </p:cNvPr>
          <p:cNvSpPr txBox="1"/>
          <p:nvPr/>
        </p:nvSpPr>
        <p:spPr>
          <a:xfrm>
            <a:off x="5737412" y="2346190"/>
            <a:ext cx="4186246" cy="2062103"/>
          </a:xfrm>
          <a:prstGeom prst="rect">
            <a:avLst/>
          </a:prstGeom>
          <a:noFill/>
        </p:spPr>
        <p:txBody>
          <a:bodyPr wrap="square" rtlCol="0">
            <a:spAutoFit/>
          </a:bodyPr>
          <a:lstStyle/>
          <a:p>
            <a:pPr algn="ctr"/>
            <a:r>
              <a:rPr lang="en-US" sz="3200" dirty="0">
                <a:latin typeface="Gabriola" panose="04040605051002020D02" pitchFamily="82" charset="0"/>
              </a:rPr>
              <a:t>Excel is a spreadsheet program from Microsoft and a component of its Office product group for business applications. </a:t>
            </a:r>
            <a:endParaRPr lang="en-IN" sz="3200" dirty="0">
              <a:latin typeface="Gabriola" panose="04040605051002020D02" pitchFamily="82" charset="0"/>
            </a:endParaRPr>
          </a:p>
        </p:txBody>
      </p:sp>
      <p:pic>
        <p:nvPicPr>
          <p:cNvPr id="5" name="Picture 4" descr="Graphical user interface, icon&#10;&#10;Description automatically generated">
            <a:extLst>
              <a:ext uri="{FF2B5EF4-FFF2-40B4-BE49-F238E27FC236}">
                <a16:creationId xmlns:a16="http://schemas.microsoft.com/office/drawing/2014/main" id="{8626040F-96DB-7422-E3D5-18CEA7FFB3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2655" y="331796"/>
            <a:ext cx="1312527" cy="875018"/>
          </a:xfrm>
          <a:prstGeom prst="rect">
            <a:avLst/>
          </a:prstGeom>
        </p:spPr>
      </p:pic>
    </p:spTree>
    <p:extLst>
      <p:ext uri="{BB962C8B-B14F-4D97-AF65-F5344CB8AC3E}">
        <p14:creationId xmlns:p14="http://schemas.microsoft.com/office/powerpoint/2010/main" val="2511340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edge">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793574-1D90-456A-99EE-E909E918B6AD}"/>
              </a:ext>
            </a:extLst>
          </p:cNvPr>
          <p:cNvSpPr txBox="1"/>
          <p:nvPr/>
        </p:nvSpPr>
        <p:spPr>
          <a:xfrm>
            <a:off x="0" y="270271"/>
            <a:ext cx="12192001" cy="861774"/>
          </a:xfrm>
          <a:prstGeom prst="rect">
            <a:avLst/>
          </a:prstGeom>
          <a:noFill/>
        </p:spPr>
        <p:txBody>
          <a:bodyPr wrap="square" rtlCol="0">
            <a:spAutoFit/>
          </a:bodyPr>
          <a:lstStyle/>
          <a:p>
            <a:pPr algn="ctr"/>
            <a:r>
              <a:rPr lang="en-US" sz="5000" b="1" dirty="0">
                <a:ln w="9525">
                  <a:solidFill>
                    <a:schemeClr val="bg1"/>
                  </a:solidFill>
                  <a:prstDash val="solid"/>
                </a:ln>
                <a:effectLst>
                  <a:outerShdw blurRad="12700" dist="38100" dir="2700000" algn="tl" rotWithShape="0">
                    <a:schemeClr val="bg1">
                      <a:lumMod val="50000"/>
                    </a:schemeClr>
                  </a:outerShdw>
                </a:effectLst>
                <a:latin typeface="Gabriola" panose="04040605051002020D02" pitchFamily="82" charset="0"/>
              </a:rPr>
              <a:t>Types Of Chart &amp; Tables</a:t>
            </a:r>
            <a:endParaRPr lang="en-IN" sz="5000" b="1" dirty="0">
              <a:ln w="9525">
                <a:solidFill>
                  <a:schemeClr val="bg1"/>
                </a:solidFill>
                <a:prstDash val="solid"/>
              </a:ln>
              <a:effectLst>
                <a:outerShdw blurRad="12700" dist="38100" dir="2700000" algn="tl" rotWithShape="0">
                  <a:schemeClr val="bg1">
                    <a:lumMod val="50000"/>
                  </a:schemeClr>
                </a:outerShdw>
              </a:effectLst>
              <a:latin typeface="Gabriola" panose="04040605051002020D02" pitchFamily="82" charset="0"/>
            </a:endParaRPr>
          </a:p>
        </p:txBody>
      </p:sp>
      <p:graphicFrame>
        <p:nvGraphicFramePr>
          <p:cNvPr id="3" name="Diagram 2">
            <a:extLst>
              <a:ext uri="{FF2B5EF4-FFF2-40B4-BE49-F238E27FC236}">
                <a16:creationId xmlns:a16="http://schemas.microsoft.com/office/drawing/2014/main" id="{9D52C5F2-6C67-4768-A301-65F05A483466}"/>
              </a:ext>
            </a:extLst>
          </p:cNvPr>
          <p:cNvGraphicFramePr/>
          <p:nvPr>
            <p:extLst>
              <p:ext uri="{D42A27DB-BD31-4B8C-83A1-F6EECF244321}">
                <p14:modId xmlns:p14="http://schemas.microsoft.com/office/powerpoint/2010/main" val="535623005"/>
              </p:ext>
            </p:extLst>
          </p:nvPr>
        </p:nvGraphicFramePr>
        <p:xfrm>
          <a:off x="304799" y="1389530"/>
          <a:ext cx="11492754" cy="48938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6200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4" fill="hold" grpId="1" nodeType="clickEffect">
                                  <p:stCondLst>
                                    <p:cond delay="0"/>
                                  </p:stCondLst>
                                  <p:childTnLst>
                                    <p:anim calcmode="lin" valueType="num">
                                      <p:cBhvr additive="base">
                                        <p:cTn id="11" dur="500"/>
                                        <p:tgtEl>
                                          <p:spTgt spid="3"/>
                                        </p:tgtEl>
                                        <p:attrNameLst>
                                          <p:attrName>ppt_x</p:attrName>
                                        </p:attrNameLst>
                                      </p:cBhvr>
                                      <p:tavLst>
                                        <p:tav tm="0">
                                          <p:val>
                                            <p:strVal val="ppt_x"/>
                                          </p:val>
                                        </p:tav>
                                        <p:tav tm="100000">
                                          <p:val>
                                            <p:strVal val="ppt_x"/>
                                          </p:val>
                                        </p:tav>
                                      </p:tavLst>
                                    </p:anim>
                                    <p:anim calcmode="lin" valueType="num">
                                      <p:cBhvr additive="base">
                                        <p:cTn id="12" dur="500"/>
                                        <p:tgtEl>
                                          <p:spTgt spid="3"/>
                                        </p:tgtEl>
                                        <p:attrNameLst>
                                          <p:attrName>ppt_y</p:attrName>
                                        </p:attrNameLst>
                                      </p:cBhvr>
                                      <p:tavLst>
                                        <p:tav tm="0">
                                          <p:val>
                                            <p:strVal val="ppt_y"/>
                                          </p:val>
                                        </p:tav>
                                        <p:tav tm="100000">
                                          <p:val>
                                            <p:strVal val="1+ppt_h/2"/>
                                          </p:val>
                                        </p:tav>
                                      </p:tavLst>
                                    </p:anim>
                                    <p:set>
                                      <p:cBhvr>
                                        <p:cTn id="13"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Graphic spid="3" grpId="1">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FCFB04-0457-479B-80AE-B29B9A889ECC}"/>
              </a:ext>
            </a:extLst>
          </p:cNvPr>
          <p:cNvSpPr txBox="1"/>
          <p:nvPr/>
        </p:nvSpPr>
        <p:spPr>
          <a:xfrm>
            <a:off x="1" y="347322"/>
            <a:ext cx="12191999" cy="861774"/>
          </a:xfrm>
          <a:prstGeom prst="rect">
            <a:avLst/>
          </a:prstGeom>
          <a:noFill/>
        </p:spPr>
        <p:txBody>
          <a:bodyPr wrap="square" rtlCol="0">
            <a:spAutoFit/>
          </a:bodyPr>
          <a:lstStyle/>
          <a:p>
            <a:pPr algn="ctr"/>
            <a:r>
              <a:rPr lang="en-US" sz="5000" b="1" dirty="0">
                <a:ln w="6600">
                  <a:solidFill>
                    <a:schemeClr val="accent2"/>
                  </a:solidFill>
                  <a:prstDash val="solid"/>
                </a:ln>
                <a:solidFill>
                  <a:srgbClr val="FFFFFF"/>
                </a:solidFill>
                <a:effectLst>
                  <a:outerShdw dist="38100" dir="2700000" algn="tl" rotWithShape="0">
                    <a:schemeClr val="accent2"/>
                  </a:outerShdw>
                </a:effectLst>
                <a:latin typeface="Gabriola" panose="04040605051002020D02" pitchFamily="82" charset="0"/>
              </a:rPr>
              <a:t>Python</a:t>
            </a:r>
            <a:endParaRPr lang="en-IN" sz="5000" b="1" dirty="0">
              <a:ln w="6600">
                <a:solidFill>
                  <a:schemeClr val="accent2"/>
                </a:solidFill>
                <a:prstDash val="solid"/>
              </a:ln>
              <a:solidFill>
                <a:srgbClr val="FFFFFF"/>
              </a:solidFill>
              <a:effectLst>
                <a:outerShdw dist="38100" dir="2700000" algn="tl" rotWithShape="0">
                  <a:schemeClr val="accent2"/>
                </a:outerShdw>
              </a:effectLst>
              <a:latin typeface="Gabriola" panose="04040605051002020D02" pitchFamily="82" charset="0"/>
            </a:endParaRPr>
          </a:p>
        </p:txBody>
      </p:sp>
      <p:sp>
        <p:nvSpPr>
          <p:cNvPr id="3" name="TextBox 2">
            <a:extLst>
              <a:ext uri="{FF2B5EF4-FFF2-40B4-BE49-F238E27FC236}">
                <a16:creationId xmlns:a16="http://schemas.microsoft.com/office/drawing/2014/main" id="{7D4E2C39-8C68-42D4-9DCD-E806C505FF91}"/>
              </a:ext>
            </a:extLst>
          </p:cNvPr>
          <p:cNvSpPr txBox="1"/>
          <p:nvPr/>
        </p:nvSpPr>
        <p:spPr>
          <a:xfrm>
            <a:off x="4482354" y="2134923"/>
            <a:ext cx="5208494" cy="2862322"/>
          </a:xfrm>
          <a:prstGeom prst="rect">
            <a:avLst/>
          </a:prstGeom>
          <a:noFill/>
        </p:spPr>
        <p:txBody>
          <a:bodyPr wrap="square" rtlCol="0">
            <a:spAutoFit/>
          </a:bodyPr>
          <a:lstStyle/>
          <a:p>
            <a:pPr algn="ctr"/>
            <a:r>
              <a:rPr lang="en-US" sz="3600" dirty="0">
                <a:latin typeface="Gabriola" panose="04040605051002020D02" pitchFamily="82" charset="0"/>
              </a:rPr>
              <a:t>Python is a high-level, general-purpose programming language. Its design philosophy emphasizes code readability with the use of significant indentation.</a:t>
            </a:r>
            <a:endParaRPr lang="en-IN" sz="3600" dirty="0">
              <a:latin typeface="Gabriola" panose="04040605051002020D02" pitchFamily="82" charset="0"/>
            </a:endParaRPr>
          </a:p>
        </p:txBody>
      </p:sp>
      <p:pic>
        <p:nvPicPr>
          <p:cNvPr id="1026" name="Picture 2">
            <a:extLst>
              <a:ext uri="{FF2B5EF4-FFF2-40B4-BE49-F238E27FC236}">
                <a16:creationId xmlns:a16="http://schemas.microsoft.com/office/drawing/2014/main" id="{6D74993E-CA03-4FBA-93EB-053F6F3378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615483" y="2650718"/>
            <a:ext cx="3131763" cy="1753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8653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plus(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1B2A5B-BB98-4531-858D-E48701F62EA0}"/>
              </a:ext>
            </a:extLst>
          </p:cNvPr>
          <p:cNvSpPr txBox="1"/>
          <p:nvPr/>
        </p:nvSpPr>
        <p:spPr>
          <a:xfrm>
            <a:off x="-58723" y="310886"/>
            <a:ext cx="12192000" cy="861774"/>
          </a:xfrm>
          <a:prstGeom prst="rect">
            <a:avLst/>
          </a:prstGeom>
          <a:noFill/>
        </p:spPr>
        <p:txBody>
          <a:bodyPr wrap="square" rtlCol="0">
            <a:spAutoFit/>
          </a:bodyPr>
          <a:lstStyle/>
          <a:p>
            <a:pPr algn="ctr"/>
            <a:r>
              <a:rPr lang="en-US" sz="5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Gabriola" panose="04040605051002020D02" pitchFamily="82" charset="0"/>
              </a:rPr>
              <a:t>Basic Libraries in Python</a:t>
            </a:r>
            <a:endParaRPr lang="en-IN" sz="5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Gabriola" panose="04040605051002020D02" pitchFamily="82" charset="0"/>
            </a:endParaRPr>
          </a:p>
        </p:txBody>
      </p:sp>
      <p:graphicFrame>
        <p:nvGraphicFramePr>
          <p:cNvPr id="3" name="Diagram 2">
            <a:extLst>
              <a:ext uri="{FF2B5EF4-FFF2-40B4-BE49-F238E27FC236}">
                <a16:creationId xmlns:a16="http://schemas.microsoft.com/office/drawing/2014/main" id="{FA656467-011C-40AB-9B88-4B7054F9C51D}"/>
              </a:ext>
            </a:extLst>
          </p:cNvPr>
          <p:cNvGraphicFramePr/>
          <p:nvPr>
            <p:extLst>
              <p:ext uri="{D42A27DB-BD31-4B8C-83A1-F6EECF244321}">
                <p14:modId xmlns:p14="http://schemas.microsoft.com/office/powerpoint/2010/main" val="1620384318"/>
              </p:ext>
            </p:extLst>
          </p:nvPr>
        </p:nvGraphicFramePr>
        <p:xfrm>
          <a:off x="2142566" y="1543092"/>
          <a:ext cx="7611034" cy="44005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63144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1343</TotalTime>
  <Words>330</Words>
  <Application>Microsoft Office PowerPoint</Application>
  <PresentationFormat>Widescreen</PresentationFormat>
  <Paragraphs>50</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Gabriola</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abhinav srivastava</dc:creator>
  <cp:lastModifiedBy>Divyanshu Singh</cp:lastModifiedBy>
  <cp:revision>65</cp:revision>
  <dcterms:created xsi:type="dcterms:W3CDTF">2022-07-01T17:37:43Z</dcterms:created>
  <dcterms:modified xsi:type="dcterms:W3CDTF">2022-10-29T18:24:52Z</dcterms:modified>
</cp:coreProperties>
</file>