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2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2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4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7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8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9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0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1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3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4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3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4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6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0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9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0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0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0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07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1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1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1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1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2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2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2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2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1" name="Group"/>
            <p:cNvGrpSpPr/>
            <p:nvPr/>
          </p:nvGrpSpPr>
          <p:grpSpPr>
            <a:xfrm>
              <a:off x="485400" y="21549"/>
              <a:ext cx="771590" cy="622301"/>
              <a:chOff x="0" y="12700"/>
              <a:chExt cx="771588" cy="622299"/>
            </a:xfrm>
          </p:grpSpPr>
          <p:graphicFrame>
            <p:nvGraphicFramePr>
              <p:cNvPr id="32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353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43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3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4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2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45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4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72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5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58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5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5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1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5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71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6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6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6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73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74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385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7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78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76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7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8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7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84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82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8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8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1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87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8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93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94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395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8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399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2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4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6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07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4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11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4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17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18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47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26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8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9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0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3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3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4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38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35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9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6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40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9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66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48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0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1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54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52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3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55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59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56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7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0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1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62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63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7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8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7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7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7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7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7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7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8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1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8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8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4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496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8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2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1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5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4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7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09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20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1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1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1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1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2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26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22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40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2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3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2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3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3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3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3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3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9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1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42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43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45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46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47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48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49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50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51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52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53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54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55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56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57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0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2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4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6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7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68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3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4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78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79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89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28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590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1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4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6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8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00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02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4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7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8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9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0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12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13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33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29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30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1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2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34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39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3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44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4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5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75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55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48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49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0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1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0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56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7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8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9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2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61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66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6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71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6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73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686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76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7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8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9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0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1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2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3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4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85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687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04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692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8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3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98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03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09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0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10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13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4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5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16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7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8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23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19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0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1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2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29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25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26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7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8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0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31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2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3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4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6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45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38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9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0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1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2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3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4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6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47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48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49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0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51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53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54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55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73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66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56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5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5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6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65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6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2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68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776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81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783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784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796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78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6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0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1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4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97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798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799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00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1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2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4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05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06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07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8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09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0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1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12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3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4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24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1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6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1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0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1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3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25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39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26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7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28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9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0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1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32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3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34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35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36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37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38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40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50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41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2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3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7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48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49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52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3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4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5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56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57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858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859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0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74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865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61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2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3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64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70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66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67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8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9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71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2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6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875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79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76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77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8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83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80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8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2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84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889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87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88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92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90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9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93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4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7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898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899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00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01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2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03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5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06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07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8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09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11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