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hyperlink" Target="https://creativecommons.org/licenses/by/4.0/" TargetMode="External"/><Relationship Id="rId41" Type="http://schemas.openxmlformats.org/officeDocument/2006/relationships/hyperlink" Target="mailto:info@rstudio.com" TargetMode="External"/><Relationship Id="rId42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0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1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2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3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29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7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4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6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1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3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4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5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7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9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2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3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1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2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4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7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8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2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3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9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20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1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2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3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4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5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6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7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8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9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30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1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2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3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34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5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6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7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8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4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4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3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7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0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6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5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3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5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4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8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1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0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7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5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8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3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4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38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3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7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7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6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8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7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1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9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0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2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3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6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4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5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5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4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90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5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0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7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8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2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3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20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7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9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1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5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2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1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4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8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7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7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6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60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70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1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2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3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4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5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659FD5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1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2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Geoms</a:t>
            </a:r>
          </a:p>
        </p:txBody>
      </p:sp>
      <p:sp>
        <p:nvSpPr>
          <p:cNvPr id="68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5687B8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4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3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694" name="ggplot2.png" descr="ggplot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RStudio® is a trademark of RStudio, Inc.  •  CC BY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Scales</a:t>
            </a:r>
          </a:p>
        </p:txBody>
      </p:sp>
      <p:sp>
        <p:nvSpPr>
          <p:cNvPr id="6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Coordinate Systems</a:t>
            </a:r>
          </a:p>
        </p:txBody>
      </p:sp>
      <p:sp>
        <p:nvSpPr>
          <p:cNvPr id="70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3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Stats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331930" y="3021790"/>
            <a:ext cx="3039933" cy="733878"/>
            <a:chOff x="0" y="0"/>
            <a:chExt cx="3039931" cy="733877"/>
          </a:xfrm>
        </p:grpSpPr>
        <p:sp>
          <p:nvSpPr>
            <p:cNvPr id="746" name="i + stat_density2d(aes(fill = ..level..),…"/>
            <p:cNvSpPr txBox="1"/>
            <p:nvPr/>
          </p:nvSpPr>
          <p:spPr>
            <a:xfrm>
              <a:off x="508747" y="237560"/>
              <a:ext cx="2449670" cy="49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rPr b="1"/>
                <a:t>i + stat_density2d</a:t>
              </a:r>
              <a:r>
                <a:t>(aes(fill = ..level..),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t>geom = "polygon"</a:t>
              </a:r>
              <a:r>
                <a:rPr b="1"/>
                <a:t>)</a:t>
              </a:r>
            </a:p>
          </p:txBody>
        </p:sp>
        <p:sp>
          <p:nvSpPr>
            <p:cNvPr id="747" name="Triangle"/>
            <p:cNvSpPr/>
            <p:nvPr/>
          </p:nvSpPr>
          <p:spPr>
            <a:xfrm flipH="1" rot="13348086">
              <a:off x="1212569" y="14050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stat function"/>
            <p:cNvSpPr/>
            <p:nvPr/>
          </p:nvSpPr>
          <p:spPr>
            <a:xfrm>
              <a:off x="120550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 function</a:t>
              </a:r>
            </a:p>
          </p:txBody>
        </p:sp>
        <p:sp>
          <p:nvSpPr>
            <p:cNvPr id="749" name="Triangle"/>
            <p:cNvSpPr/>
            <p:nvPr/>
          </p:nvSpPr>
          <p:spPr>
            <a:xfrm flipH="1" rot="13749031">
              <a:off x="2007055" y="138704"/>
              <a:ext cx="85166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Triangle"/>
            <p:cNvSpPr/>
            <p:nvPr/>
          </p:nvSpPr>
          <p:spPr>
            <a:xfrm>
              <a:off x="2122408" y="418442"/>
              <a:ext cx="85166" cy="9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eommappings"/>
            <p:cNvSpPr/>
            <p:nvPr/>
          </p:nvSpPr>
          <p:spPr>
            <a:xfrm>
              <a:off x="2028516" y="53422"/>
              <a:ext cx="947717" cy="157079"/>
            </a:xfrm>
            <a:prstGeom prst="wedgeEllipseCallout">
              <a:avLst>
                <a:gd name="adj1" fmla="val 25336"/>
                <a:gd name="adj2" fmla="val -6172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geommappings</a:t>
              </a:r>
            </a:p>
          </p:txBody>
        </p:sp>
        <p:sp>
          <p:nvSpPr>
            <p:cNvPr id="752" name="variable created by stat"/>
            <p:cNvSpPr/>
            <p:nvPr/>
          </p:nvSpPr>
          <p:spPr>
            <a:xfrm>
              <a:off x="1621413" y="465586"/>
              <a:ext cx="1418519" cy="153022"/>
            </a:xfrm>
            <a:prstGeom prst="wedgeEllipseCallout">
              <a:avLst>
                <a:gd name="adj1" fmla="val 33522"/>
                <a:gd name="adj2" fmla="val -5010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variable created by stat</a:t>
              </a:r>
            </a:p>
          </p:txBody>
        </p:sp>
        <p:sp>
          <p:nvSpPr>
            <p:cNvPr id="753" name="Line"/>
            <p:cNvSpPr/>
            <p:nvPr/>
          </p:nvSpPr>
          <p:spPr>
            <a:xfrm>
              <a:off x="397960" y="77736"/>
              <a:ext cx="146137" cy="40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46" fill="norm" stroke="1" extrusionOk="0">
                  <a:moveTo>
                    <a:pt x="20658" y="0"/>
                  </a:moveTo>
                  <a:cubicBezTo>
                    <a:pt x="10531" y="2605"/>
                    <a:pt x="3459" y="6556"/>
                    <a:pt x="873" y="11052"/>
                  </a:cubicBezTo>
                  <a:cubicBezTo>
                    <a:pt x="-942" y="14208"/>
                    <a:pt x="-209" y="17589"/>
                    <a:pt x="5767" y="19758"/>
                  </a:cubicBezTo>
                  <a:cubicBezTo>
                    <a:pt x="9145" y="20983"/>
                    <a:pt x="13824" y="21600"/>
                    <a:pt x="18575" y="21413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geom to use"/>
            <p:cNvSpPr/>
            <p:nvPr/>
          </p:nvSpPr>
          <p:spPr>
            <a:xfrm>
              <a:off x="38391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 to use</a:t>
              </a: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0"/>
              <a:ext cx="364615" cy="364711"/>
              <a:chOff x="0" y="0"/>
              <a:chExt cx="364614" cy="364710"/>
            </a:xfrm>
          </p:grpSpPr>
          <p:pic>
            <p:nvPicPr>
              <p:cNvPr id="755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364615" cy="364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2041" y="32441"/>
                <a:ext cx="300532" cy="2998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59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6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Rplot03.pdf" descr="Rplot03.pdf"/>
          <p:cNvPicPr>
            <a:picLocks noChangeAspect="1"/>
          </p:cNvPicPr>
          <p:nvPr/>
        </p:nvPicPr>
        <p:blipFill>
          <a:blip r:embed="rId17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46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Position Adjustments</a:t>
            </a:r>
          </a:p>
        </p:txBody>
      </p:sp>
      <p:sp>
        <p:nvSpPr>
          <p:cNvPr id="847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Themes</a:t>
            </a:r>
          </a:p>
        </p:txBody>
      </p:sp>
      <p:sp>
        <p:nvSpPr>
          <p:cNvPr id="865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6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7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5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Faceting</a:t>
            </a:r>
          </a:p>
        </p:txBody>
      </p:sp>
      <p:sp>
        <p:nvSpPr>
          <p:cNvPr id="876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7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878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9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0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1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2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884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5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86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87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88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00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89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1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Labels</a:t>
            </a:r>
          </a:p>
        </p:txBody>
      </p:sp>
      <p:sp>
        <p:nvSpPr>
          <p:cNvPr id="90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0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1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1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1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Legends</a:t>
            </a:r>
          </a:p>
        </p:txBody>
      </p:sp>
      <p:sp>
        <p:nvSpPr>
          <p:cNvPr id="91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Zooming</a:t>
            </a:r>
          </a:p>
        </p:txBody>
      </p:sp>
      <p:sp>
        <p:nvSpPr>
          <p:cNvPr id="92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2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22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RStudio® is a trademark of RStudio, Inc.  •  CC BY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0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1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2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