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0000"/>
    <a:srgbClr val="A4A5A7"/>
    <a:srgbClr val="F26429"/>
    <a:srgbClr val="ED8E24"/>
    <a:srgbClr val="78AAD6"/>
    <a:srgbClr val="D0D1D2"/>
    <a:srgbClr val="DF8A2F"/>
    <a:srgbClr val="628D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70" autoAdjust="0"/>
    <p:restoredTop sz="94660"/>
  </p:normalViewPr>
  <p:slideViewPr>
    <p:cSldViewPr snapToGrid="0">
      <p:cViewPr varScale="1">
        <p:scale>
          <a:sx n="70" d="100"/>
          <a:sy n="70" d="100"/>
        </p:scale>
        <p:origin x="22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ie de Vries" userId="38bc69793eb5a597" providerId="LiveId" clId="{2CEA7A8A-E1D7-4D57-B7B5-DD3D91B7588E}"/>
    <pc:docChg chg="undo redo custSel addSld delSld modSld">
      <pc:chgData name="Andrie de Vries" userId="38bc69793eb5a597" providerId="LiveId" clId="{2CEA7A8A-E1D7-4D57-B7B5-DD3D91B7588E}" dt="2017-12-21T20:42:36.896" v="5132"/>
      <pc:docMkLst>
        <pc:docMk/>
      </pc:docMkLst>
      <pc:sldChg chg="addSp delSp modSp">
        <pc:chgData name="Andrie de Vries" userId="38bc69793eb5a597" providerId="LiveId" clId="{2CEA7A8A-E1D7-4D57-B7B5-DD3D91B7588E}" dt="2017-12-21T20:42:36.896" v="5132"/>
        <pc:sldMkLst>
          <pc:docMk/>
          <pc:sldMk cId="0" sldId="256"/>
        </pc:sldMkLst>
        <pc:spChg chg="add del">
          <ac:chgData name="Andrie de Vries" userId="38bc69793eb5a597" providerId="LiveId" clId="{2CEA7A8A-E1D7-4D57-B7B5-DD3D91B7588E}" dt="2017-12-19T16:54:51.016" v="102" actId="113"/>
          <ac:spMkLst>
            <pc:docMk/>
            <pc:sldMk cId="0" sldId="256"/>
            <ac:spMk id="2" creationId="{37485815-8221-4AA3-AA1B-99B227B63B42}"/>
          </ac:spMkLst>
        </pc:spChg>
        <pc:spChg chg="add del">
          <ac:chgData name="Andrie de Vries" userId="38bc69793eb5a597" providerId="LiveId" clId="{2CEA7A8A-E1D7-4D57-B7B5-DD3D91B7588E}" dt="2017-12-20T16:26:50.324" v="2849" actId="313"/>
          <ac:spMkLst>
            <pc:docMk/>
            <pc:sldMk cId="0" sldId="256"/>
            <ac:spMk id="2" creationId="{45E5AAE9-3E0F-4EDD-8200-9F13EB3CD66F}"/>
          </ac:spMkLst>
        </pc:spChg>
        <pc:spChg chg="add del mod">
          <ac:chgData name="Andrie de Vries" userId="38bc69793eb5a597" providerId="LiveId" clId="{2CEA7A8A-E1D7-4D57-B7B5-DD3D91B7588E}" dt="2017-12-20T07:57:52.935" v="1048" actId="478"/>
          <ac:spMkLst>
            <pc:docMk/>
            <pc:sldMk cId="0" sldId="256"/>
            <ac:spMk id="2" creationId="{3D696C7A-2BAF-4086-AD90-BB5C03ACE0D9}"/>
          </ac:spMkLst>
        </pc:spChg>
        <pc:spChg chg="add del">
          <ac:chgData name="Andrie de Vries" userId="38bc69793eb5a597" providerId="LiveId" clId="{2CEA7A8A-E1D7-4D57-B7B5-DD3D91B7588E}" dt="2017-12-20T07:57:55.515" v="1049" actId="478"/>
          <ac:spMkLst>
            <pc:docMk/>
            <pc:sldMk cId="0" sldId="256"/>
            <ac:spMk id="3" creationId="{CEC8949F-828C-41C2-AA12-E869A406B5F9}"/>
          </ac:spMkLst>
        </pc:spChg>
        <pc:spChg chg="add del">
          <ac:chgData name="Andrie de Vries" userId="38bc69793eb5a597" providerId="LiveId" clId="{2CEA7A8A-E1D7-4D57-B7B5-DD3D91B7588E}" dt="2017-12-20T08:00:19.328" v="1107" actId="1076"/>
          <ac:spMkLst>
            <pc:docMk/>
            <pc:sldMk cId="0" sldId="256"/>
            <ac:spMk id="4" creationId="{A7D181D3-E1F3-4005-9678-173D7C148D2A}"/>
          </ac:spMkLst>
        </pc:spChg>
        <pc:spChg chg="add mod">
          <ac:chgData name="Andrie de Vries" userId="38bc69793eb5a597" providerId="LiveId" clId="{2CEA7A8A-E1D7-4D57-B7B5-DD3D91B7588E}" dt="2017-12-21T20:42:21.464" v="5131" actId="1035"/>
          <ac:spMkLst>
            <pc:docMk/>
            <pc:sldMk cId="0" sldId="256"/>
            <ac:spMk id="4" creationId="{28668812-3004-4B9F-B42D-6E8DAA5EE5C0}"/>
          </ac:spMkLst>
        </pc:spChg>
        <pc:spChg chg="add mod">
          <ac:chgData name="Andrie de Vries" userId="38bc69793eb5a597" providerId="LiveId" clId="{2CEA7A8A-E1D7-4D57-B7B5-DD3D91B7588E}" dt="2017-12-21T20:42:17.499" v="5126" actId="1036"/>
          <ac:spMkLst>
            <pc:docMk/>
            <pc:sldMk cId="0" sldId="256"/>
            <ac:spMk id="5" creationId="{2E7F2D6A-2B52-491E-B1AD-52A4994D608F}"/>
          </ac:spMkLst>
        </pc:spChg>
        <pc:spChg chg="add del">
          <ac:chgData name="Andrie de Vries" userId="38bc69793eb5a597" providerId="LiveId" clId="{2CEA7A8A-E1D7-4D57-B7B5-DD3D91B7588E}" dt="2017-12-20T08:14:17.661" v="1242" actId="1076"/>
          <ac:spMkLst>
            <pc:docMk/>
            <pc:sldMk cId="0" sldId="256"/>
            <ac:spMk id="5" creationId="{A45AA690-66C9-440D-B6BA-FC3270C0164B}"/>
          </ac:spMkLst>
        </pc:spChg>
        <pc:spChg chg="add del">
          <ac:chgData name="Andrie de Vries" userId="38bc69793eb5a597" providerId="LiveId" clId="{2CEA7A8A-E1D7-4D57-B7B5-DD3D91B7588E}" dt="2017-12-20T16:55:48.978" v="3255" actId="313"/>
          <ac:spMkLst>
            <pc:docMk/>
            <pc:sldMk cId="0" sldId="256"/>
            <ac:spMk id="6" creationId="{686E24F8-C4B5-4126-9F27-E9FC7CE8BFB3}"/>
          </ac:spMkLst>
        </pc:spChg>
        <pc:spChg chg="add mod">
          <ac:chgData name="Andrie de Vries" userId="38bc69793eb5a597" providerId="LiveId" clId="{2CEA7A8A-E1D7-4D57-B7B5-DD3D91B7588E}" dt="2017-12-21T20:33:33.690" v="5087"/>
          <ac:spMkLst>
            <pc:docMk/>
            <pc:sldMk cId="0" sldId="256"/>
            <ac:spMk id="6" creationId="{A5521C64-E8BB-47D4-B363-D8CB301E34E0}"/>
          </ac:spMkLst>
        </pc:spChg>
        <pc:spChg chg="add del">
          <ac:chgData name="Andrie de Vries" userId="38bc69793eb5a597" providerId="LiveId" clId="{2CEA7A8A-E1D7-4D57-B7B5-DD3D91B7588E}" dt="2017-12-20T16:56:07.492" v="3263" actId="313"/>
          <ac:spMkLst>
            <pc:docMk/>
            <pc:sldMk cId="0" sldId="256"/>
            <ac:spMk id="7" creationId="{E639122F-B584-4175-A697-16E651273538}"/>
          </ac:spMkLst>
        </pc:spChg>
        <pc:spChg chg="add del">
          <ac:chgData name="Andrie de Vries" userId="38bc69793eb5a597" providerId="LiveId" clId="{2CEA7A8A-E1D7-4D57-B7B5-DD3D91B7588E}" dt="2017-12-20T16:57:15.867" v="3274" actId="313"/>
          <ac:spMkLst>
            <pc:docMk/>
            <pc:sldMk cId="0" sldId="256"/>
            <ac:spMk id="8" creationId="{55E75489-1CEF-4C87-A5DB-E6FC212266D4}"/>
          </ac:spMkLst>
        </pc:spChg>
        <pc:spChg chg="add del mod">
          <ac:chgData name="Andrie de Vries" userId="38bc69793eb5a597" providerId="LiveId" clId="{2CEA7A8A-E1D7-4D57-B7B5-DD3D91B7588E}" dt="2017-12-20T10:20:20.930" v="1817" actId="478"/>
          <ac:spMkLst>
            <pc:docMk/>
            <pc:sldMk cId="0" sldId="256"/>
            <ac:spMk id="8" creationId="{201E0A41-46C3-4F2F-B118-D30A2F5F0D18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9" creationId="{563595BB-E3D5-4761-8F3C-BF1BA2918872}"/>
          </ac:spMkLst>
        </pc:spChg>
        <pc:spChg chg="add del">
          <ac:chgData name="Andrie de Vries" userId="38bc69793eb5a597" providerId="LiveId" clId="{2CEA7A8A-E1D7-4D57-B7B5-DD3D91B7588E}" dt="2017-12-20T16:57:39.326" v="3278" actId="313"/>
          <ac:spMkLst>
            <pc:docMk/>
            <pc:sldMk cId="0" sldId="256"/>
            <ac:spMk id="10" creationId="{6D0AC063-2726-4B4E-B7D9-C6D31E3600C8}"/>
          </ac:spMkLst>
        </pc:spChg>
        <pc:spChg chg="add del">
          <ac:chgData name="Andrie de Vries" userId="38bc69793eb5a597" providerId="LiveId" clId="{2CEA7A8A-E1D7-4D57-B7B5-DD3D91B7588E}" dt="2017-12-20T16:58:03.902" v="3305" actId="313"/>
          <ac:spMkLst>
            <pc:docMk/>
            <pc:sldMk cId="0" sldId="256"/>
            <ac:spMk id="11" creationId="{2CC85AD2-AA1E-408A-B8D2-D517C9A463B0}"/>
          </ac:spMkLst>
        </pc:spChg>
        <pc:spChg chg="add del">
          <ac:chgData name="Andrie de Vries" userId="38bc69793eb5a597" providerId="LiveId" clId="{2CEA7A8A-E1D7-4D57-B7B5-DD3D91B7588E}" dt="2017-12-21T20:34:17.781" v="5093"/>
          <ac:spMkLst>
            <pc:docMk/>
            <pc:sldMk cId="0" sldId="256"/>
            <ac:spMk id="11" creationId="{D4332A6B-7DE6-4240-BC84-CD14DC879812}"/>
          </ac:spMkLst>
        </pc:spChg>
        <pc:spChg chg="add del">
          <ac:chgData name="Andrie de Vries" userId="38bc69793eb5a597" providerId="LiveId" clId="{2CEA7A8A-E1D7-4D57-B7B5-DD3D91B7588E}" dt="2017-12-20T16:58:23.468" v="3312" actId="313"/>
          <ac:spMkLst>
            <pc:docMk/>
            <pc:sldMk cId="0" sldId="256"/>
            <ac:spMk id="12" creationId="{EB62FE75-1358-42F9-8012-6BC23B63AC7A}"/>
          </ac:spMkLst>
        </pc:spChg>
        <pc:spChg chg="add del">
          <ac:chgData name="Andrie de Vries" userId="38bc69793eb5a597" providerId="LiveId" clId="{2CEA7A8A-E1D7-4D57-B7B5-DD3D91B7588E}" dt="2017-12-21T20:34:16.451" v="5092"/>
          <ac:spMkLst>
            <pc:docMk/>
            <pc:sldMk cId="0" sldId="256"/>
            <ac:spMk id="12" creationId="{3B6A5051-A320-45C4-8330-2464DEBD1128}"/>
          </ac:spMkLst>
        </pc:spChg>
        <pc:spChg chg="add del">
          <ac:chgData name="Andrie de Vries" userId="38bc69793eb5a597" providerId="LiveId" clId="{2CEA7A8A-E1D7-4D57-B7B5-DD3D91B7588E}" dt="2017-12-20T16:58:34.074" v="3317" actId="313"/>
          <ac:spMkLst>
            <pc:docMk/>
            <pc:sldMk cId="0" sldId="256"/>
            <ac:spMk id="13" creationId="{EAF7BC35-3696-429F-8CB8-6B0354DE732D}"/>
          </ac:spMkLst>
        </pc:spChg>
        <pc:spChg chg="add">
          <ac:chgData name="Andrie de Vries" userId="38bc69793eb5a597" providerId="LiveId" clId="{2CEA7A8A-E1D7-4D57-B7B5-DD3D91B7588E}" dt="2017-12-21T20:34:19.863" v="5094"/>
          <ac:spMkLst>
            <pc:docMk/>
            <pc:sldMk cId="0" sldId="256"/>
            <ac:spMk id="13" creationId="{D84AF96F-57A4-45EA-8BF1-999B6E24B0BC}"/>
          </ac:spMkLst>
        </pc:spChg>
        <pc:spChg chg="add">
          <ac:chgData name="Andrie de Vries" userId="38bc69793eb5a597" providerId="LiveId" clId="{2CEA7A8A-E1D7-4D57-B7B5-DD3D91B7588E}" dt="2017-12-21T20:34:26.382" v="5095"/>
          <ac:spMkLst>
            <pc:docMk/>
            <pc:sldMk cId="0" sldId="256"/>
            <ac:spMk id="14" creationId="{6E4959B0-73CD-428D-BBD2-AED57E1D5CC7}"/>
          </ac:spMkLst>
        </pc:spChg>
        <pc:spChg chg="add del">
          <ac:chgData name="Andrie de Vries" userId="38bc69793eb5a597" providerId="LiveId" clId="{2CEA7A8A-E1D7-4D57-B7B5-DD3D91B7588E}" dt="2017-12-20T17:24:03.012" v="3535" actId="313"/>
          <ac:spMkLst>
            <pc:docMk/>
            <pc:sldMk cId="0" sldId="256"/>
            <ac:spMk id="14" creationId="{36C5FA43-0DBD-4B8F-8FE3-0A7EEACCD028}"/>
          </ac:spMkLst>
        </pc:spChg>
        <pc:spChg chg="add del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15" creationId="{6B572B70-C079-41F9-994D-400144371762}"/>
          </ac:spMkLst>
        </pc:spChg>
        <pc:spChg chg="add del">
          <ac:chgData name="Andrie de Vries" userId="38bc69793eb5a597" providerId="LiveId" clId="{2CEA7A8A-E1D7-4D57-B7B5-DD3D91B7588E}" dt="2017-12-21T20:34:41.719" v="5099"/>
          <ac:spMkLst>
            <pc:docMk/>
            <pc:sldMk cId="0" sldId="256"/>
            <ac:spMk id="16" creationId="{4B0770CD-BBDF-4F6A-9D37-62636D18AC23}"/>
          </ac:spMkLst>
        </pc:spChg>
        <pc:spChg chg="add del mod">
          <ac:chgData name="Andrie de Vries" userId="38bc69793eb5a597" providerId="LiveId" clId="{2CEA7A8A-E1D7-4D57-B7B5-DD3D91B7588E}" dt="2017-12-20T07:22:59.446" v="749" actId="1076"/>
          <ac:spMkLst>
            <pc:docMk/>
            <pc:sldMk cId="0" sldId="256"/>
            <ac:spMk id="66" creationId="{504DC2F2-0921-48EF-A3B2-470ADFD33CD2}"/>
          </ac:spMkLst>
        </pc:spChg>
        <pc:spChg chg="add mod">
          <ac:chgData name="Andrie de Vries" userId="38bc69793eb5a597" providerId="LiveId" clId="{2CEA7A8A-E1D7-4D57-B7B5-DD3D91B7588E}" dt="2017-12-21T11:51:11.235" v="4286" actId="20577"/>
          <ac:spMkLst>
            <pc:docMk/>
            <pc:sldMk cId="0" sldId="256"/>
            <ac:spMk id="67" creationId="{585AE8CF-773F-4C65-B183-EB05723FBE58}"/>
          </ac:spMkLst>
        </pc:spChg>
        <pc:spChg chg="add del mod">
          <ac:chgData name="Andrie de Vries" userId="38bc69793eb5a597" providerId="LiveId" clId="{2CEA7A8A-E1D7-4D57-B7B5-DD3D91B7588E}" dt="2017-12-20T07:28:53.072" v="844" actId="478"/>
          <ac:spMkLst>
            <pc:docMk/>
            <pc:sldMk cId="0" sldId="256"/>
            <ac:spMk id="68" creationId="{1DF6F82E-1CAE-4541-BF54-E959F76B3A72}"/>
          </ac:spMkLst>
        </pc:spChg>
        <pc:spChg chg="add mod">
          <ac:chgData name="Andrie de Vries" userId="38bc69793eb5a597" providerId="LiveId" clId="{2CEA7A8A-E1D7-4D57-B7B5-DD3D91B7588E}" dt="2017-12-20T16:46:27.490" v="3035" actId="1076"/>
          <ac:spMkLst>
            <pc:docMk/>
            <pc:sldMk cId="0" sldId="256"/>
            <ac:spMk id="69" creationId="{AEF5CF9C-AF15-4EBC-A852-53DB3C8B5718}"/>
          </ac:spMkLst>
        </pc:spChg>
        <pc:spChg chg="add mod">
          <ac:chgData name="Andrie de Vries" userId="38bc69793eb5a597" providerId="LiveId" clId="{2CEA7A8A-E1D7-4D57-B7B5-DD3D91B7588E}" dt="2017-12-20T16:46:27.490" v="3035" actId="1076"/>
          <ac:spMkLst>
            <pc:docMk/>
            <pc:sldMk cId="0" sldId="256"/>
            <ac:spMk id="70" creationId="{E2DFA3C4-6056-48D5-8786-150C50DA3523}"/>
          </ac:spMkLst>
        </pc:spChg>
        <pc:spChg chg="add mod">
          <ac:chgData name="Andrie de Vries" userId="38bc69793eb5a597" providerId="LiveId" clId="{2CEA7A8A-E1D7-4D57-B7B5-DD3D91B7588E}" dt="2017-12-21T11:51:16.526" v="4288" actId="20577"/>
          <ac:spMkLst>
            <pc:docMk/>
            <pc:sldMk cId="0" sldId="256"/>
            <ac:spMk id="71" creationId="{1E2F5598-75C3-4D36-B158-3486E6CB30ED}"/>
          </ac:spMkLst>
        </pc:spChg>
        <pc:spChg chg="add mod">
          <ac:chgData name="Andrie de Vries" userId="38bc69793eb5a597" providerId="LiveId" clId="{2CEA7A8A-E1D7-4D57-B7B5-DD3D91B7588E}" dt="2017-12-20T16:51:43.519" v="3135" actId="554"/>
          <ac:spMkLst>
            <pc:docMk/>
            <pc:sldMk cId="0" sldId="256"/>
            <ac:spMk id="72" creationId="{16159DC0-87EF-46D1-985C-7D2FC0504945}"/>
          </ac:spMkLst>
        </pc:spChg>
        <pc:spChg chg="add mod">
          <ac:chgData name="Andrie de Vries" userId="38bc69793eb5a597" providerId="LiveId" clId="{2CEA7A8A-E1D7-4D57-B7B5-DD3D91B7588E}" dt="2017-12-21T11:51:18.539" v="4289" actId="20577"/>
          <ac:spMkLst>
            <pc:docMk/>
            <pc:sldMk cId="0" sldId="256"/>
            <ac:spMk id="73" creationId="{3E50E450-4FBB-42AB-928F-8AE84D5AD9C8}"/>
          </ac:spMkLst>
        </pc:spChg>
        <pc:spChg chg="add mod">
          <ac:chgData name="Andrie de Vries" userId="38bc69793eb5a597" providerId="LiveId" clId="{2CEA7A8A-E1D7-4D57-B7B5-DD3D91B7588E}" dt="2017-12-20T16:46:33.980" v="3036" actId="1076"/>
          <ac:spMkLst>
            <pc:docMk/>
            <pc:sldMk cId="0" sldId="256"/>
            <ac:spMk id="74" creationId="{1F5EC4B2-0378-42B2-8EFB-BDE382E11780}"/>
          </ac:spMkLst>
        </pc:spChg>
        <pc:spChg chg="add del mod">
          <ac:chgData name="Andrie de Vries" userId="38bc69793eb5a597" providerId="LiveId" clId="{2CEA7A8A-E1D7-4D57-B7B5-DD3D91B7588E}" dt="2017-12-20T07:31:54.263" v="926" actId="478"/>
          <ac:spMkLst>
            <pc:docMk/>
            <pc:sldMk cId="0" sldId="256"/>
            <ac:spMk id="75" creationId="{1D54D1BF-CBD3-4961-B3CB-CFD3496F6D37}"/>
          </ac:spMkLst>
        </pc:spChg>
        <pc:spChg chg="add mod">
          <ac:chgData name="Andrie de Vries" userId="38bc69793eb5a597" providerId="LiveId" clId="{2CEA7A8A-E1D7-4D57-B7B5-DD3D91B7588E}" dt="2017-12-21T15:57:12.053" v="4929" actId="1076"/>
          <ac:spMkLst>
            <pc:docMk/>
            <pc:sldMk cId="0" sldId="256"/>
            <ac:spMk id="76" creationId="{65367360-45D0-4AAA-A563-B5C0F2E3AF14}"/>
          </ac:spMkLst>
        </pc:spChg>
        <pc:spChg chg="add mod">
          <ac:chgData name="Andrie de Vries" userId="38bc69793eb5a597" providerId="LiveId" clId="{2CEA7A8A-E1D7-4D57-B7B5-DD3D91B7588E}" dt="2017-12-21T15:58:29.975" v="4936" actId="20577"/>
          <ac:spMkLst>
            <pc:docMk/>
            <pc:sldMk cId="0" sldId="256"/>
            <ac:spMk id="77" creationId="{3F962322-FFC9-4D2E-935F-E0124260479E}"/>
          </ac:spMkLst>
        </pc:spChg>
        <pc:spChg chg="add mod">
          <ac:chgData name="Andrie de Vries" userId="38bc69793eb5a597" providerId="LiveId" clId="{2CEA7A8A-E1D7-4D57-B7B5-DD3D91B7588E}" dt="2017-12-20T16:52:08.693" v="3138" actId="554"/>
          <ac:spMkLst>
            <pc:docMk/>
            <pc:sldMk cId="0" sldId="256"/>
            <ac:spMk id="78" creationId="{13A0DF27-51A5-48CA-A4CB-F57CFAEE8773}"/>
          </ac:spMkLst>
        </pc:spChg>
        <pc:spChg chg="add mod">
          <ac:chgData name="Andrie de Vries" userId="38bc69793eb5a597" providerId="LiveId" clId="{2CEA7A8A-E1D7-4D57-B7B5-DD3D91B7588E}" dt="2017-12-21T15:57:25.576" v="4930" actId="1076"/>
          <ac:spMkLst>
            <pc:docMk/>
            <pc:sldMk cId="0" sldId="256"/>
            <ac:spMk id="79" creationId="{64D1D3F6-5221-4EB4-B1A5-ED818BF766D4}"/>
          </ac:spMkLst>
        </pc:spChg>
        <pc:spChg chg="add del mod">
          <ac:chgData name="Andrie de Vries" userId="38bc69793eb5a597" providerId="LiveId" clId="{2CEA7A8A-E1D7-4D57-B7B5-DD3D91B7588E}" dt="2017-12-20T07:35:58.763" v="988" actId="478"/>
          <ac:spMkLst>
            <pc:docMk/>
            <pc:sldMk cId="0" sldId="256"/>
            <ac:spMk id="80" creationId="{BF547B30-0F70-4F72-B988-08161D093BCA}"/>
          </ac:spMkLst>
        </pc:spChg>
        <pc:spChg chg="add del mod">
          <ac:chgData name="Andrie de Vries" userId="38bc69793eb5a597" providerId="LiveId" clId="{2CEA7A8A-E1D7-4D57-B7B5-DD3D91B7588E}" dt="2017-12-20T08:16:09.467" v="1267" actId="478"/>
          <ac:spMkLst>
            <pc:docMk/>
            <pc:sldMk cId="0" sldId="256"/>
            <ac:spMk id="85" creationId="{567EB1DE-1B06-4A9E-B417-454B80BE6B47}"/>
          </ac:spMkLst>
        </pc:spChg>
        <pc:spChg chg="add mod">
          <ac:chgData name="Andrie de Vries" userId="38bc69793eb5a597" providerId="LiveId" clId="{2CEA7A8A-E1D7-4D57-B7B5-DD3D91B7588E}" dt="2017-12-21T16:10:30.108" v="4957" actId="20577"/>
          <ac:spMkLst>
            <pc:docMk/>
            <pc:sldMk cId="0" sldId="256"/>
            <ac:spMk id="86" creationId="{36796894-42C1-48EA-A380-20808434F201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87" creationId="{F8619C03-89BF-4CDC-8C4A-562D084F09E4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88" creationId="{E5C4C640-1BA1-4ED0-AD2D-592E3FD9C53D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89" creationId="{874A7182-E15F-46B5-9271-7B5B7D4EB320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90" creationId="{02E0DE04-4C6B-413F-AE2D-F8090EF42C2D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91" creationId="{97DCE449-CA2F-416F-ADD6-12A5D01FD070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92" creationId="{61233CF0-D089-4F33-9B43-17C7617FF651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93" creationId="{CB52FF00-F399-4C1F-ADE4-45DAFF62F4AD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94" creationId="{11191471-1321-46C6-8A80-4D618303E203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95" creationId="{B398C44E-2A18-4BF2-BB4D-4DC4DE695837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102" creationId="{7EC5420D-3826-420B-87D2-35F309046262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103" creationId="{79C18E58-8BA6-4BDE-9B1C-AA4B23C01A60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104" creationId="{4E333B0D-CD8B-44E0-A45C-02C9C669AA33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105" creationId="{AA701D2E-4D8A-4387-B8C9-F8B0F41A4239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106" creationId="{A2FB1F03-6969-4E15-B81E-75852D4EF70A}"/>
          </ac:spMkLst>
        </pc:spChg>
        <pc:spChg chg="add del mod">
          <ac:chgData name="Andrie de Vries" userId="38bc69793eb5a597" providerId="LiveId" clId="{2CEA7A8A-E1D7-4D57-B7B5-DD3D91B7588E}" dt="2017-12-20T10:19:12.383" v="1810" actId="478"/>
          <ac:spMkLst>
            <pc:docMk/>
            <pc:sldMk cId="0" sldId="256"/>
            <ac:spMk id="109" creationId="{7488C22C-F6B6-4D66-B816-DE8A7C7D7F30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110" creationId="{88C54622-34AF-420B-B897-030AFE8E1B92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111" creationId="{F118D8DC-5A07-4870-A921-5AAD95CD482E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112" creationId="{8CD9F0C7-63DB-43A4-A111-2E30C302FA7C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113" creationId="{FFAE1797-BE3B-4820-BEA4-7F496D5D920A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114" creationId="{BADA4264-0D8F-4AA7-80E2-701D703F0817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115" creationId="{6F61DB8F-8DC9-485A-A336-F708BB62096A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116" creationId="{89439DBC-3E89-4642-A9D5-4F130B9F7925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117" creationId="{2664580B-B107-4289-A267-9A6B8B1376B3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118" creationId="{9D404158-EA69-49E2-A78C-399EDD4601B9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119" creationId="{D450AD83-0208-443C-9595-E393E56A0CF6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120" creationId="{CFE0EA41-35D5-40FE-B38F-5716037ACB1B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121" creationId="{E295323B-567A-4774-A84C-90FC669A789D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122" creationId="{3B54DFC1-7E64-4570-A038-D722E8393178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123" creationId="{BB8655DF-518F-480A-B09C-22F952CF4D8D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124" creationId="{0D5508FF-A47B-431A-8E94-9C155440FD60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125" creationId="{1EFCB272-7F37-4773-B919-FD7977067211}"/>
          </ac:spMkLst>
        </pc:spChg>
        <pc:spChg chg="del mod">
          <ac:chgData name="Andrie de Vries" userId="38bc69793eb5a597" providerId="LiveId" clId="{2CEA7A8A-E1D7-4D57-B7B5-DD3D91B7588E}" dt="2017-12-20T16:42:15.121" v="2920" actId="478"/>
          <ac:spMkLst>
            <pc:docMk/>
            <pc:sldMk cId="0" sldId="256"/>
            <ac:spMk id="126" creationId="{0D58CD78-2A86-4FCD-B918-FF4806DC4D8C}"/>
          </ac:spMkLst>
        </pc:spChg>
        <pc:spChg chg="del mod">
          <ac:chgData name="Andrie de Vries" userId="38bc69793eb5a597" providerId="LiveId" clId="{2CEA7A8A-E1D7-4D57-B7B5-DD3D91B7588E}" dt="2017-12-21T12:01:21.919" v="4450" actId="478"/>
          <ac:spMkLst>
            <pc:docMk/>
            <pc:sldMk cId="0" sldId="256"/>
            <ac:spMk id="127" creationId="{4086AC89-70B3-41A4-B5BE-0C623706CB80}"/>
          </ac:spMkLst>
        </pc:spChg>
        <pc:spChg chg="mod">
          <ac:chgData name="Andrie de Vries" userId="38bc69793eb5a597" providerId="LiveId" clId="{2CEA7A8A-E1D7-4D57-B7B5-DD3D91B7588E}" dt="2017-12-21T12:02:23.383" v="4517" actId="20577"/>
          <ac:spMkLst>
            <pc:docMk/>
            <pc:sldMk cId="0" sldId="256"/>
            <ac:spMk id="129" creationId="{2BEF4E97-E2C0-47BE-8EA5-2EE3D798BE6F}"/>
          </ac:spMkLst>
        </pc:spChg>
        <pc:spChg chg="add del mod">
          <ac:chgData name="Andrie de Vries" userId="38bc69793eb5a597" providerId="LiveId" clId="{2CEA7A8A-E1D7-4D57-B7B5-DD3D91B7588E}" dt="2017-12-20T16:58:08.590" v="3307" actId="478"/>
          <ac:spMkLst>
            <pc:docMk/>
            <pc:sldMk cId="0" sldId="256"/>
            <ac:spMk id="130" creationId="{BC2F214F-2C9A-4D2D-A507-AE87155048DE}"/>
          </ac:spMkLst>
        </pc:spChg>
        <pc:spChg chg="mod">
          <ac:chgData name="Andrie de Vries" userId="38bc69793eb5a597" providerId="LiveId" clId="{2CEA7A8A-E1D7-4D57-B7B5-DD3D91B7588E}" dt="2017-12-21T20:29:22.146" v="5052" actId="108"/>
          <ac:spMkLst>
            <pc:docMk/>
            <pc:sldMk cId="0" sldId="256"/>
            <ac:spMk id="133" creationId="{00000000-0000-0000-0000-000000000000}"/>
          </ac:spMkLst>
        </pc:spChg>
        <pc:spChg chg="add del mod">
          <ac:chgData name="Andrie de Vries" userId="38bc69793eb5a597" providerId="LiveId" clId="{2CEA7A8A-E1D7-4D57-B7B5-DD3D91B7588E}" dt="2017-12-20T07:24:29.683" v="761" actId="478"/>
          <ac:spMkLst>
            <pc:docMk/>
            <pc:sldMk cId="0" sldId="256"/>
            <ac:spMk id="134" creationId="{E65EB69E-53DD-42EF-802A-8C5FB7A13C3D}"/>
          </ac:spMkLst>
        </pc:spChg>
        <pc:spChg chg="add mod">
          <ac:chgData name="Andrie de Vries" userId="38bc69793eb5a597" providerId="LiveId" clId="{2CEA7A8A-E1D7-4D57-B7B5-DD3D91B7588E}" dt="2017-12-21T14:08:28.774" v="4893" actId="20577"/>
          <ac:spMkLst>
            <pc:docMk/>
            <pc:sldMk cId="0" sldId="256"/>
            <ac:spMk id="134" creationId="{DB54C784-23ED-4D2C-B7DC-58A374DF2EFB}"/>
          </ac:spMkLst>
        </pc:spChg>
        <pc:spChg chg="add mod">
          <ac:chgData name="Andrie de Vries" userId="38bc69793eb5a597" providerId="LiveId" clId="{2CEA7A8A-E1D7-4D57-B7B5-DD3D91B7588E}" dt="2017-12-21T20:42:36.896" v="5132"/>
          <ac:spMkLst>
            <pc:docMk/>
            <pc:sldMk cId="0" sldId="256"/>
            <ac:spMk id="136" creationId="{4F53914D-6831-44AB-A417-ED0517B48668}"/>
          </ac:spMkLst>
        </pc:spChg>
        <pc:spChg chg="add mod">
          <ac:chgData name="Andrie de Vries" userId="38bc69793eb5a597" providerId="LiveId" clId="{2CEA7A8A-E1D7-4D57-B7B5-DD3D91B7588E}" dt="2017-12-20T16:52:08.693" v="3138" actId="554"/>
          <ac:spMkLst>
            <pc:docMk/>
            <pc:sldMk cId="0" sldId="256"/>
            <ac:spMk id="137" creationId="{5D2AD491-3362-4B56-B9F0-B5137E2425D3}"/>
          </ac:spMkLst>
        </pc:spChg>
        <pc:spChg chg="add del mod">
          <ac:chgData name="Andrie de Vries" userId="38bc69793eb5a597" providerId="LiveId" clId="{2CEA7A8A-E1D7-4D57-B7B5-DD3D91B7588E}" dt="2017-12-20T07:24:13.042" v="758" actId="1076"/>
          <ac:spMkLst>
            <pc:docMk/>
            <pc:sldMk cId="0" sldId="256"/>
            <ac:spMk id="138" creationId="{EFC8E0CE-7074-4823-99A3-739B33BCA94F}"/>
          </ac:spMkLst>
        </pc:spChg>
        <pc:spChg chg="add del mod">
          <ac:chgData name="Andrie de Vries" userId="38bc69793eb5a597" providerId="LiveId" clId="{2CEA7A8A-E1D7-4D57-B7B5-DD3D91B7588E}" dt="2017-12-21T13:58:18.783" v="4854" actId="478"/>
          <ac:spMkLst>
            <pc:docMk/>
            <pc:sldMk cId="0" sldId="256"/>
            <ac:spMk id="138" creationId="{9B188DAC-DB56-4860-9D18-32609E622EDE}"/>
          </ac:spMkLst>
        </pc:spChg>
        <pc:spChg chg="add mod">
          <ac:chgData name="Andrie de Vries" userId="38bc69793eb5a597" providerId="LiveId" clId="{2CEA7A8A-E1D7-4D57-B7B5-DD3D91B7588E}" dt="2017-12-21T12:04:27.116" v="4601" actId="1076"/>
          <ac:spMkLst>
            <pc:docMk/>
            <pc:sldMk cId="0" sldId="256"/>
            <ac:spMk id="139" creationId="{0AE581C5-158F-4A2B-8FE3-17D4FC167EF0}"/>
          </ac:spMkLst>
        </pc:spChg>
        <pc:spChg chg="add mod">
          <ac:chgData name="Andrie de Vries" userId="38bc69793eb5a597" providerId="LiveId" clId="{2CEA7A8A-E1D7-4D57-B7B5-DD3D91B7588E}" dt="2017-12-20T16:41:13.699" v="2915" actId="1076"/>
          <ac:spMkLst>
            <pc:docMk/>
            <pc:sldMk cId="0" sldId="256"/>
            <ac:spMk id="140" creationId="{DB1EC5D6-D494-495C-9CA9-AA9FFC77AF91}"/>
          </ac:spMkLst>
        </pc:spChg>
        <pc:spChg chg="add del mod">
          <ac:chgData name="Andrie de Vries" userId="38bc69793eb5a597" providerId="LiveId" clId="{2CEA7A8A-E1D7-4D57-B7B5-DD3D91B7588E}" dt="2017-12-20T07:24:13.042" v="758" actId="1076"/>
          <ac:spMkLst>
            <pc:docMk/>
            <pc:sldMk cId="0" sldId="256"/>
            <ac:spMk id="140" creationId="{F72D7748-B4D7-4BAA-A93A-14AC1A44CCA6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141" creationId="{FDA82AB5-C51D-48AC-8D14-126D02CF58A0}"/>
          </ac:spMkLst>
        </pc:spChg>
        <pc:spChg chg="add del mod">
          <ac:chgData name="Andrie de Vries" userId="38bc69793eb5a597" providerId="LiveId" clId="{2CEA7A8A-E1D7-4D57-B7B5-DD3D91B7588E}" dt="2017-12-20T08:17:26.102" v="1286" actId="478"/>
          <ac:spMkLst>
            <pc:docMk/>
            <pc:sldMk cId="0" sldId="256"/>
            <ac:spMk id="142" creationId="{764BED6B-BE9C-43FC-8676-B704EBDE422D}"/>
          </ac:spMkLst>
        </pc:spChg>
        <pc:spChg chg="add mod">
          <ac:chgData name="Andrie de Vries" userId="38bc69793eb5a597" providerId="LiveId" clId="{2CEA7A8A-E1D7-4D57-B7B5-DD3D91B7588E}" dt="2017-12-21T20:35:13.629" v="5103"/>
          <ac:spMkLst>
            <pc:docMk/>
            <pc:sldMk cId="0" sldId="256"/>
            <ac:spMk id="142" creationId="{BA7AC56D-ECD0-4417-B9EE-D9200726799E}"/>
          </ac:spMkLst>
        </pc:spChg>
        <pc:spChg chg="add del mod">
          <ac:chgData name="Andrie de Vries" userId="38bc69793eb5a597" providerId="LiveId" clId="{2CEA7A8A-E1D7-4D57-B7B5-DD3D91B7588E}" dt="2017-12-20T17:01:02.069" v="3451" actId="478"/>
          <ac:spMkLst>
            <pc:docMk/>
            <pc:sldMk cId="0" sldId="256"/>
            <ac:spMk id="142" creationId="{0CFDAD65-268A-427F-8E21-2ED7F5507FC9}"/>
          </ac:spMkLst>
        </pc:spChg>
        <pc:spChg chg="add del mod">
          <ac:chgData name="Andrie de Vries" userId="38bc69793eb5a597" providerId="LiveId" clId="{2CEA7A8A-E1D7-4D57-B7B5-DD3D91B7588E}" dt="2017-12-20T08:17:26.102" v="1286" actId="478"/>
          <ac:spMkLst>
            <pc:docMk/>
            <pc:sldMk cId="0" sldId="256"/>
            <ac:spMk id="143" creationId="{CD8464E3-C71A-4DA7-B35E-DFAF6D485C4C}"/>
          </ac:spMkLst>
        </pc:spChg>
        <pc:spChg chg="add del mod">
          <ac:chgData name="Andrie de Vries" userId="38bc69793eb5a597" providerId="LiveId" clId="{2CEA7A8A-E1D7-4D57-B7B5-DD3D91B7588E}" dt="2017-12-20T16:44:40.295" v="2988" actId="478"/>
          <ac:spMkLst>
            <pc:docMk/>
            <pc:sldMk cId="0" sldId="256"/>
            <ac:spMk id="143" creationId="{7DD5ECE9-0AF8-448D-9228-0228A5AB7EC6}"/>
          </ac:spMkLst>
        </pc:spChg>
        <pc:spChg chg="add del mod">
          <ac:chgData name="Andrie de Vries" userId="38bc69793eb5a597" providerId="LiveId" clId="{2CEA7A8A-E1D7-4D57-B7B5-DD3D91B7588E}" dt="2017-12-20T08:17:26.102" v="1286" actId="478"/>
          <ac:spMkLst>
            <pc:docMk/>
            <pc:sldMk cId="0" sldId="256"/>
            <ac:spMk id="144" creationId="{B18738C6-9898-4497-A749-8F81A674FCFF}"/>
          </ac:spMkLst>
        </pc:spChg>
        <pc:spChg chg="add del mod">
          <ac:chgData name="Andrie de Vries" userId="38bc69793eb5a597" providerId="LiveId" clId="{2CEA7A8A-E1D7-4D57-B7B5-DD3D91B7588E}" dt="2017-12-20T17:00:51.947" v="3449" actId="478"/>
          <ac:spMkLst>
            <pc:docMk/>
            <pc:sldMk cId="0" sldId="256"/>
            <ac:spMk id="144" creationId="{067E94DB-35B1-4E46-8FB1-F7D3812D7296}"/>
          </ac:spMkLst>
        </pc:spChg>
        <pc:spChg chg="add del mod">
          <ac:chgData name="Andrie de Vries" userId="38bc69793eb5a597" providerId="LiveId" clId="{2CEA7A8A-E1D7-4D57-B7B5-DD3D91B7588E}" dt="2017-12-20T08:17:26.102" v="1286" actId="478"/>
          <ac:spMkLst>
            <pc:docMk/>
            <pc:sldMk cId="0" sldId="256"/>
            <ac:spMk id="145" creationId="{013F8937-3C41-49A0-AB8B-ED82C7F2A44D}"/>
          </ac:spMkLst>
        </pc:spChg>
        <pc:spChg chg="add del mod">
          <ac:chgData name="Andrie de Vries" userId="38bc69793eb5a597" providerId="LiveId" clId="{2CEA7A8A-E1D7-4D57-B7B5-DD3D91B7588E}" dt="2017-12-20T16:48:33.441" v="3046" actId="478"/>
          <ac:spMkLst>
            <pc:docMk/>
            <pc:sldMk cId="0" sldId="256"/>
            <ac:spMk id="145" creationId="{831FF807-F9C5-406E-BD89-07008A7BC082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146" creationId="{A23E2802-5162-4CE5-908B-C08EBB66D4FB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147" creationId="{2B535CEE-45B7-48A0-8B4C-EED4882D3048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148" creationId="{4530E313-DD79-4619-89E1-03F0F3D2C4C4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149" creationId="{87C0C857-756E-4353-A06C-DAE7B8D780FF}"/>
          </ac:spMkLst>
        </pc:spChg>
        <pc:spChg chg="mod">
          <ac:chgData name="Andrie de Vries" userId="38bc69793eb5a597" providerId="LiveId" clId="{2CEA7A8A-E1D7-4D57-B7B5-DD3D91B7588E}" dt="2017-12-21T20:41:46.498" v="5118" actId="20577"/>
          <ac:spMkLst>
            <pc:docMk/>
            <pc:sldMk cId="0" sldId="256"/>
            <ac:spMk id="150" creationId="{00000000-0000-0000-0000-000000000000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151" creationId="{84C1657B-9EE3-4BFE-B12F-22C962B90C09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152" creationId="{D46D0E2F-3E4A-4956-A312-4E73DFCFBF37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153" creationId="{38EB5CBE-C5AB-4237-8B46-EA2B8D601ED2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154" creationId="{BC32F1E5-7097-4889-A254-D3A1C7D10238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155" creationId="{EA5B593E-A5FA-4F35-9311-B8D02B68CA62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156" creationId="{2C709830-4876-46D5-887D-7A73932D199C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157" creationId="{03C151B4-4A2B-4BE2-98F0-4090126DB8C0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166" creationId="{34963AD4-0807-4E6E-A263-307991547BFE}"/>
          </ac:spMkLst>
        </pc:spChg>
        <pc:spChg chg="add mod or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167" creationId="{D4B2EC24-7E3F-4B99-9AF5-C1F297968985}"/>
          </ac:spMkLst>
        </pc:spChg>
        <pc:spChg chg="del">
          <ac:chgData name="Andrie de Vries" userId="38bc69793eb5a597" providerId="LiveId" clId="{2CEA7A8A-E1D7-4D57-B7B5-DD3D91B7588E}" dt="2017-12-19T16:46:55.990" v="13" actId="478"/>
          <ac:spMkLst>
            <pc:docMk/>
            <pc:sldMk cId="0" sldId="256"/>
            <ac:spMk id="168" creationId="{00000000-0000-0000-0000-000000000000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168" creationId="{15B52B32-252D-4F4C-BC5D-B84732DFD02C}"/>
          </ac:spMkLst>
        </pc:spChg>
        <pc:spChg chg="add mod or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169" creationId="{C01C9066-211A-4274-86D2-9ABC4E2F9331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170" creationId="{3CC8501E-E69C-4D64-B4A5-A799DCBFC13A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171" creationId="{BD551515-FCCE-4071-B7AB-BCA2D677F9A8}"/>
          </ac:spMkLst>
        </pc:spChg>
        <pc:spChg chg="mod">
          <ac:chgData name="Andrie de Vries" userId="38bc69793eb5a597" providerId="LiveId" clId="{2CEA7A8A-E1D7-4D57-B7B5-DD3D91B7588E}" dt="2017-12-21T20:42:07.308" v="5119" actId="948"/>
          <ac:spMkLst>
            <pc:docMk/>
            <pc:sldMk cId="0" sldId="256"/>
            <ac:spMk id="172" creationId="{9F02F3D9-1A9A-4D6B-B1F7-BA2FE6491352}"/>
          </ac:spMkLst>
        </pc:spChg>
        <pc:spChg chg="mod">
          <ac:chgData name="Andrie de Vries" userId="38bc69793eb5a597" providerId="LiveId" clId="{2CEA7A8A-E1D7-4D57-B7B5-DD3D91B7588E}" dt="2017-12-21T20:42:17.499" v="5126" actId="1036"/>
          <ac:spMkLst>
            <pc:docMk/>
            <pc:sldMk cId="0" sldId="256"/>
            <ac:spMk id="173" creationId="{4C501901-917F-42FA-AF37-4B13C43E3EEE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174" creationId="{6EE64FBF-B172-43E3-A488-C2124856A51A}"/>
          </ac:spMkLst>
        </pc:spChg>
        <pc:spChg chg="del">
          <ac:chgData name="Andrie de Vries" userId="38bc69793eb5a597" providerId="LiveId" clId="{2CEA7A8A-E1D7-4D57-B7B5-DD3D91B7588E}" dt="2017-12-19T16:46:55.990" v="13" actId="478"/>
          <ac:spMkLst>
            <pc:docMk/>
            <pc:sldMk cId="0" sldId="256"/>
            <ac:spMk id="174" creationId="{00000000-0000-0000-0000-000000000000}"/>
          </ac:spMkLst>
        </pc:spChg>
        <pc:spChg chg="mod">
          <ac:chgData name="Andrie de Vries" userId="38bc69793eb5a597" providerId="LiveId" clId="{2CEA7A8A-E1D7-4D57-B7B5-DD3D91B7588E}" dt="2017-12-21T20:42:17.499" v="5126" actId="1036"/>
          <ac:spMkLst>
            <pc:docMk/>
            <pc:sldMk cId="0" sldId="256"/>
            <ac:spMk id="175" creationId="{25D0D6A3-24C4-4E13-8937-C80E00B2A631}"/>
          </ac:spMkLst>
        </pc:spChg>
        <pc:spChg chg="mod">
          <ac:chgData name="Andrie de Vries" userId="38bc69793eb5a597" providerId="LiveId" clId="{2CEA7A8A-E1D7-4D57-B7B5-DD3D91B7588E}" dt="2017-12-20T17:23:03.984" v="3532" actId="1038"/>
          <ac:spMkLst>
            <pc:docMk/>
            <pc:sldMk cId="0" sldId="256"/>
            <ac:spMk id="176" creationId="{4CB6339D-0B1F-499E-90B0-25F8E4EB8145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177" creationId="{D36AB8DA-A633-404A-BAF0-275C81D7F98D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178" creationId="{CE81EF51-361C-44DD-8E65-AC0274826508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179" creationId="{C6C93A54-8F29-40A9-B1F4-623369C24217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180" creationId="{BDC36BF7-A0E6-414B-9496-B442A10BB486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181" creationId="{EAE715FA-2F66-44EB-A122-982A2DED18B2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182" creationId="{9F95BE65-CCA0-496F-BBB9-C6ABEF6D4DB9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183" creationId="{2B05E8EE-E848-440F-9C08-F31D334E3EC9}"/>
          </ac:spMkLst>
        </pc:spChg>
        <pc:spChg chg="mod topLvl">
          <ac:chgData name="Andrie de Vries" userId="38bc69793eb5a597" providerId="LiveId" clId="{2CEA7A8A-E1D7-4D57-B7B5-DD3D91B7588E}" dt="2017-12-20T16:37:58.071" v="2895" actId="1076"/>
          <ac:spMkLst>
            <pc:docMk/>
            <pc:sldMk cId="0" sldId="256"/>
            <ac:spMk id="184" creationId="{00000000-0000-0000-0000-000000000000}"/>
          </ac:spMkLst>
        </pc:spChg>
        <pc:spChg chg="mod topLvl">
          <ac:chgData name="Andrie de Vries" userId="38bc69793eb5a597" providerId="LiveId" clId="{2CEA7A8A-E1D7-4D57-B7B5-DD3D91B7588E}" dt="2017-12-20T16:45:15.912" v="3008" actId="14100"/>
          <ac:spMkLst>
            <pc:docMk/>
            <pc:sldMk cId="0" sldId="256"/>
            <ac:spMk id="185" creationId="{00000000-0000-0000-0000-000000000000}"/>
          </ac:spMkLst>
        </pc:spChg>
        <pc:spChg chg="add mod ord">
          <ac:chgData name="Andrie de Vries" userId="38bc69793eb5a597" providerId="LiveId" clId="{2CEA7A8A-E1D7-4D57-B7B5-DD3D91B7588E}" dt="2017-12-20T16:52:05.210" v="3137" actId="554"/>
          <ac:spMkLst>
            <pc:docMk/>
            <pc:sldMk cId="0" sldId="256"/>
            <ac:spMk id="186" creationId="{C7202A59-2DC8-42A3-ADB8-6D03856B4AA8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187" creationId="{D8F47502-AA58-4078-AF36-2FF7B1D724E4}"/>
          </ac:spMkLst>
        </pc:spChg>
        <pc:spChg chg="del">
          <ac:chgData name="Andrie de Vries" userId="38bc69793eb5a597" providerId="LiveId" clId="{2CEA7A8A-E1D7-4D57-B7B5-DD3D91B7588E}" dt="2017-12-19T16:46:55.990" v="13" actId="478"/>
          <ac:spMkLst>
            <pc:docMk/>
            <pc:sldMk cId="0" sldId="256"/>
            <ac:spMk id="187" creationId="{00000000-0000-0000-0000-000000000000}"/>
          </ac:spMkLst>
        </pc:spChg>
        <pc:spChg chg="del mod">
          <ac:chgData name="Andrie de Vries" userId="38bc69793eb5a597" providerId="LiveId" clId="{2CEA7A8A-E1D7-4D57-B7B5-DD3D91B7588E}" dt="2017-12-20T16:39:18.761" v="2900" actId="478"/>
          <ac:spMkLst>
            <pc:docMk/>
            <pc:sldMk cId="0" sldId="256"/>
            <ac:spMk id="188" creationId="{00000000-0000-0000-0000-000000000000}"/>
          </ac:spMkLst>
        </pc:spChg>
        <pc:spChg chg="add mod ord">
          <ac:chgData name="Andrie de Vries" userId="38bc69793eb5a597" providerId="LiveId" clId="{2CEA7A8A-E1D7-4D57-B7B5-DD3D91B7588E}" dt="2017-12-20T16:52:05.210" v="3137" actId="554"/>
          <ac:spMkLst>
            <pc:docMk/>
            <pc:sldMk cId="0" sldId="256"/>
            <ac:spMk id="189" creationId="{384D5398-2828-44E1-9545-670C1186BB8D}"/>
          </ac:spMkLst>
        </pc:spChg>
        <pc:spChg chg="add mod">
          <ac:chgData name="Andrie de Vries" userId="38bc69793eb5a597" providerId="LiveId" clId="{2CEA7A8A-E1D7-4D57-B7B5-DD3D91B7588E}" dt="2017-12-20T10:19:29.730" v="1814" actId="571"/>
          <ac:spMkLst>
            <pc:docMk/>
            <pc:sldMk cId="0" sldId="256"/>
            <ac:spMk id="189" creationId="{200E5A04-D01F-4B48-85E9-7E2FB3AEBDB5}"/>
          </ac:spMkLst>
        </pc:spChg>
        <pc:spChg chg="add mod">
          <ac:chgData name="Andrie de Vries" userId="38bc69793eb5a597" providerId="LiveId" clId="{2CEA7A8A-E1D7-4D57-B7B5-DD3D91B7588E}" dt="2017-12-20T10:19:29.730" v="1814" actId="571"/>
          <ac:spMkLst>
            <pc:docMk/>
            <pc:sldMk cId="0" sldId="256"/>
            <ac:spMk id="190" creationId="{C6BAFE60-1A32-40FC-A282-7FB828BCE819}"/>
          </ac:spMkLst>
        </pc:spChg>
        <pc:spChg chg="add mod ord">
          <ac:chgData name="Andrie de Vries" userId="38bc69793eb5a597" providerId="LiveId" clId="{2CEA7A8A-E1D7-4D57-B7B5-DD3D91B7588E}" dt="2017-12-21T15:57:12.053" v="4929" actId="1076"/>
          <ac:spMkLst>
            <pc:docMk/>
            <pc:sldMk cId="0" sldId="256"/>
            <ac:spMk id="190" creationId="{E887947C-E1A5-40FE-9A01-68DB5E91D5AB}"/>
          </ac:spMkLst>
        </pc:spChg>
        <pc:spChg chg="add mod topLvl">
          <ac:chgData name="Andrie de Vries" userId="38bc69793eb5a597" providerId="LiveId" clId="{2CEA7A8A-E1D7-4D57-B7B5-DD3D91B7588E}" dt="2017-12-20T23:07:20.839" v="3699" actId="165"/>
          <ac:spMkLst>
            <pc:docMk/>
            <pc:sldMk cId="0" sldId="256"/>
            <ac:spMk id="191" creationId="{9A19B411-91A2-4967-80A3-C763BD19B5A0}"/>
          </ac:spMkLst>
        </pc:spChg>
        <pc:spChg chg="del">
          <ac:chgData name="Andrie de Vries" userId="38bc69793eb5a597" providerId="LiveId" clId="{2CEA7A8A-E1D7-4D57-B7B5-DD3D91B7588E}" dt="2017-12-19T16:46:55.990" v="13" actId="478"/>
          <ac:spMkLst>
            <pc:docMk/>
            <pc:sldMk cId="0" sldId="256"/>
            <ac:spMk id="191" creationId="{00000000-0000-0000-0000-000000000000}"/>
          </ac:spMkLst>
        </pc:spChg>
        <pc:spChg chg="del">
          <ac:chgData name="Andrie de Vries" userId="38bc69793eb5a597" providerId="LiveId" clId="{2CEA7A8A-E1D7-4D57-B7B5-DD3D91B7588E}" dt="2017-12-19T16:46:55.990" v="13" actId="478"/>
          <ac:spMkLst>
            <pc:docMk/>
            <pc:sldMk cId="0" sldId="256"/>
            <ac:spMk id="192" creationId="{00000000-0000-0000-0000-000000000000}"/>
          </ac:spMkLst>
        </pc:spChg>
        <pc:spChg chg="add del mod">
          <ac:chgData name="Andrie de Vries" userId="38bc69793eb5a597" providerId="LiveId" clId="{2CEA7A8A-E1D7-4D57-B7B5-DD3D91B7588E}" dt="2017-12-20T10:21:47.509" v="1833" actId="478"/>
          <ac:spMkLst>
            <pc:docMk/>
            <pc:sldMk cId="0" sldId="256"/>
            <ac:spMk id="192" creationId="{1F6035BB-3382-4535-AA29-1453408834FB}"/>
          </ac:spMkLst>
        </pc:spChg>
        <pc:spChg chg="add mod ord">
          <ac:chgData name="Andrie de Vries" userId="38bc69793eb5a597" providerId="LiveId" clId="{2CEA7A8A-E1D7-4D57-B7B5-DD3D91B7588E}" dt="2017-12-21T12:20:43.538" v="4849" actId="14100"/>
          <ac:spMkLst>
            <pc:docMk/>
            <pc:sldMk cId="0" sldId="256"/>
            <ac:spMk id="192" creationId="{5506CC39-F159-45FA-913B-9116B06A5E85}"/>
          </ac:spMkLst>
        </pc:spChg>
        <pc:spChg chg="add del">
          <ac:chgData name="Andrie de Vries" userId="38bc69793eb5a597" providerId="LiveId" clId="{2CEA7A8A-E1D7-4D57-B7B5-DD3D91B7588E}" dt="2017-12-20T10:25:25.073" v="1866" actId="1076"/>
          <ac:spMkLst>
            <pc:docMk/>
            <pc:sldMk cId="0" sldId="256"/>
            <ac:spMk id="193" creationId="{03F31872-0EFB-420E-B1DD-4B9D8E4F3414}"/>
          </ac:spMkLst>
        </pc:spChg>
        <pc:spChg chg="add mod ord">
          <ac:chgData name="Andrie de Vries" userId="38bc69793eb5a597" providerId="LiveId" clId="{2CEA7A8A-E1D7-4D57-B7B5-DD3D91B7588E}" dt="2017-12-20T16:51:37.010" v="3134" actId="554"/>
          <ac:spMkLst>
            <pc:docMk/>
            <pc:sldMk cId="0" sldId="256"/>
            <ac:spMk id="193" creationId="{FF73E7B4-EF4A-4BBF-88D6-DCC5461045B6}"/>
          </ac:spMkLst>
        </pc:spChg>
        <pc:spChg chg="add del mod">
          <ac:chgData name="Andrie de Vries" userId="38bc69793eb5a597" providerId="LiveId" clId="{2CEA7A8A-E1D7-4D57-B7B5-DD3D91B7588E}" dt="2017-12-20T10:26:01.855" v="1871" actId="478"/>
          <ac:spMkLst>
            <pc:docMk/>
            <pc:sldMk cId="0" sldId="256"/>
            <ac:spMk id="194" creationId="{B34398E6-4C66-4ECF-917E-D4CE286374FC}"/>
          </ac:spMkLst>
        </pc:spChg>
        <pc:spChg chg="add mod ord">
          <ac:chgData name="Andrie de Vries" userId="38bc69793eb5a597" providerId="LiveId" clId="{2CEA7A8A-E1D7-4D57-B7B5-DD3D91B7588E}" dt="2017-12-20T16:51:23.171" v="3133" actId="167"/>
          <ac:spMkLst>
            <pc:docMk/>
            <pc:sldMk cId="0" sldId="256"/>
            <ac:spMk id="194" creationId="{377D6200-9332-4109-A465-2410DF83E4AC}"/>
          </ac:spMkLst>
        </pc:spChg>
        <pc:spChg chg="add mod ord">
          <ac:chgData name="Andrie de Vries" userId="38bc69793eb5a597" providerId="LiveId" clId="{2CEA7A8A-E1D7-4D57-B7B5-DD3D91B7588E}" dt="2017-12-20T16:52:23.815" v="3141" actId="167"/>
          <ac:spMkLst>
            <pc:docMk/>
            <pc:sldMk cId="0" sldId="256"/>
            <ac:spMk id="195" creationId="{87D7A20B-0E49-4A10-BE22-CAB63A102817}"/>
          </ac:spMkLst>
        </pc:spChg>
        <pc:spChg chg="add mod">
          <ac:chgData name="Andrie de Vries" userId="38bc69793eb5a597" providerId="LiveId" clId="{2CEA7A8A-E1D7-4D57-B7B5-DD3D91B7588E}" dt="2017-12-20T23:18:59.342" v="3873" actId="20577"/>
          <ac:spMkLst>
            <pc:docMk/>
            <pc:sldMk cId="0" sldId="256"/>
            <ac:spMk id="197" creationId="{A0CE6B9C-9E8E-4EAC-A07E-14DE69FBB977}"/>
          </ac:spMkLst>
        </pc:spChg>
        <pc:spChg chg="add del mod">
          <ac:chgData name="Andrie de Vries" userId="38bc69793eb5a597" providerId="LiveId" clId="{2CEA7A8A-E1D7-4D57-B7B5-DD3D91B7588E}" dt="2017-12-20T16:36:56.676" v="2891" actId="478"/>
          <ac:spMkLst>
            <pc:docMk/>
            <pc:sldMk cId="0" sldId="256"/>
            <ac:spMk id="198" creationId="{00000000-0000-0000-0000-000000000000}"/>
          </ac:spMkLst>
        </pc:spChg>
        <pc:spChg chg="mod">
          <ac:chgData name="Andrie de Vries" userId="38bc69793eb5a597" providerId="LiveId" clId="{2CEA7A8A-E1D7-4D57-B7B5-DD3D91B7588E}" dt="2017-12-20T23:16:15.541" v="3818" actId="14100"/>
          <ac:spMkLst>
            <pc:docMk/>
            <pc:sldMk cId="0" sldId="256"/>
            <ac:spMk id="199" creationId="{00000000-0000-0000-0000-000000000000}"/>
          </ac:spMkLst>
        </pc:spChg>
        <pc:spChg chg="del">
          <ac:chgData name="Andrie de Vries" userId="38bc69793eb5a597" providerId="LiveId" clId="{2CEA7A8A-E1D7-4D57-B7B5-DD3D91B7588E}" dt="2017-12-19T20:05:24.825" v="136" actId="478"/>
          <ac:spMkLst>
            <pc:docMk/>
            <pc:sldMk cId="0" sldId="256"/>
            <ac:spMk id="202" creationId="{00000000-0000-0000-0000-000000000000}"/>
          </ac:spMkLst>
        </pc:spChg>
        <pc:spChg chg="del">
          <ac:chgData name="Andrie de Vries" userId="38bc69793eb5a597" providerId="LiveId" clId="{2CEA7A8A-E1D7-4D57-B7B5-DD3D91B7588E}" dt="2017-12-19T20:05:24.825" v="136" actId="478"/>
          <ac:spMkLst>
            <pc:docMk/>
            <pc:sldMk cId="0" sldId="256"/>
            <ac:spMk id="203" creationId="{00000000-0000-0000-0000-000000000000}"/>
          </ac:spMkLst>
        </pc:spChg>
        <pc:spChg chg="del">
          <ac:chgData name="Andrie de Vries" userId="38bc69793eb5a597" providerId="LiveId" clId="{2CEA7A8A-E1D7-4D57-B7B5-DD3D91B7588E}" dt="2017-12-19T20:05:24.825" v="136" actId="478"/>
          <ac:spMkLst>
            <pc:docMk/>
            <pc:sldMk cId="0" sldId="256"/>
            <ac:spMk id="234" creationId="{00000000-0000-0000-0000-000000000000}"/>
          </ac:spMkLst>
        </pc:spChg>
        <pc:spChg chg="del">
          <ac:chgData name="Andrie de Vries" userId="38bc69793eb5a597" providerId="LiveId" clId="{2CEA7A8A-E1D7-4D57-B7B5-DD3D91B7588E}" dt="2017-12-19T20:05:24.825" v="136" actId="478"/>
          <ac:spMkLst>
            <pc:docMk/>
            <pc:sldMk cId="0" sldId="256"/>
            <ac:spMk id="235" creationId="{00000000-0000-0000-0000-000000000000}"/>
          </ac:spMkLst>
        </pc:spChg>
        <pc:spChg chg="del">
          <ac:chgData name="Andrie de Vries" userId="38bc69793eb5a597" providerId="LiveId" clId="{2CEA7A8A-E1D7-4D57-B7B5-DD3D91B7588E}" dt="2017-12-19T20:05:24.825" v="136" actId="478"/>
          <ac:spMkLst>
            <pc:docMk/>
            <pc:sldMk cId="0" sldId="256"/>
            <ac:spMk id="236" creationId="{00000000-0000-0000-0000-000000000000}"/>
          </ac:spMkLst>
        </pc:spChg>
        <pc:spChg chg="del">
          <ac:chgData name="Andrie de Vries" userId="38bc69793eb5a597" providerId="LiveId" clId="{2CEA7A8A-E1D7-4D57-B7B5-DD3D91B7588E}" dt="2017-12-19T20:05:24.825" v="136" actId="478"/>
          <ac:spMkLst>
            <pc:docMk/>
            <pc:sldMk cId="0" sldId="256"/>
            <ac:spMk id="237" creationId="{00000000-0000-0000-0000-000000000000}"/>
          </ac:spMkLst>
        </pc:spChg>
        <pc:spChg chg="del">
          <ac:chgData name="Andrie de Vries" userId="38bc69793eb5a597" providerId="LiveId" clId="{2CEA7A8A-E1D7-4D57-B7B5-DD3D91B7588E}" dt="2017-12-19T20:29:16.946" v="342" actId="478"/>
          <ac:spMkLst>
            <pc:docMk/>
            <pc:sldMk cId="0" sldId="256"/>
            <ac:spMk id="242" creationId="{00000000-0000-0000-0000-000000000000}"/>
          </ac:spMkLst>
        </pc:spChg>
        <pc:spChg chg="del">
          <ac:chgData name="Andrie de Vries" userId="38bc69793eb5a597" providerId="LiveId" clId="{2CEA7A8A-E1D7-4D57-B7B5-DD3D91B7588E}" dt="2017-12-19T20:05:24.825" v="136" actId="478"/>
          <ac:spMkLst>
            <pc:docMk/>
            <pc:sldMk cId="0" sldId="256"/>
            <ac:spMk id="248" creationId="{00000000-0000-0000-0000-000000000000}"/>
          </ac:spMkLst>
        </pc:spChg>
        <pc:spChg chg="del">
          <ac:chgData name="Andrie de Vries" userId="38bc69793eb5a597" providerId="LiveId" clId="{2CEA7A8A-E1D7-4D57-B7B5-DD3D91B7588E}" dt="2017-12-19T20:05:24.825" v="136" actId="478"/>
          <ac:spMkLst>
            <pc:docMk/>
            <pc:sldMk cId="0" sldId="256"/>
            <ac:spMk id="252" creationId="{00000000-0000-0000-0000-000000000000}"/>
          </ac:spMkLst>
        </pc:spChg>
        <pc:spChg chg="del">
          <ac:chgData name="Andrie de Vries" userId="38bc69793eb5a597" providerId="LiveId" clId="{2CEA7A8A-E1D7-4D57-B7B5-DD3D91B7588E}" dt="2017-12-19T20:05:24.825" v="136" actId="478"/>
          <ac:spMkLst>
            <pc:docMk/>
            <pc:sldMk cId="0" sldId="256"/>
            <ac:spMk id="255" creationId="{00000000-0000-0000-0000-000000000000}"/>
          </ac:spMkLst>
        </pc:spChg>
        <pc:spChg chg="del mod ord">
          <ac:chgData name="Andrie de Vries" userId="38bc69793eb5a597" providerId="LiveId" clId="{2CEA7A8A-E1D7-4D57-B7B5-DD3D91B7588E}" dt="2017-12-20T16:50:08.157" v="3123" actId="478"/>
          <ac:spMkLst>
            <pc:docMk/>
            <pc:sldMk cId="0" sldId="256"/>
            <ac:spMk id="256" creationId="{00000000-0000-0000-0000-000000000000}"/>
          </ac:spMkLst>
        </pc:spChg>
        <pc:spChg chg="del">
          <ac:chgData name="Andrie de Vries" userId="38bc69793eb5a597" providerId="LiveId" clId="{2CEA7A8A-E1D7-4D57-B7B5-DD3D91B7588E}" dt="2017-12-19T20:05:24.825" v="136" actId="478"/>
          <ac:spMkLst>
            <pc:docMk/>
            <pc:sldMk cId="0" sldId="256"/>
            <ac:spMk id="258" creationId="{00000000-0000-0000-0000-000000000000}"/>
          </ac:spMkLst>
        </pc:spChg>
        <pc:spChg chg="del">
          <ac:chgData name="Andrie de Vries" userId="38bc69793eb5a597" providerId="LiveId" clId="{2CEA7A8A-E1D7-4D57-B7B5-DD3D91B7588E}" dt="2017-12-19T20:05:24.825" v="136" actId="478"/>
          <ac:spMkLst>
            <pc:docMk/>
            <pc:sldMk cId="0" sldId="256"/>
            <ac:spMk id="259" creationId="{00000000-0000-0000-0000-000000000000}"/>
          </ac:spMkLst>
        </pc:spChg>
        <pc:spChg chg="del">
          <ac:chgData name="Andrie de Vries" userId="38bc69793eb5a597" providerId="LiveId" clId="{2CEA7A8A-E1D7-4D57-B7B5-DD3D91B7588E}" dt="2017-12-19T20:05:24.825" v="136" actId="478"/>
          <ac:spMkLst>
            <pc:docMk/>
            <pc:sldMk cId="0" sldId="256"/>
            <ac:spMk id="260" creationId="{00000000-0000-0000-0000-000000000000}"/>
          </ac:spMkLst>
        </pc:spChg>
        <pc:spChg chg="del">
          <ac:chgData name="Andrie de Vries" userId="38bc69793eb5a597" providerId="LiveId" clId="{2CEA7A8A-E1D7-4D57-B7B5-DD3D91B7588E}" dt="2017-12-19T20:05:24.825" v="136" actId="478"/>
          <ac:spMkLst>
            <pc:docMk/>
            <pc:sldMk cId="0" sldId="256"/>
            <ac:spMk id="261" creationId="{00000000-0000-0000-0000-000000000000}"/>
          </ac:spMkLst>
        </pc:spChg>
        <pc:spChg chg="del">
          <ac:chgData name="Andrie de Vries" userId="38bc69793eb5a597" providerId="LiveId" clId="{2CEA7A8A-E1D7-4D57-B7B5-DD3D91B7588E}" dt="2017-12-19T23:44:40.495" v="358" actId="478"/>
          <ac:spMkLst>
            <pc:docMk/>
            <pc:sldMk cId="0" sldId="256"/>
            <ac:spMk id="263" creationId="{00000000-0000-0000-0000-000000000000}"/>
          </ac:spMkLst>
        </pc:spChg>
        <pc:spChg chg="del">
          <ac:chgData name="Andrie de Vries" userId="38bc69793eb5a597" providerId="LiveId" clId="{2CEA7A8A-E1D7-4D57-B7B5-DD3D91B7588E}" dt="2017-12-19T23:44:40.495" v="358" actId="478"/>
          <ac:spMkLst>
            <pc:docMk/>
            <pc:sldMk cId="0" sldId="256"/>
            <ac:spMk id="264" creationId="{00000000-0000-0000-0000-000000000000}"/>
          </ac:spMkLst>
        </pc:spChg>
        <pc:spChg chg="del">
          <ac:chgData name="Andrie de Vries" userId="38bc69793eb5a597" providerId="LiveId" clId="{2CEA7A8A-E1D7-4D57-B7B5-DD3D91B7588E}" dt="2017-12-19T23:44:40.495" v="358" actId="478"/>
          <ac:spMkLst>
            <pc:docMk/>
            <pc:sldMk cId="0" sldId="256"/>
            <ac:spMk id="265" creationId="{00000000-0000-0000-0000-000000000000}"/>
          </ac:spMkLst>
        </pc:spChg>
        <pc:spChg chg="del">
          <ac:chgData name="Andrie de Vries" userId="38bc69793eb5a597" providerId="LiveId" clId="{2CEA7A8A-E1D7-4D57-B7B5-DD3D91B7588E}" dt="2017-12-19T23:44:40.495" v="358" actId="478"/>
          <ac:spMkLst>
            <pc:docMk/>
            <pc:sldMk cId="0" sldId="256"/>
            <ac:spMk id="266" creationId="{00000000-0000-0000-0000-000000000000}"/>
          </ac:spMkLst>
        </pc:spChg>
        <pc:spChg chg="del">
          <ac:chgData name="Andrie de Vries" userId="38bc69793eb5a597" providerId="LiveId" clId="{2CEA7A8A-E1D7-4D57-B7B5-DD3D91B7588E}" dt="2017-12-19T23:44:44.173" v="359" actId="478"/>
          <ac:spMkLst>
            <pc:docMk/>
            <pc:sldMk cId="0" sldId="256"/>
            <ac:spMk id="267" creationId="{00000000-0000-0000-0000-000000000000}"/>
          </ac:spMkLst>
        </pc:spChg>
        <pc:spChg chg="del">
          <ac:chgData name="Andrie de Vries" userId="38bc69793eb5a597" providerId="LiveId" clId="{2CEA7A8A-E1D7-4D57-B7B5-DD3D91B7588E}" dt="2017-12-19T23:44:40.495" v="358" actId="478"/>
          <ac:spMkLst>
            <pc:docMk/>
            <pc:sldMk cId="0" sldId="256"/>
            <ac:spMk id="268" creationId="{00000000-0000-0000-0000-000000000000}"/>
          </ac:spMkLst>
        </pc:spChg>
        <pc:spChg chg="del">
          <ac:chgData name="Andrie de Vries" userId="38bc69793eb5a597" providerId="LiveId" clId="{2CEA7A8A-E1D7-4D57-B7B5-DD3D91B7588E}" dt="2017-12-19T23:44:40.495" v="358" actId="478"/>
          <ac:spMkLst>
            <pc:docMk/>
            <pc:sldMk cId="0" sldId="256"/>
            <ac:spMk id="269" creationId="{00000000-0000-0000-0000-000000000000}"/>
          </ac:spMkLst>
        </pc:spChg>
        <pc:spChg chg="del">
          <ac:chgData name="Andrie de Vries" userId="38bc69793eb5a597" providerId="LiveId" clId="{2CEA7A8A-E1D7-4D57-B7B5-DD3D91B7588E}" dt="2017-12-19T23:44:40.495" v="358" actId="478"/>
          <ac:spMkLst>
            <pc:docMk/>
            <pc:sldMk cId="0" sldId="256"/>
            <ac:spMk id="270" creationId="{00000000-0000-0000-0000-000000000000}"/>
          </ac:spMkLst>
        </pc:spChg>
        <pc:spChg chg="del">
          <ac:chgData name="Andrie de Vries" userId="38bc69793eb5a597" providerId="LiveId" clId="{2CEA7A8A-E1D7-4D57-B7B5-DD3D91B7588E}" dt="2017-12-20T16:36:56.676" v="2891" actId="478"/>
          <ac:spMkLst>
            <pc:docMk/>
            <pc:sldMk cId="0" sldId="256"/>
            <ac:spMk id="271" creationId="{00000000-0000-0000-0000-000000000000}"/>
          </ac:spMkLst>
        </pc:spChg>
        <pc:spChg chg="mod">
          <ac:chgData name="Andrie de Vries" userId="38bc69793eb5a597" providerId="LiveId" clId="{2CEA7A8A-E1D7-4D57-B7B5-DD3D91B7588E}" dt="2017-12-20T16:45:24.846" v="3014" actId="1037"/>
          <ac:spMkLst>
            <pc:docMk/>
            <pc:sldMk cId="0" sldId="256"/>
            <ac:spMk id="275" creationId="{FC9702A2-B27F-4874-B893-449BCAE325C8}"/>
          </ac:spMkLst>
        </pc:spChg>
        <pc:spChg chg="mod">
          <ac:chgData name="Andrie de Vries" userId="38bc69793eb5a597" providerId="LiveId" clId="{2CEA7A8A-E1D7-4D57-B7B5-DD3D91B7588E}" dt="2017-12-20T16:45:24.846" v="3014" actId="1037"/>
          <ac:spMkLst>
            <pc:docMk/>
            <pc:sldMk cId="0" sldId="256"/>
            <ac:spMk id="276" creationId="{121CBF1D-EAE9-417E-9F13-6F929DF6CB9D}"/>
          </ac:spMkLst>
        </pc:spChg>
        <pc:spChg chg="mod">
          <ac:chgData name="Andrie de Vries" userId="38bc69793eb5a597" providerId="LiveId" clId="{2CEA7A8A-E1D7-4D57-B7B5-DD3D91B7588E}" dt="2017-12-20T16:45:24.846" v="3014" actId="1037"/>
          <ac:spMkLst>
            <pc:docMk/>
            <pc:sldMk cId="0" sldId="256"/>
            <ac:spMk id="277" creationId="{5AD3674C-3B3F-4C85-BC8B-2BC8CEB822DE}"/>
          </ac:spMkLst>
        </pc:spChg>
        <pc:spChg chg="mod">
          <ac:chgData name="Andrie de Vries" userId="38bc69793eb5a597" providerId="LiveId" clId="{2CEA7A8A-E1D7-4D57-B7B5-DD3D91B7588E}" dt="2017-12-20T16:45:24.846" v="3014" actId="1037"/>
          <ac:spMkLst>
            <pc:docMk/>
            <pc:sldMk cId="0" sldId="256"/>
            <ac:spMk id="278" creationId="{83EB6F66-B905-4395-AD28-D3BABAE9AE27}"/>
          </ac:spMkLst>
        </pc:spChg>
        <pc:spChg chg="mod">
          <ac:chgData name="Andrie de Vries" userId="38bc69793eb5a597" providerId="LiveId" clId="{2CEA7A8A-E1D7-4D57-B7B5-DD3D91B7588E}" dt="2017-12-20T16:53:25.929" v="3152" actId="108"/>
          <ac:spMkLst>
            <pc:docMk/>
            <pc:sldMk cId="0" sldId="256"/>
            <ac:spMk id="280" creationId="{E8A81A24-D36C-4ED2-BC35-63C41C527AFF}"/>
          </ac:spMkLst>
        </pc:spChg>
        <pc:spChg chg="mod">
          <ac:chgData name="Andrie de Vries" userId="38bc69793eb5a597" providerId="LiveId" clId="{2CEA7A8A-E1D7-4D57-B7B5-DD3D91B7588E}" dt="2017-12-20T16:53:12.145" v="3147" actId="208"/>
          <ac:spMkLst>
            <pc:docMk/>
            <pc:sldMk cId="0" sldId="256"/>
            <ac:spMk id="281" creationId="{5D11CA72-D2C1-4EA3-884F-EAC2941E91EC}"/>
          </ac:spMkLst>
        </pc:spChg>
        <pc:spChg chg="mod">
          <ac:chgData name="Andrie de Vries" userId="38bc69793eb5a597" providerId="LiveId" clId="{2CEA7A8A-E1D7-4D57-B7B5-DD3D91B7588E}" dt="2017-12-20T16:45:24.846" v="3014" actId="1037"/>
          <ac:spMkLst>
            <pc:docMk/>
            <pc:sldMk cId="0" sldId="256"/>
            <ac:spMk id="282" creationId="{07A6073E-85C3-4416-B05D-9945D6AAB128}"/>
          </ac:spMkLst>
        </pc:spChg>
        <pc:spChg chg="mod">
          <ac:chgData name="Andrie de Vries" userId="38bc69793eb5a597" providerId="LiveId" clId="{2CEA7A8A-E1D7-4D57-B7B5-DD3D91B7588E}" dt="2017-12-20T16:45:24.846" v="3014" actId="1037"/>
          <ac:spMkLst>
            <pc:docMk/>
            <pc:sldMk cId="0" sldId="256"/>
            <ac:spMk id="283" creationId="{A5DA52B1-1207-4B24-931F-4BC3BE639A75}"/>
          </ac:spMkLst>
        </pc:spChg>
        <pc:spChg chg="mod">
          <ac:chgData name="Andrie de Vries" userId="38bc69793eb5a597" providerId="LiveId" clId="{2CEA7A8A-E1D7-4D57-B7B5-DD3D91B7588E}" dt="2017-12-20T16:53:28.427" v="3153" actId="108"/>
          <ac:spMkLst>
            <pc:docMk/>
            <pc:sldMk cId="0" sldId="256"/>
            <ac:spMk id="287" creationId="{BB4FF9E0-5CA6-48ED-934F-5A88E72ABD02}"/>
          </ac:spMkLst>
        </pc:spChg>
        <pc:spChg chg="mod">
          <ac:chgData name="Andrie de Vries" userId="38bc69793eb5a597" providerId="LiveId" clId="{2CEA7A8A-E1D7-4D57-B7B5-DD3D91B7588E}" dt="2017-12-20T16:53:19.706" v="3150" actId="108"/>
          <ac:spMkLst>
            <pc:docMk/>
            <pc:sldMk cId="0" sldId="256"/>
            <ac:spMk id="288" creationId="{9C76FA22-3743-4E2D-91A4-3D3D3FE5F8A6}"/>
          </ac:spMkLst>
        </pc:spChg>
        <pc:spChg chg="mod">
          <ac:chgData name="Andrie de Vries" userId="38bc69793eb5a597" providerId="LiveId" clId="{2CEA7A8A-E1D7-4D57-B7B5-DD3D91B7588E}" dt="2017-12-20T16:45:24.846" v="3014" actId="1037"/>
          <ac:spMkLst>
            <pc:docMk/>
            <pc:sldMk cId="0" sldId="256"/>
            <ac:spMk id="289" creationId="{6AE00E15-6BA1-4B5A-8343-B1788ABD4C64}"/>
          </ac:spMkLst>
        </pc:spChg>
        <pc:spChg chg="mod">
          <ac:chgData name="Andrie de Vries" userId="38bc69793eb5a597" providerId="LiveId" clId="{2CEA7A8A-E1D7-4D57-B7B5-DD3D91B7588E}" dt="2017-12-20T16:45:24.846" v="3014" actId="1037"/>
          <ac:spMkLst>
            <pc:docMk/>
            <pc:sldMk cId="0" sldId="256"/>
            <ac:spMk id="290" creationId="{FE3F214D-D659-49C9-94EB-9E360623D740}"/>
          </ac:spMkLst>
        </pc:spChg>
        <pc:spChg chg="mod">
          <ac:chgData name="Andrie de Vries" userId="38bc69793eb5a597" providerId="LiveId" clId="{2CEA7A8A-E1D7-4D57-B7B5-DD3D91B7588E}" dt="2017-12-20T16:53:31.452" v="3154" actId="108"/>
          <ac:spMkLst>
            <pc:docMk/>
            <pc:sldMk cId="0" sldId="256"/>
            <ac:spMk id="291" creationId="{4519E6C8-116C-4F55-9404-6F03F4FBCE7C}"/>
          </ac:spMkLst>
        </pc:spChg>
        <pc:spChg chg="mod">
          <ac:chgData name="Andrie de Vries" userId="38bc69793eb5a597" providerId="LiveId" clId="{2CEA7A8A-E1D7-4D57-B7B5-DD3D91B7588E}" dt="2017-12-20T16:45:24.846" v="3014" actId="1037"/>
          <ac:spMkLst>
            <pc:docMk/>
            <pc:sldMk cId="0" sldId="256"/>
            <ac:spMk id="292" creationId="{596A3DBA-AFB3-4B52-9B0B-C1BB087CFD10}"/>
          </ac:spMkLst>
        </pc:spChg>
        <pc:spChg chg="mod">
          <ac:chgData name="Andrie de Vries" userId="38bc69793eb5a597" providerId="LiveId" clId="{2CEA7A8A-E1D7-4D57-B7B5-DD3D91B7588E}" dt="2017-12-20T16:45:24.846" v="3014" actId="1037"/>
          <ac:spMkLst>
            <pc:docMk/>
            <pc:sldMk cId="0" sldId="256"/>
            <ac:spMk id="293" creationId="{69612358-B231-481B-99AB-77BC18CD7E3A}"/>
          </ac:spMkLst>
        </pc:spChg>
        <pc:spChg chg="mod">
          <ac:chgData name="Andrie de Vries" userId="38bc69793eb5a597" providerId="LiveId" clId="{2CEA7A8A-E1D7-4D57-B7B5-DD3D91B7588E}" dt="2017-12-20T16:45:24.846" v="3014" actId="1037"/>
          <ac:spMkLst>
            <pc:docMk/>
            <pc:sldMk cId="0" sldId="256"/>
            <ac:spMk id="294" creationId="{C47A44A5-21F5-4D30-A78B-F33167C0F4C8}"/>
          </ac:spMkLst>
        </pc:spChg>
        <pc:spChg chg="mod">
          <ac:chgData name="Andrie de Vries" userId="38bc69793eb5a597" providerId="LiveId" clId="{2CEA7A8A-E1D7-4D57-B7B5-DD3D91B7588E}" dt="2017-12-20T16:53:33.813" v="3155" actId="108"/>
          <ac:spMkLst>
            <pc:docMk/>
            <pc:sldMk cId="0" sldId="256"/>
            <ac:spMk id="295" creationId="{0844BEA6-0A01-4839-ACBA-1235E6FFAEF1}"/>
          </ac:spMkLst>
        </pc:spChg>
        <pc:spChg chg="mod">
          <ac:chgData name="Andrie de Vries" userId="38bc69793eb5a597" providerId="LiveId" clId="{2CEA7A8A-E1D7-4D57-B7B5-DD3D91B7588E}" dt="2017-12-20T16:45:24.846" v="3014" actId="1037"/>
          <ac:spMkLst>
            <pc:docMk/>
            <pc:sldMk cId="0" sldId="256"/>
            <ac:spMk id="296" creationId="{B0903FE4-E7EC-407D-A2CF-0195B6CA7722}"/>
          </ac:spMkLst>
        </pc:spChg>
        <pc:spChg chg="mod">
          <ac:chgData name="Andrie de Vries" userId="38bc69793eb5a597" providerId="LiveId" clId="{2CEA7A8A-E1D7-4D57-B7B5-DD3D91B7588E}" dt="2017-12-20T16:45:24.846" v="3014" actId="1037"/>
          <ac:spMkLst>
            <pc:docMk/>
            <pc:sldMk cId="0" sldId="256"/>
            <ac:spMk id="297" creationId="{E9D131C3-DD5A-4BA8-BE74-FF8C35AF2BD8}"/>
          </ac:spMkLst>
        </pc:spChg>
        <pc:spChg chg="mod">
          <ac:chgData name="Andrie de Vries" userId="38bc69793eb5a597" providerId="LiveId" clId="{2CEA7A8A-E1D7-4D57-B7B5-DD3D91B7588E}" dt="2017-12-20T23:16:09.316" v="3817" actId="14100"/>
          <ac:spMkLst>
            <pc:docMk/>
            <pc:sldMk cId="0" sldId="256"/>
            <ac:spMk id="298" creationId="{7A6D2D3E-987E-4C02-9118-760A2FA3AED2}"/>
          </ac:spMkLst>
        </pc:spChg>
        <pc:grpChg chg="add del mod">
          <ac:chgData name="Andrie de Vries" userId="38bc69793eb5a597" providerId="LiveId" clId="{2CEA7A8A-E1D7-4D57-B7B5-DD3D91B7588E}" dt="2017-12-20T09:00:45.193" v="1528" actId="165"/>
          <ac:grpSpMkLst>
            <pc:docMk/>
            <pc:sldMk cId="0" sldId="256"/>
            <ac:grpSpMk id="6" creationId="{1570EBA0-9716-4C3C-BEC3-0CBB69A3DBC7}"/>
          </ac:grpSpMkLst>
        </pc:grpChg>
        <pc:grpChg chg="add del mod">
          <ac:chgData name="Andrie de Vries" userId="38bc69793eb5a597" providerId="LiveId" clId="{2CEA7A8A-E1D7-4D57-B7B5-DD3D91B7588E}" dt="2017-12-20T09:06:23.289" v="1675" actId="165"/>
          <ac:grpSpMkLst>
            <pc:docMk/>
            <pc:sldMk cId="0" sldId="256"/>
            <ac:grpSpMk id="7" creationId="{8740E203-8A99-46FF-8CC2-8DD08AC63D71}"/>
          </ac:grpSpMkLst>
        </pc:grpChg>
        <pc:grpChg chg="add mod">
          <ac:chgData name="Andrie de Vries" userId="38bc69793eb5a597" providerId="LiveId" clId="{2CEA7A8A-E1D7-4D57-B7B5-DD3D91B7588E}" dt="2017-12-21T19:56:14.192" v="5047" actId="164"/>
          <ac:grpSpMkLst>
            <pc:docMk/>
            <pc:sldMk cId="0" sldId="256"/>
            <ac:grpSpMk id="7" creationId="{27CF6FEA-B75A-4354-9015-0F118833C5DA}"/>
          </ac:grpSpMkLst>
        </pc:grpChg>
        <pc:grpChg chg="add mod">
          <ac:chgData name="Andrie de Vries" userId="38bc69793eb5a597" providerId="LiveId" clId="{2CEA7A8A-E1D7-4D57-B7B5-DD3D91B7588E}" dt="2017-12-21T19:56:14.192" v="5047" actId="164"/>
          <ac:grpSpMkLst>
            <pc:docMk/>
            <pc:sldMk cId="0" sldId="256"/>
            <ac:grpSpMk id="8" creationId="{C9355B5F-823F-46DC-BB7B-E2ACEFF6E9AF}"/>
          </ac:grpSpMkLst>
        </pc:grpChg>
        <pc:grpChg chg="add del mod">
          <ac:chgData name="Andrie de Vries" userId="38bc69793eb5a597" providerId="LiveId" clId="{2CEA7A8A-E1D7-4D57-B7B5-DD3D91B7588E}" dt="2017-12-21T20:40:09.432" v="5108" actId="478"/>
          <ac:grpSpMkLst>
            <pc:docMk/>
            <pc:sldMk cId="0" sldId="256"/>
            <ac:grpSpMk id="10" creationId="{9FF22C0D-2519-4F3F-8CED-F5B76CBC26D7}"/>
          </ac:grpSpMkLst>
        </pc:grpChg>
        <pc:grpChg chg="add del mod">
          <ac:chgData name="Andrie de Vries" userId="38bc69793eb5a597" providerId="LiveId" clId="{2CEA7A8A-E1D7-4D57-B7B5-DD3D91B7588E}" dt="2017-12-20T23:07:20.839" v="3699" actId="165"/>
          <ac:grpSpMkLst>
            <pc:docMk/>
            <pc:sldMk cId="0" sldId="256"/>
            <ac:grpSpMk id="16" creationId="{2BA7F19F-69AB-4A23-AD10-EFF6DF1103E8}"/>
          </ac:grpSpMkLst>
        </pc:grpChg>
        <pc:grpChg chg="add">
          <ac:chgData name="Andrie de Vries" userId="38bc69793eb5a597" providerId="LiveId" clId="{2CEA7A8A-E1D7-4D57-B7B5-DD3D91B7588E}" dt="2017-12-21T20:40:09.934" v="5109"/>
          <ac:grpSpMkLst>
            <pc:docMk/>
            <pc:sldMk cId="0" sldId="256"/>
            <ac:grpSpMk id="158" creationId="{5ADF2E71-2C2F-4152-B295-CCD099174FFE}"/>
          </ac:grpSpMkLst>
        </pc:grpChg>
        <pc:grpChg chg="del">
          <ac:chgData name="Andrie de Vries" userId="38bc69793eb5a597" providerId="LiveId" clId="{2CEA7A8A-E1D7-4D57-B7B5-DD3D91B7588E}" dt="2017-12-20T16:36:39.621" v="2889" actId="478"/>
          <ac:grpSpMkLst>
            <pc:docMk/>
            <pc:sldMk cId="0" sldId="256"/>
            <ac:grpSpMk id="165" creationId="{00000000-0000-0000-0000-000000000000}"/>
          </ac:grpSpMkLst>
        </pc:grpChg>
        <pc:grpChg chg="del">
          <ac:chgData name="Andrie de Vries" userId="38bc69793eb5a597" providerId="LiveId" clId="{2CEA7A8A-E1D7-4D57-B7B5-DD3D91B7588E}" dt="2017-12-19T16:46:55.990" v="13" actId="478"/>
          <ac:grpSpMkLst>
            <pc:docMk/>
            <pc:sldMk cId="0" sldId="256"/>
            <ac:grpSpMk id="171" creationId="{00000000-0000-0000-0000-000000000000}"/>
          </ac:grpSpMkLst>
        </pc:grpChg>
        <pc:grpChg chg="add del mod">
          <ac:chgData name="Andrie de Vries" userId="38bc69793eb5a597" providerId="LiveId" clId="{2CEA7A8A-E1D7-4D57-B7B5-DD3D91B7588E}" dt="2017-12-20T08:15:48.633" v="1257" actId="165"/>
          <ac:grpSpMkLst>
            <pc:docMk/>
            <pc:sldMk cId="0" sldId="256"/>
            <ac:grpSpMk id="186" creationId="{00000000-0000-0000-0000-000000000000}"/>
          </ac:grpSpMkLst>
        </pc:grpChg>
        <pc:grpChg chg="del">
          <ac:chgData name="Andrie de Vries" userId="38bc69793eb5a597" providerId="LiveId" clId="{2CEA7A8A-E1D7-4D57-B7B5-DD3D91B7588E}" dt="2017-12-19T20:05:24.825" v="136" actId="478"/>
          <ac:grpSpMkLst>
            <pc:docMk/>
            <pc:sldMk cId="0" sldId="256"/>
            <ac:grpSpMk id="209" creationId="{00000000-0000-0000-0000-000000000000}"/>
          </ac:grpSpMkLst>
        </pc:grpChg>
        <pc:grpChg chg="del">
          <ac:chgData name="Andrie de Vries" userId="38bc69793eb5a597" providerId="LiveId" clId="{2CEA7A8A-E1D7-4D57-B7B5-DD3D91B7588E}" dt="2017-12-19T20:05:24.825" v="136" actId="478"/>
          <ac:grpSpMkLst>
            <pc:docMk/>
            <pc:sldMk cId="0" sldId="256"/>
            <ac:grpSpMk id="224" creationId="{00000000-0000-0000-0000-000000000000}"/>
          </ac:grpSpMkLst>
        </pc:grpChg>
        <pc:grpChg chg="del">
          <ac:chgData name="Andrie de Vries" userId="38bc69793eb5a597" providerId="LiveId" clId="{2CEA7A8A-E1D7-4D57-B7B5-DD3D91B7588E}" dt="2017-12-19T20:05:24.825" v="136" actId="478"/>
          <ac:grpSpMkLst>
            <pc:docMk/>
            <pc:sldMk cId="0" sldId="256"/>
            <ac:grpSpMk id="230" creationId="{00000000-0000-0000-0000-000000000000}"/>
          </ac:grpSpMkLst>
        </pc:grpChg>
        <pc:grpChg chg="del">
          <ac:chgData name="Andrie de Vries" userId="38bc69793eb5a597" providerId="LiveId" clId="{2CEA7A8A-E1D7-4D57-B7B5-DD3D91B7588E}" dt="2017-12-19T20:05:24.825" v="136" actId="478"/>
          <ac:grpSpMkLst>
            <pc:docMk/>
            <pc:sldMk cId="0" sldId="256"/>
            <ac:grpSpMk id="233" creationId="{00000000-0000-0000-0000-000000000000}"/>
          </ac:grpSpMkLst>
        </pc:grpChg>
        <pc:grpChg chg="del">
          <ac:chgData name="Andrie de Vries" userId="38bc69793eb5a597" providerId="LiveId" clId="{2CEA7A8A-E1D7-4D57-B7B5-DD3D91B7588E}" dt="2017-12-19T20:05:24.825" v="136" actId="478"/>
          <ac:grpSpMkLst>
            <pc:docMk/>
            <pc:sldMk cId="0" sldId="256"/>
            <ac:grpSpMk id="241" creationId="{00000000-0000-0000-0000-000000000000}"/>
          </ac:grpSpMkLst>
        </pc:grpChg>
        <pc:graphicFrameChg chg="add del mod modGraphic">
          <ac:chgData name="Andrie de Vries" userId="38bc69793eb5a597" providerId="LiveId" clId="{2CEA7A8A-E1D7-4D57-B7B5-DD3D91B7588E}" dt="2017-12-20T07:24:13.042" v="758" actId="1076"/>
          <ac:graphicFrameMkLst>
            <pc:docMk/>
            <pc:sldMk cId="0" sldId="256"/>
            <ac:graphicFrameMk id="136" creationId="{662C2131-501F-4E33-A4AD-11F47DBB204B}"/>
          </ac:graphicFrameMkLst>
        </pc:graphicFrameChg>
        <pc:graphicFrameChg chg="add del mod modGraphic">
          <ac:chgData name="Andrie de Vries" userId="38bc69793eb5a597" providerId="LiveId" clId="{2CEA7A8A-E1D7-4D57-B7B5-DD3D91B7588E}" dt="2017-12-20T07:24:13.042" v="758" actId="1076"/>
          <ac:graphicFrameMkLst>
            <pc:docMk/>
            <pc:sldMk cId="0" sldId="256"/>
            <ac:graphicFrameMk id="139" creationId="{B3FAC29C-E414-4431-90C2-F6BAD5570DC1}"/>
          </ac:graphicFrameMkLst>
        </pc:graphicFrameChg>
        <pc:graphicFrameChg chg="add del mod">
          <ac:chgData name="Andrie de Vries" userId="38bc69793eb5a597" providerId="LiveId" clId="{2CEA7A8A-E1D7-4D57-B7B5-DD3D91B7588E}" dt="2017-12-19T23:53:49.166" v="650" actId="478"/>
          <ac:graphicFrameMkLst>
            <pc:docMk/>
            <pc:sldMk cId="0" sldId="256"/>
            <ac:graphicFrameMk id="141" creationId="{7C2E1570-B7AC-412A-BA23-A232E639517C}"/>
          </ac:graphicFrameMkLst>
        </pc:graphicFrameChg>
        <pc:graphicFrameChg chg="add del">
          <ac:chgData name="Andrie de Vries" userId="38bc69793eb5a597" providerId="LiveId" clId="{2CEA7A8A-E1D7-4D57-B7B5-DD3D91B7588E}" dt="2017-12-20T10:27:32.550" v="1879" actId="1076"/>
          <ac:graphicFrameMkLst>
            <pc:docMk/>
            <pc:sldMk cId="0" sldId="256"/>
            <ac:graphicFrameMk id="195" creationId="{12887059-A6A9-431C-BD52-D0BBF0581640}"/>
          </ac:graphicFrameMkLst>
        </pc:graphicFrameChg>
        <pc:graphicFrameChg chg="add del mod">
          <ac:chgData name="Andrie de Vries" userId="38bc69793eb5a597" providerId="LiveId" clId="{2CEA7A8A-E1D7-4D57-B7B5-DD3D91B7588E}" dt="2017-12-20T16:50:10.297" v="3124" actId="478"/>
          <ac:graphicFrameMkLst>
            <pc:docMk/>
            <pc:sldMk cId="0" sldId="256"/>
            <ac:graphicFrameMk id="196" creationId="{AEB00B92-FB39-4162-84C2-1B53E8F41163}"/>
          </ac:graphicFrameMkLst>
        </pc:graphicFrameChg>
        <pc:graphicFrameChg chg="del mod modGraphic">
          <ac:chgData name="Andrie de Vries" userId="38bc69793eb5a597" providerId="LiveId" clId="{2CEA7A8A-E1D7-4D57-B7B5-DD3D91B7588E}" dt="2017-12-20T07:16:59.136" v="729" actId="478"/>
          <ac:graphicFrameMkLst>
            <pc:docMk/>
            <pc:sldMk cId="0" sldId="256"/>
            <ac:graphicFrameMk id="201" creationId="{00000000-0000-0000-0000-000000000000}"/>
          </ac:graphicFrameMkLst>
        </pc:graphicFrameChg>
        <pc:graphicFrameChg chg="del">
          <ac:chgData name="Andrie de Vries" userId="38bc69793eb5a597" providerId="LiveId" clId="{2CEA7A8A-E1D7-4D57-B7B5-DD3D91B7588E}" dt="2017-12-19T20:05:24.825" v="136" actId="478"/>
          <ac:graphicFrameMkLst>
            <pc:docMk/>
            <pc:sldMk cId="0" sldId="256"/>
            <ac:graphicFrameMk id="249" creationId="{00000000-0000-0000-0000-000000000000}"/>
          </ac:graphicFrameMkLst>
        </pc:graphicFrameChg>
        <pc:graphicFrameChg chg="del">
          <ac:chgData name="Andrie de Vries" userId="38bc69793eb5a597" providerId="LiveId" clId="{2CEA7A8A-E1D7-4D57-B7B5-DD3D91B7588E}" dt="2017-12-19T20:05:24.825" v="136" actId="478"/>
          <ac:graphicFrameMkLst>
            <pc:docMk/>
            <pc:sldMk cId="0" sldId="256"/>
            <ac:graphicFrameMk id="250" creationId="{00000000-0000-0000-0000-000000000000}"/>
          </ac:graphicFrameMkLst>
        </pc:graphicFrameChg>
        <pc:graphicFrameChg chg="del mod modGraphic">
          <ac:chgData name="Andrie de Vries" userId="38bc69793eb5a597" providerId="LiveId" clId="{2CEA7A8A-E1D7-4D57-B7B5-DD3D91B7588E}" dt="2017-12-19T20:29:16.946" v="342" actId="478"/>
          <ac:graphicFrameMkLst>
            <pc:docMk/>
            <pc:sldMk cId="0" sldId="256"/>
            <ac:graphicFrameMk id="253" creationId="{00000000-0000-0000-0000-000000000000}"/>
          </ac:graphicFrameMkLst>
        </pc:graphicFrameChg>
        <pc:graphicFrameChg chg="del">
          <ac:chgData name="Andrie de Vries" userId="38bc69793eb5a597" providerId="LiveId" clId="{2CEA7A8A-E1D7-4D57-B7B5-DD3D91B7588E}" dt="2017-12-19T20:05:24.825" v="136" actId="478"/>
          <ac:graphicFrameMkLst>
            <pc:docMk/>
            <pc:sldMk cId="0" sldId="256"/>
            <ac:graphicFrameMk id="254" creationId="{00000000-0000-0000-0000-000000000000}"/>
          </ac:graphicFrameMkLst>
        </pc:graphicFrameChg>
        <pc:picChg chg="add mod">
          <ac:chgData name="Andrie de Vries" userId="38bc69793eb5a597" providerId="LiveId" clId="{2CEA7A8A-E1D7-4D57-B7B5-DD3D91B7588E}" dt="2017-12-21T19:56:11.928" v="5046" actId="164"/>
          <ac:picMkLst>
            <pc:docMk/>
            <pc:sldMk cId="0" sldId="256"/>
            <ac:picMk id="2" creationId="{CF172014-BCE5-4E7B-AEAE-96748C8F0F7F}"/>
          </ac:picMkLst>
        </pc:picChg>
        <pc:picChg chg="add del mod">
          <ac:chgData name="Andrie de Vries" userId="38bc69793eb5a597" providerId="LiveId" clId="{2CEA7A8A-E1D7-4D57-B7B5-DD3D91B7588E}" dt="2017-12-21T19:51:16.671" v="4978" actId="478"/>
          <ac:picMkLst>
            <pc:docMk/>
            <pc:sldMk cId="0" sldId="256"/>
            <ac:picMk id="3" creationId="{16E49FB6-FB27-4445-92DE-89A7A5389481}"/>
          </ac:picMkLst>
        </pc:picChg>
        <pc:picChg chg="add del mod">
          <ac:chgData name="Andrie de Vries" userId="38bc69793eb5a597" providerId="LiveId" clId="{2CEA7A8A-E1D7-4D57-B7B5-DD3D91B7588E}" dt="2017-12-21T20:35:18.027" v="5104" actId="478"/>
          <ac:picMkLst>
            <pc:docMk/>
            <pc:sldMk cId="0" sldId="256"/>
            <ac:picMk id="17" creationId="{72600F15-8E88-4E4A-9876-FB318D4D37DD}"/>
          </ac:picMkLst>
        </pc:picChg>
        <pc:picChg chg="add mod ord modCrop">
          <ac:chgData name="Andrie de Vries" userId="38bc69793eb5a597" providerId="LiveId" clId="{2CEA7A8A-E1D7-4D57-B7B5-DD3D91B7588E}" dt="2017-12-21T19:55:53.070" v="5044" actId="732"/>
          <ac:picMkLst>
            <pc:docMk/>
            <pc:sldMk cId="0" sldId="256"/>
            <ac:picMk id="138" creationId="{C5CA9C06-B866-43EF-9441-3055FFCDD942}"/>
          </ac:picMkLst>
        </pc:picChg>
        <pc:picChg chg="del">
          <ac:chgData name="Andrie de Vries" userId="38bc69793eb5a597" providerId="LiveId" clId="{2CEA7A8A-E1D7-4D57-B7B5-DD3D91B7588E}" dt="2017-12-19T16:46:55.990" v="13" actId="478"/>
          <ac:picMkLst>
            <pc:docMk/>
            <pc:sldMk cId="0" sldId="256"/>
            <ac:picMk id="190" creationId="{00000000-0000-0000-0000-000000000000}"/>
          </ac:picMkLst>
        </pc:picChg>
        <pc:picChg chg="del">
          <ac:chgData name="Andrie de Vries" userId="38bc69793eb5a597" providerId="LiveId" clId="{2CEA7A8A-E1D7-4D57-B7B5-DD3D91B7588E}" dt="2017-12-19T16:46:55.990" v="13" actId="478"/>
          <ac:picMkLst>
            <pc:docMk/>
            <pc:sldMk cId="0" sldId="256"/>
            <ac:picMk id="193" creationId="{00000000-0000-0000-0000-000000000000}"/>
          </ac:picMkLst>
        </pc:picChg>
        <pc:picChg chg="del">
          <ac:chgData name="Andrie de Vries" userId="38bc69793eb5a597" providerId="LiveId" clId="{2CEA7A8A-E1D7-4D57-B7B5-DD3D91B7588E}" dt="2017-12-19T16:46:55.990" v="13" actId="478"/>
          <ac:picMkLst>
            <pc:docMk/>
            <pc:sldMk cId="0" sldId="256"/>
            <ac:picMk id="194" creationId="{00000000-0000-0000-0000-000000000000}"/>
          </ac:picMkLst>
        </pc:picChg>
        <pc:picChg chg="del">
          <ac:chgData name="Andrie de Vries" userId="38bc69793eb5a597" providerId="LiveId" clId="{2CEA7A8A-E1D7-4D57-B7B5-DD3D91B7588E}" dt="2017-12-19T16:46:55.990" v="13" actId="478"/>
          <ac:picMkLst>
            <pc:docMk/>
            <pc:sldMk cId="0" sldId="256"/>
            <ac:picMk id="195" creationId="{00000000-0000-0000-0000-000000000000}"/>
          </ac:picMkLst>
        </pc:picChg>
        <pc:picChg chg="del">
          <ac:chgData name="Andrie de Vries" userId="38bc69793eb5a597" providerId="LiveId" clId="{2CEA7A8A-E1D7-4D57-B7B5-DD3D91B7588E}" dt="2017-12-19T20:05:24.825" v="136" actId="478"/>
          <ac:picMkLst>
            <pc:docMk/>
            <pc:sldMk cId="0" sldId="256"/>
            <ac:picMk id="200" creationId="{00000000-0000-0000-0000-000000000000}"/>
          </ac:picMkLst>
        </pc:picChg>
        <pc:picChg chg="del">
          <ac:chgData name="Andrie de Vries" userId="38bc69793eb5a597" providerId="LiveId" clId="{2CEA7A8A-E1D7-4D57-B7B5-DD3D91B7588E}" dt="2017-12-20T16:26:58.131" v="2852" actId="478"/>
          <ac:picMkLst>
            <pc:docMk/>
            <pc:sldMk cId="0" sldId="256"/>
            <ac:picMk id="1026" creationId="{96B4FD53-9A99-4C89-A0A7-946D9637FA5B}"/>
          </ac:picMkLst>
        </pc:picChg>
        <pc:picChg chg="add mod">
          <ac:chgData name="Andrie de Vries" userId="38bc69793eb5a597" providerId="LiveId" clId="{2CEA7A8A-E1D7-4D57-B7B5-DD3D91B7588E}" dt="2017-12-20T23:20:01.226" v="3915" actId="1038"/>
          <ac:picMkLst>
            <pc:docMk/>
            <pc:sldMk cId="0" sldId="256"/>
            <ac:picMk id="1026" creationId="{486B4882-664C-4F88-B5FF-2253DA110050}"/>
          </ac:picMkLst>
        </pc:picChg>
        <pc:picChg chg="add mod">
          <ac:chgData name="Andrie de Vries" userId="38bc69793eb5a597" providerId="LiveId" clId="{2CEA7A8A-E1D7-4D57-B7B5-DD3D91B7588E}" dt="2017-12-21T19:56:08.437" v="5045" actId="164"/>
          <ac:picMkLst>
            <pc:docMk/>
            <pc:sldMk cId="0" sldId="256"/>
            <ac:picMk id="1028" creationId="{F00D9714-AB99-4974-8761-7C802E3E941D}"/>
          </ac:picMkLst>
        </pc:picChg>
        <pc:cxnChg chg="add del mod">
          <ac:chgData name="Andrie de Vries" userId="38bc69793eb5a597" providerId="LiveId" clId="{2CEA7A8A-E1D7-4D57-B7B5-DD3D91B7588E}" dt="2017-12-20T10:21:52.137" v="1835" actId="478"/>
          <ac:cxnSpMkLst>
            <pc:docMk/>
            <pc:sldMk cId="0" sldId="256"/>
            <ac:cxnSpMk id="11" creationId="{3B86BD9D-2D70-48A5-B389-22BE1A9097B8}"/>
          </ac:cxnSpMkLst>
        </pc:cxnChg>
        <pc:cxnChg chg="add del mod">
          <ac:chgData name="Andrie de Vries" userId="38bc69793eb5a597" providerId="LiveId" clId="{2CEA7A8A-E1D7-4D57-B7B5-DD3D91B7588E}" dt="2017-12-20T10:22:09.255" v="1838" actId="478"/>
          <ac:cxnSpMkLst>
            <pc:docMk/>
            <pc:sldMk cId="0" sldId="256"/>
            <ac:cxnSpMk id="13" creationId="{D5559791-4D2C-4D02-9C2A-6DA7C9B5FEFD}"/>
          </ac:cxnSpMkLst>
        </pc:cxnChg>
        <pc:cxnChg chg="add mod topLvl">
          <ac:chgData name="Andrie de Vries" userId="38bc69793eb5a597" providerId="LiveId" clId="{2CEA7A8A-E1D7-4D57-B7B5-DD3D91B7588E}" dt="2017-12-20T23:07:20.839" v="3699" actId="165"/>
          <ac:cxnSpMkLst>
            <pc:docMk/>
            <pc:sldMk cId="0" sldId="256"/>
            <ac:cxnSpMk id="96" creationId="{DE77953E-7ED4-47F5-A6A3-057615A51744}"/>
          </ac:cxnSpMkLst>
        </pc:cxnChg>
        <pc:cxnChg chg="add mod topLvl">
          <ac:chgData name="Andrie de Vries" userId="38bc69793eb5a597" providerId="LiveId" clId="{2CEA7A8A-E1D7-4D57-B7B5-DD3D91B7588E}" dt="2017-12-20T23:07:20.839" v="3699" actId="165"/>
          <ac:cxnSpMkLst>
            <pc:docMk/>
            <pc:sldMk cId="0" sldId="256"/>
            <ac:cxnSpMk id="97" creationId="{75FC3E92-B855-4832-92B3-FE74CD16A73B}"/>
          </ac:cxnSpMkLst>
        </pc:cxnChg>
        <pc:cxnChg chg="add mod topLvl">
          <ac:chgData name="Andrie de Vries" userId="38bc69793eb5a597" providerId="LiveId" clId="{2CEA7A8A-E1D7-4D57-B7B5-DD3D91B7588E}" dt="2017-12-20T23:07:20.839" v="3699" actId="165"/>
          <ac:cxnSpMkLst>
            <pc:docMk/>
            <pc:sldMk cId="0" sldId="256"/>
            <ac:cxnSpMk id="98" creationId="{C78C6770-E12C-46B6-8AE4-D0DFDFC02231}"/>
          </ac:cxnSpMkLst>
        </pc:cxnChg>
        <pc:cxnChg chg="add mod topLvl">
          <ac:chgData name="Andrie de Vries" userId="38bc69793eb5a597" providerId="LiveId" clId="{2CEA7A8A-E1D7-4D57-B7B5-DD3D91B7588E}" dt="2017-12-20T23:07:20.839" v="3699" actId="165"/>
          <ac:cxnSpMkLst>
            <pc:docMk/>
            <pc:sldMk cId="0" sldId="256"/>
            <ac:cxnSpMk id="99" creationId="{4C5DD382-AB44-4B9A-8949-8E0AAB7BB1CD}"/>
          </ac:cxnSpMkLst>
        </pc:cxnChg>
        <pc:cxnChg chg="add mod topLvl">
          <ac:chgData name="Andrie de Vries" userId="38bc69793eb5a597" providerId="LiveId" clId="{2CEA7A8A-E1D7-4D57-B7B5-DD3D91B7588E}" dt="2017-12-20T23:07:20.839" v="3699" actId="165"/>
          <ac:cxnSpMkLst>
            <pc:docMk/>
            <pc:sldMk cId="0" sldId="256"/>
            <ac:cxnSpMk id="100" creationId="{767856C0-9CAB-4389-9B78-5419D28AC29D}"/>
          </ac:cxnSpMkLst>
        </pc:cxnChg>
        <pc:cxnChg chg="add mod topLvl">
          <ac:chgData name="Andrie de Vries" userId="38bc69793eb5a597" providerId="LiveId" clId="{2CEA7A8A-E1D7-4D57-B7B5-DD3D91B7588E}" dt="2017-12-20T23:07:20.839" v="3699" actId="165"/>
          <ac:cxnSpMkLst>
            <pc:docMk/>
            <pc:sldMk cId="0" sldId="256"/>
            <ac:cxnSpMk id="101" creationId="{C890637D-7DB4-4DAD-BB53-F5EF1B746400}"/>
          </ac:cxnSpMkLst>
        </pc:cxnChg>
        <pc:cxnChg chg="add mod topLvl">
          <ac:chgData name="Andrie de Vries" userId="38bc69793eb5a597" providerId="LiveId" clId="{2CEA7A8A-E1D7-4D57-B7B5-DD3D91B7588E}" dt="2017-12-20T23:07:20.839" v="3699" actId="165"/>
          <ac:cxnSpMkLst>
            <pc:docMk/>
            <pc:sldMk cId="0" sldId="256"/>
            <ac:cxnSpMk id="107" creationId="{E9EF911F-BE62-4057-B0AD-5BC18B9C253A}"/>
          </ac:cxnSpMkLst>
        </pc:cxnChg>
        <pc:cxnChg chg="add mod topLvl">
          <ac:chgData name="Andrie de Vries" userId="38bc69793eb5a597" providerId="LiveId" clId="{2CEA7A8A-E1D7-4D57-B7B5-DD3D91B7588E}" dt="2017-12-20T23:07:20.839" v="3699" actId="165"/>
          <ac:cxnSpMkLst>
            <pc:docMk/>
            <pc:sldMk cId="0" sldId="256"/>
            <ac:cxnSpMk id="108" creationId="{B961470F-C438-4782-8779-B84B6FFA4C8C}"/>
          </ac:cxnSpMkLst>
        </pc:cxnChg>
      </pc:sldChg>
      <pc:sldChg chg="addSp delSp modSp add">
        <pc:chgData name="Andrie de Vries" userId="38bc69793eb5a597" providerId="LiveId" clId="{2CEA7A8A-E1D7-4D57-B7B5-DD3D91B7588E}" dt="2017-12-21T20:39:58.373" v="5107"/>
        <pc:sldMkLst>
          <pc:docMk/>
          <pc:sldMk cId="102100164" sldId="257"/>
        </pc:sldMkLst>
        <pc:spChg chg="add del mod">
          <ac:chgData name="Andrie de Vries" userId="38bc69793eb5a597" providerId="LiveId" clId="{2CEA7A8A-E1D7-4D57-B7B5-DD3D91B7588E}" dt="2017-12-21T11:58:25.216" v="4440" actId="113"/>
          <ac:spMkLst>
            <pc:docMk/>
            <pc:sldMk cId="102100164" sldId="257"/>
            <ac:spMk id="2" creationId="{681B5D0A-71ED-4BC2-8C81-8BA18C1434E2}"/>
          </ac:spMkLst>
        </pc:spChg>
        <pc:spChg chg="add mod">
          <ac:chgData name="Andrie de Vries" userId="38bc69793eb5a597" providerId="LiveId" clId="{2CEA7A8A-E1D7-4D57-B7B5-DD3D91B7588E}" dt="2017-12-20T13:05:18.391" v="2228" actId="1076"/>
          <ac:spMkLst>
            <pc:docMk/>
            <pc:sldMk cId="102100164" sldId="257"/>
            <ac:spMk id="3" creationId="{FE154EDC-8D48-4AB3-AE7E-E5FB5F78ED70}"/>
          </ac:spMkLst>
        </pc:spChg>
        <pc:spChg chg="add del mod">
          <ac:chgData name="Andrie de Vries" userId="38bc69793eb5a597" providerId="LiveId" clId="{2CEA7A8A-E1D7-4D57-B7B5-DD3D91B7588E}" dt="2017-12-19T20:21:17.392" v="304" actId="478"/>
          <ac:spMkLst>
            <pc:docMk/>
            <pc:sldMk cId="102100164" sldId="257"/>
            <ac:spMk id="3" creationId="{64D0E816-A955-463D-9F07-86E08109F86F}"/>
          </ac:spMkLst>
        </pc:spChg>
        <pc:spChg chg="add mod">
          <ac:chgData name="Andrie de Vries" userId="38bc69793eb5a597" providerId="LiveId" clId="{2CEA7A8A-E1D7-4D57-B7B5-DD3D91B7588E}" dt="2017-12-20T13:05:18.391" v="2228" actId="1076"/>
          <ac:spMkLst>
            <pc:docMk/>
            <pc:sldMk cId="102100164" sldId="257"/>
            <ac:spMk id="4" creationId="{434E0FCB-4E1B-4056-A61F-E53AFD0A0E73}"/>
          </ac:spMkLst>
        </pc:spChg>
        <pc:spChg chg="add del mod">
          <ac:chgData name="Andrie de Vries" userId="38bc69793eb5a597" providerId="LiveId" clId="{2CEA7A8A-E1D7-4D57-B7B5-DD3D91B7588E}" dt="2017-12-21T11:58:36.790" v="4443" actId="113"/>
          <ac:spMkLst>
            <pc:docMk/>
            <pc:sldMk cId="102100164" sldId="257"/>
            <ac:spMk id="5" creationId="{0B525752-0AE8-496B-BCD4-6C448EEEBFFA}"/>
          </ac:spMkLst>
        </pc:spChg>
        <pc:spChg chg="add del mod">
          <ac:chgData name="Andrie de Vries" userId="38bc69793eb5a597" providerId="LiveId" clId="{2CEA7A8A-E1D7-4D57-B7B5-DD3D91B7588E}" dt="2017-12-20T10:53:42.497" v="2132" actId="478"/>
          <ac:spMkLst>
            <pc:docMk/>
            <pc:sldMk cId="102100164" sldId="257"/>
            <ac:spMk id="5" creationId="{E6E415BE-B604-4D59-AFE2-44BEB5EE5E69}"/>
          </ac:spMkLst>
        </pc:spChg>
        <pc:spChg chg="add del mod">
          <ac:chgData name="Andrie de Vries" userId="38bc69793eb5a597" providerId="LiveId" clId="{2CEA7A8A-E1D7-4D57-B7B5-DD3D91B7588E}" dt="2017-12-20T10:55:31.925" v="2139" actId="478"/>
          <ac:spMkLst>
            <pc:docMk/>
            <pc:sldMk cId="102100164" sldId="257"/>
            <ac:spMk id="6" creationId="{89695D86-50BC-4939-99E7-EC3D80E878B0}"/>
          </ac:spMkLst>
        </pc:spChg>
        <pc:spChg chg="add del mod">
          <ac:chgData name="Andrie de Vries" userId="38bc69793eb5a597" providerId="LiveId" clId="{2CEA7A8A-E1D7-4D57-B7B5-DD3D91B7588E}" dt="2017-12-20T10:57:50.656" v="2160" actId="478"/>
          <ac:spMkLst>
            <pc:docMk/>
            <pc:sldMk cId="102100164" sldId="257"/>
            <ac:spMk id="7" creationId="{FD4EC44D-DC9E-40A4-AB84-C83B6F60C4AB}"/>
          </ac:spMkLst>
        </pc:spChg>
        <pc:spChg chg="add del mod">
          <ac:chgData name="Andrie de Vries" userId="38bc69793eb5a597" providerId="LiveId" clId="{2CEA7A8A-E1D7-4D57-B7B5-DD3D91B7588E}" dt="2017-12-20T13:28:40.856" v="2408" actId="478"/>
          <ac:spMkLst>
            <pc:docMk/>
            <pc:sldMk cId="102100164" sldId="257"/>
            <ac:spMk id="10" creationId="{073C1251-C335-4EDE-885F-C467096E3500}"/>
          </ac:spMkLst>
        </pc:spChg>
        <pc:spChg chg="add mod">
          <ac:chgData name="Andrie de Vries" userId="38bc69793eb5a597" providerId="LiveId" clId="{2CEA7A8A-E1D7-4D57-B7B5-DD3D91B7588E}" dt="2017-12-21T15:59:14.012" v="4942" actId="1036"/>
          <ac:spMkLst>
            <pc:docMk/>
            <pc:sldMk cId="102100164" sldId="257"/>
            <ac:spMk id="13" creationId="{9607D748-7FCF-4F9E-B47A-0A9BBEE34350}"/>
          </ac:spMkLst>
        </pc:spChg>
        <pc:spChg chg="add del mod">
          <ac:chgData name="Andrie de Vries" userId="38bc69793eb5a597" providerId="LiveId" clId="{2CEA7A8A-E1D7-4D57-B7B5-DD3D91B7588E}" dt="2017-12-20T07:24:24.260" v="760" actId="14100"/>
          <ac:spMkLst>
            <pc:docMk/>
            <pc:sldMk cId="102100164" sldId="257"/>
            <ac:spMk id="24" creationId="{0FEC1488-04D1-4752-B922-276BED2E94A9}"/>
          </ac:spMkLst>
        </pc:spChg>
        <pc:spChg chg="add mod">
          <ac:chgData name="Andrie de Vries" userId="38bc69793eb5a597" providerId="LiveId" clId="{2CEA7A8A-E1D7-4D57-B7B5-DD3D91B7588E}" dt="2017-12-21T12:16:13.131" v="4834" actId="1037"/>
          <ac:spMkLst>
            <pc:docMk/>
            <pc:sldMk cId="102100164" sldId="257"/>
            <ac:spMk id="26" creationId="{CDF9259C-15A1-4041-AB72-4847E7099C3B}"/>
          </ac:spMkLst>
        </pc:spChg>
        <pc:spChg chg="add mod">
          <ac:chgData name="Andrie de Vries" userId="38bc69793eb5a597" providerId="LiveId" clId="{2CEA7A8A-E1D7-4D57-B7B5-DD3D91B7588E}" dt="2017-12-21T12:16:16.592" v="4838" actId="1037"/>
          <ac:spMkLst>
            <pc:docMk/>
            <pc:sldMk cId="102100164" sldId="257"/>
            <ac:spMk id="28" creationId="{2DA3C6F8-9033-4751-A032-6D73FFFBDFDA}"/>
          </ac:spMkLst>
        </pc:spChg>
        <pc:spChg chg="add mod">
          <ac:chgData name="Andrie de Vries" userId="38bc69793eb5a597" providerId="LiveId" clId="{2CEA7A8A-E1D7-4D57-B7B5-DD3D91B7588E}" dt="2017-12-21T12:12:34.013" v="4730" actId="20577"/>
          <ac:spMkLst>
            <pc:docMk/>
            <pc:sldMk cId="102100164" sldId="257"/>
            <ac:spMk id="30" creationId="{B0DC9F1E-38A9-4A04-8B7D-A7DE5A0995E4}"/>
          </ac:spMkLst>
        </pc:spChg>
        <pc:spChg chg="add mod topLvl">
          <ac:chgData name="Andrie de Vries" userId="38bc69793eb5a597" providerId="LiveId" clId="{2CEA7A8A-E1D7-4D57-B7B5-DD3D91B7588E}" dt="2017-12-20T13:05:18.391" v="2228" actId="1076"/>
          <ac:spMkLst>
            <pc:docMk/>
            <pc:sldMk cId="102100164" sldId="257"/>
            <ac:spMk id="31" creationId="{E0B4ECA7-6F3E-4974-A2F2-67F06CA996EB}"/>
          </ac:spMkLst>
        </pc:spChg>
        <pc:spChg chg="add mod topLvl">
          <ac:chgData name="Andrie de Vries" userId="38bc69793eb5a597" providerId="LiveId" clId="{2CEA7A8A-E1D7-4D57-B7B5-DD3D91B7588E}" dt="2017-12-20T13:05:18.391" v="2228" actId="1076"/>
          <ac:spMkLst>
            <pc:docMk/>
            <pc:sldMk cId="102100164" sldId="257"/>
            <ac:spMk id="32" creationId="{2B657DF7-6EC3-4F41-A96C-97BC1A89FF08}"/>
          </ac:spMkLst>
        </pc:spChg>
        <pc:spChg chg="add mod topLvl">
          <ac:chgData name="Andrie de Vries" userId="38bc69793eb5a597" providerId="LiveId" clId="{2CEA7A8A-E1D7-4D57-B7B5-DD3D91B7588E}" dt="2017-12-20T13:05:18.391" v="2228" actId="1076"/>
          <ac:spMkLst>
            <pc:docMk/>
            <pc:sldMk cId="102100164" sldId="257"/>
            <ac:spMk id="33" creationId="{50D4B44B-1BAC-42E7-9023-07A021F23C99}"/>
          </ac:spMkLst>
        </pc:spChg>
        <pc:spChg chg="add mod topLvl">
          <ac:chgData name="Andrie de Vries" userId="38bc69793eb5a597" providerId="LiveId" clId="{2CEA7A8A-E1D7-4D57-B7B5-DD3D91B7588E}" dt="2017-12-20T13:05:18.391" v="2228" actId="1076"/>
          <ac:spMkLst>
            <pc:docMk/>
            <pc:sldMk cId="102100164" sldId="257"/>
            <ac:spMk id="34" creationId="{19081643-DF73-40E6-843D-A12B01122758}"/>
          </ac:spMkLst>
        </pc:spChg>
        <pc:spChg chg="add mod topLvl">
          <ac:chgData name="Andrie de Vries" userId="38bc69793eb5a597" providerId="LiveId" clId="{2CEA7A8A-E1D7-4D57-B7B5-DD3D91B7588E}" dt="2017-12-20T10:59:31.442" v="2166" actId="164"/>
          <ac:spMkLst>
            <pc:docMk/>
            <pc:sldMk cId="102100164" sldId="257"/>
            <ac:spMk id="35" creationId="{D1838210-2CBC-4103-A454-8CA2226B9282}"/>
          </ac:spMkLst>
        </pc:spChg>
        <pc:spChg chg="add mod topLvl">
          <ac:chgData name="Andrie de Vries" userId="38bc69793eb5a597" providerId="LiveId" clId="{2CEA7A8A-E1D7-4D57-B7B5-DD3D91B7588E}" dt="2017-12-20T10:59:31.442" v="2166" actId="164"/>
          <ac:spMkLst>
            <pc:docMk/>
            <pc:sldMk cId="102100164" sldId="257"/>
            <ac:spMk id="36" creationId="{A2ED6061-45DC-4E05-9D46-D62199AE9282}"/>
          </ac:spMkLst>
        </pc:spChg>
        <pc:spChg chg="add mod topLvl">
          <ac:chgData name="Andrie de Vries" userId="38bc69793eb5a597" providerId="LiveId" clId="{2CEA7A8A-E1D7-4D57-B7B5-DD3D91B7588E}" dt="2017-12-20T10:59:31.442" v="2166" actId="164"/>
          <ac:spMkLst>
            <pc:docMk/>
            <pc:sldMk cId="102100164" sldId="257"/>
            <ac:spMk id="37" creationId="{E938E902-2570-464C-B596-350A07083E14}"/>
          </ac:spMkLst>
        </pc:spChg>
        <pc:spChg chg="add mod topLvl">
          <ac:chgData name="Andrie de Vries" userId="38bc69793eb5a597" providerId="LiveId" clId="{2CEA7A8A-E1D7-4D57-B7B5-DD3D91B7588E}" dt="2017-12-20T10:59:31.442" v="2166" actId="164"/>
          <ac:spMkLst>
            <pc:docMk/>
            <pc:sldMk cId="102100164" sldId="257"/>
            <ac:spMk id="38" creationId="{00F3FFE3-C91E-4E77-B510-15F7E09D9DF9}"/>
          </ac:spMkLst>
        </pc:spChg>
        <pc:spChg chg="add mod">
          <ac:chgData name="Andrie de Vries" userId="38bc69793eb5a597" providerId="LiveId" clId="{2CEA7A8A-E1D7-4D57-B7B5-DD3D91B7588E}" dt="2017-12-20T13:05:18.391" v="2228" actId="1076"/>
          <ac:spMkLst>
            <pc:docMk/>
            <pc:sldMk cId="102100164" sldId="257"/>
            <ac:spMk id="40" creationId="{5C9DF235-AFA7-4F2A-B314-535008B95A29}"/>
          </ac:spMkLst>
        </pc:spChg>
        <pc:spChg chg="add mod">
          <ac:chgData name="Andrie de Vries" userId="38bc69793eb5a597" providerId="LiveId" clId="{2CEA7A8A-E1D7-4D57-B7B5-DD3D91B7588E}" dt="2017-12-20T13:05:18.391" v="2228" actId="1076"/>
          <ac:spMkLst>
            <pc:docMk/>
            <pc:sldMk cId="102100164" sldId="257"/>
            <ac:spMk id="41" creationId="{FF5D60BC-08FB-46E7-BD26-82176BF97527}"/>
          </ac:spMkLst>
        </pc:spChg>
        <pc:spChg chg="add mod">
          <ac:chgData name="Andrie de Vries" userId="38bc69793eb5a597" providerId="LiveId" clId="{2CEA7A8A-E1D7-4D57-B7B5-DD3D91B7588E}" dt="2017-12-20T13:05:18.391" v="2228" actId="1076"/>
          <ac:spMkLst>
            <pc:docMk/>
            <pc:sldMk cId="102100164" sldId="257"/>
            <ac:spMk id="42" creationId="{1ABBF27E-5EA8-4A2D-B8D9-0C564F1BD670}"/>
          </ac:spMkLst>
        </pc:spChg>
        <pc:spChg chg="add mod">
          <ac:chgData name="Andrie de Vries" userId="38bc69793eb5a597" providerId="LiveId" clId="{2CEA7A8A-E1D7-4D57-B7B5-DD3D91B7588E}" dt="2017-12-20T13:05:18.391" v="2228" actId="1076"/>
          <ac:spMkLst>
            <pc:docMk/>
            <pc:sldMk cId="102100164" sldId="257"/>
            <ac:spMk id="43" creationId="{93D09A3A-49D5-4FCF-BAE7-39C70D9B89FB}"/>
          </ac:spMkLst>
        </pc:spChg>
        <pc:spChg chg="add del mod">
          <ac:chgData name="Andrie de Vries" userId="38bc69793eb5a597" providerId="LiveId" clId="{2CEA7A8A-E1D7-4D57-B7B5-DD3D91B7588E}" dt="2017-12-20T10:46:07.771" v="2081" actId="478"/>
          <ac:spMkLst>
            <pc:docMk/>
            <pc:sldMk cId="102100164" sldId="257"/>
            <ac:spMk id="45" creationId="{33C17BCA-8CC3-450F-847C-61645C4226F4}"/>
          </ac:spMkLst>
        </pc:spChg>
        <pc:spChg chg="add mod">
          <ac:chgData name="Andrie de Vries" userId="38bc69793eb5a597" providerId="LiveId" clId="{2CEA7A8A-E1D7-4D57-B7B5-DD3D91B7588E}" dt="2017-12-20T10:59:31.442" v="2166" actId="164"/>
          <ac:spMkLst>
            <pc:docMk/>
            <pc:sldMk cId="102100164" sldId="257"/>
            <ac:spMk id="46" creationId="{BC4E7E2D-0703-4634-A706-B15A895E262C}"/>
          </ac:spMkLst>
        </pc:spChg>
        <pc:spChg chg="add mod">
          <ac:chgData name="Andrie de Vries" userId="38bc69793eb5a597" providerId="LiveId" clId="{2CEA7A8A-E1D7-4D57-B7B5-DD3D91B7588E}" dt="2017-12-20T10:59:31.442" v="2166" actId="164"/>
          <ac:spMkLst>
            <pc:docMk/>
            <pc:sldMk cId="102100164" sldId="257"/>
            <ac:spMk id="47" creationId="{B13AA940-0A09-4FE4-B853-F5D27993ABB0}"/>
          </ac:spMkLst>
        </pc:spChg>
        <pc:spChg chg="add mod">
          <ac:chgData name="Andrie de Vries" userId="38bc69793eb5a597" providerId="LiveId" clId="{2CEA7A8A-E1D7-4D57-B7B5-DD3D91B7588E}" dt="2017-12-20T10:59:31.442" v="2166" actId="164"/>
          <ac:spMkLst>
            <pc:docMk/>
            <pc:sldMk cId="102100164" sldId="257"/>
            <ac:spMk id="48" creationId="{D222D979-E75F-4179-810B-843D73B79CCA}"/>
          </ac:spMkLst>
        </pc:spChg>
        <pc:spChg chg="add mod">
          <ac:chgData name="Andrie de Vries" userId="38bc69793eb5a597" providerId="LiveId" clId="{2CEA7A8A-E1D7-4D57-B7B5-DD3D91B7588E}" dt="2017-12-20T10:59:31.442" v="2166" actId="164"/>
          <ac:spMkLst>
            <pc:docMk/>
            <pc:sldMk cId="102100164" sldId="257"/>
            <ac:spMk id="49" creationId="{22050263-864D-4E56-BFAD-2C85C7994DDB}"/>
          </ac:spMkLst>
        </pc:spChg>
        <pc:spChg chg="add mod">
          <ac:chgData name="Andrie de Vries" userId="38bc69793eb5a597" providerId="LiveId" clId="{2CEA7A8A-E1D7-4D57-B7B5-DD3D91B7588E}" dt="2017-12-20T10:59:31.442" v="2166" actId="164"/>
          <ac:spMkLst>
            <pc:docMk/>
            <pc:sldMk cId="102100164" sldId="257"/>
            <ac:spMk id="50" creationId="{11ED07C4-B97F-47E3-A061-CDE45FCBE4FE}"/>
          </ac:spMkLst>
        </pc:spChg>
        <pc:spChg chg="add mod">
          <ac:chgData name="Andrie de Vries" userId="38bc69793eb5a597" providerId="LiveId" clId="{2CEA7A8A-E1D7-4D57-B7B5-DD3D91B7588E}" dt="2017-12-20T10:59:31.442" v="2166" actId="164"/>
          <ac:spMkLst>
            <pc:docMk/>
            <pc:sldMk cId="102100164" sldId="257"/>
            <ac:spMk id="51" creationId="{D15EF3E9-544D-4436-B271-71E7E0374BC3}"/>
          </ac:spMkLst>
        </pc:spChg>
        <pc:spChg chg="add mod">
          <ac:chgData name="Andrie de Vries" userId="38bc69793eb5a597" providerId="LiveId" clId="{2CEA7A8A-E1D7-4D57-B7B5-DD3D91B7588E}" dt="2017-12-20T10:59:31.442" v="2166" actId="164"/>
          <ac:spMkLst>
            <pc:docMk/>
            <pc:sldMk cId="102100164" sldId="257"/>
            <ac:spMk id="52" creationId="{87986D71-840A-48FC-8437-1E4649DC4A92}"/>
          </ac:spMkLst>
        </pc:spChg>
        <pc:spChg chg="add mod">
          <ac:chgData name="Andrie de Vries" userId="38bc69793eb5a597" providerId="LiveId" clId="{2CEA7A8A-E1D7-4D57-B7B5-DD3D91B7588E}" dt="2017-12-20T10:59:31.442" v="2166" actId="164"/>
          <ac:spMkLst>
            <pc:docMk/>
            <pc:sldMk cId="102100164" sldId="257"/>
            <ac:spMk id="53" creationId="{764A7016-B2F1-44FD-9C61-C48E0C7C03FE}"/>
          </ac:spMkLst>
        </pc:spChg>
        <pc:spChg chg="add mod">
          <ac:chgData name="Andrie de Vries" userId="38bc69793eb5a597" providerId="LiveId" clId="{2CEA7A8A-E1D7-4D57-B7B5-DD3D91B7588E}" dt="2017-12-20T10:59:31.442" v="2166" actId="164"/>
          <ac:spMkLst>
            <pc:docMk/>
            <pc:sldMk cId="102100164" sldId="257"/>
            <ac:spMk id="54" creationId="{1BD15807-DC43-41DE-BAE5-A889DD822202}"/>
          </ac:spMkLst>
        </pc:spChg>
        <pc:spChg chg="add mod">
          <ac:chgData name="Andrie de Vries" userId="38bc69793eb5a597" providerId="LiveId" clId="{2CEA7A8A-E1D7-4D57-B7B5-DD3D91B7588E}" dt="2017-12-20T10:59:31.442" v="2166" actId="164"/>
          <ac:spMkLst>
            <pc:docMk/>
            <pc:sldMk cId="102100164" sldId="257"/>
            <ac:spMk id="55" creationId="{2D630D08-FD54-4D31-BCDC-60D91CD983F6}"/>
          </ac:spMkLst>
        </pc:spChg>
        <pc:spChg chg="add del mod">
          <ac:chgData name="Andrie de Vries" userId="38bc69793eb5a597" providerId="LiveId" clId="{2CEA7A8A-E1D7-4D57-B7B5-DD3D91B7588E}" dt="2017-12-20T10:51:13.166" v="2107" actId="478"/>
          <ac:spMkLst>
            <pc:docMk/>
            <pc:sldMk cId="102100164" sldId="257"/>
            <ac:spMk id="56" creationId="{D057888C-C793-4707-B45B-667695BA18E1}"/>
          </ac:spMkLst>
        </pc:spChg>
        <pc:spChg chg="add del mod">
          <ac:chgData name="Andrie de Vries" userId="38bc69793eb5a597" providerId="LiveId" clId="{2CEA7A8A-E1D7-4D57-B7B5-DD3D91B7588E}" dt="2017-12-20T10:51:13.166" v="2107" actId="478"/>
          <ac:spMkLst>
            <pc:docMk/>
            <pc:sldMk cId="102100164" sldId="257"/>
            <ac:spMk id="57" creationId="{7A1F3BEA-F60A-4F02-9BC9-5D0F4EAC52BA}"/>
          </ac:spMkLst>
        </pc:spChg>
        <pc:spChg chg="add del mod">
          <ac:chgData name="Andrie de Vries" userId="38bc69793eb5a597" providerId="LiveId" clId="{2CEA7A8A-E1D7-4D57-B7B5-DD3D91B7588E}" dt="2017-12-20T10:51:13.166" v="2107" actId="478"/>
          <ac:spMkLst>
            <pc:docMk/>
            <pc:sldMk cId="102100164" sldId="257"/>
            <ac:spMk id="58" creationId="{89EB3A52-D79A-4A0B-A49E-285FAE6DF12D}"/>
          </ac:spMkLst>
        </pc:spChg>
        <pc:spChg chg="add del mod">
          <ac:chgData name="Andrie de Vries" userId="38bc69793eb5a597" providerId="LiveId" clId="{2CEA7A8A-E1D7-4D57-B7B5-DD3D91B7588E}" dt="2017-12-20T10:51:13.166" v="2107" actId="478"/>
          <ac:spMkLst>
            <pc:docMk/>
            <pc:sldMk cId="102100164" sldId="257"/>
            <ac:spMk id="59" creationId="{5126122B-4CAD-4C5C-824E-4ACEBB392F1D}"/>
          </ac:spMkLst>
        </pc:spChg>
        <pc:spChg chg="add del mod">
          <ac:chgData name="Andrie de Vries" userId="38bc69793eb5a597" providerId="LiveId" clId="{2CEA7A8A-E1D7-4D57-B7B5-DD3D91B7588E}" dt="2017-12-20T10:51:13.166" v="2107" actId="478"/>
          <ac:spMkLst>
            <pc:docMk/>
            <pc:sldMk cId="102100164" sldId="257"/>
            <ac:spMk id="60" creationId="{8AA84D84-B908-497F-BFFE-73155DFCD6D6}"/>
          </ac:spMkLst>
        </pc:spChg>
        <pc:spChg chg="add del mod">
          <ac:chgData name="Andrie de Vries" userId="38bc69793eb5a597" providerId="LiveId" clId="{2CEA7A8A-E1D7-4D57-B7B5-DD3D91B7588E}" dt="2017-12-20T10:51:13.166" v="2107" actId="478"/>
          <ac:spMkLst>
            <pc:docMk/>
            <pc:sldMk cId="102100164" sldId="257"/>
            <ac:spMk id="61" creationId="{936492DD-B56E-413C-BC2F-0AE0AC1813DA}"/>
          </ac:spMkLst>
        </pc:spChg>
        <pc:spChg chg="add del mod">
          <ac:chgData name="Andrie de Vries" userId="38bc69793eb5a597" providerId="LiveId" clId="{2CEA7A8A-E1D7-4D57-B7B5-DD3D91B7588E}" dt="2017-12-20T10:51:13.166" v="2107" actId="478"/>
          <ac:spMkLst>
            <pc:docMk/>
            <pc:sldMk cId="102100164" sldId="257"/>
            <ac:spMk id="62" creationId="{01073E9C-B65A-438E-A0D8-51CD98A6260D}"/>
          </ac:spMkLst>
        </pc:spChg>
        <pc:spChg chg="add del mod">
          <ac:chgData name="Andrie de Vries" userId="38bc69793eb5a597" providerId="LiveId" clId="{2CEA7A8A-E1D7-4D57-B7B5-DD3D91B7588E}" dt="2017-12-20T10:51:13.166" v="2107" actId="478"/>
          <ac:spMkLst>
            <pc:docMk/>
            <pc:sldMk cId="102100164" sldId="257"/>
            <ac:spMk id="63" creationId="{089F86F1-91DD-49DC-8DF1-1A5EE243F532}"/>
          </ac:spMkLst>
        </pc:spChg>
        <pc:spChg chg="add del mod">
          <ac:chgData name="Andrie de Vries" userId="38bc69793eb5a597" providerId="LiveId" clId="{2CEA7A8A-E1D7-4D57-B7B5-DD3D91B7588E}" dt="2017-12-20T10:51:13.166" v="2107" actId="478"/>
          <ac:spMkLst>
            <pc:docMk/>
            <pc:sldMk cId="102100164" sldId="257"/>
            <ac:spMk id="64" creationId="{387C4187-0BA1-4C22-8E2A-36AB6D616962}"/>
          </ac:spMkLst>
        </pc:spChg>
        <pc:spChg chg="add del mod">
          <ac:chgData name="Andrie de Vries" userId="38bc69793eb5a597" providerId="LiveId" clId="{2CEA7A8A-E1D7-4D57-B7B5-DD3D91B7588E}" dt="2017-12-20T10:58:02.266" v="2161" actId="478"/>
          <ac:spMkLst>
            <pc:docMk/>
            <pc:sldMk cId="102100164" sldId="257"/>
            <ac:spMk id="65" creationId="{6EFCF608-45BD-4063-BD6F-097BFB6D622C}"/>
          </ac:spMkLst>
        </pc:spChg>
        <pc:spChg chg="add del mod">
          <ac:chgData name="Andrie de Vries" userId="38bc69793eb5a597" providerId="LiveId" clId="{2CEA7A8A-E1D7-4D57-B7B5-DD3D91B7588E}" dt="2017-12-20T10:58:02.266" v="2161" actId="478"/>
          <ac:spMkLst>
            <pc:docMk/>
            <pc:sldMk cId="102100164" sldId="257"/>
            <ac:spMk id="66" creationId="{2E270869-EF3D-4443-9ED6-35B2EA3C9F93}"/>
          </ac:spMkLst>
        </pc:spChg>
        <pc:spChg chg="add del mod">
          <ac:chgData name="Andrie de Vries" userId="38bc69793eb5a597" providerId="LiveId" clId="{2CEA7A8A-E1D7-4D57-B7B5-DD3D91B7588E}" dt="2017-12-20T10:58:02.266" v="2161" actId="478"/>
          <ac:spMkLst>
            <pc:docMk/>
            <pc:sldMk cId="102100164" sldId="257"/>
            <ac:spMk id="67" creationId="{4F2C0CC1-7A27-4A6A-8C75-924B4BC346A5}"/>
          </ac:spMkLst>
        </pc:spChg>
        <pc:spChg chg="add del mod">
          <ac:chgData name="Andrie de Vries" userId="38bc69793eb5a597" providerId="LiveId" clId="{2CEA7A8A-E1D7-4D57-B7B5-DD3D91B7588E}" dt="2017-12-20T10:58:02.266" v="2161" actId="478"/>
          <ac:spMkLst>
            <pc:docMk/>
            <pc:sldMk cId="102100164" sldId="257"/>
            <ac:spMk id="68" creationId="{B27812CD-A472-4C44-BA35-B80A6B584DC7}"/>
          </ac:spMkLst>
        </pc:spChg>
        <pc:spChg chg="add mod">
          <ac:chgData name="Andrie de Vries" userId="38bc69793eb5a597" providerId="LiveId" clId="{2CEA7A8A-E1D7-4D57-B7B5-DD3D91B7588E}" dt="2017-12-20T13:05:18.391" v="2228" actId="1076"/>
          <ac:spMkLst>
            <pc:docMk/>
            <pc:sldMk cId="102100164" sldId="257"/>
            <ac:spMk id="69" creationId="{82C3D401-1CDA-4C78-B7AA-28747531B12B}"/>
          </ac:spMkLst>
        </pc:spChg>
        <pc:spChg chg="add mod">
          <ac:chgData name="Andrie de Vries" userId="38bc69793eb5a597" providerId="LiveId" clId="{2CEA7A8A-E1D7-4D57-B7B5-DD3D91B7588E}" dt="2017-12-20T13:05:18.391" v="2228" actId="1076"/>
          <ac:spMkLst>
            <pc:docMk/>
            <pc:sldMk cId="102100164" sldId="257"/>
            <ac:spMk id="71" creationId="{904EC8DE-2CBC-4177-96F6-4A6C3134A253}"/>
          </ac:spMkLst>
        </pc:spChg>
        <pc:spChg chg="add mod">
          <ac:chgData name="Andrie de Vries" userId="38bc69793eb5a597" providerId="LiveId" clId="{2CEA7A8A-E1D7-4D57-B7B5-DD3D91B7588E}" dt="2017-12-20T13:05:18.391" v="2228" actId="1076"/>
          <ac:spMkLst>
            <pc:docMk/>
            <pc:sldMk cId="102100164" sldId="257"/>
            <ac:spMk id="72" creationId="{1C7376AC-7CC5-4337-8C8E-70D8C5B2D825}"/>
          </ac:spMkLst>
        </pc:spChg>
        <pc:spChg chg="add mod">
          <ac:chgData name="Andrie de Vries" userId="38bc69793eb5a597" providerId="LiveId" clId="{2CEA7A8A-E1D7-4D57-B7B5-DD3D91B7588E}" dt="2017-12-20T13:05:18.391" v="2228" actId="1076"/>
          <ac:spMkLst>
            <pc:docMk/>
            <pc:sldMk cId="102100164" sldId="257"/>
            <ac:spMk id="73" creationId="{85A4335C-8EC7-4A91-8829-AA64B1613123}"/>
          </ac:spMkLst>
        </pc:spChg>
        <pc:spChg chg="add del">
          <ac:chgData name="Andrie de Vries" userId="38bc69793eb5a597" providerId="LiveId" clId="{2CEA7A8A-E1D7-4D57-B7B5-DD3D91B7588E}" dt="2017-12-20T10:32:58.399" v="1911" actId="478"/>
          <ac:spMkLst>
            <pc:docMk/>
            <pc:sldMk cId="102100164" sldId="257"/>
            <ac:spMk id="74" creationId="{6A4C58DF-1610-4908-A837-FF34DF79D3A4}"/>
          </ac:spMkLst>
        </pc:spChg>
        <pc:spChg chg="add del">
          <ac:chgData name="Andrie de Vries" userId="38bc69793eb5a597" providerId="LiveId" clId="{2CEA7A8A-E1D7-4D57-B7B5-DD3D91B7588E}" dt="2017-12-20T10:32:58.399" v="1911" actId="478"/>
          <ac:spMkLst>
            <pc:docMk/>
            <pc:sldMk cId="102100164" sldId="257"/>
            <ac:spMk id="75" creationId="{CFE14A85-2816-4450-B90A-3A5D8C87F83C}"/>
          </ac:spMkLst>
        </pc:spChg>
        <pc:spChg chg="add del">
          <ac:chgData name="Andrie de Vries" userId="38bc69793eb5a597" providerId="LiveId" clId="{2CEA7A8A-E1D7-4D57-B7B5-DD3D91B7588E}" dt="2017-12-20T10:32:58.399" v="1911" actId="478"/>
          <ac:spMkLst>
            <pc:docMk/>
            <pc:sldMk cId="102100164" sldId="257"/>
            <ac:spMk id="76" creationId="{2A024204-EBFD-44EE-A174-D0AB6413717C}"/>
          </ac:spMkLst>
        </pc:spChg>
        <pc:spChg chg="add del">
          <ac:chgData name="Andrie de Vries" userId="38bc69793eb5a597" providerId="LiveId" clId="{2CEA7A8A-E1D7-4D57-B7B5-DD3D91B7588E}" dt="2017-12-20T10:32:58.399" v="1911" actId="478"/>
          <ac:spMkLst>
            <pc:docMk/>
            <pc:sldMk cId="102100164" sldId="257"/>
            <ac:spMk id="77" creationId="{4075E8EC-D4BC-435D-A645-965F484004D5}"/>
          </ac:spMkLst>
        </pc:spChg>
        <pc:spChg chg="add del mod">
          <ac:chgData name="Andrie de Vries" userId="38bc69793eb5a597" providerId="LiveId" clId="{2CEA7A8A-E1D7-4D57-B7B5-DD3D91B7588E}" dt="2017-12-20T22:35:23.237" v="3571" actId="108"/>
          <ac:spMkLst>
            <pc:docMk/>
            <pc:sldMk cId="102100164" sldId="257"/>
            <ac:spMk id="78" creationId="{DA39421A-B666-4175-B4FE-9F4C83985C0B}"/>
          </ac:spMkLst>
        </pc:spChg>
        <pc:spChg chg="add del">
          <ac:chgData name="Andrie de Vries" userId="38bc69793eb5a597" providerId="LiveId" clId="{2CEA7A8A-E1D7-4D57-B7B5-DD3D91B7588E}" dt="2017-12-20T17:04:33.136" v="3516" actId="478"/>
          <ac:spMkLst>
            <pc:docMk/>
            <pc:sldMk cId="102100164" sldId="257"/>
            <ac:spMk id="80" creationId="{3B649641-66D8-4BE8-843E-B1F3D8213070}"/>
          </ac:spMkLst>
        </pc:spChg>
        <pc:spChg chg="add mod">
          <ac:chgData name="Andrie de Vries" userId="38bc69793eb5a597" providerId="LiveId" clId="{2CEA7A8A-E1D7-4D57-B7B5-DD3D91B7588E}" dt="2017-12-20T13:05:18.391" v="2228" actId="1076"/>
          <ac:spMkLst>
            <pc:docMk/>
            <pc:sldMk cId="102100164" sldId="257"/>
            <ac:spMk id="81" creationId="{D217C9A2-608C-4455-8D57-5AFB45A28A31}"/>
          </ac:spMkLst>
        </pc:spChg>
        <pc:spChg chg="add mod">
          <ac:chgData name="Andrie de Vries" userId="38bc69793eb5a597" providerId="LiveId" clId="{2CEA7A8A-E1D7-4D57-B7B5-DD3D91B7588E}" dt="2017-12-20T13:05:18.391" v="2228" actId="1076"/>
          <ac:spMkLst>
            <pc:docMk/>
            <pc:sldMk cId="102100164" sldId="257"/>
            <ac:spMk id="82" creationId="{F9AA124D-862D-49C7-9E77-80AE9126247D}"/>
          </ac:spMkLst>
        </pc:spChg>
        <pc:spChg chg="add del mod">
          <ac:chgData name="Andrie de Vries" userId="38bc69793eb5a597" providerId="LiveId" clId="{2CEA7A8A-E1D7-4D57-B7B5-DD3D91B7588E}" dt="2017-12-20T22:35:23.237" v="3571" actId="108"/>
          <ac:spMkLst>
            <pc:docMk/>
            <pc:sldMk cId="102100164" sldId="257"/>
            <ac:spMk id="83" creationId="{FBDB89CE-2413-4C55-8CCB-E7264DA064EB}"/>
          </ac:spMkLst>
        </pc:spChg>
        <pc:spChg chg="add mod">
          <ac:chgData name="Andrie de Vries" userId="38bc69793eb5a597" providerId="LiveId" clId="{2CEA7A8A-E1D7-4D57-B7B5-DD3D91B7588E}" dt="2017-12-20T13:05:18.391" v="2228" actId="1076"/>
          <ac:spMkLst>
            <pc:docMk/>
            <pc:sldMk cId="102100164" sldId="257"/>
            <ac:spMk id="84" creationId="{BE15B42C-1B06-490D-B247-FAE3904CEBE3}"/>
          </ac:spMkLst>
        </pc:spChg>
        <pc:spChg chg="add mod">
          <ac:chgData name="Andrie de Vries" userId="38bc69793eb5a597" providerId="LiveId" clId="{2CEA7A8A-E1D7-4D57-B7B5-DD3D91B7588E}" dt="2017-12-20T13:05:18.391" v="2228" actId="1076"/>
          <ac:spMkLst>
            <pc:docMk/>
            <pc:sldMk cId="102100164" sldId="257"/>
            <ac:spMk id="85" creationId="{85A5244C-4159-42E4-8C9D-4408CAEE68D4}"/>
          </ac:spMkLst>
        </pc:spChg>
        <pc:spChg chg="add mod">
          <ac:chgData name="Andrie de Vries" userId="38bc69793eb5a597" providerId="LiveId" clId="{2CEA7A8A-E1D7-4D57-B7B5-DD3D91B7588E}" dt="2017-12-20T13:05:18.391" v="2228" actId="1076"/>
          <ac:spMkLst>
            <pc:docMk/>
            <pc:sldMk cId="102100164" sldId="257"/>
            <ac:spMk id="86" creationId="{17ED4C30-22E3-4224-BCCE-28A37191298B}"/>
          </ac:spMkLst>
        </pc:spChg>
        <pc:spChg chg="add del mod ord">
          <ac:chgData name="Andrie de Vries" userId="38bc69793eb5a597" providerId="LiveId" clId="{2CEA7A8A-E1D7-4D57-B7B5-DD3D91B7588E}" dt="2017-12-20T10:53:11.216" v="2130" actId="478"/>
          <ac:spMkLst>
            <pc:docMk/>
            <pc:sldMk cId="102100164" sldId="257"/>
            <ac:spMk id="87" creationId="{1AF007B8-D56C-4EBB-990A-72E07D5A169B}"/>
          </ac:spMkLst>
        </pc:spChg>
        <pc:spChg chg="add del mod">
          <ac:chgData name="Andrie de Vries" userId="38bc69793eb5a597" providerId="LiveId" clId="{2CEA7A8A-E1D7-4D57-B7B5-DD3D91B7588E}" dt="2017-12-20T10:55:57.323" v="2143" actId="478"/>
          <ac:spMkLst>
            <pc:docMk/>
            <pc:sldMk cId="102100164" sldId="257"/>
            <ac:spMk id="88" creationId="{E8C667CA-CF56-422E-9CC7-820126B47CDC}"/>
          </ac:spMkLst>
        </pc:spChg>
        <pc:spChg chg="add mod">
          <ac:chgData name="Andrie de Vries" userId="38bc69793eb5a597" providerId="LiveId" clId="{2CEA7A8A-E1D7-4D57-B7B5-DD3D91B7588E}" dt="2017-12-20T13:05:18.391" v="2228" actId="1076"/>
          <ac:spMkLst>
            <pc:docMk/>
            <pc:sldMk cId="102100164" sldId="257"/>
            <ac:spMk id="89" creationId="{EB1AE92A-35A5-4EF3-AB98-EB653BA80A75}"/>
          </ac:spMkLst>
        </pc:spChg>
        <pc:spChg chg="add mod">
          <ac:chgData name="Andrie de Vries" userId="38bc69793eb5a597" providerId="LiveId" clId="{2CEA7A8A-E1D7-4D57-B7B5-DD3D91B7588E}" dt="2017-12-20T13:05:18.391" v="2228" actId="1076"/>
          <ac:spMkLst>
            <pc:docMk/>
            <pc:sldMk cId="102100164" sldId="257"/>
            <ac:spMk id="90" creationId="{393774F1-B157-4299-B1FB-7A7B02DADAA1}"/>
          </ac:spMkLst>
        </pc:spChg>
        <pc:spChg chg="add mod">
          <ac:chgData name="Andrie de Vries" userId="38bc69793eb5a597" providerId="LiveId" clId="{2CEA7A8A-E1D7-4D57-B7B5-DD3D91B7588E}" dt="2017-12-20T13:05:18.391" v="2228" actId="1076"/>
          <ac:spMkLst>
            <pc:docMk/>
            <pc:sldMk cId="102100164" sldId="257"/>
            <ac:spMk id="91" creationId="{C33445F2-9D84-43FB-A79C-492CD17EA934}"/>
          </ac:spMkLst>
        </pc:spChg>
        <pc:spChg chg="add mod">
          <ac:chgData name="Andrie de Vries" userId="38bc69793eb5a597" providerId="LiveId" clId="{2CEA7A8A-E1D7-4D57-B7B5-DD3D91B7588E}" dt="2017-12-20T13:05:18.391" v="2228" actId="1076"/>
          <ac:spMkLst>
            <pc:docMk/>
            <pc:sldMk cId="102100164" sldId="257"/>
            <ac:spMk id="92" creationId="{309E19D3-D1A1-45BF-903F-0D430254D83A}"/>
          </ac:spMkLst>
        </pc:spChg>
        <pc:spChg chg="mod topLvl">
          <ac:chgData name="Andrie de Vries" userId="38bc69793eb5a597" providerId="LiveId" clId="{2CEA7A8A-E1D7-4D57-B7B5-DD3D91B7588E}" dt="2017-12-20T13:05:18.391" v="2228" actId="1076"/>
          <ac:spMkLst>
            <pc:docMk/>
            <pc:sldMk cId="102100164" sldId="257"/>
            <ac:spMk id="94" creationId="{AEF1A112-0773-41AB-92D5-EFD54DEAE565}"/>
          </ac:spMkLst>
        </pc:spChg>
        <pc:spChg chg="mod topLvl">
          <ac:chgData name="Andrie de Vries" userId="38bc69793eb5a597" providerId="LiveId" clId="{2CEA7A8A-E1D7-4D57-B7B5-DD3D91B7588E}" dt="2017-12-20T13:05:18.391" v="2228" actId="1076"/>
          <ac:spMkLst>
            <pc:docMk/>
            <pc:sldMk cId="102100164" sldId="257"/>
            <ac:spMk id="95" creationId="{E2713E0F-B97E-4FEA-9A3D-9BAAC6743DD5}"/>
          </ac:spMkLst>
        </pc:spChg>
        <pc:spChg chg="mod topLvl">
          <ac:chgData name="Andrie de Vries" userId="38bc69793eb5a597" providerId="LiveId" clId="{2CEA7A8A-E1D7-4D57-B7B5-DD3D91B7588E}" dt="2017-12-20T13:05:18.391" v="2228" actId="1076"/>
          <ac:spMkLst>
            <pc:docMk/>
            <pc:sldMk cId="102100164" sldId="257"/>
            <ac:spMk id="96" creationId="{E46B2536-06F4-4863-98ED-66F843A10EEE}"/>
          </ac:spMkLst>
        </pc:spChg>
        <pc:spChg chg="mod topLvl">
          <ac:chgData name="Andrie de Vries" userId="38bc69793eb5a597" providerId="LiveId" clId="{2CEA7A8A-E1D7-4D57-B7B5-DD3D91B7588E}" dt="2017-12-20T13:05:18.391" v="2228" actId="1076"/>
          <ac:spMkLst>
            <pc:docMk/>
            <pc:sldMk cId="102100164" sldId="257"/>
            <ac:spMk id="97" creationId="{BD99ECFA-02A4-40D7-A662-A1F55B86BF42}"/>
          </ac:spMkLst>
        </pc:spChg>
        <pc:spChg chg="mod topLvl">
          <ac:chgData name="Andrie de Vries" userId="38bc69793eb5a597" providerId="LiveId" clId="{2CEA7A8A-E1D7-4D57-B7B5-DD3D91B7588E}" dt="2017-12-20T13:05:18.391" v="2228" actId="1076"/>
          <ac:spMkLst>
            <pc:docMk/>
            <pc:sldMk cId="102100164" sldId="257"/>
            <ac:spMk id="98" creationId="{5581D381-F2D6-4CA2-8E61-0D5D9352C054}"/>
          </ac:spMkLst>
        </pc:spChg>
        <pc:spChg chg="mod topLvl">
          <ac:chgData name="Andrie de Vries" userId="38bc69793eb5a597" providerId="LiveId" clId="{2CEA7A8A-E1D7-4D57-B7B5-DD3D91B7588E}" dt="2017-12-20T13:05:18.391" v="2228" actId="1076"/>
          <ac:spMkLst>
            <pc:docMk/>
            <pc:sldMk cId="102100164" sldId="257"/>
            <ac:spMk id="99" creationId="{E76FC352-136C-4738-9323-E8B1E179827B}"/>
          </ac:spMkLst>
        </pc:spChg>
        <pc:spChg chg="mod topLvl">
          <ac:chgData name="Andrie de Vries" userId="38bc69793eb5a597" providerId="LiveId" clId="{2CEA7A8A-E1D7-4D57-B7B5-DD3D91B7588E}" dt="2017-12-20T13:05:18.391" v="2228" actId="1076"/>
          <ac:spMkLst>
            <pc:docMk/>
            <pc:sldMk cId="102100164" sldId="257"/>
            <ac:spMk id="100" creationId="{82696FDC-13E5-48F8-9517-BCA78B839BC8}"/>
          </ac:spMkLst>
        </pc:spChg>
        <pc:spChg chg="mod topLvl">
          <ac:chgData name="Andrie de Vries" userId="38bc69793eb5a597" providerId="LiveId" clId="{2CEA7A8A-E1D7-4D57-B7B5-DD3D91B7588E}" dt="2017-12-20T13:05:18.391" v="2228" actId="1076"/>
          <ac:spMkLst>
            <pc:docMk/>
            <pc:sldMk cId="102100164" sldId="257"/>
            <ac:spMk id="101" creationId="{98E5D4A8-7800-4BD5-86B3-91D09890C866}"/>
          </ac:spMkLst>
        </pc:spChg>
        <pc:spChg chg="mod topLvl">
          <ac:chgData name="Andrie de Vries" userId="38bc69793eb5a597" providerId="LiveId" clId="{2CEA7A8A-E1D7-4D57-B7B5-DD3D91B7588E}" dt="2017-12-20T13:05:18.391" v="2228" actId="1076"/>
          <ac:spMkLst>
            <pc:docMk/>
            <pc:sldMk cId="102100164" sldId="257"/>
            <ac:spMk id="102" creationId="{36F6B5CF-3318-4627-A4CA-218600200315}"/>
          </ac:spMkLst>
        </pc:spChg>
        <pc:spChg chg="mod topLvl">
          <ac:chgData name="Andrie de Vries" userId="38bc69793eb5a597" providerId="LiveId" clId="{2CEA7A8A-E1D7-4D57-B7B5-DD3D91B7588E}" dt="2017-12-20T13:05:18.391" v="2228" actId="1076"/>
          <ac:spMkLst>
            <pc:docMk/>
            <pc:sldMk cId="102100164" sldId="257"/>
            <ac:spMk id="103" creationId="{85E72078-0ED9-406D-9BA0-F3AC6BAABD7F}"/>
          </ac:spMkLst>
        </pc:spChg>
        <pc:spChg chg="mod topLvl">
          <ac:chgData name="Andrie de Vries" userId="38bc69793eb5a597" providerId="LiveId" clId="{2CEA7A8A-E1D7-4D57-B7B5-DD3D91B7588E}" dt="2017-12-20T13:05:18.391" v="2228" actId="1076"/>
          <ac:spMkLst>
            <pc:docMk/>
            <pc:sldMk cId="102100164" sldId="257"/>
            <ac:spMk id="104" creationId="{7D565048-3BE2-4D0F-A3D6-F7633D41035D}"/>
          </ac:spMkLst>
        </pc:spChg>
        <pc:spChg chg="mod topLvl">
          <ac:chgData name="Andrie de Vries" userId="38bc69793eb5a597" providerId="LiveId" clId="{2CEA7A8A-E1D7-4D57-B7B5-DD3D91B7588E}" dt="2017-12-20T13:05:18.391" v="2228" actId="1076"/>
          <ac:spMkLst>
            <pc:docMk/>
            <pc:sldMk cId="102100164" sldId="257"/>
            <ac:spMk id="105" creationId="{F23708B2-12C2-4A1C-83CA-B319A0ED15CA}"/>
          </ac:spMkLst>
        </pc:spChg>
        <pc:spChg chg="mod topLvl">
          <ac:chgData name="Andrie de Vries" userId="38bc69793eb5a597" providerId="LiveId" clId="{2CEA7A8A-E1D7-4D57-B7B5-DD3D91B7588E}" dt="2017-12-20T13:05:18.391" v="2228" actId="1076"/>
          <ac:spMkLst>
            <pc:docMk/>
            <pc:sldMk cId="102100164" sldId="257"/>
            <ac:spMk id="106" creationId="{5648016A-46E8-4E57-842B-EF9392C4DDC5}"/>
          </ac:spMkLst>
        </pc:spChg>
        <pc:spChg chg="mod topLvl">
          <ac:chgData name="Andrie de Vries" userId="38bc69793eb5a597" providerId="LiveId" clId="{2CEA7A8A-E1D7-4D57-B7B5-DD3D91B7588E}" dt="2017-12-20T13:05:18.391" v="2228" actId="1076"/>
          <ac:spMkLst>
            <pc:docMk/>
            <pc:sldMk cId="102100164" sldId="257"/>
            <ac:spMk id="107" creationId="{BF45DE45-2D22-4031-8272-63FA19233243}"/>
          </ac:spMkLst>
        </pc:spChg>
        <pc:spChg chg="mod topLvl">
          <ac:chgData name="Andrie de Vries" userId="38bc69793eb5a597" providerId="LiveId" clId="{2CEA7A8A-E1D7-4D57-B7B5-DD3D91B7588E}" dt="2017-12-21T12:12:47.522" v="4752" actId="1035"/>
          <ac:spMkLst>
            <pc:docMk/>
            <pc:sldMk cId="102100164" sldId="257"/>
            <ac:spMk id="124" creationId="{675D4B88-1521-47DE-AFE7-955862F7A21F}"/>
          </ac:spMkLst>
        </pc:spChg>
        <pc:spChg chg="mod topLvl">
          <ac:chgData name="Andrie de Vries" userId="38bc69793eb5a597" providerId="LiveId" clId="{2CEA7A8A-E1D7-4D57-B7B5-DD3D91B7588E}" dt="2017-12-21T12:12:47.522" v="4752" actId="1035"/>
          <ac:spMkLst>
            <pc:docMk/>
            <pc:sldMk cId="102100164" sldId="257"/>
            <ac:spMk id="125" creationId="{9AAAE0C5-0476-4CF3-BA49-2FE2D8B544DE}"/>
          </ac:spMkLst>
        </pc:spChg>
        <pc:spChg chg="del">
          <ac:chgData name="Andrie de Vries" userId="38bc69793eb5a597" providerId="LiveId" clId="{2CEA7A8A-E1D7-4D57-B7B5-DD3D91B7588E}" dt="2017-12-19T20:21:44.342" v="340" actId="478"/>
          <ac:spMkLst>
            <pc:docMk/>
            <pc:sldMk cId="102100164" sldId="257"/>
            <ac:spMk id="126" creationId="{0D58CD78-2A86-4FCD-B918-FF4806DC4D8C}"/>
          </ac:spMkLst>
        </pc:spChg>
        <pc:spChg chg="mod topLvl">
          <ac:chgData name="Andrie de Vries" userId="38bc69793eb5a597" providerId="LiveId" clId="{2CEA7A8A-E1D7-4D57-B7B5-DD3D91B7588E}" dt="2017-12-21T12:12:47.522" v="4752" actId="1035"/>
          <ac:spMkLst>
            <pc:docMk/>
            <pc:sldMk cId="102100164" sldId="257"/>
            <ac:spMk id="126" creationId="{B2052B96-D543-4311-AB24-4A54631D5D06}"/>
          </ac:spMkLst>
        </pc:spChg>
        <pc:spChg chg="del">
          <ac:chgData name="Andrie de Vries" userId="38bc69793eb5a597" providerId="LiveId" clId="{2CEA7A8A-E1D7-4D57-B7B5-DD3D91B7588E}" dt="2017-12-19T20:21:44.342" v="340" actId="478"/>
          <ac:spMkLst>
            <pc:docMk/>
            <pc:sldMk cId="102100164" sldId="257"/>
            <ac:spMk id="127" creationId="{4086AC89-70B3-41A4-B5BE-0C623706CB80}"/>
          </ac:spMkLst>
        </pc:spChg>
        <pc:spChg chg="mod topLvl">
          <ac:chgData name="Andrie de Vries" userId="38bc69793eb5a597" providerId="LiveId" clId="{2CEA7A8A-E1D7-4D57-B7B5-DD3D91B7588E}" dt="2017-12-21T12:12:47.522" v="4752" actId="1035"/>
          <ac:spMkLst>
            <pc:docMk/>
            <pc:sldMk cId="102100164" sldId="257"/>
            <ac:spMk id="127" creationId="{8827B27D-D3F8-45D5-8A2F-6FF22FDD9A07}"/>
          </ac:spMkLst>
        </pc:spChg>
        <pc:spChg chg="mod topLvl">
          <ac:chgData name="Andrie de Vries" userId="38bc69793eb5a597" providerId="LiveId" clId="{2CEA7A8A-E1D7-4D57-B7B5-DD3D91B7588E}" dt="2017-12-21T12:12:47.522" v="4752" actId="1035"/>
          <ac:spMkLst>
            <pc:docMk/>
            <pc:sldMk cId="102100164" sldId="257"/>
            <ac:spMk id="129" creationId="{3CC1E365-913E-46BC-8645-6532082B6F66}"/>
          </ac:spMkLst>
        </pc:spChg>
        <pc:spChg chg="del">
          <ac:chgData name="Andrie de Vries" userId="38bc69793eb5a597" providerId="LiveId" clId="{2CEA7A8A-E1D7-4D57-B7B5-DD3D91B7588E}" dt="2017-12-19T20:21:44.342" v="340" actId="478"/>
          <ac:spMkLst>
            <pc:docMk/>
            <pc:sldMk cId="102100164" sldId="257"/>
            <ac:spMk id="129" creationId="{2BEF4E97-E2C0-47BE-8EA5-2EE3D798BE6F}"/>
          </ac:spMkLst>
        </pc:spChg>
        <pc:spChg chg="mod topLvl">
          <ac:chgData name="Andrie de Vries" userId="38bc69793eb5a597" providerId="LiveId" clId="{2CEA7A8A-E1D7-4D57-B7B5-DD3D91B7588E}" dt="2017-12-21T12:12:47.522" v="4752" actId="1035"/>
          <ac:spMkLst>
            <pc:docMk/>
            <pc:sldMk cId="102100164" sldId="257"/>
            <ac:spMk id="130" creationId="{B1F9CB3E-7400-43F5-BE9E-6D962B945661}"/>
          </ac:spMkLst>
        </pc:spChg>
        <pc:spChg chg="del">
          <ac:chgData name="Andrie de Vries" userId="38bc69793eb5a597" providerId="LiveId" clId="{2CEA7A8A-E1D7-4D57-B7B5-DD3D91B7588E}" dt="2017-12-19T20:21:44.342" v="340" actId="478"/>
          <ac:spMkLst>
            <pc:docMk/>
            <pc:sldMk cId="102100164" sldId="257"/>
            <ac:spMk id="130" creationId="{BC2F214F-2C9A-4D2D-A507-AE87155048DE}"/>
          </ac:spMkLst>
        </pc:spChg>
        <pc:spChg chg="mod">
          <ac:chgData name="Andrie de Vries" userId="38bc69793eb5a597" providerId="LiveId" clId="{2CEA7A8A-E1D7-4D57-B7B5-DD3D91B7588E}" dt="2017-12-20T13:32:45.740" v="2458" actId="20577"/>
          <ac:spMkLst>
            <pc:docMk/>
            <pc:sldMk cId="102100164" sldId="257"/>
            <ac:spMk id="131" creationId="{00000000-0000-0000-0000-000000000000}"/>
          </ac:spMkLst>
        </pc:spChg>
        <pc:spChg chg="mod">
          <ac:chgData name="Andrie de Vries" userId="38bc69793eb5a597" providerId="LiveId" clId="{2CEA7A8A-E1D7-4D57-B7B5-DD3D91B7588E}" dt="2017-12-19T20:21:31.268" v="338" actId="1036"/>
          <ac:spMkLst>
            <pc:docMk/>
            <pc:sldMk cId="102100164" sldId="257"/>
            <ac:spMk id="132" creationId="{00000000-0000-0000-0000-000000000000}"/>
          </ac:spMkLst>
        </pc:spChg>
        <pc:spChg chg="mod topLvl">
          <ac:chgData name="Andrie de Vries" userId="38bc69793eb5a597" providerId="LiveId" clId="{2CEA7A8A-E1D7-4D57-B7B5-DD3D91B7588E}" dt="2017-12-21T12:12:47.522" v="4752" actId="1035"/>
          <ac:spMkLst>
            <pc:docMk/>
            <pc:sldMk cId="102100164" sldId="257"/>
            <ac:spMk id="133" creationId="{2A8BDD32-37C3-45A0-B3A2-24851DF61E8B}"/>
          </ac:spMkLst>
        </pc:spChg>
        <pc:spChg chg="del">
          <ac:chgData name="Andrie de Vries" userId="38bc69793eb5a597" providerId="LiveId" clId="{2CEA7A8A-E1D7-4D57-B7B5-DD3D91B7588E}" dt="2017-12-19T20:21:14.141" v="303" actId="478"/>
          <ac:spMkLst>
            <pc:docMk/>
            <pc:sldMk cId="102100164" sldId="257"/>
            <ac:spMk id="133" creationId="{00000000-0000-0000-0000-000000000000}"/>
          </ac:spMkLst>
        </pc:spChg>
        <pc:spChg chg="del">
          <ac:chgData name="Andrie de Vries" userId="38bc69793eb5a597" providerId="LiveId" clId="{2CEA7A8A-E1D7-4D57-B7B5-DD3D91B7588E}" dt="2017-12-19T20:21:44.342" v="340" actId="478"/>
          <ac:spMkLst>
            <pc:docMk/>
            <pc:sldMk cId="102100164" sldId="257"/>
            <ac:spMk id="134" creationId="{E65EB69E-53DD-42EF-802A-8C5FB7A13C3D}"/>
          </ac:spMkLst>
        </pc:spChg>
        <pc:spChg chg="mod topLvl">
          <ac:chgData name="Andrie de Vries" userId="38bc69793eb5a597" providerId="LiveId" clId="{2CEA7A8A-E1D7-4D57-B7B5-DD3D91B7588E}" dt="2017-12-21T12:12:47.522" v="4752" actId="1035"/>
          <ac:spMkLst>
            <pc:docMk/>
            <pc:sldMk cId="102100164" sldId="257"/>
            <ac:spMk id="134" creationId="{E5B16020-64D3-4BD7-989C-20F36DE34A61}"/>
          </ac:spMkLst>
        </pc:spChg>
        <pc:spChg chg="mod">
          <ac:chgData name="Andrie de Vries" userId="38bc69793eb5a597" providerId="LiveId" clId="{2CEA7A8A-E1D7-4D57-B7B5-DD3D91B7588E}" dt="2017-12-20T16:06:16.875" v="2764" actId="14100"/>
          <ac:spMkLst>
            <pc:docMk/>
            <pc:sldMk cId="102100164" sldId="257"/>
            <ac:spMk id="135" creationId="{00000000-0000-0000-0000-000000000000}"/>
          </ac:spMkLst>
        </pc:spChg>
        <pc:spChg chg="mod topLvl">
          <ac:chgData name="Andrie de Vries" userId="38bc69793eb5a597" providerId="LiveId" clId="{2CEA7A8A-E1D7-4D57-B7B5-DD3D91B7588E}" dt="2017-12-21T12:12:47.522" v="4752" actId="1035"/>
          <ac:spMkLst>
            <pc:docMk/>
            <pc:sldMk cId="102100164" sldId="257"/>
            <ac:spMk id="136" creationId="{3F40C991-E4DC-46A7-BE31-5A4DD73F38E2}"/>
          </ac:spMkLst>
        </pc:spChg>
        <pc:spChg chg="mod topLvl">
          <ac:chgData name="Andrie de Vries" userId="38bc69793eb5a597" providerId="LiveId" clId="{2CEA7A8A-E1D7-4D57-B7B5-DD3D91B7588E}" dt="2017-12-21T12:12:47.522" v="4752" actId="1035"/>
          <ac:spMkLst>
            <pc:docMk/>
            <pc:sldMk cId="102100164" sldId="257"/>
            <ac:spMk id="137" creationId="{D09C0FD2-7EA2-4B09-AE57-D2634019286F}"/>
          </ac:spMkLst>
        </pc:spChg>
        <pc:spChg chg="del">
          <ac:chgData name="Andrie de Vries" userId="38bc69793eb5a597" providerId="LiveId" clId="{2CEA7A8A-E1D7-4D57-B7B5-DD3D91B7588E}" dt="2017-12-19T20:21:44.342" v="340" actId="478"/>
          <ac:spMkLst>
            <pc:docMk/>
            <pc:sldMk cId="102100164" sldId="257"/>
            <ac:spMk id="137" creationId="{5D2AD491-3362-4B56-B9F0-B5137E2425D3}"/>
          </ac:spMkLst>
        </pc:spChg>
        <pc:spChg chg="mod topLvl">
          <ac:chgData name="Andrie de Vries" userId="38bc69793eb5a597" providerId="LiveId" clId="{2CEA7A8A-E1D7-4D57-B7B5-DD3D91B7588E}" dt="2017-12-21T12:12:47.522" v="4752" actId="1035"/>
          <ac:spMkLst>
            <pc:docMk/>
            <pc:sldMk cId="102100164" sldId="257"/>
            <ac:spMk id="138" creationId="{0697E916-A49D-4BC6-9398-28673645B40A}"/>
          </ac:spMkLst>
        </pc:spChg>
        <pc:spChg chg="del">
          <ac:chgData name="Andrie de Vries" userId="38bc69793eb5a597" providerId="LiveId" clId="{2CEA7A8A-E1D7-4D57-B7B5-DD3D91B7588E}" dt="2017-12-19T20:21:44.342" v="340" actId="478"/>
          <ac:spMkLst>
            <pc:docMk/>
            <pc:sldMk cId="102100164" sldId="257"/>
            <ac:spMk id="138" creationId="{EFC8E0CE-7074-4823-99A3-739B33BCA94F}"/>
          </ac:spMkLst>
        </pc:spChg>
        <pc:spChg chg="mod topLvl">
          <ac:chgData name="Andrie de Vries" userId="38bc69793eb5a597" providerId="LiveId" clId="{2CEA7A8A-E1D7-4D57-B7B5-DD3D91B7588E}" dt="2017-12-21T12:12:47.522" v="4752" actId="1035"/>
          <ac:spMkLst>
            <pc:docMk/>
            <pc:sldMk cId="102100164" sldId="257"/>
            <ac:spMk id="139" creationId="{07DF604A-8732-4B9C-9F36-68F74426B23A}"/>
          </ac:spMkLst>
        </pc:spChg>
        <pc:spChg chg="mod topLvl">
          <ac:chgData name="Andrie de Vries" userId="38bc69793eb5a597" providerId="LiveId" clId="{2CEA7A8A-E1D7-4D57-B7B5-DD3D91B7588E}" dt="2017-12-21T12:12:47.522" v="4752" actId="1035"/>
          <ac:spMkLst>
            <pc:docMk/>
            <pc:sldMk cId="102100164" sldId="257"/>
            <ac:spMk id="140" creationId="{83111312-88D5-4A4D-8DC0-2C67459A88A8}"/>
          </ac:spMkLst>
        </pc:spChg>
        <pc:spChg chg="del">
          <ac:chgData name="Andrie de Vries" userId="38bc69793eb5a597" providerId="LiveId" clId="{2CEA7A8A-E1D7-4D57-B7B5-DD3D91B7588E}" dt="2017-12-19T20:21:44.342" v="340" actId="478"/>
          <ac:spMkLst>
            <pc:docMk/>
            <pc:sldMk cId="102100164" sldId="257"/>
            <ac:spMk id="140" creationId="{F72D7748-B4D7-4BAA-A93A-14AC1A44CCA6}"/>
          </ac:spMkLst>
        </pc:spChg>
        <pc:spChg chg="mod topLvl">
          <ac:chgData name="Andrie de Vries" userId="38bc69793eb5a597" providerId="LiveId" clId="{2CEA7A8A-E1D7-4D57-B7B5-DD3D91B7588E}" dt="2017-12-21T12:12:47.522" v="4752" actId="1035"/>
          <ac:spMkLst>
            <pc:docMk/>
            <pc:sldMk cId="102100164" sldId="257"/>
            <ac:spMk id="141" creationId="{29876CFF-9EBF-4977-BECE-40D9416A927B}"/>
          </ac:spMkLst>
        </pc:spChg>
        <pc:spChg chg="add mod topLvl">
          <ac:chgData name="Andrie de Vries" userId="38bc69793eb5a597" providerId="LiveId" clId="{2CEA7A8A-E1D7-4D57-B7B5-DD3D91B7588E}" dt="2017-12-21T12:12:41.904" v="4737" actId="1035"/>
          <ac:spMkLst>
            <pc:docMk/>
            <pc:sldMk cId="102100164" sldId="257"/>
            <ac:spMk id="142" creationId="{21680F7B-4612-4F4D-ADD0-FC06A274BFAC}"/>
          </ac:spMkLst>
        </pc:spChg>
        <pc:spChg chg="add mod topLvl">
          <ac:chgData name="Andrie de Vries" userId="38bc69793eb5a597" providerId="LiveId" clId="{2CEA7A8A-E1D7-4D57-B7B5-DD3D91B7588E}" dt="2017-12-21T12:12:41.904" v="4737" actId="1035"/>
          <ac:spMkLst>
            <pc:docMk/>
            <pc:sldMk cId="102100164" sldId="257"/>
            <ac:spMk id="143" creationId="{ABC199D2-7FC8-42F1-A9A7-2D5153C04B69}"/>
          </ac:spMkLst>
        </pc:spChg>
        <pc:spChg chg="add mod topLvl">
          <ac:chgData name="Andrie de Vries" userId="38bc69793eb5a597" providerId="LiveId" clId="{2CEA7A8A-E1D7-4D57-B7B5-DD3D91B7588E}" dt="2017-12-21T12:12:41.904" v="4737" actId="1035"/>
          <ac:spMkLst>
            <pc:docMk/>
            <pc:sldMk cId="102100164" sldId="257"/>
            <ac:spMk id="144" creationId="{4A0106BE-0B35-4062-AC44-1712E29E596A}"/>
          </ac:spMkLst>
        </pc:spChg>
        <pc:spChg chg="add mod topLvl">
          <ac:chgData name="Andrie de Vries" userId="38bc69793eb5a597" providerId="LiveId" clId="{2CEA7A8A-E1D7-4D57-B7B5-DD3D91B7588E}" dt="2017-12-21T12:12:41.904" v="4737" actId="1035"/>
          <ac:spMkLst>
            <pc:docMk/>
            <pc:sldMk cId="102100164" sldId="257"/>
            <ac:spMk id="145" creationId="{AF507573-8035-49D8-BE7C-712BCBDDC53A}"/>
          </ac:spMkLst>
        </pc:spChg>
        <pc:spChg chg="add mod topLvl">
          <ac:chgData name="Andrie de Vries" userId="38bc69793eb5a597" providerId="LiveId" clId="{2CEA7A8A-E1D7-4D57-B7B5-DD3D91B7588E}" dt="2017-12-21T12:12:41.904" v="4737" actId="1035"/>
          <ac:spMkLst>
            <pc:docMk/>
            <pc:sldMk cId="102100164" sldId="257"/>
            <ac:spMk id="146" creationId="{84585645-857E-47ED-A4E7-B1D72DC78E99}"/>
          </ac:spMkLst>
        </pc:spChg>
        <pc:spChg chg="add mod topLvl">
          <ac:chgData name="Andrie de Vries" userId="38bc69793eb5a597" providerId="LiveId" clId="{2CEA7A8A-E1D7-4D57-B7B5-DD3D91B7588E}" dt="2017-12-21T12:12:41.904" v="4737" actId="1035"/>
          <ac:spMkLst>
            <pc:docMk/>
            <pc:sldMk cId="102100164" sldId="257"/>
            <ac:spMk id="147" creationId="{C3552633-89CE-4ACC-9414-84218DFE4FED}"/>
          </ac:spMkLst>
        </pc:spChg>
        <pc:spChg chg="add mod topLvl">
          <ac:chgData name="Andrie de Vries" userId="38bc69793eb5a597" providerId="LiveId" clId="{2CEA7A8A-E1D7-4D57-B7B5-DD3D91B7588E}" dt="2017-12-21T12:12:41.904" v="4737" actId="1035"/>
          <ac:spMkLst>
            <pc:docMk/>
            <pc:sldMk cId="102100164" sldId="257"/>
            <ac:spMk id="148" creationId="{EB04CF9A-8DFA-4BA5-8420-7DF46CAE46DC}"/>
          </ac:spMkLst>
        </pc:spChg>
        <pc:spChg chg="add mod topLvl">
          <ac:chgData name="Andrie de Vries" userId="38bc69793eb5a597" providerId="LiveId" clId="{2CEA7A8A-E1D7-4D57-B7B5-DD3D91B7588E}" dt="2017-12-21T12:12:41.904" v="4737" actId="1035"/>
          <ac:spMkLst>
            <pc:docMk/>
            <pc:sldMk cId="102100164" sldId="257"/>
            <ac:spMk id="149" creationId="{C15D698C-7A07-4A7F-844D-36745C68D8DC}"/>
          </ac:spMkLst>
        </pc:spChg>
        <pc:spChg chg="del">
          <ac:chgData name="Andrie de Vries" userId="38bc69793eb5a597" providerId="LiveId" clId="{2CEA7A8A-E1D7-4D57-B7B5-DD3D91B7588E}" dt="2017-12-19T20:21:44.342" v="340" actId="478"/>
          <ac:spMkLst>
            <pc:docMk/>
            <pc:sldMk cId="102100164" sldId="257"/>
            <ac:spMk id="150" creationId="{00000000-0000-0000-0000-000000000000}"/>
          </ac:spMkLst>
        </pc:spChg>
        <pc:spChg chg="add mod topLvl">
          <ac:chgData name="Andrie de Vries" userId="38bc69793eb5a597" providerId="LiveId" clId="{2CEA7A8A-E1D7-4D57-B7B5-DD3D91B7588E}" dt="2017-12-21T12:12:41.904" v="4737" actId="1035"/>
          <ac:spMkLst>
            <pc:docMk/>
            <pc:sldMk cId="102100164" sldId="257"/>
            <ac:spMk id="150" creationId="{D9C3D76F-0A91-4AD1-A4C9-A33F6D6DE924}"/>
          </ac:spMkLst>
        </pc:spChg>
        <pc:spChg chg="add mod topLvl">
          <ac:chgData name="Andrie de Vries" userId="38bc69793eb5a597" providerId="LiveId" clId="{2CEA7A8A-E1D7-4D57-B7B5-DD3D91B7588E}" dt="2017-12-21T12:12:41.904" v="4737" actId="1035"/>
          <ac:spMkLst>
            <pc:docMk/>
            <pc:sldMk cId="102100164" sldId="257"/>
            <ac:spMk id="151" creationId="{8811BF59-56CD-4E14-A67B-6934B67C47AB}"/>
          </ac:spMkLst>
        </pc:spChg>
        <pc:spChg chg="add mod topLvl">
          <ac:chgData name="Andrie de Vries" userId="38bc69793eb5a597" providerId="LiveId" clId="{2CEA7A8A-E1D7-4D57-B7B5-DD3D91B7588E}" dt="2017-12-21T12:12:41.904" v="4737" actId="1035"/>
          <ac:spMkLst>
            <pc:docMk/>
            <pc:sldMk cId="102100164" sldId="257"/>
            <ac:spMk id="152" creationId="{8D90864A-27E4-4D7C-89D5-B22939726D84}"/>
          </ac:spMkLst>
        </pc:spChg>
        <pc:spChg chg="add mod topLvl">
          <ac:chgData name="Andrie de Vries" userId="38bc69793eb5a597" providerId="LiveId" clId="{2CEA7A8A-E1D7-4D57-B7B5-DD3D91B7588E}" dt="2017-12-21T12:12:41.904" v="4737" actId="1035"/>
          <ac:spMkLst>
            <pc:docMk/>
            <pc:sldMk cId="102100164" sldId="257"/>
            <ac:spMk id="153" creationId="{40B1FDC2-20F6-44EB-A4D3-B91B59CA9AF6}"/>
          </ac:spMkLst>
        </pc:spChg>
        <pc:spChg chg="add mod topLvl">
          <ac:chgData name="Andrie de Vries" userId="38bc69793eb5a597" providerId="LiveId" clId="{2CEA7A8A-E1D7-4D57-B7B5-DD3D91B7588E}" dt="2017-12-21T12:12:41.904" v="4737" actId="1035"/>
          <ac:spMkLst>
            <pc:docMk/>
            <pc:sldMk cId="102100164" sldId="257"/>
            <ac:spMk id="154" creationId="{C61D825C-DD78-4A15-9F4B-725E53D275E8}"/>
          </ac:spMkLst>
        </pc:spChg>
        <pc:spChg chg="add mod topLvl">
          <ac:chgData name="Andrie de Vries" userId="38bc69793eb5a597" providerId="LiveId" clId="{2CEA7A8A-E1D7-4D57-B7B5-DD3D91B7588E}" dt="2017-12-21T12:12:41.904" v="4737" actId="1035"/>
          <ac:spMkLst>
            <pc:docMk/>
            <pc:sldMk cId="102100164" sldId="257"/>
            <ac:spMk id="155" creationId="{C32E5AD7-C08D-4249-8062-405D0BE40F2E}"/>
          </ac:spMkLst>
        </pc:spChg>
        <pc:spChg chg="add mod">
          <ac:chgData name="Andrie de Vries" userId="38bc69793eb5a597" providerId="LiveId" clId="{2CEA7A8A-E1D7-4D57-B7B5-DD3D91B7588E}" dt="2017-12-21T12:15:05.740" v="4794" actId="1037"/>
          <ac:spMkLst>
            <pc:docMk/>
            <pc:sldMk cId="102100164" sldId="257"/>
            <ac:spMk id="156" creationId="{CF91B006-4051-4DC3-A3CB-4F0CAD4694D2}"/>
          </ac:spMkLst>
        </pc:spChg>
        <pc:spChg chg="add del mod">
          <ac:chgData name="Andrie de Vries" userId="38bc69793eb5a597" providerId="LiveId" clId="{2CEA7A8A-E1D7-4D57-B7B5-DD3D91B7588E}" dt="2017-12-20T13:10:10.960" v="2288" actId="478"/>
          <ac:spMkLst>
            <pc:docMk/>
            <pc:sldMk cId="102100164" sldId="257"/>
            <ac:spMk id="157" creationId="{F00893DE-95D9-42BF-BFDA-7907B51E57AC}"/>
          </ac:spMkLst>
        </pc:spChg>
        <pc:spChg chg="add del mod">
          <ac:chgData name="Andrie de Vries" userId="38bc69793eb5a597" providerId="LiveId" clId="{2CEA7A8A-E1D7-4D57-B7B5-DD3D91B7588E}" dt="2017-12-20T13:10:10.335" v="2287" actId="478"/>
          <ac:spMkLst>
            <pc:docMk/>
            <pc:sldMk cId="102100164" sldId="257"/>
            <ac:spMk id="158" creationId="{78B150C4-CA1F-4F6B-8609-0CF82259C8EF}"/>
          </ac:spMkLst>
        </pc:spChg>
        <pc:spChg chg="add mod">
          <ac:chgData name="Andrie de Vries" userId="38bc69793eb5a597" providerId="LiveId" clId="{2CEA7A8A-E1D7-4D57-B7B5-DD3D91B7588E}" dt="2017-12-21T12:15:00.013" v="4789" actId="1037"/>
          <ac:spMkLst>
            <pc:docMk/>
            <pc:sldMk cId="102100164" sldId="257"/>
            <ac:spMk id="159" creationId="{609BDAEF-711B-46BC-BCDC-B4D9A2F6F0C7}"/>
          </ac:spMkLst>
        </pc:spChg>
        <pc:spChg chg="add del mod">
          <ac:chgData name="Andrie de Vries" userId="38bc69793eb5a597" providerId="LiveId" clId="{2CEA7A8A-E1D7-4D57-B7B5-DD3D91B7588E}" dt="2017-12-20T13:10:12.149" v="2289" actId="478"/>
          <ac:spMkLst>
            <pc:docMk/>
            <pc:sldMk cId="102100164" sldId="257"/>
            <ac:spMk id="160" creationId="{25958A99-370D-4F9A-A2BC-0F90DE0A2EDD}"/>
          </ac:spMkLst>
        </pc:spChg>
        <pc:spChg chg="add mod">
          <ac:chgData name="Andrie de Vries" userId="38bc69793eb5a597" providerId="LiveId" clId="{2CEA7A8A-E1D7-4D57-B7B5-DD3D91B7588E}" dt="2017-12-21T12:15:00.013" v="4789" actId="1037"/>
          <ac:spMkLst>
            <pc:docMk/>
            <pc:sldMk cId="102100164" sldId="257"/>
            <ac:spMk id="161" creationId="{A44B8748-890B-4A88-9AED-D0CEF4FFE3A1}"/>
          </ac:spMkLst>
        </pc:spChg>
        <pc:spChg chg="add mod">
          <ac:chgData name="Andrie de Vries" userId="38bc69793eb5a597" providerId="LiveId" clId="{2CEA7A8A-E1D7-4D57-B7B5-DD3D91B7588E}" dt="2017-12-21T12:15:00.013" v="4789" actId="1037"/>
          <ac:spMkLst>
            <pc:docMk/>
            <pc:sldMk cId="102100164" sldId="257"/>
            <ac:spMk id="162" creationId="{AEEBF042-C9EA-44F9-A27D-ABB26E74925C}"/>
          </ac:spMkLst>
        </pc:spChg>
        <pc:spChg chg="add mod">
          <ac:chgData name="Andrie de Vries" userId="38bc69793eb5a597" providerId="LiveId" clId="{2CEA7A8A-E1D7-4D57-B7B5-DD3D91B7588E}" dt="2017-12-21T12:15:00.013" v="4789" actId="1037"/>
          <ac:spMkLst>
            <pc:docMk/>
            <pc:sldMk cId="102100164" sldId="257"/>
            <ac:spMk id="163" creationId="{88FC330F-17F7-44CB-B687-666573D9B2A8}"/>
          </ac:spMkLst>
        </pc:spChg>
        <pc:spChg chg="add mod">
          <ac:chgData name="Andrie de Vries" userId="38bc69793eb5a597" providerId="LiveId" clId="{2CEA7A8A-E1D7-4D57-B7B5-DD3D91B7588E}" dt="2017-12-21T12:15:00.013" v="4789" actId="1037"/>
          <ac:spMkLst>
            <pc:docMk/>
            <pc:sldMk cId="102100164" sldId="257"/>
            <ac:spMk id="164" creationId="{4CF67298-1EE6-40E6-9739-7CF1076F78FA}"/>
          </ac:spMkLst>
        </pc:spChg>
        <pc:spChg chg="add mod">
          <ac:chgData name="Andrie de Vries" userId="38bc69793eb5a597" providerId="LiveId" clId="{2CEA7A8A-E1D7-4D57-B7B5-DD3D91B7588E}" dt="2017-12-21T12:15:00.013" v="4789" actId="1037"/>
          <ac:spMkLst>
            <pc:docMk/>
            <pc:sldMk cId="102100164" sldId="257"/>
            <ac:spMk id="165" creationId="{C15E7250-48DE-4881-977B-37D8085EEA25}"/>
          </ac:spMkLst>
        </pc:spChg>
        <pc:spChg chg="add mod">
          <ac:chgData name="Andrie de Vries" userId="38bc69793eb5a597" providerId="LiveId" clId="{2CEA7A8A-E1D7-4D57-B7B5-DD3D91B7588E}" dt="2017-12-21T12:15:00.013" v="4789" actId="1037"/>
          <ac:spMkLst>
            <pc:docMk/>
            <pc:sldMk cId="102100164" sldId="257"/>
            <ac:spMk id="166" creationId="{F3A98D13-438A-41D6-A01B-9C6160DBC7D5}"/>
          </ac:spMkLst>
        </pc:spChg>
        <pc:spChg chg="add mod">
          <ac:chgData name="Andrie de Vries" userId="38bc69793eb5a597" providerId="LiveId" clId="{2CEA7A8A-E1D7-4D57-B7B5-DD3D91B7588E}" dt="2017-12-21T12:15:00.013" v="4789" actId="1037"/>
          <ac:spMkLst>
            <pc:docMk/>
            <pc:sldMk cId="102100164" sldId="257"/>
            <ac:spMk id="167" creationId="{7FD8FE39-5645-4775-862F-D88CC582AE5E}"/>
          </ac:spMkLst>
        </pc:spChg>
        <pc:spChg chg="add mod">
          <ac:chgData name="Andrie de Vries" userId="38bc69793eb5a597" providerId="LiveId" clId="{2CEA7A8A-E1D7-4D57-B7B5-DD3D91B7588E}" dt="2017-12-21T12:15:00.013" v="4789" actId="1037"/>
          <ac:spMkLst>
            <pc:docMk/>
            <pc:sldMk cId="102100164" sldId="257"/>
            <ac:spMk id="168" creationId="{762424F2-9828-4964-A732-44BD44013132}"/>
          </ac:spMkLst>
        </pc:spChg>
        <pc:spChg chg="add mod">
          <ac:chgData name="Andrie de Vries" userId="38bc69793eb5a597" providerId="LiveId" clId="{2CEA7A8A-E1D7-4D57-B7B5-DD3D91B7588E}" dt="2017-12-21T12:15:00.013" v="4789" actId="1037"/>
          <ac:spMkLst>
            <pc:docMk/>
            <pc:sldMk cId="102100164" sldId="257"/>
            <ac:spMk id="169" creationId="{B7240C80-5AB6-4A75-AC69-EA03D0575981}"/>
          </ac:spMkLst>
        </pc:spChg>
        <pc:spChg chg="add mod">
          <ac:chgData name="Andrie de Vries" userId="38bc69793eb5a597" providerId="LiveId" clId="{2CEA7A8A-E1D7-4D57-B7B5-DD3D91B7588E}" dt="2017-12-21T12:15:00.013" v="4789" actId="1037"/>
          <ac:spMkLst>
            <pc:docMk/>
            <pc:sldMk cId="102100164" sldId="257"/>
            <ac:spMk id="170" creationId="{515EC7D0-AB7D-4B83-A1C6-27A79C2E99F1}"/>
          </ac:spMkLst>
        </pc:spChg>
        <pc:spChg chg="add mod">
          <ac:chgData name="Andrie de Vries" userId="38bc69793eb5a597" providerId="LiveId" clId="{2CEA7A8A-E1D7-4D57-B7B5-DD3D91B7588E}" dt="2017-12-21T12:15:00.013" v="4789" actId="1037"/>
          <ac:spMkLst>
            <pc:docMk/>
            <pc:sldMk cId="102100164" sldId="257"/>
            <ac:spMk id="171" creationId="{FED81393-1A7B-476A-9BF7-4D3F2CE9F94A}"/>
          </ac:spMkLst>
        </pc:spChg>
        <pc:spChg chg="del">
          <ac:chgData name="Andrie de Vries" userId="38bc69793eb5a597" providerId="LiveId" clId="{2CEA7A8A-E1D7-4D57-B7B5-DD3D91B7588E}" dt="2017-12-19T20:21:44.342" v="340" actId="478"/>
          <ac:spMkLst>
            <pc:docMk/>
            <pc:sldMk cId="102100164" sldId="257"/>
            <ac:spMk id="172" creationId="{9F02F3D9-1A9A-4D6B-B1F7-BA2FE6491352}"/>
          </ac:spMkLst>
        </pc:spChg>
        <pc:spChg chg="add mod">
          <ac:chgData name="Andrie de Vries" userId="38bc69793eb5a597" providerId="LiveId" clId="{2CEA7A8A-E1D7-4D57-B7B5-DD3D91B7588E}" dt="2017-12-21T12:15:00.013" v="4789" actId="1037"/>
          <ac:spMkLst>
            <pc:docMk/>
            <pc:sldMk cId="102100164" sldId="257"/>
            <ac:spMk id="172" creationId="{425A0749-A68D-49D5-B09D-433885FEABAB}"/>
          </ac:spMkLst>
        </pc:spChg>
        <pc:spChg chg="del">
          <ac:chgData name="Andrie de Vries" userId="38bc69793eb5a597" providerId="LiveId" clId="{2CEA7A8A-E1D7-4D57-B7B5-DD3D91B7588E}" dt="2017-12-19T20:21:44.342" v="340" actId="478"/>
          <ac:spMkLst>
            <pc:docMk/>
            <pc:sldMk cId="102100164" sldId="257"/>
            <ac:spMk id="173" creationId="{4C501901-917F-42FA-AF37-4B13C43E3EEE}"/>
          </ac:spMkLst>
        </pc:spChg>
        <pc:spChg chg="add mod">
          <ac:chgData name="Andrie de Vries" userId="38bc69793eb5a597" providerId="LiveId" clId="{2CEA7A8A-E1D7-4D57-B7B5-DD3D91B7588E}" dt="2017-12-21T12:15:00.013" v="4789" actId="1037"/>
          <ac:spMkLst>
            <pc:docMk/>
            <pc:sldMk cId="102100164" sldId="257"/>
            <ac:spMk id="173" creationId="{D36BA3CF-DD03-437C-8157-F959390AA0FE}"/>
          </ac:spMkLst>
        </pc:spChg>
        <pc:spChg chg="add mod">
          <ac:chgData name="Andrie de Vries" userId="38bc69793eb5a597" providerId="LiveId" clId="{2CEA7A8A-E1D7-4D57-B7B5-DD3D91B7588E}" dt="2017-12-21T12:15:00.013" v="4789" actId="1037"/>
          <ac:spMkLst>
            <pc:docMk/>
            <pc:sldMk cId="102100164" sldId="257"/>
            <ac:spMk id="174" creationId="{7BF04B3B-8E89-4C51-BD95-9AF7682C2CF5}"/>
          </ac:spMkLst>
        </pc:spChg>
        <pc:spChg chg="add mod">
          <ac:chgData name="Andrie de Vries" userId="38bc69793eb5a597" providerId="LiveId" clId="{2CEA7A8A-E1D7-4D57-B7B5-DD3D91B7588E}" dt="2017-12-21T12:15:00.013" v="4789" actId="1037"/>
          <ac:spMkLst>
            <pc:docMk/>
            <pc:sldMk cId="102100164" sldId="257"/>
            <ac:spMk id="175" creationId="{3A6E8FE6-4FFC-446F-B195-568A78D56E9C}"/>
          </ac:spMkLst>
        </pc:spChg>
        <pc:spChg chg="del">
          <ac:chgData name="Andrie de Vries" userId="38bc69793eb5a597" providerId="LiveId" clId="{2CEA7A8A-E1D7-4D57-B7B5-DD3D91B7588E}" dt="2017-12-19T20:21:44.342" v="340" actId="478"/>
          <ac:spMkLst>
            <pc:docMk/>
            <pc:sldMk cId="102100164" sldId="257"/>
            <ac:spMk id="175" creationId="{25D0D6A3-24C4-4E13-8937-C80E00B2A631}"/>
          </ac:spMkLst>
        </pc:spChg>
        <pc:spChg chg="del">
          <ac:chgData name="Andrie de Vries" userId="38bc69793eb5a597" providerId="LiveId" clId="{2CEA7A8A-E1D7-4D57-B7B5-DD3D91B7588E}" dt="2017-12-19T20:21:44.342" v="340" actId="478"/>
          <ac:spMkLst>
            <pc:docMk/>
            <pc:sldMk cId="102100164" sldId="257"/>
            <ac:spMk id="176" creationId="{4CB6339D-0B1F-499E-90B0-25F8E4EB8145}"/>
          </ac:spMkLst>
        </pc:spChg>
        <pc:spChg chg="add mod">
          <ac:chgData name="Andrie de Vries" userId="38bc69793eb5a597" providerId="LiveId" clId="{2CEA7A8A-E1D7-4D57-B7B5-DD3D91B7588E}" dt="2017-12-21T12:15:00.013" v="4789" actId="1037"/>
          <ac:spMkLst>
            <pc:docMk/>
            <pc:sldMk cId="102100164" sldId="257"/>
            <ac:spMk id="176" creationId="{4B122F1B-EFEF-44FF-967A-C119CEF49D6C}"/>
          </ac:spMkLst>
        </pc:spChg>
        <pc:spChg chg="add mod">
          <ac:chgData name="Andrie de Vries" userId="38bc69793eb5a597" providerId="LiveId" clId="{2CEA7A8A-E1D7-4D57-B7B5-DD3D91B7588E}" dt="2017-12-21T12:15:00.013" v="4789" actId="1037"/>
          <ac:spMkLst>
            <pc:docMk/>
            <pc:sldMk cId="102100164" sldId="257"/>
            <ac:spMk id="177" creationId="{0C6D2A08-55EF-45B7-B881-0135A16E644B}"/>
          </ac:spMkLst>
        </pc:spChg>
        <pc:spChg chg="add mod">
          <ac:chgData name="Andrie de Vries" userId="38bc69793eb5a597" providerId="LiveId" clId="{2CEA7A8A-E1D7-4D57-B7B5-DD3D91B7588E}" dt="2017-12-21T12:15:00.013" v="4789" actId="1037"/>
          <ac:spMkLst>
            <pc:docMk/>
            <pc:sldMk cId="102100164" sldId="257"/>
            <ac:spMk id="178" creationId="{28B3F012-6419-4EB3-AC0A-56548C849900}"/>
          </ac:spMkLst>
        </pc:spChg>
        <pc:spChg chg="add mod">
          <ac:chgData name="Andrie de Vries" userId="38bc69793eb5a597" providerId="LiveId" clId="{2CEA7A8A-E1D7-4D57-B7B5-DD3D91B7588E}" dt="2017-12-21T12:15:00.013" v="4789" actId="1037"/>
          <ac:spMkLst>
            <pc:docMk/>
            <pc:sldMk cId="102100164" sldId="257"/>
            <ac:spMk id="179" creationId="{0D430DD3-AD73-4283-9269-C8F126DE15FD}"/>
          </ac:spMkLst>
        </pc:spChg>
        <pc:spChg chg="add mod">
          <ac:chgData name="Andrie de Vries" userId="38bc69793eb5a597" providerId="LiveId" clId="{2CEA7A8A-E1D7-4D57-B7B5-DD3D91B7588E}" dt="2017-12-21T12:15:00.013" v="4789" actId="1037"/>
          <ac:spMkLst>
            <pc:docMk/>
            <pc:sldMk cId="102100164" sldId="257"/>
            <ac:spMk id="180" creationId="{29CFB865-E3C6-4BDB-9B4E-186B3DB01ABA}"/>
          </ac:spMkLst>
        </pc:spChg>
        <pc:spChg chg="add mod">
          <ac:chgData name="Andrie de Vries" userId="38bc69793eb5a597" providerId="LiveId" clId="{2CEA7A8A-E1D7-4D57-B7B5-DD3D91B7588E}" dt="2017-12-21T12:15:00.013" v="4789" actId="1037"/>
          <ac:spMkLst>
            <pc:docMk/>
            <pc:sldMk cId="102100164" sldId="257"/>
            <ac:spMk id="181" creationId="{DEB5CDFE-EB4E-4765-8843-6AB80F344601}"/>
          </ac:spMkLst>
        </pc:spChg>
        <pc:spChg chg="add mod">
          <ac:chgData name="Andrie de Vries" userId="38bc69793eb5a597" providerId="LiveId" clId="{2CEA7A8A-E1D7-4D57-B7B5-DD3D91B7588E}" dt="2017-12-21T12:15:22.265" v="4822" actId="1036"/>
          <ac:spMkLst>
            <pc:docMk/>
            <pc:sldMk cId="102100164" sldId="257"/>
            <ac:spMk id="182" creationId="{4BCE71EB-EB95-4FBA-BA6B-2FB4DDC72588}"/>
          </ac:spMkLst>
        </pc:spChg>
        <pc:spChg chg="add mod">
          <ac:chgData name="Andrie de Vries" userId="38bc69793eb5a597" providerId="LiveId" clId="{2CEA7A8A-E1D7-4D57-B7B5-DD3D91B7588E}" dt="2017-12-21T12:15:22.265" v="4822" actId="1036"/>
          <ac:spMkLst>
            <pc:docMk/>
            <pc:sldMk cId="102100164" sldId="257"/>
            <ac:spMk id="183" creationId="{403EB52B-A7F7-4D13-9EA1-11B5364D042D}"/>
          </ac:spMkLst>
        </pc:spChg>
        <pc:spChg chg="add mod">
          <ac:chgData name="Andrie de Vries" userId="38bc69793eb5a597" providerId="LiveId" clId="{2CEA7A8A-E1D7-4D57-B7B5-DD3D91B7588E}" dt="2017-12-21T12:15:22.265" v="4822" actId="1036"/>
          <ac:spMkLst>
            <pc:docMk/>
            <pc:sldMk cId="102100164" sldId="257"/>
            <ac:spMk id="184" creationId="{B7D6903A-6BB6-4E0F-B613-C6D2BC2D008D}"/>
          </ac:spMkLst>
        </pc:spChg>
        <pc:spChg chg="add mod">
          <ac:chgData name="Andrie de Vries" userId="38bc69793eb5a597" providerId="LiveId" clId="{2CEA7A8A-E1D7-4D57-B7B5-DD3D91B7588E}" dt="2017-12-21T12:15:22.265" v="4822" actId="1036"/>
          <ac:spMkLst>
            <pc:docMk/>
            <pc:sldMk cId="102100164" sldId="257"/>
            <ac:spMk id="185" creationId="{B4998B2C-8CCF-4006-95A4-8ED3A3259BB8}"/>
          </ac:spMkLst>
        </pc:spChg>
        <pc:spChg chg="add mod">
          <ac:chgData name="Andrie de Vries" userId="38bc69793eb5a597" providerId="LiveId" clId="{2CEA7A8A-E1D7-4D57-B7B5-DD3D91B7588E}" dt="2017-12-21T12:15:22.265" v="4822" actId="1036"/>
          <ac:spMkLst>
            <pc:docMk/>
            <pc:sldMk cId="102100164" sldId="257"/>
            <ac:spMk id="186" creationId="{DF4B17CE-7182-4A0A-8348-83AB98D24437}"/>
          </ac:spMkLst>
        </pc:spChg>
        <pc:spChg chg="add mod">
          <ac:chgData name="Andrie de Vries" userId="38bc69793eb5a597" providerId="LiveId" clId="{2CEA7A8A-E1D7-4D57-B7B5-DD3D91B7588E}" dt="2017-12-21T12:15:22.265" v="4822" actId="1036"/>
          <ac:spMkLst>
            <pc:docMk/>
            <pc:sldMk cId="102100164" sldId="257"/>
            <ac:spMk id="187" creationId="{B1EB848E-B507-4965-96B2-2A1D2727477A}"/>
          </ac:spMkLst>
        </pc:spChg>
        <pc:spChg chg="add mod ord">
          <ac:chgData name="Andrie de Vries" userId="38bc69793eb5a597" providerId="LiveId" clId="{2CEA7A8A-E1D7-4D57-B7B5-DD3D91B7588E}" dt="2017-12-20T17:04:18.597" v="3515" actId="167"/>
          <ac:spMkLst>
            <pc:docMk/>
            <pc:sldMk cId="102100164" sldId="257"/>
            <ac:spMk id="188" creationId="{8185AA5F-DB5B-4C9B-A40B-AEDB8AA5A297}"/>
          </ac:spMkLst>
        </pc:spChg>
        <pc:spChg chg="del mod">
          <ac:chgData name="Andrie de Vries" userId="38bc69793eb5a597" providerId="LiveId" clId="{2CEA7A8A-E1D7-4D57-B7B5-DD3D91B7588E}" dt="2017-12-20T13:32:41.100" v="2447" actId="478"/>
          <ac:spMkLst>
            <pc:docMk/>
            <pc:sldMk cId="102100164" sldId="257"/>
            <ac:spMk id="188" creationId="{00000000-0000-0000-0000-000000000000}"/>
          </ac:spMkLst>
        </pc:spChg>
        <pc:spChg chg="add mod">
          <ac:chgData name="Andrie de Vries" userId="38bc69793eb5a597" providerId="LiveId" clId="{2CEA7A8A-E1D7-4D57-B7B5-DD3D91B7588E}" dt="2017-12-21T12:15:22.265" v="4822" actId="1036"/>
          <ac:spMkLst>
            <pc:docMk/>
            <pc:sldMk cId="102100164" sldId="257"/>
            <ac:spMk id="189" creationId="{8F23405C-55D1-429F-99BB-980EE0D6E25B}"/>
          </ac:spMkLst>
        </pc:spChg>
        <pc:spChg chg="add mod">
          <ac:chgData name="Andrie de Vries" userId="38bc69793eb5a597" providerId="LiveId" clId="{2CEA7A8A-E1D7-4D57-B7B5-DD3D91B7588E}" dt="2017-12-21T12:15:22.265" v="4822" actId="1036"/>
          <ac:spMkLst>
            <pc:docMk/>
            <pc:sldMk cId="102100164" sldId="257"/>
            <ac:spMk id="190" creationId="{2EFC6BBF-D8E4-494A-AECB-9A2D603CC8BD}"/>
          </ac:spMkLst>
        </pc:spChg>
        <pc:spChg chg="add mod">
          <ac:chgData name="Andrie de Vries" userId="38bc69793eb5a597" providerId="LiveId" clId="{2CEA7A8A-E1D7-4D57-B7B5-DD3D91B7588E}" dt="2017-12-21T12:15:22.265" v="4822" actId="1036"/>
          <ac:spMkLst>
            <pc:docMk/>
            <pc:sldMk cId="102100164" sldId="257"/>
            <ac:spMk id="191" creationId="{95C1AFAD-75D5-49E6-9011-8ABA382B2CE4}"/>
          </ac:spMkLst>
        </pc:spChg>
        <pc:spChg chg="add mod">
          <ac:chgData name="Andrie de Vries" userId="38bc69793eb5a597" providerId="LiveId" clId="{2CEA7A8A-E1D7-4D57-B7B5-DD3D91B7588E}" dt="2017-12-21T12:15:22.265" v="4822" actId="1036"/>
          <ac:spMkLst>
            <pc:docMk/>
            <pc:sldMk cId="102100164" sldId="257"/>
            <ac:spMk id="192" creationId="{9FA8B661-4F1E-4FA4-8D77-5AA8623DA602}"/>
          </ac:spMkLst>
        </pc:spChg>
        <pc:spChg chg="add mod">
          <ac:chgData name="Andrie de Vries" userId="38bc69793eb5a597" providerId="LiveId" clId="{2CEA7A8A-E1D7-4D57-B7B5-DD3D91B7588E}" dt="2017-12-21T12:16:07.082" v="4826" actId="1037"/>
          <ac:spMkLst>
            <pc:docMk/>
            <pc:sldMk cId="102100164" sldId="257"/>
            <ac:spMk id="193" creationId="{2ACE50FB-B325-4FCE-B349-32F85D187D30}"/>
          </ac:spMkLst>
        </pc:spChg>
        <pc:spChg chg="add mod">
          <ac:chgData name="Andrie de Vries" userId="38bc69793eb5a597" providerId="LiveId" clId="{2CEA7A8A-E1D7-4D57-B7B5-DD3D91B7588E}" dt="2017-12-20T13:46:25.014" v="2497" actId="1076"/>
          <ac:spMkLst>
            <pc:docMk/>
            <pc:sldMk cId="102100164" sldId="257"/>
            <ac:spMk id="194" creationId="{9EDBC949-2074-44F9-9378-EF0A803C47E0}"/>
          </ac:spMkLst>
        </pc:spChg>
        <pc:spChg chg="add mod">
          <ac:chgData name="Andrie de Vries" userId="38bc69793eb5a597" providerId="LiveId" clId="{2CEA7A8A-E1D7-4D57-B7B5-DD3D91B7588E}" dt="2017-12-21T16:00:51.001" v="4952" actId="1076"/>
          <ac:spMkLst>
            <pc:docMk/>
            <pc:sldMk cId="102100164" sldId="257"/>
            <ac:spMk id="195" creationId="{3890997C-3426-4546-9D4E-AF7A4A77D619}"/>
          </ac:spMkLst>
        </pc:spChg>
        <pc:spChg chg="add mod">
          <ac:chgData name="Andrie de Vries" userId="38bc69793eb5a597" providerId="LiveId" clId="{2CEA7A8A-E1D7-4D57-B7B5-DD3D91B7588E}" dt="2017-12-21T16:00:51.001" v="4952" actId="1076"/>
          <ac:spMkLst>
            <pc:docMk/>
            <pc:sldMk cId="102100164" sldId="257"/>
            <ac:spMk id="196" creationId="{A66B198B-1112-4CCB-8C96-F805D5661150}"/>
          </ac:spMkLst>
        </pc:spChg>
        <pc:spChg chg="add mod">
          <ac:chgData name="Andrie de Vries" userId="38bc69793eb5a597" providerId="LiveId" clId="{2CEA7A8A-E1D7-4D57-B7B5-DD3D91B7588E}" dt="2017-12-21T16:00:58.962" v="4953" actId="1076"/>
          <ac:spMkLst>
            <pc:docMk/>
            <pc:sldMk cId="102100164" sldId="257"/>
            <ac:spMk id="197" creationId="{7019E19B-7726-4B6B-A332-6DD3ECBE8FE9}"/>
          </ac:spMkLst>
        </pc:spChg>
        <pc:spChg chg="del mod">
          <ac:chgData name="Andrie de Vries" userId="38bc69793eb5a597" providerId="LiveId" clId="{2CEA7A8A-E1D7-4D57-B7B5-DD3D91B7588E}" dt="2017-12-20T17:04:33.136" v="3516" actId="478"/>
          <ac:spMkLst>
            <pc:docMk/>
            <pc:sldMk cId="102100164" sldId="257"/>
            <ac:spMk id="198" creationId="{00000000-0000-0000-0000-000000000000}"/>
          </ac:spMkLst>
        </pc:spChg>
        <pc:spChg chg="add mod">
          <ac:chgData name="Andrie de Vries" userId="38bc69793eb5a597" providerId="LiveId" clId="{2CEA7A8A-E1D7-4D57-B7B5-DD3D91B7588E}" dt="2017-12-21T12:11:43.603" v="4721" actId="1036"/>
          <ac:spMkLst>
            <pc:docMk/>
            <pc:sldMk cId="102100164" sldId="257"/>
            <ac:spMk id="198" creationId="{13BEE9E0-1193-42F7-983D-176E676001DB}"/>
          </ac:spMkLst>
        </pc:spChg>
        <pc:spChg chg="del mod">
          <ac:chgData name="Andrie de Vries" userId="38bc69793eb5a597" providerId="LiveId" clId="{2CEA7A8A-E1D7-4D57-B7B5-DD3D91B7588E}" dt="2017-12-21T19:56:27.812" v="5051" actId="478"/>
          <ac:spMkLst>
            <pc:docMk/>
            <pc:sldMk cId="102100164" sldId="257"/>
            <ac:spMk id="199" creationId="{00000000-0000-0000-0000-000000000000}"/>
          </ac:spMkLst>
        </pc:spChg>
        <pc:spChg chg="add mod">
          <ac:chgData name="Andrie de Vries" userId="38bc69793eb5a597" providerId="LiveId" clId="{2CEA7A8A-E1D7-4D57-B7B5-DD3D91B7588E}" dt="2017-12-21T16:00:58.962" v="4953" actId="1076"/>
          <ac:spMkLst>
            <pc:docMk/>
            <pc:sldMk cId="102100164" sldId="257"/>
            <ac:spMk id="200" creationId="{3DF6CB42-4181-4032-8EAB-B0ED02D52124}"/>
          </ac:spMkLst>
        </pc:spChg>
        <pc:spChg chg="add mod">
          <ac:chgData name="Andrie de Vries" userId="38bc69793eb5a597" providerId="LiveId" clId="{2CEA7A8A-E1D7-4D57-B7B5-DD3D91B7588E}" dt="2017-12-21T16:01:04.165" v="4954" actId="1076"/>
          <ac:spMkLst>
            <pc:docMk/>
            <pc:sldMk cId="102100164" sldId="257"/>
            <ac:spMk id="201" creationId="{DDFC99B8-4573-4810-AB2F-793A5C310B84}"/>
          </ac:spMkLst>
        </pc:spChg>
        <pc:spChg chg="add mod">
          <ac:chgData name="Andrie de Vries" userId="38bc69793eb5a597" providerId="LiveId" clId="{2CEA7A8A-E1D7-4D57-B7B5-DD3D91B7588E}" dt="2017-12-21T16:01:04.165" v="4954" actId="1076"/>
          <ac:spMkLst>
            <pc:docMk/>
            <pc:sldMk cId="102100164" sldId="257"/>
            <ac:spMk id="202" creationId="{0394D10E-16CA-483D-918B-49EE82A63702}"/>
          </ac:spMkLst>
        </pc:spChg>
        <pc:spChg chg="add mod">
          <ac:chgData name="Andrie de Vries" userId="38bc69793eb5a597" providerId="LiveId" clId="{2CEA7A8A-E1D7-4D57-B7B5-DD3D91B7588E}" dt="2017-12-21T16:00:41.951" v="4951" actId="1076"/>
          <ac:spMkLst>
            <pc:docMk/>
            <pc:sldMk cId="102100164" sldId="257"/>
            <ac:spMk id="204" creationId="{DEC82CCD-DFF4-4401-B82C-0C0F103A854D}"/>
          </ac:spMkLst>
        </pc:spChg>
        <pc:spChg chg="add mod">
          <ac:chgData name="Andrie de Vries" userId="38bc69793eb5a597" providerId="LiveId" clId="{2CEA7A8A-E1D7-4D57-B7B5-DD3D91B7588E}" dt="2017-12-21T16:01:10.202" v="4955" actId="1076"/>
          <ac:spMkLst>
            <pc:docMk/>
            <pc:sldMk cId="102100164" sldId="257"/>
            <ac:spMk id="205" creationId="{8F1FD319-8A64-411F-BB1C-FF6DD9BB9C99}"/>
          </ac:spMkLst>
        </pc:spChg>
        <pc:spChg chg="add mod">
          <ac:chgData name="Andrie de Vries" userId="38bc69793eb5a597" providerId="LiveId" clId="{2CEA7A8A-E1D7-4D57-B7B5-DD3D91B7588E}" dt="2017-12-21T16:01:10.202" v="4955" actId="1076"/>
          <ac:spMkLst>
            <pc:docMk/>
            <pc:sldMk cId="102100164" sldId="257"/>
            <ac:spMk id="206" creationId="{2969C9C7-F676-4767-B0B6-9642E444D034}"/>
          </ac:spMkLst>
        </pc:spChg>
        <pc:spChg chg="add mod">
          <ac:chgData name="Andrie de Vries" userId="38bc69793eb5a597" providerId="LiveId" clId="{2CEA7A8A-E1D7-4D57-B7B5-DD3D91B7588E}" dt="2017-12-21T12:16:07.082" v="4826" actId="1037"/>
          <ac:spMkLst>
            <pc:docMk/>
            <pc:sldMk cId="102100164" sldId="257"/>
            <ac:spMk id="207" creationId="{B96BA7AF-1FB8-41F2-AFF7-AE5C0AA5584D}"/>
          </ac:spMkLst>
        </pc:spChg>
        <pc:spChg chg="add mod">
          <ac:chgData name="Andrie de Vries" userId="38bc69793eb5a597" providerId="LiveId" clId="{2CEA7A8A-E1D7-4D57-B7B5-DD3D91B7588E}" dt="2017-12-21T14:01:00.381" v="4873" actId="20577"/>
          <ac:spMkLst>
            <pc:docMk/>
            <pc:sldMk cId="102100164" sldId="257"/>
            <ac:spMk id="208" creationId="{01EF1BAF-9917-4B00-8670-D285A44290D0}"/>
          </ac:spMkLst>
        </pc:spChg>
        <pc:spChg chg="add mod">
          <ac:chgData name="Andrie de Vries" userId="38bc69793eb5a597" providerId="LiveId" clId="{2CEA7A8A-E1D7-4D57-B7B5-DD3D91B7588E}" dt="2017-12-21T15:59:26.423" v="4948" actId="1036"/>
          <ac:spMkLst>
            <pc:docMk/>
            <pc:sldMk cId="102100164" sldId="257"/>
            <ac:spMk id="209" creationId="{4F732C03-7A26-402E-9191-CFDFB094B31C}"/>
          </ac:spMkLst>
        </pc:spChg>
        <pc:spChg chg="add mod">
          <ac:chgData name="Andrie de Vries" userId="38bc69793eb5a597" providerId="LiveId" clId="{2CEA7A8A-E1D7-4D57-B7B5-DD3D91B7588E}" dt="2017-12-21T15:59:28.685" v="4949" actId="6549"/>
          <ac:spMkLst>
            <pc:docMk/>
            <pc:sldMk cId="102100164" sldId="257"/>
            <ac:spMk id="210" creationId="{ED37CFA7-AF86-4E6F-B3ED-AE257CCC4C02}"/>
          </ac:spMkLst>
        </pc:spChg>
        <pc:spChg chg="add mod">
          <ac:chgData name="Andrie de Vries" userId="38bc69793eb5a597" providerId="LiveId" clId="{2CEA7A8A-E1D7-4D57-B7B5-DD3D91B7588E}" dt="2017-12-21T12:16:07.082" v="4826" actId="1037"/>
          <ac:spMkLst>
            <pc:docMk/>
            <pc:sldMk cId="102100164" sldId="257"/>
            <ac:spMk id="211" creationId="{D8936A5D-7840-46D0-923B-23C521337031}"/>
          </ac:spMkLst>
        </pc:spChg>
        <pc:spChg chg="add mod">
          <ac:chgData name="Andrie de Vries" userId="38bc69793eb5a597" providerId="LiveId" clId="{2CEA7A8A-E1D7-4D57-B7B5-DD3D91B7588E}" dt="2017-12-21T14:01:09.275" v="4877" actId="6549"/>
          <ac:spMkLst>
            <pc:docMk/>
            <pc:sldMk cId="102100164" sldId="257"/>
            <ac:spMk id="212" creationId="{CD8EB881-FAF5-4EAE-8DFE-A0777639C8DA}"/>
          </ac:spMkLst>
        </pc:spChg>
        <pc:spChg chg="add mod">
          <ac:chgData name="Andrie de Vries" userId="38bc69793eb5a597" providerId="LiveId" clId="{2CEA7A8A-E1D7-4D57-B7B5-DD3D91B7588E}" dt="2017-12-20T15:53:45.867" v="2663" actId="20577"/>
          <ac:spMkLst>
            <pc:docMk/>
            <pc:sldMk cId="102100164" sldId="257"/>
            <ac:spMk id="213" creationId="{C00A73D9-0980-4982-AA90-E994586AD51B}"/>
          </ac:spMkLst>
        </pc:spChg>
        <pc:spChg chg="add mod ord">
          <ac:chgData name="Andrie de Vries" userId="38bc69793eb5a597" providerId="LiveId" clId="{2CEA7A8A-E1D7-4D57-B7B5-DD3D91B7588E}" dt="2017-12-20T17:04:18.597" v="3515" actId="167"/>
          <ac:spMkLst>
            <pc:docMk/>
            <pc:sldMk cId="102100164" sldId="257"/>
            <ac:spMk id="214" creationId="{41A2F129-A605-4872-B66A-DE9771F13B2B}"/>
          </ac:spMkLst>
        </pc:spChg>
        <pc:spChg chg="add del mod">
          <ac:chgData name="Andrie de Vries" userId="38bc69793eb5a597" providerId="LiveId" clId="{2CEA7A8A-E1D7-4D57-B7B5-DD3D91B7588E}" dt="2017-12-20T16:06:11.932" v="2763" actId="478"/>
          <ac:spMkLst>
            <pc:docMk/>
            <pc:sldMk cId="102100164" sldId="257"/>
            <ac:spMk id="214" creationId="{A7675372-2418-40AA-A151-156FC88F56BA}"/>
          </ac:spMkLst>
        </pc:spChg>
        <pc:spChg chg="add mod">
          <ac:chgData name="Andrie de Vries" userId="38bc69793eb5a597" providerId="LiveId" clId="{2CEA7A8A-E1D7-4D57-B7B5-DD3D91B7588E}" dt="2017-12-20T15:53:33.367" v="2640" actId="571"/>
          <ac:spMkLst>
            <pc:docMk/>
            <pc:sldMk cId="102100164" sldId="257"/>
            <ac:spMk id="215" creationId="{56FF42A1-43E3-4A52-AC1A-AB45D863EF60}"/>
          </ac:spMkLst>
        </pc:spChg>
        <pc:spChg chg="add mod">
          <ac:chgData name="Andrie de Vries" userId="38bc69793eb5a597" providerId="LiveId" clId="{2CEA7A8A-E1D7-4D57-B7B5-DD3D91B7588E}" dt="2017-12-20T15:54:09.451" v="2688" actId="20577"/>
          <ac:spMkLst>
            <pc:docMk/>
            <pc:sldMk cId="102100164" sldId="257"/>
            <ac:spMk id="216" creationId="{59E867AB-779A-42DA-B587-E1E3CDCA3D45}"/>
          </ac:spMkLst>
        </pc:spChg>
        <pc:spChg chg="add mod">
          <ac:chgData name="Andrie de Vries" userId="38bc69793eb5a597" providerId="LiveId" clId="{2CEA7A8A-E1D7-4D57-B7B5-DD3D91B7588E}" dt="2017-12-21T11:52:15.009" v="4305" actId="20577"/>
          <ac:spMkLst>
            <pc:docMk/>
            <pc:sldMk cId="102100164" sldId="257"/>
            <ac:spMk id="217" creationId="{C44C7F26-2681-4713-A164-20570E82053A}"/>
          </ac:spMkLst>
        </pc:spChg>
        <pc:spChg chg="add mod">
          <ac:chgData name="Andrie de Vries" userId="38bc69793eb5a597" providerId="LiveId" clId="{2CEA7A8A-E1D7-4D57-B7B5-DD3D91B7588E}" dt="2017-12-21T12:11:56.174" v="4725" actId="1036"/>
          <ac:spMkLst>
            <pc:docMk/>
            <pc:sldMk cId="102100164" sldId="257"/>
            <ac:spMk id="218" creationId="{D07D74E1-96B9-459F-98C0-3D889CBC3C35}"/>
          </ac:spMkLst>
        </pc:spChg>
        <pc:spChg chg="add mod">
          <ac:chgData name="Andrie de Vries" userId="38bc69793eb5a597" providerId="LiveId" clId="{2CEA7A8A-E1D7-4D57-B7B5-DD3D91B7588E}" dt="2017-12-21T12:11:56.174" v="4725" actId="1036"/>
          <ac:spMkLst>
            <pc:docMk/>
            <pc:sldMk cId="102100164" sldId="257"/>
            <ac:spMk id="219" creationId="{21C7A5DB-67B2-40E8-ABBD-214FB23774A7}"/>
          </ac:spMkLst>
        </pc:spChg>
        <pc:spChg chg="add mod ord">
          <ac:chgData name="Andrie de Vries" userId="38bc69793eb5a597" providerId="LiveId" clId="{2CEA7A8A-E1D7-4D57-B7B5-DD3D91B7588E}" dt="2017-12-20T23:20:58.280" v="3917" actId="108"/>
          <ac:spMkLst>
            <pc:docMk/>
            <pc:sldMk cId="102100164" sldId="257"/>
            <ac:spMk id="220" creationId="{7309FCFF-89AC-4425-B7F7-D1D7BC5BC6BC}"/>
          </ac:spMkLst>
        </pc:spChg>
        <pc:spChg chg="add mod ord">
          <ac:chgData name="Andrie de Vries" userId="38bc69793eb5a597" providerId="LiveId" clId="{2CEA7A8A-E1D7-4D57-B7B5-DD3D91B7588E}" dt="2017-12-21T12:12:58.678" v="4765" actId="1035"/>
          <ac:spMkLst>
            <pc:docMk/>
            <pc:sldMk cId="102100164" sldId="257"/>
            <ac:spMk id="221" creationId="{0ECE7E50-8A9A-4B8C-9DB5-2910C08A8710}"/>
          </ac:spMkLst>
        </pc:spChg>
        <pc:spChg chg="add mod ord">
          <ac:chgData name="Andrie de Vries" userId="38bc69793eb5a597" providerId="LiveId" clId="{2CEA7A8A-E1D7-4D57-B7B5-DD3D91B7588E}" dt="2017-12-20T17:04:18.597" v="3515" actId="167"/>
          <ac:spMkLst>
            <pc:docMk/>
            <pc:sldMk cId="102100164" sldId="257"/>
            <ac:spMk id="222" creationId="{2DA647B8-4D68-4065-8AF0-9B6368E4730F}"/>
          </ac:spMkLst>
        </pc:spChg>
        <pc:spChg chg="add mod ord">
          <ac:chgData name="Andrie de Vries" userId="38bc69793eb5a597" providerId="LiveId" clId="{2CEA7A8A-E1D7-4D57-B7B5-DD3D91B7588E}" dt="2017-12-21T15:59:26.423" v="4948" actId="1036"/>
          <ac:spMkLst>
            <pc:docMk/>
            <pc:sldMk cId="102100164" sldId="257"/>
            <ac:spMk id="223" creationId="{5E5B4460-F11E-49BB-BDD8-42DDBC793812}"/>
          </ac:spMkLst>
        </pc:spChg>
        <pc:spChg chg="add mod ord">
          <ac:chgData name="Andrie de Vries" userId="38bc69793eb5a597" providerId="LiveId" clId="{2CEA7A8A-E1D7-4D57-B7B5-DD3D91B7588E}" dt="2017-12-21T12:13:49.231" v="4768" actId="1076"/>
          <ac:spMkLst>
            <pc:docMk/>
            <pc:sldMk cId="102100164" sldId="257"/>
            <ac:spMk id="224" creationId="{6B3F8B79-AF6B-414D-B0A1-2EA82142ABD7}"/>
          </ac:spMkLst>
        </pc:spChg>
        <pc:spChg chg="add mod ord">
          <ac:chgData name="Andrie de Vries" userId="38bc69793eb5a597" providerId="LiveId" clId="{2CEA7A8A-E1D7-4D57-B7B5-DD3D91B7588E}" dt="2017-12-21T12:11:56.174" v="4725" actId="1036"/>
          <ac:spMkLst>
            <pc:docMk/>
            <pc:sldMk cId="102100164" sldId="257"/>
            <ac:spMk id="225" creationId="{F385EA7B-ED21-4AE4-B2B4-B4AEA7A23219}"/>
          </ac:spMkLst>
        </pc:spChg>
        <pc:spChg chg="add mod">
          <ac:chgData name="Andrie de Vries" userId="38bc69793eb5a597" providerId="LiveId" clId="{2CEA7A8A-E1D7-4D57-B7B5-DD3D91B7588E}" dt="2017-12-21T12:11:43.603" v="4721" actId="1036"/>
          <ac:spMkLst>
            <pc:docMk/>
            <pc:sldMk cId="102100164" sldId="257"/>
            <ac:spMk id="226" creationId="{4C62863D-9C3E-44B8-86D3-324E5E5603C0}"/>
          </ac:spMkLst>
        </pc:spChg>
        <pc:spChg chg="add mod">
          <ac:chgData name="Andrie de Vries" userId="38bc69793eb5a597" providerId="LiveId" clId="{2CEA7A8A-E1D7-4D57-B7B5-DD3D91B7588E}" dt="2017-12-21T14:00:30.812" v="4863" actId="6549"/>
          <ac:spMkLst>
            <pc:docMk/>
            <pc:sldMk cId="102100164" sldId="257"/>
            <ac:spMk id="227" creationId="{FF3F30CC-F1A0-4696-B926-70690B9F503F}"/>
          </ac:spMkLst>
        </pc:spChg>
        <pc:spChg chg="add mod">
          <ac:chgData name="Andrie de Vries" userId="38bc69793eb5a597" providerId="LiveId" clId="{2CEA7A8A-E1D7-4D57-B7B5-DD3D91B7588E}" dt="2017-12-20T23:08:05.439" v="3702" actId="1076"/>
          <ac:spMkLst>
            <pc:docMk/>
            <pc:sldMk cId="102100164" sldId="257"/>
            <ac:spMk id="228" creationId="{17CF30CA-41A4-4F8F-A3F0-17CAD3AD836E}"/>
          </ac:spMkLst>
        </pc:spChg>
        <pc:spChg chg="add mod">
          <ac:chgData name="Andrie de Vries" userId="38bc69793eb5a597" providerId="LiveId" clId="{2CEA7A8A-E1D7-4D57-B7B5-DD3D91B7588E}" dt="2017-12-20T23:08:05.439" v="3702" actId="1076"/>
          <ac:spMkLst>
            <pc:docMk/>
            <pc:sldMk cId="102100164" sldId="257"/>
            <ac:spMk id="229" creationId="{DB79AD48-5264-48B9-BD29-D17C9B51C824}"/>
          </ac:spMkLst>
        </pc:spChg>
        <pc:spChg chg="add mod">
          <ac:chgData name="Andrie de Vries" userId="38bc69793eb5a597" providerId="LiveId" clId="{2CEA7A8A-E1D7-4D57-B7B5-DD3D91B7588E}" dt="2017-12-20T23:08:05.439" v="3702" actId="1076"/>
          <ac:spMkLst>
            <pc:docMk/>
            <pc:sldMk cId="102100164" sldId="257"/>
            <ac:spMk id="230" creationId="{6DDC1A49-F0AC-4544-8B66-0890C954AA4F}"/>
          </ac:spMkLst>
        </pc:spChg>
        <pc:spChg chg="add mod">
          <ac:chgData name="Andrie de Vries" userId="38bc69793eb5a597" providerId="LiveId" clId="{2CEA7A8A-E1D7-4D57-B7B5-DD3D91B7588E}" dt="2017-12-20T23:08:05.439" v="3702" actId="1076"/>
          <ac:spMkLst>
            <pc:docMk/>
            <pc:sldMk cId="102100164" sldId="257"/>
            <ac:spMk id="231" creationId="{C19BA4BD-B682-4C1F-ABF5-19BBC64F65A7}"/>
          </ac:spMkLst>
        </pc:spChg>
        <pc:spChg chg="add mod">
          <ac:chgData name="Andrie de Vries" userId="38bc69793eb5a597" providerId="LiveId" clId="{2CEA7A8A-E1D7-4D57-B7B5-DD3D91B7588E}" dt="2017-12-20T23:08:05.439" v="3702" actId="1076"/>
          <ac:spMkLst>
            <pc:docMk/>
            <pc:sldMk cId="102100164" sldId="257"/>
            <ac:spMk id="232" creationId="{F389C65F-A227-4876-8533-E8BC2B956135}"/>
          </ac:spMkLst>
        </pc:spChg>
        <pc:spChg chg="add mod">
          <ac:chgData name="Andrie de Vries" userId="38bc69793eb5a597" providerId="LiveId" clId="{2CEA7A8A-E1D7-4D57-B7B5-DD3D91B7588E}" dt="2017-12-20T23:08:05.439" v="3702" actId="1076"/>
          <ac:spMkLst>
            <pc:docMk/>
            <pc:sldMk cId="102100164" sldId="257"/>
            <ac:spMk id="233" creationId="{58CA4A23-EF3F-44E2-BE80-6B225E5CDF92}"/>
          </ac:spMkLst>
        </pc:spChg>
        <pc:spChg chg="add mod">
          <ac:chgData name="Andrie de Vries" userId="38bc69793eb5a597" providerId="LiveId" clId="{2CEA7A8A-E1D7-4D57-B7B5-DD3D91B7588E}" dt="2017-12-20T23:09:00.109" v="3741" actId="1035"/>
          <ac:spMkLst>
            <pc:docMk/>
            <pc:sldMk cId="102100164" sldId="257"/>
            <ac:spMk id="236" creationId="{B1CEC21C-7350-4523-B90A-C24081CE0AD1}"/>
          </ac:spMkLst>
        </pc:spChg>
        <pc:spChg chg="add mod">
          <ac:chgData name="Andrie de Vries" userId="38bc69793eb5a597" providerId="LiveId" clId="{2CEA7A8A-E1D7-4D57-B7B5-DD3D91B7588E}" dt="2017-12-20T23:09:00.109" v="3741" actId="1035"/>
          <ac:spMkLst>
            <pc:docMk/>
            <pc:sldMk cId="102100164" sldId="257"/>
            <ac:spMk id="237" creationId="{EC17D3F2-9525-485E-B48E-1FCF61143150}"/>
          </ac:spMkLst>
        </pc:spChg>
        <pc:spChg chg="add mod">
          <ac:chgData name="Andrie de Vries" userId="38bc69793eb5a597" providerId="LiveId" clId="{2CEA7A8A-E1D7-4D57-B7B5-DD3D91B7588E}" dt="2017-12-20T23:09:00.109" v="3741" actId="1035"/>
          <ac:spMkLst>
            <pc:docMk/>
            <pc:sldMk cId="102100164" sldId="257"/>
            <ac:spMk id="238" creationId="{0DA8A561-BEFC-4187-A552-2E3D047E1BBC}"/>
          </ac:spMkLst>
        </pc:spChg>
        <pc:spChg chg="add mod">
          <ac:chgData name="Andrie de Vries" userId="38bc69793eb5a597" providerId="LiveId" clId="{2CEA7A8A-E1D7-4D57-B7B5-DD3D91B7588E}" dt="2017-12-20T23:09:42.258" v="3759" actId="1036"/>
          <ac:spMkLst>
            <pc:docMk/>
            <pc:sldMk cId="102100164" sldId="257"/>
            <ac:spMk id="239" creationId="{FE93D30A-E255-409E-86F8-310345CBF17C}"/>
          </ac:spMkLst>
        </pc:spChg>
        <pc:spChg chg="add mod">
          <ac:chgData name="Andrie de Vries" userId="38bc69793eb5a597" providerId="LiveId" clId="{2CEA7A8A-E1D7-4D57-B7B5-DD3D91B7588E}" dt="2017-12-20T23:09:42.258" v="3759" actId="1036"/>
          <ac:spMkLst>
            <pc:docMk/>
            <pc:sldMk cId="102100164" sldId="257"/>
            <ac:spMk id="240" creationId="{10C50DC9-5D6B-4571-BF5A-07E841FFE15B}"/>
          </ac:spMkLst>
        </pc:spChg>
        <pc:spChg chg="add mod">
          <ac:chgData name="Andrie de Vries" userId="38bc69793eb5a597" providerId="LiveId" clId="{2CEA7A8A-E1D7-4D57-B7B5-DD3D91B7588E}" dt="2017-12-20T23:09:00.109" v="3741" actId="1035"/>
          <ac:spMkLst>
            <pc:docMk/>
            <pc:sldMk cId="102100164" sldId="257"/>
            <ac:spMk id="241" creationId="{1C19DB12-6BA8-473C-A7C3-E9804B3F8A45}"/>
          </ac:spMkLst>
        </pc:spChg>
        <pc:spChg chg="del">
          <ac:chgData name="Andrie de Vries" userId="38bc69793eb5a597" providerId="LiveId" clId="{2CEA7A8A-E1D7-4D57-B7B5-DD3D91B7588E}" dt="2017-12-20T13:32:51.011" v="2459" actId="478"/>
          <ac:spMkLst>
            <pc:docMk/>
            <pc:sldMk cId="102100164" sldId="257"/>
            <ac:spMk id="242" creationId="{00000000-0000-0000-0000-000000000000}"/>
          </ac:spMkLst>
        </pc:spChg>
        <pc:spChg chg="add mod">
          <ac:chgData name="Andrie de Vries" userId="38bc69793eb5a597" providerId="LiveId" clId="{2CEA7A8A-E1D7-4D57-B7B5-DD3D91B7588E}" dt="2017-12-21T15:59:14.012" v="4942" actId="1036"/>
          <ac:spMkLst>
            <pc:docMk/>
            <pc:sldMk cId="102100164" sldId="257"/>
            <ac:spMk id="244" creationId="{5214C115-BBA8-4A8E-A690-5521D6E897F4}"/>
          </ac:spMkLst>
        </pc:spChg>
        <pc:spChg chg="add mod">
          <ac:chgData name="Andrie de Vries" userId="38bc69793eb5a597" providerId="LiveId" clId="{2CEA7A8A-E1D7-4D57-B7B5-DD3D91B7588E}" dt="2017-12-21T15:59:14.012" v="4942" actId="1036"/>
          <ac:spMkLst>
            <pc:docMk/>
            <pc:sldMk cId="102100164" sldId="257"/>
            <ac:spMk id="245" creationId="{24DA4E5F-6598-4B17-BED4-494C6F6CEB11}"/>
          </ac:spMkLst>
        </pc:spChg>
        <pc:spChg chg="add mod">
          <ac:chgData name="Andrie de Vries" userId="38bc69793eb5a597" providerId="LiveId" clId="{2CEA7A8A-E1D7-4D57-B7B5-DD3D91B7588E}" dt="2017-12-21T15:59:14.012" v="4942" actId="1036"/>
          <ac:spMkLst>
            <pc:docMk/>
            <pc:sldMk cId="102100164" sldId="257"/>
            <ac:spMk id="246" creationId="{2883D69D-68DC-48E8-86D2-588ED155C2D2}"/>
          </ac:spMkLst>
        </pc:spChg>
        <pc:spChg chg="add mod">
          <ac:chgData name="Andrie de Vries" userId="38bc69793eb5a597" providerId="LiveId" clId="{2CEA7A8A-E1D7-4D57-B7B5-DD3D91B7588E}" dt="2017-12-21T15:59:14.012" v="4942" actId="1036"/>
          <ac:spMkLst>
            <pc:docMk/>
            <pc:sldMk cId="102100164" sldId="257"/>
            <ac:spMk id="247" creationId="{2A197C2E-FF60-4B5B-BB1F-22A096D7CAD1}"/>
          </ac:spMkLst>
        </pc:spChg>
        <pc:spChg chg="add mod">
          <ac:chgData name="Andrie de Vries" userId="38bc69793eb5a597" providerId="LiveId" clId="{2CEA7A8A-E1D7-4D57-B7B5-DD3D91B7588E}" dt="2017-12-21T15:59:14.012" v="4942" actId="1036"/>
          <ac:spMkLst>
            <pc:docMk/>
            <pc:sldMk cId="102100164" sldId="257"/>
            <ac:spMk id="248" creationId="{1F3D2547-BE47-4C4E-9DF7-7BCCAA0D7BBD}"/>
          </ac:spMkLst>
        </pc:spChg>
        <pc:spChg chg="add mod">
          <ac:chgData name="Andrie de Vries" userId="38bc69793eb5a597" providerId="LiveId" clId="{2CEA7A8A-E1D7-4D57-B7B5-DD3D91B7588E}" dt="2017-12-21T15:59:14.012" v="4942" actId="1036"/>
          <ac:spMkLst>
            <pc:docMk/>
            <pc:sldMk cId="102100164" sldId="257"/>
            <ac:spMk id="249" creationId="{93A76AD9-80AC-4794-B62A-107EED71FFC1}"/>
          </ac:spMkLst>
        </pc:spChg>
        <pc:spChg chg="add mod">
          <ac:chgData name="Andrie de Vries" userId="38bc69793eb5a597" providerId="LiveId" clId="{2CEA7A8A-E1D7-4D57-B7B5-DD3D91B7588E}" dt="2017-12-21T12:10:13.223" v="4655" actId="1076"/>
          <ac:spMkLst>
            <pc:docMk/>
            <pc:sldMk cId="102100164" sldId="257"/>
            <ac:spMk id="250" creationId="{34AB2DB4-CBFD-46D4-972E-12BB42244C7E}"/>
          </ac:spMkLst>
        </pc:spChg>
        <pc:spChg chg="add mod">
          <ac:chgData name="Andrie de Vries" userId="38bc69793eb5a597" providerId="LiveId" clId="{2CEA7A8A-E1D7-4D57-B7B5-DD3D91B7588E}" dt="2017-12-21T12:08:37.917" v="4636" actId="1035"/>
          <ac:spMkLst>
            <pc:docMk/>
            <pc:sldMk cId="102100164" sldId="257"/>
            <ac:spMk id="251" creationId="{DA797AF6-6D3B-41AC-8EEB-CD5E0625D630}"/>
          </ac:spMkLst>
        </pc:spChg>
        <pc:spChg chg="add del mod">
          <ac:chgData name="Andrie de Vries" userId="38bc69793eb5a597" providerId="LiveId" clId="{2CEA7A8A-E1D7-4D57-B7B5-DD3D91B7588E}" dt="2017-12-21T12:11:08.601" v="4702" actId="478"/>
          <ac:spMkLst>
            <pc:docMk/>
            <pc:sldMk cId="102100164" sldId="257"/>
            <ac:spMk id="252" creationId="{806ED13E-C7BC-47D4-9039-DBE1147F1365}"/>
          </ac:spMkLst>
        </pc:spChg>
        <pc:spChg chg="add mod">
          <ac:chgData name="Andrie de Vries" userId="38bc69793eb5a597" providerId="LiveId" clId="{2CEA7A8A-E1D7-4D57-B7B5-DD3D91B7588E}" dt="2017-12-21T14:01:43.809" v="4879" actId="113"/>
          <ac:spMkLst>
            <pc:docMk/>
            <pc:sldMk cId="102100164" sldId="257"/>
            <ac:spMk id="253" creationId="{F1CF8700-981A-44B6-8F96-1941DCF324B9}"/>
          </ac:spMkLst>
        </pc:spChg>
        <pc:spChg chg="add mod">
          <ac:chgData name="Andrie de Vries" userId="38bc69793eb5a597" providerId="LiveId" clId="{2CEA7A8A-E1D7-4D57-B7B5-DD3D91B7588E}" dt="2017-12-21T12:11:26.124" v="4709" actId="1036"/>
          <ac:spMkLst>
            <pc:docMk/>
            <pc:sldMk cId="102100164" sldId="257"/>
            <ac:spMk id="254" creationId="{0AA2894E-01D2-4F93-88D6-222C6E198B9B}"/>
          </ac:spMkLst>
        </pc:spChg>
        <pc:spChg chg="add del mod">
          <ac:chgData name="Andrie de Vries" userId="38bc69793eb5a597" providerId="LiveId" clId="{2CEA7A8A-E1D7-4D57-B7B5-DD3D91B7588E}" dt="2017-12-21T12:11:08.601" v="4702" actId="478"/>
          <ac:spMkLst>
            <pc:docMk/>
            <pc:sldMk cId="102100164" sldId="257"/>
            <ac:spMk id="255" creationId="{CB1F0D4B-3E72-4CFB-91A0-7373495897D7}"/>
          </ac:spMkLst>
        </pc:spChg>
        <pc:spChg chg="add mod">
          <ac:chgData name="Andrie de Vries" userId="38bc69793eb5a597" providerId="LiveId" clId="{2CEA7A8A-E1D7-4D57-B7B5-DD3D91B7588E}" dt="2017-12-21T12:11:26.124" v="4709" actId="1036"/>
          <ac:spMkLst>
            <pc:docMk/>
            <pc:sldMk cId="102100164" sldId="257"/>
            <ac:spMk id="256" creationId="{89ABD04A-6626-4B16-9D9C-44F51655FEEA}"/>
          </ac:spMkLst>
        </pc:spChg>
        <pc:spChg chg="del">
          <ac:chgData name="Andrie de Vries" userId="38bc69793eb5a597" providerId="LiveId" clId="{2CEA7A8A-E1D7-4D57-B7B5-DD3D91B7588E}" dt="2017-12-20T16:47:01.252" v="3037" actId="478"/>
          <ac:spMkLst>
            <pc:docMk/>
            <pc:sldMk cId="102100164" sldId="257"/>
            <ac:spMk id="256" creationId="{00000000-0000-0000-0000-000000000000}"/>
          </ac:spMkLst>
        </pc:spChg>
        <pc:spChg chg="add del mod">
          <ac:chgData name="Andrie de Vries" userId="38bc69793eb5a597" providerId="LiveId" clId="{2CEA7A8A-E1D7-4D57-B7B5-DD3D91B7588E}" dt="2017-12-21T12:08:53.491" v="4645" actId="478"/>
          <ac:spMkLst>
            <pc:docMk/>
            <pc:sldMk cId="102100164" sldId="257"/>
            <ac:spMk id="257" creationId="{742AA2C7-E388-4498-ADB9-28BABA9C85C4}"/>
          </ac:spMkLst>
        </pc:spChg>
        <pc:spChg chg="add mod">
          <ac:chgData name="Andrie de Vries" userId="38bc69793eb5a597" providerId="LiveId" clId="{2CEA7A8A-E1D7-4D57-B7B5-DD3D91B7588E}" dt="2017-12-21T12:10:52.649" v="4691" actId="6549"/>
          <ac:spMkLst>
            <pc:docMk/>
            <pc:sldMk cId="102100164" sldId="257"/>
            <ac:spMk id="258" creationId="{28E1174C-8B53-4CB8-881C-9CB22DC13AE0}"/>
          </ac:spMkLst>
        </pc:spChg>
        <pc:spChg chg="add mod">
          <ac:chgData name="Andrie de Vries" userId="38bc69793eb5a597" providerId="LiveId" clId="{2CEA7A8A-E1D7-4D57-B7B5-DD3D91B7588E}" dt="2017-12-21T12:11:30.391" v="4712" actId="1036"/>
          <ac:spMkLst>
            <pc:docMk/>
            <pc:sldMk cId="102100164" sldId="257"/>
            <ac:spMk id="259" creationId="{81E4E75D-AC60-4F62-8275-A05BA217F355}"/>
          </ac:spMkLst>
        </pc:spChg>
        <pc:spChg chg="del">
          <ac:chgData name="Andrie de Vries" userId="38bc69793eb5a597" providerId="LiveId" clId="{2CEA7A8A-E1D7-4D57-B7B5-DD3D91B7588E}" dt="2017-12-19T20:21:44.342" v="340" actId="478"/>
          <ac:spMkLst>
            <pc:docMk/>
            <pc:sldMk cId="102100164" sldId="257"/>
            <ac:spMk id="263" creationId="{00000000-0000-0000-0000-000000000000}"/>
          </ac:spMkLst>
        </pc:spChg>
        <pc:spChg chg="del">
          <ac:chgData name="Andrie de Vries" userId="38bc69793eb5a597" providerId="LiveId" clId="{2CEA7A8A-E1D7-4D57-B7B5-DD3D91B7588E}" dt="2017-12-19T20:21:44.342" v="340" actId="478"/>
          <ac:spMkLst>
            <pc:docMk/>
            <pc:sldMk cId="102100164" sldId="257"/>
            <ac:spMk id="264" creationId="{00000000-0000-0000-0000-000000000000}"/>
          </ac:spMkLst>
        </pc:spChg>
        <pc:spChg chg="del">
          <ac:chgData name="Andrie de Vries" userId="38bc69793eb5a597" providerId="LiveId" clId="{2CEA7A8A-E1D7-4D57-B7B5-DD3D91B7588E}" dt="2017-12-19T20:21:44.342" v="340" actId="478"/>
          <ac:spMkLst>
            <pc:docMk/>
            <pc:sldMk cId="102100164" sldId="257"/>
            <ac:spMk id="265" creationId="{00000000-0000-0000-0000-000000000000}"/>
          </ac:spMkLst>
        </pc:spChg>
        <pc:spChg chg="del">
          <ac:chgData name="Andrie de Vries" userId="38bc69793eb5a597" providerId="LiveId" clId="{2CEA7A8A-E1D7-4D57-B7B5-DD3D91B7588E}" dt="2017-12-19T20:21:44.342" v="340" actId="478"/>
          <ac:spMkLst>
            <pc:docMk/>
            <pc:sldMk cId="102100164" sldId="257"/>
            <ac:spMk id="266" creationId="{00000000-0000-0000-0000-000000000000}"/>
          </ac:spMkLst>
        </pc:spChg>
        <pc:spChg chg="del">
          <ac:chgData name="Andrie de Vries" userId="38bc69793eb5a597" providerId="LiveId" clId="{2CEA7A8A-E1D7-4D57-B7B5-DD3D91B7588E}" dt="2017-12-19T20:21:44.342" v="340" actId="478"/>
          <ac:spMkLst>
            <pc:docMk/>
            <pc:sldMk cId="102100164" sldId="257"/>
            <ac:spMk id="267" creationId="{00000000-0000-0000-0000-000000000000}"/>
          </ac:spMkLst>
        </pc:spChg>
        <pc:spChg chg="del">
          <ac:chgData name="Andrie de Vries" userId="38bc69793eb5a597" providerId="LiveId" clId="{2CEA7A8A-E1D7-4D57-B7B5-DD3D91B7588E}" dt="2017-12-19T20:21:44.342" v="340" actId="478"/>
          <ac:spMkLst>
            <pc:docMk/>
            <pc:sldMk cId="102100164" sldId="257"/>
            <ac:spMk id="268" creationId="{00000000-0000-0000-0000-000000000000}"/>
          </ac:spMkLst>
        </pc:spChg>
        <pc:spChg chg="del">
          <ac:chgData name="Andrie de Vries" userId="38bc69793eb5a597" providerId="LiveId" clId="{2CEA7A8A-E1D7-4D57-B7B5-DD3D91B7588E}" dt="2017-12-19T20:21:44.342" v="340" actId="478"/>
          <ac:spMkLst>
            <pc:docMk/>
            <pc:sldMk cId="102100164" sldId="257"/>
            <ac:spMk id="269" creationId="{00000000-0000-0000-0000-000000000000}"/>
          </ac:spMkLst>
        </pc:spChg>
        <pc:spChg chg="del">
          <ac:chgData name="Andrie de Vries" userId="38bc69793eb5a597" providerId="LiveId" clId="{2CEA7A8A-E1D7-4D57-B7B5-DD3D91B7588E}" dt="2017-12-19T20:21:44.342" v="340" actId="478"/>
          <ac:spMkLst>
            <pc:docMk/>
            <pc:sldMk cId="102100164" sldId="257"/>
            <ac:spMk id="270" creationId="{00000000-0000-0000-0000-000000000000}"/>
          </ac:spMkLst>
        </pc:spChg>
        <pc:spChg chg="del">
          <ac:chgData name="Andrie de Vries" userId="38bc69793eb5a597" providerId="LiveId" clId="{2CEA7A8A-E1D7-4D57-B7B5-DD3D91B7588E}" dt="2017-12-19T20:21:44.342" v="340" actId="478"/>
          <ac:spMkLst>
            <pc:docMk/>
            <pc:sldMk cId="102100164" sldId="257"/>
            <ac:spMk id="271" creationId="{00000000-0000-0000-0000-000000000000}"/>
          </ac:spMkLst>
        </pc:spChg>
        <pc:spChg chg="mod">
          <ac:chgData name="Andrie de Vries" userId="38bc69793eb5a597" providerId="LiveId" clId="{2CEA7A8A-E1D7-4D57-B7B5-DD3D91B7588E}" dt="2017-12-21T20:39:58.373" v="5107"/>
          <ac:spMkLst>
            <pc:docMk/>
            <pc:sldMk cId="102100164" sldId="257"/>
            <ac:spMk id="272" creationId="{8FE3688A-EDDD-496C-8DBA-CC36E3EA00F0}"/>
          </ac:spMkLst>
        </pc:spChg>
        <pc:spChg chg="del">
          <ac:chgData name="Andrie de Vries" userId="38bc69793eb5a597" providerId="LiveId" clId="{2CEA7A8A-E1D7-4D57-B7B5-DD3D91B7588E}" dt="2017-12-19T20:21:44.342" v="340" actId="478"/>
          <ac:spMkLst>
            <pc:docMk/>
            <pc:sldMk cId="102100164" sldId="257"/>
            <ac:spMk id="275" creationId="{FC9702A2-B27F-4874-B893-449BCAE325C8}"/>
          </ac:spMkLst>
        </pc:spChg>
        <pc:spChg chg="del">
          <ac:chgData name="Andrie de Vries" userId="38bc69793eb5a597" providerId="LiveId" clId="{2CEA7A8A-E1D7-4D57-B7B5-DD3D91B7588E}" dt="2017-12-19T20:21:44.342" v="340" actId="478"/>
          <ac:spMkLst>
            <pc:docMk/>
            <pc:sldMk cId="102100164" sldId="257"/>
            <ac:spMk id="276" creationId="{121CBF1D-EAE9-417E-9F13-6F929DF6CB9D}"/>
          </ac:spMkLst>
        </pc:spChg>
        <pc:spChg chg="del">
          <ac:chgData name="Andrie de Vries" userId="38bc69793eb5a597" providerId="LiveId" clId="{2CEA7A8A-E1D7-4D57-B7B5-DD3D91B7588E}" dt="2017-12-19T20:21:44.342" v="340" actId="478"/>
          <ac:spMkLst>
            <pc:docMk/>
            <pc:sldMk cId="102100164" sldId="257"/>
            <ac:spMk id="277" creationId="{5AD3674C-3B3F-4C85-BC8B-2BC8CEB822DE}"/>
          </ac:spMkLst>
        </pc:spChg>
        <pc:spChg chg="del">
          <ac:chgData name="Andrie de Vries" userId="38bc69793eb5a597" providerId="LiveId" clId="{2CEA7A8A-E1D7-4D57-B7B5-DD3D91B7588E}" dt="2017-12-19T20:21:44.342" v="340" actId="478"/>
          <ac:spMkLst>
            <pc:docMk/>
            <pc:sldMk cId="102100164" sldId="257"/>
            <ac:spMk id="278" creationId="{83EB6F66-B905-4395-AD28-D3BABAE9AE27}"/>
          </ac:spMkLst>
        </pc:spChg>
        <pc:spChg chg="del">
          <ac:chgData name="Andrie de Vries" userId="38bc69793eb5a597" providerId="LiveId" clId="{2CEA7A8A-E1D7-4D57-B7B5-DD3D91B7588E}" dt="2017-12-19T20:21:44.342" v="340" actId="478"/>
          <ac:spMkLst>
            <pc:docMk/>
            <pc:sldMk cId="102100164" sldId="257"/>
            <ac:spMk id="280" creationId="{E8A81A24-D36C-4ED2-BC35-63C41C527AFF}"/>
          </ac:spMkLst>
        </pc:spChg>
        <pc:spChg chg="del">
          <ac:chgData name="Andrie de Vries" userId="38bc69793eb5a597" providerId="LiveId" clId="{2CEA7A8A-E1D7-4D57-B7B5-DD3D91B7588E}" dt="2017-12-19T20:21:44.342" v="340" actId="478"/>
          <ac:spMkLst>
            <pc:docMk/>
            <pc:sldMk cId="102100164" sldId="257"/>
            <ac:spMk id="281" creationId="{5D11CA72-D2C1-4EA3-884F-EAC2941E91EC}"/>
          </ac:spMkLst>
        </pc:spChg>
        <pc:spChg chg="del">
          <ac:chgData name="Andrie de Vries" userId="38bc69793eb5a597" providerId="LiveId" clId="{2CEA7A8A-E1D7-4D57-B7B5-DD3D91B7588E}" dt="2017-12-19T20:21:44.342" v="340" actId="478"/>
          <ac:spMkLst>
            <pc:docMk/>
            <pc:sldMk cId="102100164" sldId="257"/>
            <ac:spMk id="282" creationId="{07A6073E-85C3-4416-B05D-9945D6AAB128}"/>
          </ac:spMkLst>
        </pc:spChg>
        <pc:spChg chg="del">
          <ac:chgData name="Andrie de Vries" userId="38bc69793eb5a597" providerId="LiveId" clId="{2CEA7A8A-E1D7-4D57-B7B5-DD3D91B7588E}" dt="2017-12-19T20:21:44.342" v="340" actId="478"/>
          <ac:spMkLst>
            <pc:docMk/>
            <pc:sldMk cId="102100164" sldId="257"/>
            <ac:spMk id="283" creationId="{A5DA52B1-1207-4B24-931F-4BC3BE639A75}"/>
          </ac:spMkLst>
        </pc:spChg>
        <pc:spChg chg="del">
          <ac:chgData name="Andrie de Vries" userId="38bc69793eb5a597" providerId="LiveId" clId="{2CEA7A8A-E1D7-4D57-B7B5-DD3D91B7588E}" dt="2017-12-19T20:21:44.342" v="340" actId="478"/>
          <ac:spMkLst>
            <pc:docMk/>
            <pc:sldMk cId="102100164" sldId="257"/>
            <ac:spMk id="287" creationId="{BB4FF9E0-5CA6-48ED-934F-5A88E72ABD02}"/>
          </ac:spMkLst>
        </pc:spChg>
        <pc:spChg chg="del">
          <ac:chgData name="Andrie de Vries" userId="38bc69793eb5a597" providerId="LiveId" clId="{2CEA7A8A-E1D7-4D57-B7B5-DD3D91B7588E}" dt="2017-12-19T20:21:44.342" v="340" actId="478"/>
          <ac:spMkLst>
            <pc:docMk/>
            <pc:sldMk cId="102100164" sldId="257"/>
            <ac:spMk id="288" creationId="{9C76FA22-3743-4E2D-91A4-3D3D3FE5F8A6}"/>
          </ac:spMkLst>
        </pc:spChg>
        <pc:spChg chg="del">
          <ac:chgData name="Andrie de Vries" userId="38bc69793eb5a597" providerId="LiveId" clId="{2CEA7A8A-E1D7-4D57-B7B5-DD3D91B7588E}" dt="2017-12-19T20:21:44.342" v="340" actId="478"/>
          <ac:spMkLst>
            <pc:docMk/>
            <pc:sldMk cId="102100164" sldId="257"/>
            <ac:spMk id="289" creationId="{6AE00E15-6BA1-4B5A-8343-B1788ABD4C64}"/>
          </ac:spMkLst>
        </pc:spChg>
        <pc:spChg chg="del">
          <ac:chgData name="Andrie de Vries" userId="38bc69793eb5a597" providerId="LiveId" clId="{2CEA7A8A-E1D7-4D57-B7B5-DD3D91B7588E}" dt="2017-12-19T20:21:44.342" v="340" actId="478"/>
          <ac:spMkLst>
            <pc:docMk/>
            <pc:sldMk cId="102100164" sldId="257"/>
            <ac:spMk id="290" creationId="{FE3F214D-D659-49C9-94EB-9E360623D740}"/>
          </ac:spMkLst>
        </pc:spChg>
        <pc:spChg chg="del">
          <ac:chgData name="Andrie de Vries" userId="38bc69793eb5a597" providerId="LiveId" clId="{2CEA7A8A-E1D7-4D57-B7B5-DD3D91B7588E}" dt="2017-12-19T20:21:44.342" v="340" actId="478"/>
          <ac:spMkLst>
            <pc:docMk/>
            <pc:sldMk cId="102100164" sldId="257"/>
            <ac:spMk id="291" creationId="{4519E6C8-116C-4F55-9404-6F03F4FBCE7C}"/>
          </ac:spMkLst>
        </pc:spChg>
        <pc:spChg chg="del">
          <ac:chgData name="Andrie de Vries" userId="38bc69793eb5a597" providerId="LiveId" clId="{2CEA7A8A-E1D7-4D57-B7B5-DD3D91B7588E}" dt="2017-12-19T20:21:44.342" v="340" actId="478"/>
          <ac:spMkLst>
            <pc:docMk/>
            <pc:sldMk cId="102100164" sldId="257"/>
            <ac:spMk id="292" creationId="{596A3DBA-AFB3-4B52-9B0B-C1BB087CFD10}"/>
          </ac:spMkLst>
        </pc:spChg>
        <pc:spChg chg="del">
          <ac:chgData name="Andrie de Vries" userId="38bc69793eb5a597" providerId="LiveId" clId="{2CEA7A8A-E1D7-4D57-B7B5-DD3D91B7588E}" dt="2017-12-19T20:21:44.342" v="340" actId="478"/>
          <ac:spMkLst>
            <pc:docMk/>
            <pc:sldMk cId="102100164" sldId="257"/>
            <ac:spMk id="293" creationId="{69612358-B231-481B-99AB-77BC18CD7E3A}"/>
          </ac:spMkLst>
        </pc:spChg>
        <pc:spChg chg="del">
          <ac:chgData name="Andrie de Vries" userId="38bc69793eb5a597" providerId="LiveId" clId="{2CEA7A8A-E1D7-4D57-B7B5-DD3D91B7588E}" dt="2017-12-19T20:21:44.342" v="340" actId="478"/>
          <ac:spMkLst>
            <pc:docMk/>
            <pc:sldMk cId="102100164" sldId="257"/>
            <ac:spMk id="294" creationId="{C47A44A5-21F5-4D30-A78B-F33167C0F4C8}"/>
          </ac:spMkLst>
        </pc:spChg>
        <pc:spChg chg="del">
          <ac:chgData name="Andrie de Vries" userId="38bc69793eb5a597" providerId="LiveId" clId="{2CEA7A8A-E1D7-4D57-B7B5-DD3D91B7588E}" dt="2017-12-19T20:21:44.342" v="340" actId="478"/>
          <ac:spMkLst>
            <pc:docMk/>
            <pc:sldMk cId="102100164" sldId="257"/>
            <ac:spMk id="295" creationId="{0844BEA6-0A01-4839-ACBA-1235E6FFAEF1}"/>
          </ac:spMkLst>
        </pc:spChg>
        <pc:spChg chg="del">
          <ac:chgData name="Andrie de Vries" userId="38bc69793eb5a597" providerId="LiveId" clId="{2CEA7A8A-E1D7-4D57-B7B5-DD3D91B7588E}" dt="2017-12-19T20:21:44.342" v="340" actId="478"/>
          <ac:spMkLst>
            <pc:docMk/>
            <pc:sldMk cId="102100164" sldId="257"/>
            <ac:spMk id="296" creationId="{B0903FE4-E7EC-407D-A2CF-0195B6CA7722}"/>
          </ac:spMkLst>
        </pc:spChg>
        <pc:spChg chg="del">
          <ac:chgData name="Andrie de Vries" userId="38bc69793eb5a597" providerId="LiveId" clId="{2CEA7A8A-E1D7-4D57-B7B5-DD3D91B7588E}" dt="2017-12-19T20:21:44.342" v="340" actId="478"/>
          <ac:spMkLst>
            <pc:docMk/>
            <pc:sldMk cId="102100164" sldId="257"/>
            <ac:spMk id="297" creationId="{E9D131C3-DD5A-4BA8-BE74-FF8C35AF2BD8}"/>
          </ac:spMkLst>
        </pc:spChg>
        <pc:spChg chg="del mod">
          <ac:chgData name="Andrie de Vries" userId="38bc69793eb5a597" providerId="LiveId" clId="{2CEA7A8A-E1D7-4D57-B7B5-DD3D91B7588E}" dt="2017-12-20T15:53:23.914" v="2638" actId="478"/>
          <ac:spMkLst>
            <pc:docMk/>
            <pc:sldMk cId="102100164" sldId="257"/>
            <ac:spMk id="298" creationId="{7A6D2D3E-987E-4C02-9118-760A2FA3AED2}"/>
          </ac:spMkLst>
        </pc:spChg>
        <pc:grpChg chg="add del mod">
          <ac:chgData name="Andrie de Vries" userId="38bc69793eb5a597" providerId="LiveId" clId="{2CEA7A8A-E1D7-4D57-B7B5-DD3D91B7588E}" dt="2017-12-20T10:42:55.436" v="2054" actId="165"/>
          <ac:grpSpMkLst>
            <pc:docMk/>
            <pc:sldMk cId="102100164" sldId="257"/>
            <ac:grpSpMk id="2" creationId="{8EF7EA9A-E5CB-4B8A-B1D4-A758F3A6468B}"/>
          </ac:grpSpMkLst>
        </pc:grpChg>
        <pc:grpChg chg="add mod">
          <ac:chgData name="Andrie de Vries" userId="38bc69793eb5a597" providerId="LiveId" clId="{2CEA7A8A-E1D7-4D57-B7B5-DD3D91B7588E}" dt="2017-12-20T13:05:18.391" v="2228" actId="1076"/>
          <ac:grpSpMkLst>
            <pc:docMk/>
            <pc:sldMk cId="102100164" sldId="257"/>
            <ac:grpSpMk id="8" creationId="{00F360E7-B8BF-479C-A858-379B1760FB77}"/>
          </ac:grpSpMkLst>
        </pc:grpChg>
        <pc:grpChg chg="add del mod">
          <ac:chgData name="Andrie de Vries" userId="38bc69793eb5a597" providerId="LiveId" clId="{2CEA7A8A-E1D7-4D57-B7B5-DD3D91B7588E}" dt="2017-12-20T13:03:20.198" v="2220" actId="165"/>
          <ac:grpSpMkLst>
            <pc:docMk/>
            <pc:sldMk cId="102100164" sldId="257"/>
            <ac:grpSpMk id="9" creationId="{CA6AA6C4-1F0C-46BF-B99F-2693490B43AC}"/>
          </ac:grpSpMkLst>
        </pc:grpChg>
        <pc:grpChg chg="add del mod">
          <ac:chgData name="Andrie de Vries" userId="38bc69793eb5a597" providerId="LiveId" clId="{2CEA7A8A-E1D7-4D57-B7B5-DD3D91B7588E}" dt="2017-12-20T10:59:49.512" v="2170" actId="165"/>
          <ac:grpSpMkLst>
            <pc:docMk/>
            <pc:sldMk cId="102100164" sldId="257"/>
            <ac:grpSpMk id="93" creationId="{34BFDD78-8258-40FE-980F-1E6ECEF66F07}"/>
          </ac:grpSpMkLst>
        </pc:grpChg>
        <pc:grpChg chg="add del mod">
          <ac:chgData name="Andrie de Vries" userId="38bc69793eb5a597" providerId="LiveId" clId="{2CEA7A8A-E1D7-4D57-B7B5-DD3D91B7588E}" dt="2017-12-20T11:00:48.647" v="2177" actId="478"/>
          <ac:grpSpMkLst>
            <pc:docMk/>
            <pc:sldMk cId="102100164" sldId="257"/>
            <ac:grpSpMk id="108" creationId="{35F2076D-8521-49F3-8A3D-1522DF584B54}"/>
          </ac:grpSpMkLst>
        </pc:grpChg>
        <pc:grpChg chg="add del mod">
          <ac:chgData name="Andrie de Vries" userId="38bc69793eb5a597" providerId="LiveId" clId="{2CEA7A8A-E1D7-4D57-B7B5-DD3D91B7588E}" dt="2017-12-20T11:01:17.403" v="2180" actId="165"/>
          <ac:grpSpMkLst>
            <pc:docMk/>
            <pc:sldMk cId="102100164" sldId="257"/>
            <ac:grpSpMk id="123" creationId="{7ED899D9-36BC-43A3-8817-F8DCF4749863}"/>
          </ac:grpSpMkLst>
        </pc:grpChg>
        <pc:grpChg chg="del">
          <ac:chgData name="Andrie de Vries" userId="38bc69793eb5a597" providerId="LiveId" clId="{2CEA7A8A-E1D7-4D57-B7B5-DD3D91B7588E}" dt="2017-12-19T20:21:44.342" v="340" actId="478"/>
          <ac:grpSpMkLst>
            <pc:docMk/>
            <pc:sldMk cId="102100164" sldId="257"/>
            <ac:grpSpMk id="165" creationId="{00000000-0000-0000-0000-000000000000}"/>
          </ac:grpSpMkLst>
        </pc:grpChg>
        <pc:grpChg chg="del">
          <ac:chgData name="Andrie de Vries" userId="38bc69793eb5a597" providerId="LiveId" clId="{2CEA7A8A-E1D7-4D57-B7B5-DD3D91B7588E}" dt="2017-12-19T20:21:44.342" v="340" actId="478"/>
          <ac:grpSpMkLst>
            <pc:docMk/>
            <pc:sldMk cId="102100164" sldId="257"/>
            <ac:grpSpMk id="186" creationId="{00000000-0000-0000-0000-000000000000}"/>
          </ac:grpSpMkLst>
        </pc:grpChg>
        <pc:grpChg chg="add del ord">
          <ac:chgData name="Andrie de Vries" userId="38bc69793eb5a597" providerId="LiveId" clId="{2CEA7A8A-E1D7-4D57-B7B5-DD3D91B7588E}" dt="2017-12-21T20:36:23.644" v="5105" actId="478"/>
          <ac:grpSpMkLst>
            <pc:docMk/>
            <pc:sldMk cId="102100164" sldId="257"/>
            <ac:grpSpMk id="257" creationId="{96F0628A-521A-4546-A2D4-DB890706C7E9}"/>
          </ac:grpSpMkLst>
        </pc:grpChg>
        <pc:grpChg chg="add">
          <ac:chgData name="Andrie de Vries" userId="38bc69793eb5a597" providerId="LiveId" clId="{2CEA7A8A-E1D7-4D57-B7B5-DD3D91B7588E}" dt="2017-12-21T20:36:24.147" v="5106"/>
          <ac:grpSpMkLst>
            <pc:docMk/>
            <pc:sldMk cId="102100164" sldId="257"/>
            <ac:grpSpMk id="266" creationId="{B19C63C2-F948-477E-B300-93FA6F70A7EF}"/>
          </ac:grpSpMkLst>
        </pc:grpChg>
        <pc:graphicFrameChg chg="add del">
          <ac:chgData name="Andrie de Vries" userId="38bc69793eb5a597" providerId="LiveId" clId="{2CEA7A8A-E1D7-4D57-B7B5-DD3D91B7588E}" dt="2017-12-20T13:05:22.156" v="2229" actId="478"/>
          <ac:graphicFrameMkLst>
            <pc:docMk/>
            <pc:sldMk cId="102100164" sldId="257"/>
            <ac:graphicFrameMk id="25" creationId="{0BBC3B53-E5EB-4F9E-9286-62753D6718D5}"/>
          </ac:graphicFrameMkLst>
        </pc:graphicFrameChg>
        <pc:graphicFrameChg chg="add del">
          <ac:chgData name="Andrie de Vries" userId="38bc69793eb5a597" providerId="LiveId" clId="{2CEA7A8A-E1D7-4D57-B7B5-DD3D91B7588E}" dt="2017-12-20T13:05:32.936" v="2231" actId="478"/>
          <ac:graphicFrameMkLst>
            <pc:docMk/>
            <pc:sldMk cId="102100164" sldId="257"/>
            <ac:graphicFrameMk id="27" creationId="{75F1D267-C46A-48A7-B5DA-3259598A0B48}"/>
          </ac:graphicFrameMkLst>
        </pc:graphicFrameChg>
        <pc:graphicFrameChg chg="add del">
          <ac:chgData name="Andrie de Vries" userId="38bc69793eb5a597" providerId="LiveId" clId="{2CEA7A8A-E1D7-4D57-B7B5-DD3D91B7588E}" dt="2017-12-20T10:33:00.388" v="1913" actId="478"/>
          <ac:graphicFrameMkLst>
            <pc:docMk/>
            <pc:sldMk cId="102100164" sldId="257"/>
            <ac:graphicFrameMk id="29" creationId="{19FE1B45-500A-44E2-98A1-47B531235E59}"/>
          </ac:graphicFrameMkLst>
        </pc:graphicFrameChg>
        <pc:graphicFrameChg chg="add del mod modGraphic">
          <ac:chgData name="Andrie de Vries" userId="38bc69793eb5a597" providerId="LiveId" clId="{2CEA7A8A-E1D7-4D57-B7B5-DD3D91B7588E}" dt="2017-12-20T22:35:23.237" v="3571" actId="108"/>
          <ac:graphicFrameMkLst>
            <pc:docMk/>
            <pc:sldMk cId="102100164" sldId="257"/>
            <ac:graphicFrameMk id="79" creationId="{2165341D-0B35-4F22-ABA6-D7679B5F0E17}"/>
          </ac:graphicFrameMkLst>
        </pc:graphicFrameChg>
        <pc:graphicFrameChg chg="add del mod">
          <ac:chgData name="Andrie de Vries" userId="38bc69793eb5a597" providerId="LiveId" clId="{2CEA7A8A-E1D7-4D57-B7B5-DD3D91B7588E}" dt="2017-12-19T23:48:35.257" v="436" actId="478"/>
          <ac:graphicFrameMkLst>
            <pc:docMk/>
            <pc:sldMk cId="102100164" sldId="257"/>
            <ac:graphicFrameMk id="81" creationId="{AC9678D9-7A8D-4E58-BFE8-E8A63A86908F}"/>
          </ac:graphicFrameMkLst>
        </pc:graphicFrameChg>
        <pc:graphicFrameChg chg="add del mod">
          <ac:chgData name="Andrie de Vries" userId="38bc69793eb5a597" providerId="LiveId" clId="{2CEA7A8A-E1D7-4D57-B7B5-DD3D91B7588E}" dt="2017-12-19T23:52:04.575" v="495" actId="478"/>
          <ac:graphicFrameMkLst>
            <pc:docMk/>
            <pc:sldMk cId="102100164" sldId="257"/>
            <ac:graphicFrameMk id="82" creationId="{9C22802C-C2CF-450A-BFEF-F2820FDE69D9}"/>
          </ac:graphicFrameMkLst>
        </pc:graphicFrameChg>
        <pc:graphicFrameChg chg="del">
          <ac:chgData name="Andrie de Vries" userId="38bc69793eb5a597" providerId="LiveId" clId="{2CEA7A8A-E1D7-4D57-B7B5-DD3D91B7588E}" dt="2017-12-19T20:21:44.342" v="340" actId="478"/>
          <ac:graphicFrameMkLst>
            <pc:docMk/>
            <pc:sldMk cId="102100164" sldId="257"/>
            <ac:graphicFrameMk id="136" creationId="{662C2131-501F-4E33-A4AD-11F47DBB204B}"/>
          </ac:graphicFrameMkLst>
        </pc:graphicFrameChg>
        <pc:graphicFrameChg chg="del">
          <ac:chgData name="Andrie de Vries" userId="38bc69793eb5a597" providerId="LiveId" clId="{2CEA7A8A-E1D7-4D57-B7B5-DD3D91B7588E}" dt="2017-12-19T20:21:44.342" v="340" actId="478"/>
          <ac:graphicFrameMkLst>
            <pc:docMk/>
            <pc:sldMk cId="102100164" sldId="257"/>
            <ac:graphicFrameMk id="139" creationId="{B3FAC29C-E414-4431-90C2-F6BAD5570DC1}"/>
          </ac:graphicFrameMkLst>
        </pc:graphicFrameChg>
        <pc:graphicFrameChg chg="del">
          <ac:chgData name="Andrie de Vries" userId="38bc69793eb5a597" providerId="LiveId" clId="{2CEA7A8A-E1D7-4D57-B7B5-DD3D91B7588E}" dt="2017-12-19T20:21:44.342" v="340" actId="478"/>
          <ac:graphicFrameMkLst>
            <pc:docMk/>
            <pc:sldMk cId="102100164" sldId="257"/>
            <ac:graphicFrameMk id="201" creationId="{00000000-0000-0000-0000-000000000000}"/>
          </ac:graphicFrameMkLst>
        </pc:graphicFrameChg>
        <pc:graphicFrameChg chg="del">
          <ac:chgData name="Andrie de Vries" userId="38bc69793eb5a597" providerId="LiveId" clId="{2CEA7A8A-E1D7-4D57-B7B5-DD3D91B7588E}" dt="2017-12-20T13:32:51.011" v="2459" actId="478"/>
          <ac:graphicFrameMkLst>
            <pc:docMk/>
            <pc:sldMk cId="102100164" sldId="257"/>
            <ac:graphicFrameMk id="253" creationId="{00000000-0000-0000-0000-000000000000}"/>
          </ac:graphicFrameMkLst>
        </pc:graphicFrameChg>
        <pc:picChg chg="add del">
          <ac:chgData name="Andrie de Vries" userId="38bc69793eb5a597" providerId="LiveId" clId="{2CEA7A8A-E1D7-4D57-B7B5-DD3D91B7588E}" dt="2017-12-21T19:56:19.846" v="5048" actId="478"/>
          <ac:picMkLst>
            <pc:docMk/>
            <pc:sldMk cId="102100164" sldId="257"/>
            <ac:picMk id="158" creationId="{B2D108E3-57EE-4CD8-8953-D79A89AD0DB9}"/>
          </ac:picMkLst>
        </pc:picChg>
        <pc:picChg chg="add del ord">
          <ac:chgData name="Andrie de Vries" userId="38bc69793eb5a597" providerId="LiveId" clId="{2CEA7A8A-E1D7-4D57-B7B5-DD3D91B7588E}" dt="2017-12-21T19:56:19.846" v="5048" actId="478"/>
          <ac:picMkLst>
            <pc:docMk/>
            <pc:sldMk cId="102100164" sldId="257"/>
            <ac:picMk id="252" creationId="{A0078014-B43F-4269-BDFA-5AB33A6CDC93}"/>
          </ac:picMkLst>
        </pc:picChg>
        <pc:picChg chg="add ord">
          <ac:chgData name="Andrie de Vries" userId="38bc69793eb5a597" providerId="LiveId" clId="{2CEA7A8A-E1D7-4D57-B7B5-DD3D91B7588E}" dt="2017-12-21T19:56:24.498" v="5050" actId="167"/>
          <ac:picMkLst>
            <pc:docMk/>
            <pc:sldMk cId="102100164" sldId="257"/>
            <ac:picMk id="255" creationId="{A2732B0F-0451-4BB4-AC04-BAA84D190514}"/>
          </ac:picMkLst>
        </pc:picChg>
        <pc:picChg chg="del">
          <ac:chgData name="Andrie de Vries" userId="38bc69793eb5a597" providerId="LiveId" clId="{2CEA7A8A-E1D7-4D57-B7B5-DD3D91B7588E}" dt="2017-12-20T16:27:19.688" v="2855" actId="478"/>
          <ac:picMkLst>
            <pc:docMk/>
            <pc:sldMk cId="102100164" sldId="257"/>
            <ac:picMk id="1026" creationId="{96B4FD53-9A99-4C89-A0A7-946D9637FA5B}"/>
          </ac:picMkLst>
        </pc:picChg>
        <pc:picChg chg="add mod">
          <ac:chgData name="Andrie de Vries" userId="38bc69793eb5a597" providerId="LiveId" clId="{2CEA7A8A-E1D7-4D57-B7B5-DD3D91B7588E}" dt="2017-12-21T12:08:37.917" v="4636" actId="1035"/>
          <ac:picMkLst>
            <pc:docMk/>
            <pc:sldMk cId="102100164" sldId="257"/>
            <ac:picMk id="1026" creationId="{D9A525AE-E545-425F-A2CC-C4E354890FB6}"/>
          </ac:picMkLst>
        </pc:picChg>
        <pc:cxnChg chg="add mod">
          <ac:chgData name="Andrie de Vries" userId="38bc69793eb5a597" providerId="LiveId" clId="{2CEA7A8A-E1D7-4D57-B7B5-DD3D91B7588E}" dt="2017-12-21T16:01:04.165" v="4954" actId="1076"/>
          <ac:cxnSpMkLst>
            <pc:docMk/>
            <pc:sldMk cId="102100164" sldId="257"/>
            <ac:cxnSpMk id="12" creationId="{EB7F8CA1-5F8D-4700-AA02-BFC9AD69BE79}"/>
          </ac:cxnSpMkLst>
        </pc:cxnChg>
        <pc:cxnChg chg="add mod">
          <ac:chgData name="Andrie de Vries" userId="38bc69793eb5a597" providerId="LiveId" clId="{2CEA7A8A-E1D7-4D57-B7B5-DD3D91B7588E}" dt="2017-12-21T16:00:41.951" v="4951" actId="1076"/>
          <ac:cxnSpMkLst>
            <pc:docMk/>
            <pc:sldMk cId="102100164" sldId="257"/>
            <ac:cxnSpMk id="19" creationId="{16860E32-137F-4518-BE8F-1C98715552CF}"/>
          </ac:cxnSpMkLst>
        </pc:cxnChg>
        <pc:cxnChg chg="add mod">
          <ac:chgData name="Andrie de Vries" userId="38bc69793eb5a597" providerId="LiveId" clId="{2CEA7A8A-E1D7-4D57-B7B5-DD3D91B7588E}" dt="2017-12-21T16:00:51.001" v="4952" actId="1076"/>
          <ac:cxnSpMkLst>
            <pc:docMk/>
            <pc:sldMk cId="102100164" sldId="257"/>
            <ac:cxnSpMk id="203" creationId="{D7EDB553-ABA7-41C5-BAD5-20B5048192A4}"/>
          </ac:cxnSpMkLst>
        </pc:cxnChg>
        <pc:cxnChg chg="add mod">
          <ac:chgData name="Andrie de Vries" userId="38bc69793eb5a597" providerId="LiveId" clId="{2CEA7A8A-E1D7-4D57-B7B5-DD3D91B7588E}" dt="2017-12-20T23:08:05.439" v="3702" actId="1076"/>
          <ac:cxnSpMkLst>
            <pc:docMk/>
            <pc:sldMk cId="102100164" sldId="257"/>
            <ac:cxnSpMk id="234" creationId="{E802D114-4EC3-474E-9684-8AA8AD780804}"/>
          </ac:cxnSpMkLst>
        </pc:cxnChg>
        <pc:cxnChg chg="add mod">
          <ac:chgData name="Andrie de Vries" userId="38bc69793eb5a597" providerId="LiveId" clId="{2CEA7A8A-E1D7-4D57-B7B5-DD3D91B7588E}" dt="2017-12-20T23:08:05.439" v="3702" actId="1076"/>
          <ac:cxnSpMkLst>
            <pc:docMk/>
            <pc:sldMk cId="102100164" sldId="257"/>
            <ac:cxnSpMk id="235" creationId="{30AAEA7E-C0B2-4216-A7F5-2FDABFD9911A}"/>
          </ac:cxnSpMkLst>
        </pc:cxnChg>
        <pc:cxnChg chg="add mod">
          <ac:chgData name="Andrie de Vries" userId="38bc69793eb5a597" providerId="LiveId" clId="{2CEA7A8A-E1D7-4D57-B7B5-DD3D91B7588E}" dt="2017-12-20T23:09:42.258" v="3759" actId="1036"/>
          <ac:cxnSpMkLst>
            <pc:docMk/>
            <pc:sldMk cId="102100164" sldId="257"/>
            <ac:cxnSpMk id="242" creationId="{F7B78836-33B8-4884-8B89-3EA92BB66B90}"/>
          </ac:cxnSpMkLst>
        </pc:cxnChg>
        <pc:cxnChg chg="add mod">
          <ac:chgData name="Andrie de Vries" userId="38bc69793eb5a597" providerId="LiveId" clId="{2CEA7A8A-E1D7-4D57-B7B5-DD3D91B7588E}" dt="2017-12-20T23:09:42.258" v="3759" actId="1036"/>
          <ac:cxnSpMkLst>
            <pc:docMk/>
            <pc:sldMk cId="102100164" sldId="257"/>
            <ac:cxnSpMk id="243" creationId="{4204D68F-1B7A-49B4-846B-F81C56D1B12B}"/>
          </ac:cxnSpMkLst>
        </pc:cxnChg>
      </pc:sldChg>
      <pc:sldChg chg="addSp delSp add del">
        <pc:chgData name="Andrie de Vries" userId="38bc69793eb5a597" providerId="LiveId" clId="{2CEA7A8A-E1D7-4D57-B7B5-DD3D91B7588E}" dt="2017-12-21T15:58:42.871" v="4937" actId="2696"/>
        <pc:sldMkLst>
          <pc:docMk/>
          <pc:sldMk cId="2161260126" sldId="258"/>
        </pc:sldMkLst>
        <pc:spChg chg="del">
          <ac:chgData name="Andrie de Vries" userId="38bc69793eb5a597" providerId="LiveId" clId="{2CEA7A8A-E1D7-4D57-B7B5-DD3D91B7588E}" dt="2017-12-20T22:35:15.409" v="3570" actId="478"/>
          <ac:spMkLst>
            <pc:docMk/>
            <pc:sldMk cId="2161260126" sldId="258"/>
            <ac:spMk id="2" creationId="{B9778DD8-AF31-4315-9E7E-6CAA4AA16612}"/>
          </ac:spMkLst>
        </pc:spChg>
        <pc:spChg chg="del">
          <ac:chgData name="Andrie de Vries" userId="38bc69793eb5a597" providerId="LiveId" clId="{2CEA7A8A-E1D7-4D57-B7B5-DD3D91B7588E}" dt="2017-12-20T22:35:15.409" v="3570" actId="478"/>
          <ac:spMkLst>
            <pc:docMk/>
            <pc:sldMk cId="2161260126" sldId="258"/>
            <ac:spMk id="3" creationId="{DFCB7253-5BDB-4EE7-A27E-94149DE267B1}"/>
          </ac:spMkLst>
        </pc:spChg>
        <pc:spChg chg="add">
          <ac:chgData name="Andrie de Vries" userId="38bc69793eb5a597" providerId="LiveId" clId="{2CEA7A8A-E1D7-4D57-B7B5-DD3D91B7588E}" dt="2017-12-20T22:35:25.239" v="3572" actId="113"/>
          <ac:spMkLst>
            <pc:docMk/>
            <pc:sldMk cId="2161260126" sldId="258"/>
            <ac:spMk id="4" creationId="{C18B71DB-73D2-4B6A-BC7D-55CAD19AD634}"/>
          </ac:spMkLst>
        </pc:spChg>
        <pc:spChg chg="add">
          <ac:chgData name="Andrie de Vries" userId="38bc69793eb5a597" providerId="LiveId" clId="{2CEA7A8A-E1D7-4D57-B7B5-DD3D91B7588E}" dt="2017-12-20T22:35:25.239" v="3572" actId="113"/>
          <ac:spMkLst>
            <pc:docMk/>
            <pc:sldMk cId="2161260126" sldId="258"/>
            <ac:spMk id="6" creationId="{65320131-4A86-4F66-AD62-6A5C09BF5AE8}"/>
          </ac:spMkLst>
        </pc:spChg>
        <pc:graphicFrameChg chg="add">
          <ac:chgData name="Andrie de Vries" userId="38bc69793eb5a597" providerId="LiveId" clId="{2CEA7A8A-E1D7-4D57-B7B5-DD3D91B7588E}" dt="2017-12-20T22:35:25.239" v="3572" actId="113"/>
          <ac:graphicFrameMkLst>
            <pc:docMk/>
            <pc:sldMk cId="2161260126" sldId="258"/>
            <ac:graphicFrameMk id="5" creationId="{7C55981E-730D-4221-B42E-478E1C04E168}"/>
          </ac:graphicFrameMkLst>
        </pc:graphicFrameChg>
      </pc:sldChg>
      <pc:sldChg chg="addSp delSp modSp add del">
        <pc:chgData name="Andrie de Vries" userId="38bc69793eb5a597" providerId="LiveId" clId="{2CEA7A8A-E1D7-4D57-B7B5-DD3D91B7588E}" dt="2017-12-20T10:30:59.896" v="1909" actId="2696"/>
        <pc:sldMkLst>
          <pc:docMk/>
          <pc:sldMk cId="3688824361" sldId="258"/>
        </pc:sldMkLst>
        <pc:spChg chg="del">
          <ac:chgData name="Andrie de Vries" userId="38bc69793eb5a597" providerId="LiveId" clId="{2CEA7A8A-E1D7-4D57-B7B5-DD3D91B7588E}" dt="2017-12-20T08:29:08.779" v="1313" actId="2696"/>
          <ac:spMkLst>
            <pc:docMk/>
            <pc:sldMk cId="3688824361" sldId="258"/>
            <ac:spMk id="2" creationId="{F12936B4-FFA1-4DAD-B6F5-ADBE9BF1844B}"/>
          </ac:spMkLst>
        </pc:spChg>
        <pc:spChg chg="del">
          <ac:chgData name="Andrie de Vries" userId="38bc69793eb5a597" providerId="LiveId" clId="{2CEA7A8A-E1D7-4D57-B7B5-DD3D91B7588E}" dt="2017-12-20T08:29:08.779" v="1313" actId="2696"/>
          <ac:spMkLst>
            <pc:docMk/>
            <pc:sldMk cId="3688824361" sldId="258"/>
            <ac:spMk id="3" creationId="{660E757E-475B-4EEC-8DAE-145B830C7433}"/>
          </ac:spMkLst>
        </pc:spChg>
        <pc:spChg chg="del mod topLvl">
          <ac:chgData name="Andrie de Vries" userId="38bc69793eb5a597" providerId="LiveId" clId="{2CEA7A8A-E1D7-4D57-B7B5-DD3D91B7588E}" dt="2017-12-20T08:29:51.311" v="1316" actId="478"/>
          <ac:spMkLst>
            <pc:docMk/>
            <pc:sldMk cId="3688824361" sldId="258"/>
            <ac:spMk id="8" creationId="{710D8435-D2D0-4872-83BE-83BD5D7350DC}"/>
          </ac:spMkLst>
        </pc:spChg>
        <pc:spChg chg="del mod topLvl">
          <ac:chgData name="Andrie de Vries" userId="38bc69793eb5a597" providerId="LiveId" clId="{2CEA7A8A-E1D7-4D57-B7B5-DD3D91B7588E}" dt="2017-12-20T08:29:51.311" v="1316" actId="478"/>
          <ac:spMkLst>
            <pc:docMk/>
            <pc:sldMk cId="3688824361" sldId="258"/>
            <ac:spMk id="11" creationId="{104DA01D-97EC-462B-91CC-21822C6AA732}"/>
          </ac:spMkLst>
        </pc:spChg>
        <pc:spChg chg="del mod topLvl">
          <ac:chgData name="Andrie de Vries" userId="38bc69793eb5a597" providerId="LiveId" clId="{2CEA7A8A-E1D7-4D57-B7B5-DD3D91B7588E}" dt="2017-12-20T08:29:51.311" v="1316" actId="478"/>
          <ac:spMkLst>
            <pc:docMk/>
            <pc:sldMk cId="3688824361" sldId="258"/>
            <ac:spMk id="12" creationId="{E274D043-8F54-4601-9EA9-F5B4A03DBAFF}"/>
          </ac:spMkLst>
        </pc:spChg>
        <pc:spChg chg="del mod topLvl">
          <ac:chgData name="Andrie de Vries" userId="38bc69793eb5a597" providerId="LiveId" clId="{2CEA7A8A-E1D7-4D57-B7B5-DD3D91B7588E}" dt="2017-12-20T08:30:20.579" v="1325" actId="478"/>
          <ac:spMkLst>
            <pc:docMk/>
            <pc:sldMk cId="3688824361" sldId="258"/>
            <ac:spMk id="17" creationId="{E9C23D09-4DCC-4B01-8E68-17EA8067443B}"/>
          </ac:spMkLst>
        </pc:spChg>
        <pc:spChg chg="del mod topLvl">
          <ac:chgData name="Andrie de Vries" userId="38bc69793eb5a597" providerId="LiveId" clId="{2CEA7A8A-E1D7-4D57-B7B5-DD3D91B7588E}" dt="2017-12-20T08:30:18.671" v="1324" actId="478"/>
          <ac:spMkLst>
            <pc:docMk/>
            <pc:sldMk cId="3688824361" sldId="258"/>
            <ac:spMk id="21" creationId="{6F35D1EA-3408-46BE-8AE2-B680402B52DE}"/>
          </ac:spMkLst>
        </pc:spChg>
        <pc:spChg chg="add mod topLvl">
          <ac:chgData name="Andrie de Vries" userId="38bc69793eb5a597" providerId="LiveId" clId="{2CEA7A8A-E1D7-4D57-B7B5-DD3D91B7588E}" dt="2017-12-20T08:55:27.032" v="1472" actId="1037"/>
          <ac:spMkLst>
            <pc:docMk/>
            <pc:sldMk cId="3688824361" sldId="258"/>
            <ac:spMk id="25" creationId="{0B19992C-C0C6-4EF1-A56C-C02A7AF55160}"/>
          </ac:spMkLst>
        </pc:spChg>
        <pc:spChg chg="add mod topLvl">
          <ac:chgData name="Andrie de Vries" userId="38bc69793eb5a597" providerId="LiveId" clId="{2CEA7A8A-E1D7-4D57-B7B5-DD3D91B7588E}" dt="2017-12-20T08:55:27.032" v="1472" actId="1037"/>
          <ac:spMkLst>
            <pc:docMk/>
            <pc:sldMk cId="3688824361" sldId="258"/>
            <ac:spMk id="26" creationId="{3A1FA6CD-5418-4B48-A1DA-C3FFD4BA34AC}"/>
          </ac:spMkLst>
        </pc:spChg>
        <pc:spChg chg="add mod topLvl">
          <ac:chgData name="Andrie de Vries" userId="38bc69793eb5a597" providerId="LiveId" clId="{2CEA7A8A-E1D7-4D57-B7B5-DD3D91B7588E}" dt="2017-12-20T08:55:27.032" v="1472" actId="1037"/>
          <ac:spMkLst>
            <pc:docMk/>
            <pc:sldMk cId="3688824361" sldId="258"/>
            <ac:spMk id="27" creationId="{C35F8347-3D9E-443C-913B-BEC7D78621CC}"/>
          </ac:spMkLst>
        </pc:spChg>
        <pc:spChg chg="add del mod topLvl">
          <ac:chgData name="Andrie de Vries" userId="38bc69793eb5a597" providerId="LiveId" clId="{2CEA7A8A-E1D7-4D57-B7B5-DD3D91B7588E}" dt="2017-12-20T08:39:39.630" v="1410" actId="478"/>
          <ac:spMkLst>
            <pc:docMk/>
            <pc:sldMk cId="3688824361" sldId="258"/>
            <ac:spMk id="28" creationId="{666C66D9-0F11-4F27-BD86-F0E7A8F19B43}"/>
          </ac:spMkLst>
        </pc:spChg>
        <pc:spChg chg="add del mod topLvl">
          <ac:chgData name="Andrie de Vries" userId="38bc69793eb5a597" providerId="LiveId" clId="{2CEA7A8A-E1D7-4D57-B7B5-DD3D91B7588E}" dt="2017-12-20T08:39:47.871" v="1412" actId="478"/>
          <ac:spMkLst>
            <pc:docMk/>
            <pc:sldMk cId="3688824361" sldId="258"/>
            <ac:spMk id="29" creationId="{A6F92ECF-5FD3-46C5-8315-2413BEBEA0CE}"/>
          </ac:spMkLst>
        </pc:spChg>
        <pc:spChg chg="add mod topLvl">
          <ac:chgData name="Andrie de Vries" userId="38bc69793eb5a597" providerId="LiveId" clId="{2CEA7A8A-E1D7-4D57-B7B5-DD3D91B7588E}" dt="2017-12-20T08:55:27.032" v="1472" actId="1037"/>
          <ac:spMkLst>
            <pc:docMk/>
            <pc:sldMk cId="3688824361" sldId="258"/>
            <ac:spMk id="30" creationId="{9BEF975E-0EDE-4501-B6DF-B399421446AD}"/>
          </ac:spMkLst>
        </pc:spChg>
        <pc:spChg chg="add mod topLvl">
          <ac:chgData name="Andrie de Vries" userId="38bc69793eb5a597" providerId="LiveId" clId="{2CEA7A8A-E1D7-4D57-B7B5-DD3D91B7588E}" dt="2017-12-20T08:55:27.032" v="1472" actId="1037"/>
          <ac:spMkLst>
            <pc:docMk/>
            <pc:sldMk cId="3688824361" sldId="258"/>
            <ac:spMk id="31" creationId="{10F42AF0-7148-4BFA-9DE4-C8181E4FB28B}"/>
          </ac:spMkLst>
        </pc:spChg>
        <pc:spChg chg="add mod topLvl">
          <ac:chgData name="Andrie de Vries" userId="38bc69793eb5a597" providerId="LiveId" clId="{2CEA7A8A-E1D7-4D57-B7B5-DD3D91B7588E}" dt="2017-12-20T08:55:27.032" v="1472" actId="1037"/>
          <ac:spMkLst>
            <pc:docMk/>
            <pc:sldMk cId="3688824361" sldId="258"/>
            <ac:spMk id="32" creationId="{2181E3D4-642F-4FD8-B57C-1D2C419FE7FD}"/>
          </ac:spMkLst>
        </pc:spChg>
        <pc:spChg chg="add del mod">
          <ac:chgData name="Andrie de Vries" userId="38bc69793eb5a597" providerId="LiveId" clId="{2CEA7A8A-E1D7-4D57-B7B5-DD3D91B7588E}" dt="2017-12-20T08:33:40.542" v="1345" actId="478"/>
          <ac:spMkLst>
            <pc:docMk/>
            <pc:sldMk cId="3688824361" sldId="258"/>
            <ac:spMk id="33" creationId="{BA9D2D08-308C-4D60-A5C4-37788A56E741}"/>
          </ac:spMkLst>
        </pc:spChg>
        <pc:spChg chg="add del mod">
          <ac:chgData name="Andrie de Vries" userId="38bc69793eb5a597" providerId="LiveId" clId="{2CEA7A8A-E1D7-4D57-B7B5-DD3D91B7588E}" dt="2017-12-20T08:33:47.049" v="1346" actId="478"/>
          <ac:spMkLst>
            <pc:docMk/>
            <pc:sldMk cId="3688824361" sldId="258"/>
            <ac:spMk id="34" creationId="{CCE003F0-94C4-464A-B856-E478D6E95459}"/>
          </ac:spMkLst>
        </pc:spChg>
        <pc:spChg chg="add del mod">
          <ac:chgData name="Andrie de Vries" userId="38bc69793eb5a597" providerId="LiveId" clId="{2CEA7A8A-E1D7-4D57-B7B5-DD3D91B7588E}" dt="2017-12-20T08:33:47.049" v="1346" actId="478"/>
          <ac:spMkLst>
            <pc:docMk/>
            <pc:sldMk cId="3688824361" sldId="258"/>
            <ac:spMk id="35" creationId="{B733E543-4CA4-4A60-853A-0151E8306C5D}"/>
          </ac:spMkLst>
        </pc:spChg>
        <pc:spChg chg="add del mod">
          <ac:chgData name="Andrie de Vries" userId="38bc69793eb5a597" providerId="LiveId" clId="{2CEA7A8A-E1D7-4D57-B7B5-DD3D91B7588E}" dt="2017-12-20T08:33:40.542" v="1345" actId="478"/>
          <ac:spMkLst>
            <pc:docMk/>
            <pc:sldMk cId="3688824361" sldId="258"/>
            <ac:spMk id="36" creationId="{6AD77E13-526F-4944-BEE4-DF81BF9E7271}"/>
          </ac:spMkLst>
        </pc:spChg>
        <pc:spChg chg="add del mod">
          <ac:chgData name="Andrie de Vries" userId="38bc69793eb5a597" providerId="LiveId" clId="{2CEA7A8A-E1D7-4D57-B7B5-DD3D91B7588E}" dt="2017-12-20T08:33:40.542" v="1345" actId="478"/>
          <ac:spMkLst>
            <pc:docMk/>
            <pc:sldMk cId="3688824361" sldId="258"/>
            <ac:spMk id="37" creationId="{1DD6D428-927F-49F4-8A6C-12707C81A147}"/>
          </ac:spMkLst>
        </pc:spChg>
        <pc:spChg chg="add mod topLvl">
          <ac:chgData name="Andrie de Vries" userId="38bc69793eb5a597" providerId="LiveId" clId="{2CEA7A8A-E1D7-4D57-B7B5-DD3D91B7588E}" dt="2017-12-20T08:55:27.032" v="1472" actId="1037"/>
          <ac:spMkLst>
            <pc:docMk/>
            <pc:sldMk cId="3688824361" sldId="258"/>
            <ac:spMk id="38" creationId="{F4890469-2E1B-42F0-BCC8-080C1FB3BE7D}"/>
          </ac:spMkLst>
        </pc:spChg>
        <pc:spChg chg="add mod topLvl">
          <ac:chgData name="Andrie de Vries" userId="38bc69793eb5a597" providerId="LiveId" clId="{2CEA7A8A-E1D7-4D57-B7B5-DD3D91B7588E}" dt="2017-12-20T08:55:27.032" v="1472" actId="1037"/>
          <ac:spMkLst>
            <pc:docMk/>
            <pc:sldMk cId="3688824361" sldId="258"/>
            <ac:spMk id="39" creationId="{C66D3636-D5FD-4A6F-A956-B1922F325553}"/>
          </ac:spMkLst>
        </pc:spChg>
        <pc:spChg chg="add del mod">
          <ac:chgData name="Andrie de Vries" userId="38bc69793eb5a597" providerId="LiveId" clId="{2CEA7A8A-E1D7-4D57-B7B5-DD3D91B7588E}" dt="2017-12-20T08:33:40.542" v="1345" actId="478"/>
          <ac:spMkLst>
            <pc:docMk/>
            <pc:sldMk cId="3688824361" sldId="258"/>
            <ac:spMk id="40" creationId="{D42695A3-E72B-4F06-8E6B-1D8CBE71995B}"/>
          </ac:spMkLst>
        </pc:spChg>
        <pc:spChg chg="add mod">
          <ac:chgData name="Andrie de Vries" userId="38bc69793eb5a597" providerId="LiveId" clId="{2CEA7A8A-E1D7-4D57-B7B5-DD3D91B7588E}" dt="2017-12-20T08:39:04.236" v="1404" actId="1037"/>
          <ac:spMkLst>
            <pc:docMk/>
            <pc:sldMk cId="3688824361" sldId="258"/>
            <ac:spMk id="68" creationId="{AFFE8AF8-B0C1-4061-BFA3-8D3C0ED71165}"/>
          </ac:spMkLst>
        </pc:spChg>
        <pc:spChg chg="add mod">
          <ac:chgData name="Andrie de Vries" userId="38bc69793eb5a597" providerId="LiveId" clId="{2CEA7A8A-E1D7-4D57-B7B5-DD3D91B7588E}" dt="2017-12-20T08:55:27.032" v="1472" actId="1037"/>
          <ac:spMkLst>
            <pc:docMk/>
            <pc:sldMk cId="3688824361" sldId="258"/>
            <ac:spMk id="71" creationId="{83411859-16F6-4F85-8F49-243A4A6D61E7}"/>
          </ac:spMkLst>
        </pc:spChg>
        <pc:spChg chg="add mod">
          <ac:chgData name="Andrie de Vries" userId="38bc69793eb5a597" providerId="LiveId" clId="{2CEA7A8A-E1D7-4D57-B7B5-DD3D91B7588E}" dt="2017-12-20T08:55:27.032" v="1472" actId="1037"/>
          <ac:spMkLst>
            <pc:docMk/>
            <pc:sldMk cId="3688824361" sldId="258"/>
            <ac:spMk id="72" creationId="{3DB0BBEF-0051-4F25-88BB-F72F628D706E}"/>
          </ac:spMkLst>
        </pc:spChg>
        <pc:spChg chg="add mod">
          <ac:chgData name="Andrie de Vries" userId="38bc69793eb5a597" providerId="LiveId" clId="{2CEA7A8A-E1D7-4D57-B7B5-DD3D91B7588E}" dt="2017-12-20T08:55:27.032" v="1472" actId="1037"/>
          <ac:spMkLst>
            <pc:docMk/>
            <pc:sldMk cId="3688824361" sldId="258"/>
            <ac:spMk id="73" creationId="{1ABD03AC-2A0E-4B04-81E1-E12E485A973F}"/>
          </ac:spMkLst>
        </pc:spChg>
        <pc:spChg chg="add mod ord">
          <ac:chgData name="Andrie de Vries" userId="38bc69793eb5a597" providerId="LiveId" clId="{2CEA7A8A-E1D7-4D57-B7B5-DD3D91B7588E}" dt="2017-12-20T08:55:27.032" v="1472" actId="1037"/>
          <ac:spMkLst>
            <pc:docMk/>
            <pc:sldMk cId="3688824361" sldId="258"/>
            <ac:spMk id="74" creationId="{2F1F5CB1-8FC6-45EC-BF28-CE9CF9E8D03D}"/>
          </ac:spMkLst>
        </pc:spChg>
        <pc:spChg chg="add del mod">
          <ac:chgData name="Andrie de Vries" userId="38bc69793eb5a597" providerId="LiveId" clId="{2CEA7A8A-E1D7-4D57-B7B5-DD3D91B7588E}" dt="2017-12-20T08:42:08.613" v="1437" actId="478"/>
          <ac:spMkLst>
            <pc:docMk/>
            <pc:sldMk cId="3688824361" sldId="258"/>
            <ac:spMk id="75" creationId="{6BBD4D84-7EB9-40B2-AEE8-B85F6D3ABB72}"/>
          </ac:spMkLst>
        </pc:spChg>
        <pc:spChg chg="add mod">
          <ac:chgData name="Andrie de Vries" userId="38bc69793eb5a597" providerId="LiveId" clId="{2CEA7A8A-E1D7-4D57-B7B5-DD3D91B7588E}" dt="2017-12-20T08:55:27.032" v="1472" actId="1037"/>
          <ac:spMkLst>
            <pc:docMk/>
            <pc:sldMk cId="3688824361" sldId="258"/>
            <ac:spMk id="76" creationId="{50E8AE4D-1E44-4565-ADC4-7C9BDCC40DEE}"/>
          </ac:spMkLst>
        </pc:spChg>
        <pc:spChg chg="add mod">
          <ac:chgData name="Andrie de Vries" userId="38bc69793eb5a597" providerId="LiveId" clId="{2CEA7A8A-E1D7-4D57-B7B5-DD3D91B7588E}" dt="2017-12-20T08:55:27.032" v="1472" actId="1037"/>
          <ac:spMkLst>
            <pc:docMk/>
            <pc:sldMk cId="3688824361" sldId="258"/>
            <ac:spMk id="77" creationId="{8A2949A2-1177-4E98-B5B4-774CCA861510}"/>
          </ac:spMkLst>
        </pc:spChg>
        <pc:spChg chg="add del mod">
          <ac:chgData name="Andrie de Vries" userId="38bc69793eb5a597" providerId="LiveId" clId="{2CEA7A8A-E1D7-4D57-B7B5-DD3D91B7588E}" dt="2017-12-20T08:42:09.433" v="1438" actId="478"/>
          <ac:spMkLst>
            <pc:docMk/>
            <pc:sldMk cId="3688824361" sldId="258"/>
            <ac:spMk id="78" creationId="{D612E438-81F3-4DEE-A758-9685E9CB26A8}"/>
          </ac:spMkLst>
        </pc:spChg>
        <pc:spChg chg="add mod">
          <ac:chgData name="Andrie de Vries" userId="38bc69793eb5a597" providerId="LiveId" clId="{2CEA7A8A-E1D7-4D57-B7B5-DD3D91B7588E}" dt="2017-12-20T08:43:09.559" v="1448" actId="571"/>
          <ac:spMkLst>
            <pc:docMk/>
            <pc:sldMk cId="3688824361" sldId="258"/>
            <ac:spMk id="89" creationId="{0EB64185-2F13-4104-A7FB-74B45F7C7A6A}"/>
          </ac:spMkLst>
        </pc:spChg>
        <pc:spChg chg="add mod">
          <ac:chgData name="Andrie de Vries" userId="38bc69793eb5a597" providerId="LiveId" clId="{2CEA7A8A-E1D7-4D57-B7B5-DD3D91B7588E}" dt="2017-12-20T08:55:27.032" v="1472" actId="1037"/>
          <ac:spMkLst>
            <pc:docMk/>
            <pc:sldMk cId="3688824361" sldId="258"/>
            <ac:spMk id="92" creationId="{5FC47AAF-DAE9-4FB5-B117-3447A982BEE0}"/>
          </ac:spMkLst>
        </pc:spChg>
        <pc:spChg chg="add mod">
          <ac:chgData name="Andrie de Vries" userId="38bc69793eb5a597" providerId="LiveId" clId="{2CEA7A8A-E1D7-4D57-B7B5-DD3D91B7588E}" dt="2017-12-20T08:55:27.032" v="1472" actId="1037"/>
          <ac:spMkLst>
            <pc:docMk/>
            <pc:sldMk cId="3688824361" sldId="258"/>
            <ac:spMk id="93" creationId="{13E2969E-D2B0-4236-9C6C-0C5CC6D5F8E5}"/>
          </ac:spMkLst>
        </pc:spChg>
        <pc:spChg chg="add mod">
          <ac:chgData name="Andrie de Vries" userId="38bc69793eb5a597" providerId="LiveId" clId="{2CEA7A8A-E1D7-4D57-B7B5-DD3D91B7588E}" dt="2017-12-20T08:55:27.032" v="1472" actId="1037"/>
          <ac:spMkLst>
            <pc:docMk/>
            <pc:sldMk cId="3688824361" sldId="258"/>
            <ac:spMk id="94" creationId="{E55C4886-9CD8-4CF2-90FB-2DF32DF3BAEC}"/>
          </ac:spMkLst>
        </pc:spChg>
        <pc:spChg chg="add mod">
          <ac:chgData name="Andrie de Vries" userId="38bc69793eb5a597" providerId="LiveId" clId="{2CEA7A8A-E1D7-4D57-B7B5-DD3D91B7588E}" dt="2017-12-20T08:55:27.032" v="1472" actId="1037"/>
          <ac:spMkLst>
            <pc:docMk/>
            <pc:sldMk cId="3688824361" sldId="258"/>
            <ac:spMk id="95" creationId="{32607A76-1A94-48F3-AA0C-6FC4CC8E055A}"/>
          </ac:spMkLst>
        </pc:spChg>
        <pc:spChg chg="add mod">
          <ac:chgData name="Andrie de Vries" userId="38bc69793eb5a597" providerId="LiveId" clId="{2CEA7A8A-E1D7-4D57-B7B5-DD3D91B7588E}" dt="2017-12-20T08:55:27.032" v="1472" actId="1037"/>
          <ac:spMkLst>
            <pc:docMk/>
            <pc:sldMk cId="3688824361" sldId="258"/>
            <ac:spMk id="96" creationId="{A0BADBB8-9A58-4BDA-A546-9138AEB1D209}"/>
          </ac:spMkLst>
        </pc:spChg>
        <pc:spChg chg="add mod ord">
          <ac:chgData name="Andrie de Vries" userId="38bc69793eb5a597" providerId="LiveId" clId="{2CEA7A8A-E1D7-4D57-B7B5-DD3D91B7588E}" dt="2017-12-20T08:55:27.032" v="1472" actId="1037"/>
          <ac:spMkLst>
            <pc:docMk/>
            <pc:sldMk cId="3688824361" sldId="258"/>
            <ac:spMk id="97" creationId="{4DA0BF97-066C-436A-87CA-7DB6DE5D78F6}"/>
          </ac:spMkLst>
        </pc:spChg>
        <pc:spChg chg="add mod ord">
          <ac:chgData name="Andrie de Vries" userId="38bc69793eb5a597" providerId="LiveId" clId="{2CEA7A8A-E1D7-4D57-B7B5-DD3D91B7588E}" dt="2017-12-20T08:55:27.032" v="1472" actId="1037"/>
          <ac:spMkLst>
            <pc:docMk/>
            <pc:sldMk cId="3688824361" sldId="258"/>
            <ac:spMk id="98" creationId="{587C004D-B7BF-4D37-91C7-9F1EC2684463}"/>
          </ac:spMkLst>
        </pc:spChg>
        <pc:spChg chg="add mod ord">
          <ac:chgData name="Andrie de Vries" userId="38bc69793eb5a597" providerId="LiveId" clId="{2CEA7A8A-E1D7-4D57-B7B5-DD3D91B7588E}" dt="2017-12-20T08:55:27.032" v="1472" actId="1037"/>
          <ac:spMkLst>
            <pc:docMk/>
            <pc:sldMk cId="3688824361" sldId="258"/>
            <ac:spMk id="101" creationId="{4AF9AD6E-C8C7-4921-B5CB-A68EFC378064}"/>
          </ac:spMkLst>
        </pc:spChg>
        <pc:spChg chg="add mod ord">
          <ac:chgData name="Andrie de Vries" userId="38bc69793eb5a597" providerId="LiveId" clId="{2CEA7A8A-E1D7-4D57-B7B5-DD3D91B7588E}" dt="2017-12-20T08:55:27.032" v="1472" actId="1037"/>
          <ac:spMkLst>
            <pc:docMk/>
            <pc:sldMk cId="3688824361" sldId="258"/>
            <ac:spMk id="102" creationId="{6C00139B-E6EE-415E-8F74-A555005EEEF0}"/>
          </ac:spMkLst>
        </pc:spChg>
        <pc:spChg chg="add mod">
          <ac:chgData name="Andrie de Vries" userId="38bc69793eb5a597" providerId="LiveId" clId="{2CEA7A8A-E1D7-4D57-B7B5-DD3D91B7588E}" dt="2017-12-20T08:46:17.276" v="1460" actId="1076"/>
          <ac:spMkLst>
            <pc:docMk/>
            <pc:sldMk cId="3688824361" sldId="258"/>
            <ac:spMk id="103" creationId="{34641D65-5D19-4FDE-8F75-9B1E80BF23EC}"/>
          </ac:spMkLst>
        </pc:spChg>
        <pc:spChg chg="add mod">
          <ac:chgData name="Andrie de Vries" userId="38bc69793eb5a597" providerId="LiveId" clId="{2CEA7A8A-E1D7-4D57-B7B5-DD3D91B7588E}" dt="2017-12-20T08:46:17.276" v="1460" actId="1076"/>
          <ac:spMkLst>
            <pc:docMk/>
            <pc:sldMk cId="3688824361" sldId="258"/>
            <ac:spMk id="104" creationId="{7E472BCA-A579-4DBF-80BC-0891013058DA}"/>
          </ac:spMkLst>
        </pc:spChg>
        <pc:spChg chg="add mod">
          <ac:chgData name="Andrie de Vries" userId="38bc69793eb5a597" providerId="LiveId" clId="{2CEA7A8A-E1D7-4D57-B7B5-DD3D91B7588E}" dt="2017-12-20T08:46:17.276" v="1460" actId="1076"/>
          <ac:spMkLst>
            <pc:docMk/>
            <pc:sldMk cId="3688824361" sldId="258"/>
            <ac:spMk id="105" creationId="{256C39CC-7A58-4233-8D1A-E3434DA90481}"/>
          </ac:spMkLst>
        </pc:spChg>
        <pc:spChg chg="add mod">
          <ac:chgData name="Andrie de Vries" userId="38bc69793eb5a597" providerId="LiveId" clId="{2CEA7A8A-E1D7-4D57-B7B5-DD3D91B7588E}" dt="2017-12-20T08:46:17.276" v="1460" actId="1076"/>
          <ac:spMkLst>
            <pc:docMk/>
            <pc:sldMk cId="3688824361" sldId="258"/>
            <ac:spMk id="106" creationId="{46EC0D11-2339-4898-BF81-ABB4BF248525}"/>
          </ac:spMkLst>
        </pc:spChg>
        <pc:spChg chg="add mod">
          <ac:chgData name="Andrie de Vries" userId="38bc69793eb5a597" providerId="LiveId" clId="{2CEA7A8A-E1D7-4D57-B7B5-DD3D91B7588E}" dt="2017-12-20T08:46:17.276" v="1460" actId="1076"/>
          <ac:spMkLst>
            <pc:docMk/>
            <pc:sldMk cId="3688824361" sldId="258"/>
            <ac:spMk id="107" creationId="{BBFE1168-4112-4977-9B40-19570ABAC70C}"/>
          </ac:spMkLst>
        </pc:spChg>
        <pc:spChg chg="add mod">
          <ac:chgData name="Andrie de Vries" userId="38bc69793eb5a597" providerId="LiveId" clId="{2CEA7A8A-E1D7-4D57-B7B5-DD3D91B7588E}" dt="2017-12-20T08:46:17.276" v="1460" actId="1076"/>
          <ac:spMkLst>
            <pc:docMk/>
            <pc:sldMk cId="3688824361" sldId="258"/>
            <ac:spMk id="108" creationId="{BC4E5438-0C7C-4081-93C2-598AF78AE9A3}"/>
          </ac:spMkLst>
        </pc:spChg>
        <pc:spChg chg="add mod">
          <ac:chgData name="Andrie de Vries" userId="38bc69793eb5a597" providerId="LiveId" clId="{2CEA7A8A-E1D7-4D57-B7B5-DD3D91B7588E}" dt="2017-12-20T08:46:17.276" v="1460" actId="1076"/>
          <ac:spMkLst>
            <pc:docMk/>
            <pc:sldMk cId="3688824361" sldId="258"/>
            <ac:spMk id="109" creationId="{91CDA6D8-C8DC-44AB-9FF9-8E7B01ABAEB3}"/>
          </ac:spMkLst>
        </pc:spChg>
        <pc:spChg chg="add mod">
          <ac:chgData name="Andrie de Vries" userId="38bc69793eb5a597" providerId="LiveId" clId="{2CEA7A8A-E1D7-4D57-B7B5-DD3D91B7588E}" dt="2017-12-20T08:46:17.276" v="1460" actId="1076"/>
          <ac:spMkLst>
            <pc:docMk/>
            <pc:sldMk cId="3688824361" sldId="258"/>
            <ac:spMk id="110" creationId="{04ED9661-76A8-4757-AF10-2200DBE0A3C1}"/>
          </ac:spMkLst>
        </pc:spChg>
        <pc:spChg chg="add del mod">
          <ac:chgData name="Andrie de Vries" userId="38bc69793eb5a597" providerId="LiveId" clId="{2CEA7A8A-E1D7-4D57-B7B5-DD3D91B7588E}" dt="2017-12-20T08:55:57.586" v="1474" actId="478"/>
          <ac:spMkLst>
            <pc:docMk/>
            <pc:sldMk cId="3688824361" sldId="258"/>
            <ac:spMk id="111" creationId="{8340AEC3-3091-4DAE-A0EE-3DE1E985AB9D}"/>
          </ac:spMkLst>
        </pc:spChg>
        <pc:spChg chg="add del mod">
          <ac:chgData name="Andrie de Vries" userId="38bc69793eb5a597" providerId="LiveId" clId="{2CEA7A8A-E1D7-4D57-B7B5-DD3D91B7588E}" dt="2017-12-20T08:55:57.586" v="1474" actId="478"/>
          <ac:spMkLst>
            <pc:docMk/>
            <pc:sldMk cId="3688824361" sldId="258"/>
            <ac:spMk id="112" creationId="{1A18681B-5DBC-496A-A656-6FCDE4CF1688}"/>
          </ac:spMkLst>
        </pc:spChg>
        <pc:spChg chg="add del mod">
          <ac:chgData name="Andrie de Vries" userId="38bc69793eb5a597" providerId="LiveId" clId="{2CEA7A8A-E1D7-4D57-B7B5-DD3D91B7588E}" dt="2017-12-20T08:55:57.586" v="1474" actId="478"/>
          <ac:spMkLst>
            <pc:docMk/>
            <pc:sldMk cId="3688824361" sldId="258"/>
            <ac:spMk id="113" creationId="{BD3A9F91-E9E9-4FF5-B79D-31045F1AA3D2}"/>
          </ac:spMkLst>
        </pc:spChg>
        <pc:spChg chg="add del mod">
          <ac:chgData name="Andrie de Vries" userId="38bc69793eb5a597" providerId="LiveId" clId="{2CEA7A8A-E1D7-4D57-B7B5-DD3D91B7588E}" dt="2017-12-20T08:55:57.586" v="1474" actId="478"/>
          <ac:spMkLst>
            <pc:docMk/>
            <pc:sldMk cId="3688824361" sldId="258"/>
            <ac:spMk id="114" creationId="{B80EB10A-5620-4843-A9FC-E9227D0E43BD}"/>
          </ac:spMkLst>
        </pc:spChg>
        <pc:spChg chg="add mod">
          <ac:chgData name="Andrie de Vries" userId="38bc69793eb5a597" providerId="LiveId" clId="{2CEA7A8A-E1D7-4D57-B7B5-DD3D91B7588E}" dt="2017-12-20T08:58:05.340" v="1481" actId="2696"/>
          <ac:spMkLst>
            <pc:docMk/>
            <pc:sldMk cId="3688824361" sldId="258"/>
            <ac:spMk id="115" creationId="{7DA0BDBD-A601-4A8B-A0A8-9E2212EB56CD}"/>
          </ac:spMkLst>
        </pc:spChg>
        <pc:spChg chg="add mod">
          <ac:chgData name="Andrie de Vries" userId="38bc69793eb5a597" providerId="LiveId" clId="{2CEA7A8A-E1D7-4D57-B7B5-DD3D91B7588E}" dt="2017-12-20T08:56:03.628" v="1475" actId="1076"/>
          <ac:spMkLst>
            <pc:docMk/>
            <pc:sldMk cId="3688824361" sldId="258"/>
            <ac:spMk id="116" creationId="{C2639630-F85E-4312-9970-23652EED1BFC}"/>
          </ac:spMkLst>
        </pc:spChg>
        <pc:spChg chg="add mod">
          <ac:chgData name="Andrie de Vries" userId="38bc69793eb5a597" providerId="LiveId" clId="{2CEA7A8A-E1D7-4D57-B7B5-DD3D91B7588E}" dt="2017-12-20T08:56:03.628" v="1475" actId="1076"/>
          <ac:spMkLst>
            <pc:docMk/>
            <pc:sldMk cId="3688824361" sldId="258"/>
            <ac:spMk id="117" creationId="{2959DFF0-5681-49A7-97D5-F350175C0833}"/>
          </ac:spMkLst>
        </pc:spChg>
        <pc:spChg chg="add mod">
          <ac:chgData name="Andrie de Vries" userId="38bc69793eb5a597" providerId="LiveId" clId="{2CEA7A8A-E1D7-4D57-B7B5-DD3D91B7588E}" dt="2017-12-20T08:58:05.340" v="1481" actId="2696"/>
          <ac:spMkLst>
            <pc:docMk/>
            <pc:sldMk cId="3688824361" sldId="258"/>
            <ac:spMk id="118" creationId="{37351C1A-BA68-4570-85E0-ADF2739957B9}"/>
          </ac:spMkLst>
        </pc:spChg>
        <pc:spChg chg="add mod ord">
          <ac:chgData name="Andrie de Vries" userId="38bc69793eb5a597" providerId="LiveId" clId="{2CEA7A8A-E1D7-4D57-B7B5-DD3D91B7588E}" dt="2017-12-20T08:57:34.097" v="1480" actId="170"/>
          <ac:spMkLst>
            <pc:docMk/>
            <pc:sldMk cId="3688824361" sldId="258"/>
            <ac:spMk id="119" creationId="{1F86BB68-6B5F-40D5-A86D-6398BF498525}"/>
          </ac:spMkLst>
        </pc:spChg>
        <pc:spChg chg="add mod ord">
          <ac:chgData name="Andrie de Vries" userId="38bc69793eb5a597" providerId="LiveId" clId="{2CEA7A8A-E1D7-4D57-B7B5-DD3D91B7588E}" dt="2017-12-20T08:58:05.340" v="1481" actId="2696"/>
          <ac:spMkLst>
            <pc:docMk/>
            <pc:sldMk cId="3688824361" sldId="258"/>
            <ac:spMk id="120" creationId="{411FFC17-6AEC-4529-A64E-83C9E926579B}"/>
          </ac:spMkLst>
        </pc:spChg>
        <pc:spChg chg="add mod">
          <ac:chgData name="Andrie de Vries" userId="38bc69793eb5a597" providerId="LiveId" clId="{2CEA7A8A-E1D7-4D57-B7B5-DD3D91B7588E}" dt="2017-12-20T08:58:57.582" v="1487" actId="2696"/>
          <ac:spMkLst>
            <pc:docMk/>
            <pc:sldMk cId="3688824361" sldId="258"/>
            <ac:spMk id="121" creationId="{4CE83B64-4254-4FD1-9649-F46BFFE0D97B}"/>
          </ac:spMkLst>
        </pc:spChg>
        <pc:spChg chg="add mod">
          <ac:chgData name="Andrie de Vries" userId="38bc69793eb5a597" providerId="LiveId" clId="{2CEA7A8A-E1D7-4D57-B7B5-DD3D91B7588E}" dt="2017-12-20T08:58:26.183" v="1482" actId="571"/>
          <ac:spMkLst>
            <pc:docMk/>
            <pc:sldMk cId="3688824361" sldId="258"/>
            <ac:spMk id="122" creationId="{911570CE-B57D-4522-804B-C8D06270CD30}"/>
          </ac:spMkLst>
        </pc:spChg>
        <pc:spChg chg="add mod">
          <ac:chgData name="Andrie de Vries" userId="38bc69793eb5a597" providerId="LiveId" clId="{2CEA7A8A-E1D7-4D57-B7B5-DD3D91B7588E}" dt="2017-12-20T08:58:40.551" v="1484" actId="2696"/>
          <ac:spMkLst>
            <pc:docMk/>
            <pc:sldMk cId="3688824361" sldId="258"/>
            <ac:spMk id="123" creationId="{D29A685C-F79F-4105-A5FB-DBF262E5A736}"/>
          </ac:spMkLst>
        </pc:spChg>
        <pc:spChg chg="add mod">
          <ac:chgData name="Andrie de Vries" userId="38bc69793eb5a597" providerId="LiveId" clId="{2CEA7A8A-E1D7-4D57-B7B5-DD3D91B7588E}" dt="2017-12-20T08:58:26.183" v="1482" actId="571"/>
          <ac:spMkLst>
            <pc:docMk/>
            <pc:sldMk cId="3688824361" sldId="258"/>
            <ac:spMk id="124" creationId="{D74028F5-51FD-4157-AEED-42F1EECFA86F}"/>
          </ac:spMkLst>
        </pc:spChg>
        <pc:spChg chg="add mod">
          <ac:chgData name="Andrie de Vries" userId="38bc69793eb5a597" providerId="LiveId" clId="{2CEA7A8A-E1D7-4D57-B7B5-DD3D91B7588E}" dt="2017-12-20T08:58:57.582" v="1487" actId="2696"/>
          <ac:spMkLst>
            <pc:docMk/>
            <pc:sldMk cId="3688824361" sldId="258"/>
            <ac:spMk id="125" creationId="{CE792494-6D69-479E-A70B-23A8BDECF7C4}"/>
          </ac:spMkLst>
        </pc:spChg>
        <pc:spChg chg="add mod">
          <ac:chgData name="Andrie de Vries" userId="38bc69793eb5a597" providerId="LiveId" clId="{2CEA7A8A-E1D7-4D57-B7B5-DD3D91B7588E}" dt="2017-12-20T08:58:34.831" v="1483" actId="571"/>
          <ac:spMkLst>
            <pc:docMk/>
            <pc:sldMk cId="3688824361" sldId="258"/>
            <ac:spMk id="126" creationId="{A27616A3-1695-457D-81EE-C4B987B95D27}"/>
          </ac:spMkLst>
        </pc:spChg>
        <pc:grpChg chg="add del">
          <ac:chgData name="Andrie de Vries" userId="38bc69793eb5a597" providerId="LiveId" clId="{2CEA7A8A-E1D7-4D57-B7B5-DD3D91B7588E}" dt="2017-12-20T08:29:47.383" v="1315" actId="165"/>
          <ac:grpSpMkLst>
            <pc:docMk/>
            <pc:sldMk cId="3688824361" sldId="258"/>
            <ac:grpSpMk id="6" creationId="{E41AE5F9-5412-4F56-962E-5DD0A18C99A2}"/>
          </ac:grpSpMkLst>
        </pc:grpChg>
        <pc:grpChg chg="add del mod topLvl">
          <ac:chgData name="Andrie de Vries" userId="38bc69793eb5a597" providerId="LiveId" clId="{2CEA7A8A-E1D7-4D57-B7B5-DD3D91B7588E}" dt="2017-12-20T08:30:11.254" v="1323" actId="165"/>
          <ac:grpSpMkLst>
            <pc:docMk/>
            <pc:sldMk cId="3688824361" sldId="258"/>
            <ac:grpSpMk id="7" creationId="{215AA42A-1A44-4238-A230-B55B3EE2DC72}"/>
          </ac:grpSpMkLst>
        </pc:grpChg>
        <pc:grpChg chg="add del mod topLvl">
          <ac:chgData name="Andrie de Vries" userId="38bc69793eb5a597" providerId="LiveId" clId="{2CEA7A8A-E1D7-4D57-B7B5-DD3D91B7588E}" dt="2017-12-20T08:30:11.254" v="1323" actId="165"/>
          <ac:grpSpMkLst>
            <pc:docMk/>
            <pc:sldMk cId="3688824361" sldId="258"/>
            <ac:grpSpMk id="9" creationId="{5E8974E2-0C9D-4341-BFA5-AEBA78E53262}"/>
          </ac:grpSpMkLst>
        </pc:grpChg>
        <pc:grpChg chg="del mod topLvl">
          <ac:chgData name="Andrie de Vries" userId="38bc69793eb5a597" providerId="LiveId" clId="{2CEA7A8A-E1D7-4D57-B7B5-DD3D91B7588E}" dt="2017-12-20T08:29:51.311" v="1316" actId="478"/>
          <ac:grpSpMkLst>
            <pc:docMk/>
            <pc:sldMk cId="3688824361" sldId="258"/>
            <ac:grpSpMk id="10" creationId="{9F71666D-86A6-42EA-B785-E370125C0B0C}"/>
          </ac:grpSpMkLst>
        </pc:grpChg>
        <pc:grpChg chg="add del mod">
          <ac:chgData name="Andrie de Vries" userId="38bc69793eb5a597" providerId="LiveId" clId="{2CEA7A8A-E1D7-4D57-B7B5-DD3D91B7588E}" dt="2017-12-20T08:39:36.421" v="1409" actId="165"/>
          <ac:grpSpMkLst>
            <pc:docMk/>
            <pc:sldMk cId="3688824361" sldId="258"/>
            <ac:grpSpMk id="69" creationId="{80EFADA4-7F24-4D95-A371-00CD582211D5}"/>
          </ac:grpSpMkLst>
        </pc:grpChg>
        <pc:grpChg chg="add del mod">
          <ac:chgData name="Andrie de Vries" userId="38bc69793eb5a597" providerId="LiveId" clId="{2CEA7A8A-E1D7-4D57-B7B5-DD3D91B7588E}" dt="2017-12-20T08:39:45.637" v="1411" actId="165"/>
          <ac:grpSpMkLst>
            <pc:docMk/>
            <pc:sldMk cId="3688824361" sldId="258"/>
            <ac:grpSpMk id="70" creationId="{DB599BE0-8922-41B5-A399-135D8694DF01}"/>
          </ac:grpSpMkLst>
        </pc:grpChg>
        <pc:graphicFrameChg chg="mod topLvl">
          <ac:chgData name="Andrie de Vries" userId="38bc69793eb5a597" providerId="LiveId" clId="{2CEA7A8A-E1D7-4D57-B7B5-DD3D91B7588E}" dt="2017-12-20T08:32:51.659" v="1337" actId="1076"/>
          <ac:graphicFrameMkLst>
            <pc:docMk/>
            <pc:sldMk cId="3688824361" sldId="258"/>
            <ac:graphicFrameMk id="18" creationId="{36C84AB3-AC2A-4502-B393-326B3FC9A74E}"/>
          </ac:graphicFrameMkLst>
        </pc:graphicFrameChg>
        <pc:graphicFrameChg chg="del mod topLvl">
          <ac:chgData name="Andrie de Vries" userId="38bc69793eb5a597" providerId="LiveId" clId="{2CEA7A8A-E1D7-4D57-B7B5-DD3D91B7588E}" dt="2017-12-20T08:30:28.028" v="1327" actId="478"/>
          <ac:graphicFrameMkLst>
            <pc:docMk/>
            <pc:sldMk cId="3688824361" sldId="258"/>
            <ac:graphicFrameMk id="19" creationId="{32BC6714-3485-4000-A2D3-D97082091F0F}"/>
          </ac:graphicFrameMkLst>
        </pc:graphicFrameChg>
        <pc:graphicFrameChg chg="mod topLvl">
          <ac:chgData name="Andrie de Vries" userId="38bc69793eb5a597" providerId="LiveId" clId="{2CEA7A8A-E1D7-4D57-B7B5-DD3D91B7588E}" dt="2017-12-20T08:32:55.644" v="1338" actId="1076"/>
          <ac:graphicFrameMkLst>
            <pc:docMk/>
            <pc:sldMk cId="3688824361" sldId="258"/>
            <ac:graphicFrameMk id="20" creationId="{BF6AB8CA-AA11-4A8B-82EF-FB0534B80983}"/>
          </ac:graphicFrameMkLst>
        </pc:graphicFrameChg>
        <pc:graphicFrameChg chg="add del mod topLvl">
          <ac:chgData name="Andrie de Vries" userId="38bc69793eb5a597" providerId="LiveId" clId="{2CEA7A8A-E1D7-4D57-B7B5-DD3D91B7588E}" dt="2017-12-20T08:30:54.598" v="1330" actId="1076"/>
          <ac:graphicFrameMkLst>
            <pc:docMk/>
            <pc:sldMk cId="3688824361" sldId="258"/>
            <ac:graphicFrameMk id="22" creationId="{7B274809-4494-42A6-99B8-8EA2FAF275CF}"/>
          </ac:graphicFrameMkLst>
        </pc:graphicFrameChg>
        <pc:graphicFrameChg chg="del mod topLvl">
          <ac:chgData name="Andrie de Vries" userId="38bc69793eb5a597" providerId="LiveId" clId="{2CEA7A8A-E1D7-4D57-B7B5-DD3D91B7588E}" dt="2017-12-20T08:30:25.171" v="1326" actId="478"/>
          <ac:graphicFrameMkLst>
            <pc:docMk/>
            <pc:sldMk cId="3688824361" sldId="258"/>
            <ac:graphicFrameMk id="23" creationId="{5B0E0F37-C3A7-4226-B6E1-9FBFFD86D913}"/>
          </ac:graphicFrameMkLst>
        </pc:graphicFrameChg>
        <pc:graphicFrameChg chg="mod topLvl">
          <ac:chgData name="Andrie de Vries" userId="38bc69793eb5a597" providerId="LiveId" clId="{2CEA7A8A-E1D7-4D57-B7B5-DD3D91B7588E}" dt="2017-12-20T08:30:54.598" v="1330" actId="1076"/>
          <ac:graphicFrameMkLst>
            <pc:docMk/>
            <pc:sldMk cId="3688824361" sldId="258"/>
            <ac:graphicFrameMk id="24" creationId="{1100AAE2-EAE6-497E-AE18-EFD51BC4ABCC}"/>
          </ac:graphicFrameMkLst>
        </pc:graphicFrameChg>
        <pc:cxnChg chg="add del mod topLvl">
          <ac:chgData name="Andrie de Vries" userId="38bc69793eb5a597" providerId="LiveId" clId="{2CEA7A8A-E1D7-4D57-B7B5-DD3D91B7588E}" dt="2017-12-20T08:40:13.247" v="1414" actId="478"/>
          <ac:cxnSpMkLst>
            <pc:docMk/>
            <pc:sldMk cId="3688824361" sldId="258"/>
            <ac:cxnSpMk id="42" creationId="{29DF42BC-C666-4F34-8983-209EE4BAAF91}"/>
          </ac:cxnSpMkLst>
        </pc:cxnChg>
        <pc:cxnChg chg="add mod topLvl">
          <ac:chgData name="Andrie de Vries" userId="38bc69793eb5a597" providerId="LiveId" clId="{2CEA7A8A-E1D7-4D57-B7B5-DD3D91B7588E}" dt="2017-12-20T08:55:27.032" v="1472" actId="1037"/>
          <ac:cxnSpMkLst>
            <pc:docMk/>
            <pc:sldMk cId="3688824361" sldId="258"/>
            <ac:cxnSpMk id="43" creationId="{DA3B5384-9204-4372-A17A-B2D8D42815BF}"/>
          </ac:cxnSpMkLst>
        </pc:cxnChg>
        <pc:cxnChg chg="add mod topLvl">
          <ac:chgData name="Andrie de Vries" userId="38bc69793eb5a597" providerId="LiveId" clId="{2CEA7A8A-E1D7-4D57-B7B5-DD3D91B7588E}" dt="2017-12-20T08:55:27.032" v="1472" actId="1037"/>
          <ac:cxnSpMkLst>
            <pc:docMk/>
            <pc:sldMk cId="3688824361" sldId="258"/>
            <ac:cxnSpMk id="46" creationId="{C6B657B8-AFD1-435F-9BAA-9FDE3669CEEE}"/>
          </ac:cxnSpMkLst>
        </pc:cxnChg>
        <pc:cxnChg chg="add mod topLvl">
          <ac:chgData name="Andrie de Vries" userId="38bc69793eb5a597" providerId="LiveId" clId="{2CEA7A8A-E1D7-4D57-B7B5-DD3D91B7588E}" dt="2017-12-20T08:55:27.032" v="1472" actId="1037"/>
          <ac:cxnSpMkLst>
            <pc:docMk/>
            <pc:sldMk cId="3688824361" sldId="258"/>
            <ac:cxnSpMk id="47" creationId="{38C4559B-0D11-4754-BF86-FB00F14404C2}"/>
          </ac:cxnSpMkLst>
        </pc:cxnChg>
        <pc:cxnChg chg="add mod topLvl">
          <ac:chgData name="Andrie de Vries" userId="38bc69793eb5a597" providerId="LiveId" clId="{2CEA7A8A-E1D7-4D57-B7B5-DD3D91B7588E}" dt="2017-12-20T08:55:27.032" v="1472" actId="1037"/>
          <ac:cxnSpMkLst>
            <pc:docMk/>
            <pc:sldMk cId="3688824361" sldId="258"/>
            <ac:cxnSpMk id="48" creationId="{16757CB7-46F8-48EA-B4AE-E6E8131208EE}"/>
          </ac:cxnSpMkLst>
        </pc:cxnChg>
        <pc:cxnChg chg="add del mod">
          <ac:chgData name="Andrie de Vries" userId="38bc69793eb5a597" providerId="LiveId" clId="{2CEA7A8A-E1D7-4D57-B7B5-DD3D91B7588E}" dt="2017-12-20T08:35:22.128" v="1365" actId="478"/>
          <ac:cxnSpMkLst>
            <pc:docMk/>
            <pc:sldMk cId="3688824361" sldId="258"/>
            <ac:cxnSpMk id="49" creationId="{644576A9-6686-4F72-AFBD-72B38A51E7D2}"/>
          </ac:cxnSpMkLst>
        </pc:cxnChg>
        <pc:cxnChg chg="add del mod">
          <ac:chgData name="Andrie de Vries" userId="38bc69793eb5a597" providerId="LiveId" clId="{2CEA7A8A-E1D7-4D57-B7B5-DD3D91B7588E}" dt="2017-12-20T08:35:24.010" v="1366" actId="478"/>
          <ac:cxnSpMkLst>
            <pc:docMk/>
            <pc:sldMk cId="3688824361" sldId="258"/>
            <ac:cxnSpMk id="50" creationId="{FA4724C5-CB17-46F8-A065-26F6271F65DC}"/>
          </ac:cxnSpMkLst>
        </pc:cxnChg>
        <pc:cxnChg chg="add del mod">
          <ac:chgData name="Andrie de Vries" userId="38bc69793eb5a597" providerId="LiveId" clId="{2CEA7A8A-E1D7-4D57-B7B5-DD3D91B7588E}" dt="2017-12-20T08:35:24.010" v="1366" actId="478"/>
          <ac:cxnSpMkLst>
            <pc:docMk/>
            <pc:sldMk cId="3688824361" sldId="258"/>
            <ac:cxnSpMk id="51" creationId="{A1AF9EA9-6569-4110-BBFD-D2501FE7BB5F}"/>
          </ac:cxnSpMkLst>
        </pc:cxnChg>
        <pc:cxnChg chg="add mod topLvl">
          <ac:chgData name="Andrie de Vries" userId="38bc69793eb5a597" providerId="LiveId" clId="{2CEA7A8A-E1D7-4D57-B7B5-DD3D91B7588E}" dt="2017-12-20T08:55:27.032" v="1472" actId="1037"/>
          <ac:cxnSpMkLst>
            <pc:docMk/>
            <pc:sldMk cId="3688824361" sldId="258"/>
            <ac:cxnSpMk id="59" creationId="{9A5632B9-3397-4971-9129-34ACD46B1283}"/>
          </ac:cxnSpMkLst>
        </pc:cxnChg>
        <pc:cxnChg chg="add mod topLvl">
          <ac:chgData name="Andrie de Vries" userId="38bc69793eb5a597" providerId="LiveId" clId="{2CEA7A8A-E1D7-4D57-B7B5-DD3D91B7588E}" dt="2017-12-20T08:55:27.032" v="1472" actId="1037"/>
          <ac:cxnSpMkLst>
            <pc:docMk/>
            <pc:sldMk cId="3688824361" sldId="258"/>
            <ac:cxnSpMk id="62" creationId="{093709AD-EDA7-4A7C-B88B-A62A629514BD}"/>
          </ac:cxnSpMkLst>
        </pc:cxnChg>
        <pc:cxnChg chg="add del mod topLvl">
          <ac:chgData name="Andrie de Vries" userId="38bc69793eb5a597" providerId="LiveId" clId="{2CEA7A8A-E1D7-4D57-B7B5-DD3D91B7588E}" dt="2017-12-20T08:40:11.898" v="1413" actId="478"/>
          <ac:cxnSpMkLst>
            <pc:docMk/>
            <pc:sldMk cId="3688824361" sldId="258"/>
            <ac:cxnSpMk id="65" creationId="{9C789E4C-2D39-46B5-B0CA-F6AEE4E59645}"/>
          </ac:cxnSpMkLst>
        </pc:cxnChg>
        <pc:cxnChg chg="add mod">
          <ac:chgData name="Andrie de Vries" userId="38bc69793eb5a597" providerId="LiveId" clId="{2CEA7A8A-E1D7-4D57-B7B5-DD3D91B7588E}" dt="2017-12-20T08:55:27.032" v="1472" actId="1037"/>
          <ac:cxnSpMkLst>
            <pc:docMk/>
            <pc:sldMk cId="3688824361" sldId="258"/>
            <ac:cxnSpMk id="79" creationId="{3AA56A40-5B2E-4819-AAF1-831F026134BB}"/>
          </ac:cxnSpMkLst>
        </pc:cxnChg>
        <pc:cxnChg chg="add mod">
          <ac:chgData name="Andrie de Vries" userId="38bc69793eb5a597" providerId="LiveId" clId="{2CEA7A8A-E1D7-4D57-B7B5-DD3D91B7588E}" dt="2017-12-20T08:55:27.032" v="1472" actId="1037"/>
          <ac:cxnSpMkLst>
            <pc:docMk/>
            <pc:sldMk cId="3688824361" sldId="258"/>
            <ac:cxnSpMk id="80" creationId="{C5E63792-8733-4DC1-B2CB-C86F3A424604}"/>
          </ac:cxnSpMkLst>
        </pc:cxnChg>
        <pc:cxnChg chg="add del mod">
          <ac:chgData name="Andrie de Vries" userId="38bc69793eb5a597" providerId="LiveId" clId="{2CEA7A8A-E1D7-4D57-B7B5-DD3D91B7588E}" dt="2017-12-20T08:43:30.151" v="1451" actId="478"/>
          <ac:cxnSpMkLst>
            <pc:docMk/>
            <pc:sldMk cId="3688824361" sldId="258"/>
            <ac:cxnSpMk id="99" creationId="{8A7BBDDE-6956-433D-93B4-3DC5AC1A173C}"/>
          </ac:cxnSpMkLst>
        </pc:cxnChg>
        <pc:cxnChg chg="add del mod">
          <ac:chgData name="Andrie de Vries" userId="38bc69793eb5a597" providerId="LiveId" clId="{2CEA7A8A-E1D7-4D57-B7B5-DD3D91B7588E}" dt="2017-12-20T08:43:31.906" v="1452" actId="478"/>
          <ac:cxnSpMkLst>
            <pc:docMk/>
            <pc:sldMk cId="3688824361" sldId="258"/>
            <ac:cxnSpMk id="100" creationId="{1BFC9EB6-0AFB-46FA-B10B-C85908B4B585}"/>
          </ac:cxnSpMkLst>
        </pc:cxnChg>
      </pc:sldChg>
      <pc:sldMasterChg chg="delSldLayout">
        <pc:chgData name="Andrie de Vries" userId="38bc69793eb5a597" providerId="LiveId" clId="{2CEA7A8A-E1D7-4D57-B7B5-DD3D91B7588E}" dt="2017-12-20T10:30:59.898" v="1910" actId="2696"/>
        <pc:sldMasterMkLst>
          <pc:docMk/>
          <pc:sldMasterMk cId="0" sldId="2147483648"/>
        </pc:sldMasterMkLst>
        <pc:sldLayoutChg chg="del">
          <pc:chgData name="Andrie de Vries" userId="38bc69793eb5a597" providerId="LiveId" clId="{2CEA7A8A-E1D7-4D57-B7B5-DD3D91B7588E}" dt="2017-12-20T10:30:59.898" v="1910" actId="2696"/>
          <pc:sldLayoutMkLst>
            <pc:docMk/>
            <pc:sldMasterMk cId="0" sldId="2147483648"/>
            <pc:sldLayoutMk cId="0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1" r:id="rId11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3" Type="http://schemas.openxmlformats.org/officeDocument/2006/relationships/hyperlink" Target="https://keras.io/" TargetMode="External"/><Relationship Id="rId7" Type="http://schemas.openxmlformats.org/officeDocument/2006/relationships/hyperlink" Target="http://rstudio.com" TargetMode="External"/><Relationship Id="rId12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hyperlink" Target="mailto:info@rstudio.com" TargetMode="External"/><Relationship Id="rId11" Type="http://schemas.openxmlformats.org/officeDocument/2006/relationships/hyperlink" Target="https://www.manning.com/books/deep-learning-with-r" TargetMode="External"/><Relationship Id="rId5" Type="http://schemas.openxmlformats.org/officeDocument/2006/relationships/hyperlink" Target="https://creativecommons.org/licenses/by/4.0/" TargetMode="External"/><Relationship Id="rId10" Type="http://schemas.openxmlformats.org/officeDocument/2006/relationships/hyperlink" Target="https://keras.rstudio.com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hyperlink" Target="http://www.image-net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hyperlink" Target="http://rstudio.com" TargetMode="External"/><Relationship Id="rId5" Type="http://schemas.openxmlformats.org/officeDocument/2006/relationships/hyperlink" Target="mailto:info@rstudio.com" TargetMode="External"/><Relationship Id="rId10" Type="http://schemas.openxmlformats.org/officeDocument/2006/relationships/image" Target="../media/image7.png"/><Relationship Id="rId4" Type="http://schemas.openxmlformats.org/officeDocument/2006/relationships/hyperlink" Target="https://creativecommons.org/licenses/by/4.0/" TargetMode="External"/><Relationship Id="rId9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asted-image.pdf" descr="pasted-image.pdf">
            <a:extLst>
              <a:ext uri="{FF2B5EF4-FFF2-40B4-BE49-F238E27FC236}">
                <a16:creationId xmlns:a16="http://schemas.microsoft.com/office/drawing/2014/main" id="{C5CA9C06-B866-43EF-9441-3055FFCDD9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22617" r="188" b="36574"/>
          <a:stretch/>
        </p:blipFill>
        <p:spPr>
          <a:xfrm>
            <a:off x="8376725" y="0"/>
            <a:ext cx="5593275" cy="1221416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Rectangle">
            <a:extLst>
              <a:ext uri="{FF2B5EF4-FFF2-40B4-BE49-F238E27FC236}">
                <a16:creationId xmlns:a16="http://schemas.microsoft.com/office/drawing/2014/main" id="{87D7A20B-0E49-4A10-BE22-CAB63A102817}"/>
              </a:ext>
            </a:extLst>
          </p:cNvPr>
          <p:cNvSpPr/>
          <p:nvPr/>
        </p:nvSpPr>
        <p:spPr>
          <a:xfrm>
            <a:off x="7072034" y="3657809"/>
            <a:ext cx="3251714" cy="1005841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6" name="Rectangle">
            <a:extLst>
              <a:ext uri="{FF2B5EF4-FFF2-40B4-BE49-F238E27FC236}">
                <a16:creationId xmlns:a16="http://schemas.microsoft.com/office/drawing/2014/main" id="{C7202A59-2DC8-42A3-ADB8-6D03856B4AA8}"/>
              </a:ext>
            </a:extLst>
          </p:cNvPr>
          <p:cNvSpPr/>
          <p:nvPr/>
        </p:nvSpPr>
        <p:spPr>
          <a:xfrm>
            <a:off x="289969" y="3657809"/>
            <a:ext cx="3251714" cy="1005841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9" name="Rectangle">
            <a:extLst>
              <a:ext uri="{FF2B5EF4-FFF2-40B4-BE49-F238E27FC236}">
                <a16:creationId xmlns:a16="http://schemas.microsoft.com/office/drawing/2014/main" id="{384D5398-2828-44E1-9545-670C1186BB8D}"/>
              </a:ext>
            </a:extLst>
          </p:cNvPr>
          <p:cNvSpPr/>
          <p:nvPr/>
        </p:nvSpPr>
        <p:spPr>
          <a:xfrm>
            <a:off x="3705906" y="3657809"/>
            <a:ext cx="3251714" cy="1005841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0" name="Rectangle">
            <a:extLst>
              <a:ext uri="{FF2B5EF4-FFF2-40B4-BE49-F238E27FC236}">
                <a16:creationId xmlns:a16="http://schemas.microsoft.com/office/drawing/2014/main" id="{E887947C-E1A5-40FE-9A01-68DB5E91D5AB}"/>
              </a:ext>
            </a:extLst>
          </p:cNvPr>
          <p:cNvSpPr/>
          <p:nvPr/>
        </p:nvSpPr>
        <p:spPr>
          <a:xfrm>
            <a:off x="3705906" y="6209363"/>
            <a:ext cx="3251714" cy="1005841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2" name="Rectangle">
            <a:extLst>
              <a:ext uri="{FF2B5EF4-FFF2-40B4-BE49-F238E27FC236}">
                <a16:creationId xmlns:a16="http://schemas.microsoft.com/office/drawing/2014/main" id="{5506CC39-F159-45FA-913B-9116B06A5E85}"/>
              </a:ext>
            </a:extLst>
          </p:cNvPr>
          <p:cNvSpPr/>
          <p:nvPr/>
        </p:nvSpPr>
        <p:spPr>
          <a:xfrm>
            <a:off x="238823" y="5331315"/>
            <a:ext cx="3251714" cy="626486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3" name="Rectangle">
            <a:extLst>
              <a:ext uri="{FF2B5EF4-FFF2-40B4-BE49-F238E27FC236}">
                <a16:creationId xmlns:a16="http://schemas.microsoft.com/office/drawing/2014/main" id="{FF73E7B4-EF4A-4BBF-88D6-DCC5461045B6}"/>
              </a:ext>
            </a:extLst>
          </p:cNvPr>
          <p:cNvSpPr/>
          <p:nvPr/>
        </p:nvSpPr>
        <p:spPr>
          <a:xfrm>
            <a:off x="238823" y="6208661"/>
            <a:ext cx="3251714" cy="1005841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4" name="Rectangle">
            <a:extLst>
              <a:ext uri="{FF2B5EF4-FFF2-40B4-BE49-F238E27FC236}">
                <a16:creationId xmlns:a16="http://schemas.microsoft.com/office/drawing/2014/main" id="{377D6200-9332-4109-A465-2410DF83E4AC}"/>
              </a:ext>
            </a:extLst>
          </p:cNvPr>
          <p:cNvSpPr/>
          <p:nvPr/>
        </p:nvSpPr>
        <p:spPr>
          <a:xfrm>
            <a:off x="238823" y="8516225"/>
            <a:ext cx="3251714" cy="1005841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80" name="Rounded Rectangle">
            <a:extLst>
              <a:ext uri="{FF2B5EF4-FFF2-40B4-BE49-F238E27FC236}">
                <a16:creationId xmlns:a16="http://schemas.microsoft.com/office/drawing/2014/main" id="{E8A81A24-D36C-4ED2-BC35-63C41C527AFF}"/>
              </a:ext>
            </a:extLst>
          </p:cNvPr>
          <p:cNvSpPr/>
          <p:nvPr/>
        </p:nvSpPr>
        <p:spPr>
          <a:xfrm>
            <a:off x="4973240" y="1538981"/>
            <a:ext cx="1007529" cy="1152306"/>
          </a:xfrm>
          <a:prstGeom prst="roundRect">
            <a:avLst>
              <a:gd name="adj" fmla="val 6434"/>
            </a:avLst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solidFill>
              <a:schemeClr val="accent4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 lvl="1"/>
            <a:endParaRPr/>
          </a:p>
        </p:txBody>
      </p:sp>
      <p:sp>
        <p:nvSpPr>
          <p:cNvPr id="281" name="Rounded Rectangle">
            <a:extLst>
              <a:ext uri="{FF2B5EF4-FFF2-40B4-BE49-F238E27FC236}">
                <a16:creationId xmlns:a16="http://schemas.microsoft.com/office/drawing/2014/main" id="{5D11CA72-D2C1-4EA3-884F-EAC2941E91EC}"/>
              </a:ext>
            </a:extLst>
          </p:cNvPr>
          <p:cNvSpPr/>
          <p:nvPr/>
        </p:nvSpPr>
        <p:spPr>
          <a:xfrm>
            <a:off x="3553031" y="1516773"/>
            <a:ext cx="1042999" cy="1170279"/>
          </a:xfrm>
          <a:prstGeom prst="roundRect">
            <a:avLst>
              <a:gd name="adj" fmla="val 6174"/>
            </a:avLst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solidFill>
              <a:schemeClr val="accent4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 lvl="1"/>
            <a:endParaRPr/>
          </a:p>
        </p:txBody>
      </p:sp>
      <p:sp>
        <p:nvSpPr>
          <p:cNvPr id="128" name="Line"/>
          <p:cNvSpPr/>
          <p:nvPr/>
        </p:nvSpPr>
        <p:spPr>
          <a:xfrm>
            <a:off x="2177142" y="10337514"/>
            <a:ext cx="11498359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1" name="Basics"/>
          <p:cNvSpPr txBox="1"/>
          <p:nvPr/>
        </p:nvSpPr>
        <p:spPr>
          <a:xfrm>
            <a:off x="282688" y="1268387"/>
            <a:ext cx="668453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GB" dirty="0"/>
              <a:t>Intro</a:t>
            </a:r>
            <a:endParaRPr dirty="0"/>
          </a:p>
        </p:txBody>
      </p:sp>
      <p:sp>
        <p:nvSpPr>
          <p:cNvPr id="132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3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GB" dirty="0"/>
              <a:t>Deep Learning with Keras 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135" name="Line"/>
          <p:cNvSpPr/>
          <p:nvPr/>
        </p:nvSpPr>
        <p:spPr>
          <a:xfrm>
            <a:off x="291339" y="1219200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0" name="Thank you for making a new cheatsheet for R! These cheatsheets have an important job:"/>
          <p:cNvSpPr txBox="1"/>
          <p:nvPr/>
        </p:nvSpPr>
        <p:spPr>
          <a:xfrm>
            <a:off x="323329" y="1640517"/>
            <a:ext cx="3039556" cy="1495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b="0" u="sng" dirty="0">
                <a:hlinkClick r:id="rId3"/>
              </a:rPr>
              <a:t>Keras</a:t>
            </a:r>
            <a:r>
              <a:rPr lang="en-GB" b="0" dirty="0"/>
              <a:t> is a high-level neural networks API developed with a focus on enabling fast experimentation. It supports multiple back-ends, including </a:t>
            </a:r>
            <a:r>
              <a:rPr lang="en-GB" dirty="0" err="1"/>
              <a:t>TensorFlow</a:t>
            </a:r>
            <a:r>
              <a:rPr lang="en-GB" b="0" dirty="0"/>
              <a:t>, </a:t>
            </a:r>
            <a:r>
              <a:rPr lang="en-GB" dirty="0"/>
              <a:t>CNTK</a:t>
            </a:r>
            <a:r>
              <a:rPr lang="en-GB" b="0" dirty="0"/>
              <a:t> and </a:t>
            </a:r>
            <a:r>
              <a:rPr lang="en-GB" dirty="0" err="1"/>
              <a:t>Theano</a:t>
            </a:r>
            <a:r>
              <a:rPr lang="en-GB" b="0" dirty="0"/>
              <a:t>.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en-GB" b="0" dirty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b="0" dirty="0" err="1"/>
              <a:t>TensorFlow</a:t>
            </a:r>
            <a:r>
              <a:rPr lang="en-GB" b="0" dirty="0"/>
              <a:t> is a lower level mathematical library for building deep neural network architectures. The </a:t>
            </a:r>
            <a:r>
              <a:rPr lang="en-GB" b="0" dirty="0">
                <a:latin typeface="Menlo"/>
              </a:rPr>
              <a:t>keras</a:t>
            </a:r>
            <a:r>
              <a:rPr lang="en-GB" b="0" dirty="0"/>
              <a:t> R package makes it easy to use Keras and </a:t>
            </a:r>
            <a:r>
              <a:rPr lang="en-GB" dirty="0" err="1"/>
              <a:t>TensorFlow</a:t>
            </a:r>
            <a:r>
              <a:rPr lang="en-GB" b="0" dirty="0"/>
              <a:t> in R.</a:t>
            </a:r>
            <a:endParaRPr dirty="0"/>
          </a:p>
        </p:txBody>
      </p:sp>
      <p:sp>
        <p:nvSpPr>
          <p:cNvPr id="184" name="Title"/>
          <p:cNvSpPr txBox="1"/>
          <p:nvPr/>
        </p:nvSpPr>
        <p:spPr>
          <a:xfrm>
            <a:off x="322153" y="3318729"/>
            <a:ext cx="3637214" cy="3400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GB" dirty="0"/>
              <a:t>Working with keras models</a:t>
            </a:r>
            <a:endParaRPr dirty="0"/>
          </a:p>
        </p:txBody>
      </p:sp>
      <p:sp>
        <p:nvSpPr>
          <p:cNvPr id="185" name="Line"/>
          <p:cNvSpPr/>
          <p:nvPr/>
        </p:nvSpPr>
        <p:spPr>
          <a:xfrm>
            <a:off x="275721" y="3272670"/>
            <a:ext cx="9920214" cy="0"/>
          </a:xfrm>
          <a:prstGeom prst="line">
            <a:avLst/>
          </a:prstGeom>
          <a:noFill/>
          <a:ln w="12700" cap="flat">
            <a:solidFill>
              <a:srgbClr val="E4E4E3"/>
            </a:solidFill>
            <a:prstDash val="solid"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9" name="Line"/>
          <p:cNvSpPr/>
          <p:nvPr/>
        </p:nvSpPr>
        <p:spPr>
          <a:xfrm>
            <a:off x="10366351" y="1214971"/>
            <a:ext cx="325421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273" name="pasted-image.pdf" descr="pasted-image.pdf">
            <a:extLst>
              <a:ext uri="{FF2B5EF4-FFF2-40B4-BE49-F238E27FC236}">
                <a16:creationId xmlns:a16="http://schemas.microsoft.com/office/drawing/2014/main" id="{F6322370-258D-4367-9B24-B98CD49D5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RStudio® is a trademark of RStudio, Inc.  •  CC BY RStudio •  info@rstudio.com  •  844-448-1212 • rstudio.com •  Learn more at spark.rstudio.com  •  sparklyr  0.5  •  Updated: 2016-12">
            <a:extLst>
              <a:ext uri="{FF2B5EF4-FFF2-40B4-BE49-F238E27FC236}">
                <a16:creationId xmlns:a16="http://schemas.microsoft.com/office/drawing/2014/main" id="{5E5ED2D0-8479-4B47-BF89-BC21A54DBD3C}"/>
              </a:ext>
            </a:extLst>
          </p:cNvPr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RStudio® is a trademark of RStudio, Inc.  •  </a:t>
            </a:r>
            <a:r>
              <a:rPr dirty="0">
                <a:hlinkClick r:id="rId5"/>
              </a:rPr>
              <a:t>CC BY</a:t>
            </a:r>
            <a:r>
              <a:rPr lang="en-GB" dirty="0"/>
              <a:t> </a:t>
            </a:r>
            <a:r>
              <a:rPr dirty="0"/>
              <a:t>RStudio •  </a:t>
            </a:r>
            <a:r>
              <a:rPr dirty="0">
                <a:hlinkClick r:id="rId6"/>
              </a:rPr>
              <a:t>info@rstudio.com</a:t>
            </a:r>
            <a:r>
              <a:rPr dirty="0"/>
              <a:t>  •  844-448-1212 • </a:t>
            </a:r>
            <a:r>
              <a:rPr dirty="0">
                <a:hlinkClick r:id="rId7"/>
              </a:rPr>
              <a:t>rstudio.com</a:t>
            </a:r>
            <a:r>
              <a:rPr dirty="0"/>
              <a:t> •  Learn more at </a:t>
            </a:r>
            <a:r>
              <a:rPr lang="en-GB" b="1" dirty="0"/>
              <a:t>keras</a:t>
            </a:r>
            <a:r>
              <a:rPr b="1" dirty="0"/>
              <a:t>.rstudio.com</a:t>
            </a:r>
            <a:r>
              <a:rPr dirty="0"/>
              <a:t>  •  </a:t>
            </a:r>
            <a:r>
              <a:rPr lang="en-GB" dirty="0"/>
              <a:t>keras 2.1.2</a:t>
            </a:r>
            <a:r>
              <a:rPr dirty="0"/>
              <a:t>  •  Updated: 201</a:t>
            </a:r>
            <a:r>
              <a:rPr lang="en-GB" dirty="0"/>
              <a:t>7</a:t>
            </a:r>
            <a:r>
              <a:rPr dirty="0"/>
              <a:t>-12</a:t>
            </a:r>
          </a:p>
        </p:txBody>
      </p:sp>
      <p:sp>
        <p:nvSpPr>
          <p:cNvPr id="275" name="dplyr verb…">
            <a:extLst>
              <a:ext uri="{FF2B5EF4-FFF2-40B4-BE49-F238E27FC236}">
                <a16:creationId xmlns:a16="http://schemas.microsoft.com/office/drawing/2014/main" id="{FC9702A2-B27F-4874-B893-449BCAE325C8}"/>
              </a:ext>
            </a:extLst>
          </p:cNvPr>
          <p:cNvSpPr txBox="1"/>
          <p:nvPr/>
        </p:nvSpPr>
        <p:spPr>
          <a:xfrm>
            <a:off x="5036672" y="1756820"/>
            <a:ext cx="919024" cy="895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marL="135819" indent="-135819" defTabSz="825500">
              <a:spcBef>
                <a:spcPts val="0"/>
              </a:spcBef>
              <a:buSzPct val="75000"/>
              <a:buFontTx/>
              <a:buChar char="•"/>
              <a:defRPr sz="1100" b="0">
                <a:solidFill>
                  <a:srgbClr val="000000"/>
                </a:solidFill>
              </a:defRPr>
            </a:pPr>
            <a:r>
              <a:rPr lang="en-GB" dirty="0"/>
              <a:t>Optimiser</a:t>
            </a:r>
          </a:p>
          <a:p>
            <a:pPr marL="135819" indent="-135819" defTabSz="825500">
              <a:spcBef>
                <a:spcPts val="0"/>
              </a:spcBef>
              <a:buSzPct val="75000"/>
              <a:buChar char="•"/>
              <a:defRPr sz="1100" b="0">
                <a:solidFill>
                  <a:srgbClr val="000000"/>
                </a:solidFill>
              </a:defRPr>
            </a:pPr>
            <a:r>
              <a:rPr lang="en-GB" dirty="0"/>
              <a:t>Loss</a:t>
            </a:r>
          </a:p>
          <a:p>
            <a:pPr marL="135819" indent="-135819" defTabSz="825500">
              <a:spcBef>
                <a:spcPts val="0"/>
              </a:spcBef>
              <a:buSzPct val="75000"/>
              <a:buChar char="•"/>
              <a:defRPr sz="1100" b="0">
                <a:solidFill>
                  <a:srgbClr val="000000"/>
                </a:solidFill>
              </a:defRPr>
            </a:pPr>
            <a:r>
              <a:rPr lang="en-GB" dirty="0"/>
              <a:t>Metrics</a:t>
            </a:r>
          </a:p>
        </p:txBody>
      </p:sp>
      <p:sp>
        <p:nvSpPr>
          <p:cNvPr id="276" name="Export an R DataFrame…">
            <a:extLst>
              <a:ext uri="{FF2B5EF4-FFF2-40B4-BE49-F238E27FC236}">
                <a16:creationId xmlns:a16="http://schemas.microsoft.com/office/drawing/2014/main" id="{121CBF1D-EAE9-417E-9F13-6F929DF6CB9D}"/>
              </a:ext>
            </a:extLst>
          </p:cNvPr>
          <p:cNvSpPr txBox="1"/>
          <p:nvPr/>
        </p:nvSpPr>
        <p:spPr>
          <a:xfrm>
            <a:off x="3603583" y="1793490"/>
            <a:ext cx="951312" cy="846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/>
          <a:p>
            <a:pPr marL="135819" indent="-135819" defTabSz="825500">
              <a:spcBef>
                <a:spcPts val="0"/>
              </a:spcBef>
              <a:buSzPct val="75000"/>
              <a:buChar char="•"/>
              <a:defRPr sz="1100" b="0">
                <a:solidFill>
                  <a:srgbClr val="000000"/>
                </a:solidFill>
              </a:defRPr>
            </a:pPr>
            <a:r>
              <a:rPr lang="en-GB" dirty="0"/>
              <a:t>Model</a:t>
            </a:r>
          </a:p>
          <a:p>
            <a:pPr marL="135819" indent="-135819" defTabSz="825500">
              <a:spcBef>
                <a:spcPts val="0"/>
              </a:spcBef>
              <a:buSzPct val="75000"/>
              <a:buChar char="•"/>
              <a:defRPr sz="1100" b="0">
                <a:solidFill>
                  <a:srgbClr val="000000"/>
                </a:solidFill>
              </a:defRPr>
            </a:pPr>
            <a:r>
              <a:rPr lang="en-GB" dirty="0"/>
              <a:t>Sequential model</a:t>
            </a:r>
          </a:p>
          <a:p>
            <a:pPr marL="135819" indent="-135819" defTabSz="825500">
              <a:spcBef>
                <a:spcPts val="0"/>
              </a:spcBef>
              <a:buSzPct val="75000"/>
              <a:buChar char="•"/>
              <a:defRPr sz="1100" b="0">
                <a:solidFill>
                  <a:srgbClr val="000000"/>
                </a:solidFill>
              </a:defRPr>
            </a:pPr>
            <a:r>
              <a:rPr lang="en-GB" dirty="0"/>
              <a:t>Multi-GPU model</a:t>
            </a:r>
            <a:endParaRPr dirty="0"/>
          </a:p>
        </p:txBody>
      </p:sp>
      <p:sp>
        <p:nvSpPr>
          <p:cNvPr id="277" name="Arrow">
            <a:extLst>
              <a:ext uri="{FF2B5EF4-FFF2-40B4-BE49-F238E27FC236}">
                <a16:creationId xmlns:a16="http://schemas.microsoft.com/office/drawing/2014/main" id="{5AD3674C-3B3F-4C85-BC8B-2BC8CEB822DE}"/>
              </a:ext>
            </a:extLst>
          </p:cNvPr>
          <p:cNvSpPr/>
          <p:nvPr/>
        </p:nvSpPr>
        <p:spPr>
          <a:xfrm>
            <a:off x="4600914" y="1978255"/>
            <a:ext cx="356401" cy="274241"/>
          </a:xfrm>
          <a:prstGeom prst="rightArrow">
            <a:avLst>
              <a:gd name="adj1" fmla="val 19444"/>
              <a:gd name="adj2" fmla="val 90550"/>
            </a:avLst>
          </a:prstGeom>
          <a:blipFill>
            <a:blip r:embed="rId8">
              <a:alphaModFix amt="43011"/>
            </a:blip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78" name="Arrow">
            <a:extLst>
              <a:ext uri="{FF2B5EF4-FFF2-40B4-BE49-F238E27FC236}">
                <a16:creationId xmlns:a16="http://schemas.microsoft.com/office/drawing/2014/main" id="{83EB6F66-B905-4395-AD28-D3BABAE9AE27}"/>
              </a:ext>
            </a:extLst>
          </p:cNvPr>
          <p:cNvSpPr/>
          <p:nvPr/>
        </p:nvSpPr>
        <p:spPr>
          <a:xfrm>
            <a:off x="5993592" y="1991657"/>
            <a:ext cx="356401" cy="274241"/>
          </a:xfrm>
          <a:prstGeom prst="rightArrow">
            <a:avLst>
              <a:gd name="adj1" fmla="val 19444"/>
              <a:gd name="adj2" fmla="val 90550"/>
            </a:avLst>
          </a:prstGeom>
          <a:blipFill>
            <a:blip r:embed="rId8">
              <a:alphaModFix amt="43011"/>
            </a:blip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82" name="Import">
            <a:extLst>
              <a:ext uri="{FF2B5EF4-FFF2-40B4-BE49-F238E27FC236}">
                <a16:creationId xmlns:a16="http://schemas.microsoft.com/office/drawing/2014/main" id="{07A6073E-85C3-4416-B05D-9945D6AAB128}"/>
              </a:ext>
            </a:extLst>
          </p:cNvPr>
          <p:cNvSpPr txBox="1"/>
          <p:nvPr/>
        </p:nvSpPr>
        <p:spPr>
          <a:xfrm>
            <a:off x="3603583" y="1550899"/>
            <a:ext cx="91282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 defTabSz="825500">
              <a:spcBef>
                <a:spcPts val="0"/>
              </a:spcBef>
              <a:defRPr>
                <a:solidFill>
                  <a:srgbClr val="DF8A2F"/>
                </a:solidFill>
              </a:defRPr>
            </a:lvl1pPr>
          </a:lstStyle>
          <a:p>
            <a:r>
              <a:rPr lang="en-GB" dirty="0"/>
              <a:t>Define</a:t>
            </a:r>
            <a:endParaRPr dirty="0"/>
          </a:p>
        </p:txBody>
      </p:sp>
      <p:sp>
        <p:nvSpPr>
          <p:cNvPr id="283" name="Tidy">
            <a:extLst>
              <a:ext uri="{FF2B5EF4-FFF2-40B4-BE49-F238E27FC236}">
                <a16:creationId xmlns:a16="http://schemas.microsoft.com/office/drawing/2014/main" id="{A5DA52B1-1207-4B24-931F-4BC3BE639A75}"/>
              </a:ext>
            </a:extLst>
          </p:cNvPr>
          <p:cNvSpPr txBox="1"/>
          <p:nvPr/>
        </p:nvSpPr>
        <p:spPr>
          <a:xfrm>
            <a:off x="5049699" y="1559607"/>
            <a:ext cx="873394" cy="191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 defTabSz="825500">
              <a:spcBef>
                <a:spcPts val="0"/>
              </a:spcBef>
              <a:defRPr>
                <a:solidFill>
                  <a:srgbClr val="DF8A2F"/>
                </a:solidFill>
              </a:defRPr>
            </a:lvl1pPr>
          </a:lstStyle>
          <a:p>
            <a:r>
              <a:rPr lang="en-GB" dirty="0"/>
              <a:t>Compile</a:t>
            </a:r>
            <a:endParaRPr dirty="0"/>
          </a:p>
        </p:txBody>
      </p:sp>
      <p:sp>
        <p:nvSpPr>
          <p:cNvPr id="287" name="Rounded Rectangle">
            <a:extLst>
              <a:ext uri="{FF2B5EF4-FFF2-40B4-BE49-F238E27FC236}">
                <a16:creationId xmlns:a16="http://schemas.microsoft.com/office/drawing/2014/main" id="{BB4FF9E0-5CA6-48ED-934F-5A88E72ABD02}"/>
              </a:ext>
            </a:extLst>
          </p:cNvPr>
          <p:cNvSpPr/>
          <p:nvPr/>
        </p:nvSpPr>
        <p:spPr>
          <a:xfrm>
            <a:off x="6371994" y="1539223"/>
            <a:ext cx="1007529" cy="1152306"/>
          </a:xfrm>
          <a:prstGeom prst="roundRect">
            <a:avLst>
              <a:gd name="adj" fmla="val 6434"/>
            </a:avLst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solidFill>
              <a:schemeClr val="accent4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 lvl="1"/>
            <a:endParaRPr/>
          </a:p>
        </p:txBody>
      </p:sp>
      <p:sp>
        <p:nvSpPr>
          <p:cNvPr id="288" name="dplyr verb…">
            <a:extLst>
              <a:ext uri="{FF2B5EF4-FFF2-40B4-BE49-F238E27FC236}">
                <a16:creationId xmlns:a16="http://schemas.microsoft.com/office/drawing/2014/main" id="{9C76FA22-3743-4E2D-91A4-3D3D3FE5F8A6}"/>
              </a:ext>
            </a:extLst>
          </p:cNvPr>
          <p:cNvSpPr txBox="1"/>
          <p:nvPr/>
        </p:nvSpPr>
        <p:spPr>
          <a:xfrm>
            <a:off x="6435426" y="1757062"/>
            <a:ext cx="919024" cy="895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marL="135819" indent="-135819" defTabSz="825500">
              <a:spcBef>
                <a:spcPts val="0"/>
              </a:spcBef>
              <a:buSzPct val="75000"/>
              <a:buFontTx/>
              <a:buChar char="•"/>
              <a:defRPr sz="1100" b="0">
                <a:solidFill>
                  <a:srgbClr val="000000"/>
                </a:solidFill>
              </a:defRPr>
            </a:pPr>
            <a:r>
              <a:rPr lang="en-GB" dirty="0"/>
              <a:t>Batch size</a:t>
            </a:r>
          </a:p>
          <a:p>
            <a:pPr marL="135819" indent="-135819" defTabSz="825500">
              <a:spcBef>
                <a:spcPts val="0"/>
              </a:spcBef>
              <a:buSzPct val="75000"/>
              <a:buChar char="•"/>
              <a:defRPr sz="1100" b="0">
                <a:solidFill>
                  <a:srgbClr val="000000"/>
                </a:solidFill>
              </a:defRPr>
            </a:pPr>
            <a:r>
              <a:rPr lang="en-GB" dirty="0"/>
              <a:t>Epochs</a:t>
            </a:r>
          </a:p>
          <a:p>
            <a:pPr marL="135819" indent="-135819" defTabSz="825500">
              <a:spcBef>
                <a:spcPts val="0"/>
              </a:spcBef>
              <a:buSzPct val="75000"/>
              <a:buChar char="•"/>
              <a:defRPr sz="1100" b="0">
                <a:solidFill>
                  <a:srgbClr val="000000"/>
                </a:solidFill>
              </a:defRPr>
            </a:pPr>
            <a:r>
              <a:rPr lang="en-GB" dirty="0"/>
              <a:t>Validation split</a:t>
            </a:r>
          </a:p>
          <a:p>
            <a:pPr marL="135819" indent="-135819" defTabSz="825500">
              <a:spcBef>
                <a:spcPts val="0"/>
              </a:spcBef>
              <a:buSzPct val="75000"/>
              <a:buChar char="•"/>
              <a:defRPr sz="1100" b="0">
                <a:solidFill>
                  <a:srgbClr val="000000"/>
                </a:solidFill>
              </a:defRPr>
            </a:pPr>
            <a:endParaRPr lang="en-GB" dirty="0"/>
          </a:p>
        </p:txBody>
      </p:sp>
      <p:sp>
        <p:nvSpPr>
          <p:cNvPr id="289" name="Tidy">
            <a:extLst>
              <a:ext uri="{FF2B5EF4-FFF2-40B4-BE49-F238E27FC236}">
                <a16:creationId xmlns:a16="http://schemas.microsoft.com/office/drawing/2014/main" id="{6AE00E15-6BA1-4B5A-8343-B1788ABD4C64}"/>
              </a:ext>
            </a:extLst>
          </p:cNvPr>
          <p:cNvSpPr txBox="1"/>
          <p:nvPr/>
        </p:nvSpPr>
        <p:spPr>
          <a:xfrm>
            <a:off x="6448453" y="1559849"/>
            <a:ext cx="873394" cy="191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 defTabSz="825500">
              <a:spcBef>
                <a:spcPts val="0"/>
              </a:spcBef>
              <a:defRPr>
                <a:solidFill>
                  <a:srgbClr val="DF8A2F"/>
                </a:solidFill>
              </a:defRPr>
            </a:lvl1pPr>
          </a:lstStyle>
          <a:p>
            <a:r>
              <a:rPr lang="en-GB" dirty="0"/>
              <a:t>Fit</a:t>
            </a:r>
            <a:endParaRPr dirty="0"/>
          </a:p>
        </p:txBody>
      </p:sp>
      <p:sp>
        <p:nvSpPr>
          <p:cNvPr id="290" name="Arrow">
            <a:extLst>
              <a:ext uri="{FF2B5EF4-FFF2-40B4-BE49-F238E27FC236}">
                <a16:creationId xmlns:a16="http://schemas.microsoft.com/office/drawing/2014/main" id="{FE3F214D-D659-49C9-94EB-9E360623D740}"/>
              </a:ext>
            </a:extLst>
          </p:cNvPr>
          <p:cNvSpPr/>
          <p:nvPr/>
        </p:nvSpPr>
        <p:spPr>
          <a:xfrm>
            <a:off x="7403238" y="1991657"/>
            <a:ext cx="356401" cy="274241"/>
          </a:xfrm>
          <a:prstGeom prst="rightArrow">
            <a:avLst>
              <a:gd name="adj1" fmla="val 19444"/>
              <a:gd name="adj2" fmla="val 90550"/>
            </a:avLst>
          </a:prstGeom>
          <a:blipFill>
            <a:blip r:embed="rId8">
              <a:alphaModFix amt="43011"/>
            </a:blip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91" name="Rounded Rectangle">
            <a:extLst>
              <a:ext uri="{FF2B5EF4-FFF2-40B4-BE49-F238E27FC236}">
                <a16:creationId xmlns:a16="http://schemas.microsoft.com/office/drawing/2014/main" id="{4519E6C8-116C-4F55-9404-6F03F4FBCE7C}"/>
              </a:ext>
            </a:extLst>
          </p:cNvPr>
          <p:cNvSpPr/>
          <p:nvPr/>
        </p:nvSpPr>
        <p:spPr>
          <a:xfrm>
            <a:off x="7770748" y="1539223"/>
            <a:ext cx="1007529" cy="1152306"/>
          </a:xfrm>
          <a:prstGeom prst="roundRect">
            <a:avLst>
              <a:gd name="adj" fmla="val 6434"/>
            </a:avLst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solidFill>
              <a:schemeClr val="accent4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 lvl="1"/>
            <a:endParaRPr/>
          </a:p>
        </p:txBody>
      </p:sp>
      <p:sp>
        <p:nvSpPr>
          <p:cNvPr id="292" name="dplyr verb…">
            <a:extLst>
              <a:ext uri="{FF2B5EF4-FFF2-40B4-BE49-F238E27FC236}">
                <a16:creationId xmlns:a16="http://schemas.microsoft.com/office/drawing/2014/main" id="{596A3DBA-AFB3-4B52-9B0B-C1BB087CFD10}"/>
              </a:ext>
            </a:extLst>
          </p:cNvPr>
          <p:cNvSpPr txBox="1"/>
          <p:nvPr/>
        </p:nvSpPr>
        <p:spPr>
          <a:xfrm>
            <a:off x="7834180" y="1757062"/>
            <a:ext cx="919024" cy="895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marL="135819" indent="-135819" defTabSz="825500">
              <a:spcBef>
                <a:spcPts val="0"/>
              </a:spcBef>
              <a:buSzPct val="75000"/>
              <a:buChar char="•"/>
              <a:defRPr sz="1100" b="0">
                <a:solidFill>
                  <a:srgbClr val="000000"/>
                </a:solidFill>
              </a:defRPr>
            </a:pPr>
            <a:r>
              <a:rPr lang="en-GB" dirty="0"/>
              <a:t>Evaluate</a:t>
            </a:r>
          </a:p>
          <a:p>
            <a:pPr marL="135819" indent="-135819" defTabSz="825500">
              <a:spcBef>
                <a:spcPts val="0"/>
              </a:spcBef>
              <a:buSzPct val="75000"/>
              <a:buChar char="•"/>
              <a:defRPr sz="1100" b="0">
                <a:solidFill>
                  <a:srgbClr val="000000"/>
                </a:solidFill>
              </a:defRPr>
            </a:pPr>
            <a:r>
              <a:rPr lang="en-GB" dirty="0"/>
              <a:t>Plot</a:t>
            </a:r>
          </a:p>
          <a:p>
            <a:pPr marL="135819" indent="-135819" defTabSz="825500">
              <a:spcBef>
                <a:spcPts val="0"/>
              </a:spcBef>
              <a:buSzPct val="75000"/>
              <a:buChar char="•"/>
              <a:defRPr sz="1100" b="0">
                <a:solidFill>
                  <a:srgbClr val="000000"/>
                </a:solidFill>
              </a:defRPr>
            </a:pPr>
            <a:endParaRPr lang="en-GB" dirty="0"/>
          </a:p>
        </p:txBody>
      </p:sp>
      <p:sp>
        <p:nvSpPr>
          <p:cNvPr id="293" name="Tidy">
            <a:extLst>
              <a:ext uri="{FF2B5EF4-FFF2-40B4-BE49-F238E27FC236}">
                <a16:creationId xmlns:a16="http://schemas.microsoft.com/office/drawing/2014/main" id="{69612358-B231-481B-99AB-77BC18CD7E3A}"/>
              </a:ext>
            </a:extLst>
          </p:cNvPr>
          <p:cNvSpPr txBox="1"/>
          <p:nvPr/>
        </p:nvSpPr>
        <p:spPr>
          <a:xfrm>
            <a:off x="7847207" y="1559849"/>
            <a:ext cx="873394" cy="191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 defTabSz="825500">
              <a:spcBef>
                <a:spcPts val="0"/>
              </a:spcBef>
              <a:defRPr>
                <a:solidFill>
                  <a:srgbClr val="DF8A2F"/>
                </a:solidFill>
              </a:defRPr>
            </a:lvl1pPr>
          </a:lstStyle>
          <a:p>
            <a:r>
              <a:rPr lang="en-GB" dirty="0"/>
              <a:t>Evaluate</a:t>
            </a:r>
            <a:endParaRPr dirty="0"/>
          </a:p>
        </p:txBody>
      </p:sp>
      <p:sp>
        <p:nvSpPr>
          <p:cNvPr id="294" name="Arrow">
            <a:extLst>
              <a:ext uri="{FF2B5EF4-FFF2-40B4-BE49-F238E27FC236}">
                <a16:creationId xmlns:a16="http://schemas.microsoft.com/office/drawing/2014/main" id="{C47A44A5-21F5-4D30-A78B-F33167C0F4C8}"/>
              </a:ext>
            </a:extLst>
          </p:cNvPr>
          <p:cNvSpPr/>
          <p:nvPr/>
        </p:nvSpPr>
        <p:spPr>
          <a:xfrm>
            <a:off x="8801992" y="1991657"/>
            <a:ext cx="356401" cy="274241"/>
          </a:xfrm>
          <a:prstGeom prst="rightArrow">
            <a:avLst>
              <a:gd name="adj1" fmla="val 19444"/>
              <a:gd name="adj2" fmla="val 90550"/>
            </a:avLst>
          </a:prstGeom>
          <a:blipFill>
            <a:blip r:embed="rId8">
              <a:alphaModFix amt="43011"/>
            </a:blip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95" name="Rounded Rectangle">
            <a:extLst>
              <a:ext uri="{FF2B5EF4-FFF2-40B4-BE49-F238E27FC236}">
                <a16:creationId xmlns:a16="http://schemas.microsoft.com/office/drawing/2014/main" id="{0844BEA6-0A01-4839-ACBA-1235E6FFAEF1}"/>
              </a:ext>
            </a:extLst>
          </p:cNvPr>
          <p:cNvSpPr/>
          <p:nvPr/>
        </p:nvSpPr>
        <p:spPr>
          <a:xfrm>
            <a:off x="9182581" y="1539223"/>
            <a:ext cx="1007529" cy="1152306"/>
          </a:xfrm>
          <a:prstGeom prst="roundRect">
            <a:avLst>
              <a:gd name="adj" fmla="val 6434"/>
            </a:avLst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solidFill>
              <a:schemeClr val="accent4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 lvl="1"/>
            <a:endParaRPr/>
          </a:p>
        </p:txBody>
      </p:sp>
      <p:sp>
        <p:nvSpPr>
          <p:cNvPr id="296" name="dplyr verb…">
            <a:extLst>
              <a:ext uri="{FF2B5EF4-FFF2-40B4-BE49-F238E27FC236}">
                <a16:creationId xmlns:a16="http://schemas.microsoft.com/office/drawing/2014/main" id="{B0903FE4-E7EC-407D-A2CF-0195B6CA7722}"/>
              </a:ext>
            </a:extLst>
          </p:cNvPr>
          <p:cNvSpPr txBox="1"/>
          <p:nvPr/>
        </p:nvSpPr>
        <p:spPr>
          <a:xfrm>
            <a:off x="9246013" y="1757062"/>
            <a:ext cx="919024" cy="895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marL="135819" indent="-135819" defTabSz="825500">
              <a:spcBef>
                <a:spcPts val="0"/>
              </a:spcBef>
              <a:buSzPct val="75000"/>
              <a:buChar char="•"/>
              <a:defRPr sz="1100" b="0">
                <a:solidFill>
                  <a:srgbClr val="000000"/>
                </a:solidFill>
              </a:defRPr>
            </a:pPr>
            <a:r>
              <a:rPr lang="en-GB" dirty="0"/>
              <a:t>classes</a:t>
            </a:r>
          </a:p>
          <a:p>
            <a:pPr marL="135819" indent="-135819" defTabSz="825500">
              <a:spcBef>
                <a:spcPts val="0"/>
              </a:spcBef>
              <a:buSzPct val="75000"/>
              <a:buChar char="•"/>
              <a:defRPr sz="1100" b="0">
                <a:solidFill>
                  <a:srgbClr val="000000"/>
                </a:solidFill>
              </a:defRPr>
            </a:pPr>
            <a:r>
              <a:rPr lang="en-GB" dirty="0"/>
              <a:t>probability</a:t>
            </a:r>
          </a:p>
          <a:p>
            <a:pPr marL="135819" indent="-135819" defTabSz="825500">
              <a:spcBef>
                <a:spcPts val="0"/>
              </a:spcBef>
              <a:buSzPct val="75000"/>
              <a:buChar char="•"/>
              <a:defRPr sz="1100" b="0">
                <a:solidFill>
                  <a:srgbClr val="000000"/>
                </a:solidFill>
              </a:defRPr>
            </a:pPr>
            <a:endParaRPr lang="en-GB" dirty="0"/>
          </a:p>
        </p:txBody>
      </p:sp>
      <p:sp>
        <p:nvSpPr>
          <p:cNvPr id="297" name="Tidy">
            <a:extLst>
              <a:ext uri="{FF2B5EF4-FFF2-40B4-BE49-F238E27FC236}">
                <a16:creationId xmlns:a16="http://schemas.microsoft.com/office/drawing/2014/main" id="{E9D131C3-DD5A-4BA8-BE74-FF8C35AF2BD8}"/>
              </a:ext>
            </a:extLst>
          </p:cNvPr>
          <p:cNvSpPr txBox="1"/>
          <p:nvPr/>
        </p:nvSpPr>
        <p:spPr>
          <a:xfrm>
            <a:off x="9259040" y="1559849"/>
            <a:ext cx="873394" cy="191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 defTabSz="825500">
              <a:spcBef>
                <a:spcPts val="0"/>
              </a:spcBef>
              <a:defRPr>
                <a:solidFill>
                  <a:srgbClr val="DF8A2F"/>
                </a:solidFill>
              </a:defRPr>
            </a:lvl1pPr>
          </a:lstStyle>
          <a:p>
            <a:r>
              <a:rPr lang="en-GB" dirty="0"/>
              <a:t>Predict</a:t>
            </a:r>
            <a:endParaRPr dirty="0"/>
          </a:p>
        </p:txBody>
      </p:sp>
      <p:sp>
        <p:nvSpPr>
          <p:cNvPr id="298" name="Line">
            <a:extLst>
              <a:ext uri="{FF2B5EF4-FFF2-40B4-BE49-F238E27FC236}">
                <a16:creationId xmlns:a16="http://schemas.microsoft.com/office/drawing/2014/main" id="{7A6D2D3E-987E-4C02-9118-760A2FA3AED2}"/>
              </a:ext>
            </a:extLst>
          </p:cNvPr>
          <p:cNvSpPr/>
          <p:nvPr/>
        </p:nvSpPr>
        <p:spPr>
          <a:xfrm>
            <a:off x="3597132" y="1219200"/>
            <a:ext cx="6592978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72" name="Thank you for making a new cheatsheet for R! These cheatsheets have an important job:">
            <a:extLst>
              <a:ext uri="{FF2B5EF4-FFF2-40B4-BE49-F238E27FC236}">
                <a16:creationId xmlns:a16="http://schemas.microsoft.com/office/drawing/2014/main" id="{9F02F3D9-1A9A-4D6B-B1F7-BA2FE6491352}"/>
              </a:ext>
            </a:extLst>
          </p:cNvPr>
          <p:cNvSpPr txBox="1"/>
          <p:nvPr/>
        </p:nvSpPr>
        <p:spPr>
          <a:xfrm>
            <a:off x="10393646" y="1523158"/>
            <a:ext cx="3356007" cy="332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dirty="0"/>
              <a:t>The </a:t>
            </a:r>
            <a:r>
              <a:rPr lang="en-GB" dirty="0">
                <a:latin typeface="Menlo"/>
              </a:rPr>
              <a:t>keras</a:t>
            </a:r>
            <a:r>
              <a:rPr lang="en-GB" dirty="0"/>
              <a:t> R package uses the Python keras library.  You can install all the prerequisites directly from R.</a:t>
            </a:r>
            <a:endParaRPr dirty="0"/>
          </a:p>
        </p:txBody>
      </p:sp>
      <p:sp>
        <p:nvSpPr>
          <p:cNvPr id="173" name="ggplot(mpg, aes(hwy, cty)) +…">
            <a:extLst>
              <a:ext uri="{FF2B5EF4-FFF2-40B4-BE49-F238E27FC236}">
                <a16:creationId xmlns:a16="http://schemas.microsoft.com/office/drawing/2014/main" id="{4C501901-917F-42FA-AF37-4B13C43E3EEE}"/>
              </a:ext>
            </a:extLst>
          </p:cNvPr>
          <p:cNvSpPr txBox="1"/>
          <p:nvPr/>
        </p:nvSpPr>
        <p:spPr>
          <a:xfrm>
            <a:off x="10408174" y="2140112"/>
            <a:ext cx="3181876" cy="479538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GB" dirty="0"/>
              <a:t>library(keras)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GB" dirty="0" err="1"/>
              <a:t>install_keras</a:t>
            </a:r>
            <a:r>
              <a:rPr lang="en-GB" dirty="0"/>
              <a:t>()</a:t>
            </a:r>
            <a:endParaRPr dirty="0"/>
          </a:p>
        </p:txBody>
      </p:sp>
      <p:sp>
        <p:nvSpPr>
          <p:cNvPr id="175" name="Thank you for making a new cheatsheet for R! These cheatsheets have an important job:">
            <a:extLst>
              <a:ext uri="{FF2B5EF4-FFF2-40B4-BE49-F238E27FC236}">
                <a16:creationId xmlns:a16="http://schemas.microsoft.com/office/drawing/2014/main" id="{25D0D6A3-24C4-4E13-8937-C80E00B2A631}"/>
              </a:ext>
            </a:extLst>
          </p:cNvPr>
          <p:cNvSpPr txBox="1"/>
          <p:nvPr/>
        </p:nvSpPr>
        <p:spPr>
          <a:xfrm>
            <a:off x="10366350" y="2715918"/>
            <a:ext cx="3356007" cy="498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dirty="0"/>
              <a:t>This installs the required libraries in an Anaconda environment or virtual environment '</a:t>
            </a:r>
            <a:r>
              <a:rPr lang="en-GB" dirty="0">
                <a:latin typeface="Menlo"/>
              </a:rPr>
              <a:t>r-</a:t>
            </a:r>
            <a:r>
              <a:rPr lang="en-GB" dirty="0" err="1">
                <a:latin typeface="Menlo"/>
              </a:rPr>
              <a:t>tensorflow</a:t>
            </a:r>
            <a:r>
              <a:rPr lang="en-GB" dirty="0"/>
              <a:t>'.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76" name="SUBTITLE">
            <a:extLst>
              <a:ext uri="{FF2B5EF4-FFF2-40B4-BE49-F238E27FC236}">
                <a16:creationId xmlns:a16="http://schemas.microsoft.com/office/drawing/2014/main" id="{4CB6339D-0B1F-499E-90B0-25F8E4EB8145}"/>
              </a:ext>
            </a:extLst>
          </p:cNvPr>
          <p:cNvSpPr txBox="1"/>
          <p:nvPr/>
        </p:nvSpPr>
        <p:spPr>
          <a:xfrm>
            <a:off x="10366350" y="1278233"/>
            <a:ext cx="1155766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en-GB" dirty="0"/>
              <a:t>INSTALLATION</a:t>
            </a:r>
            <a:endParaRPr dirty="0"/>
          </a:p>
        </p:txBody>
      </p:sp>
      <p:sp>
        <p:nvSpPr>
          <p:cNvPr id="129" name="ggplot(mpg, aes(hwy, cty)) +…">
            <a:extLst>
              <a:ext uri="{FF2B5EF4-FFF2-40B4-BE49-F238E27FC236}">
                <a16:creationId xmlns:a16="http://schemas.microsoft.com/office/drawing/2014/main" id="{2BEF4E97-E2C0-47BE-8EA5-2EE3D798BE6F}"/>
              </a:ext>
            </a:extLst>
          </p:cNvPr>
          <p:cNvSpPr txBox="1"/>
          <p:nvPr/>
        </p:nvSpPr>
        <p:spPr>
          <a:xfrm>
            <a:off x="10349975" y="3539393"/>
            <a:ext cx="3571897" cy="6758180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GB" b="0" dirty="0">
                <a:solidFill>
                  <a:srgbClr val="628DB5"/>
                </a:solidFill>
                <a:latin typeface="Menlo"/>
              </a:rPr>
              <a:t># input layer: use MNIST images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GB" dirty="0" err="1"/>
              <a:t>mnist</a:t>
            </a:r>
            <a:r>
              <a:rPr lang="en-GB" dirty="0"/>
              <a:t> &lt;- </a:t>
            </a:r>
            <a:r>
              <a:rPr lang="en-GB" dirty="0" err="1"/>
              <a:t>dataset_mnist</a:t>
            </a:r>
            <a:r>
              <a:rPr lang="en-GB" dirty="0"/>
              <a:t>()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GB" dirty="0" err="1"/>
              <a:t>x_train</a:t>
            </a:r>
            <a:r>
              <a:rPr lang="en-GB" dirty="0"/>
              <a:t> &lt;- </a:t>
            </a:r>
            <a:r>
              <a:rPr lang="en-GB" dirty="0" err="1"/>
              <a:t>mnist$train$x</a:t>
            </a:r>
            <a:r>
              <a:rPr lang="en-GB" dirty="0"/>
              <a:t>;  </a:t>
            </a:r>
            <a:r>
              <a:rPr lang="en-GB" dirty="0" err="1"/>
              <a:t>y_train</a:t>
            </a:r>
            <a:r>
              <a:rPr lang="en-GB" dirty="0"/>
              <a:t> &lt;- </a:t>
            </a:r>
            <a:r>
              <a:rPr lang="en-GB" dirty="0" err="1"/>
              <a:t>mnist$train$y</a:t>
            </a:r>
            <a:endParaRPr lang="en-GB" dirty="0"/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GB" dirty="0" err="1"/>
              <a:t>x_test</a:t>
            </a:r>
            <a:r>
              <a:rPr lang="en-GB" dirty="0"/>
              <a:t> &lt;- </a:t>
            </a:r>
            <a:r>
              <a:rPr lang="en-GB" dirty="0" err="1"/>
              <a:t>mnist$test$x</a:t>
            </a:r>
            <a:r>
              <a:rPr lang="en-GB" dirty="0"/>
              <a:t>;  </a:t>
            </a:r>
            <a:r>
              <a:rPr lang="en-GB" dirty="0" err="1"/>
              <a:t>y_test</a:t>
            </a:r>
            <a:r>
              <a:rPr lang="en-GB" dirty="0"/>
              <a:t> &lt;- </a:t>
            </a:r>
            <a:r>
              <a:rPr lang="en-GB" dirty="0" err="1"/>
              <a:t>mnist$test$y</a:t>
            </a:r>
            <a:endParaRPr lang="en-GB" dirty="0"/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en-GB" dirty="0"/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GB" b="0" dirty="0">
                <a:solidFill>
                  <a:srgbClr val="628DB5"/>
                </a:solidFill>
                <a:latin typeface="Menlo"/>
              </a:rPr>
              <a:t># reshape and rescale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GB" dirty="0" err="1"/>
              <a:t>x_train</a:t>
            </a:r>
            <a:r>
              <a:rPr lang="en-GB" dirty="0"/>
              <a:t> &lt;- </a:t>
            </a:r>
            <a:r>
              <a:rPr lang="en-GB" dirty="0" err="1"/>
              <a:t>array_reshape</a:t>
            </a:r>
            <a:r>
              <a:rPr lang="en-GB" dirty="0"/>
              <a:t>(</a:t>
            </a:r>
            <a:r>
              <a:rPr lang="en-GB" dirty="0" err="1"/>
              <a:t>x_train</a:t>
            </a:r>
            <a:r>
              <a:rPr lang="en-GB" dirty="0"/>
              <a:t>, c(</a:t>
            </a:r>
            <a:r>
              <a:rPr lang="en-GB" dirty="0" err="1"/>
              <a:t>nrow</a:t>
            </a:r>
            <a:r>
              <a:rPr lang="en-GB" dirty="0"/>
              <a:t>(</a:t>
            </a:r>
            <a:r>
              <a:rPr lang="en-GB" dirty="0" err="1"/>
              <a:t>x_train</a:t>
            </a:r>
            <a:r>
              <a:rPr lang="en-GB" dirty="0"/>
              <a:t>), 784))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GB" dirty="0" err="1"/>
              <a:t>x_test</a:t>
            </a:r>
            <a:r>
              <a:rPr lang="en-GB" dirty="0"/>
              <a:t> &lt;- </a:t>
            </a:r>
            <a:r>
              <a:rPr lang="en-GB" dirty="0" err="1"/>
              <a:t>array_reshape</a:t>
            </a:r>
            <a:r>
              <a:rPr lang="en-GB" dirty="0"/>
              <a:t>(</a:t>
            </a:r>
            <a:r>
              <a:rPr lang="en-GB" dirty="0" err="1"/>
              <a:t>x_test</a:t>
            </a:r>
            <a:r>
              <a:rPr lang="en-GB" dirty="0"/>
              <a:t>, c(</a:t>
            </a:r>
            <a:r>
              <a:rPr lang="en-GB" dirty="0" err="1"/>
              <a:t>nrow</a:t>
            </a:r>
            <a:r>
              <a:rPr lang="en-GB" dirty="0"/>
              <a:t>(</a:t>
            </a:r>
            <a:r>
              <a:rPr lang="en-GB" dirty="0" err="1"/>
              <a:t>x_test</a:t>
            </a:r>
            <a:r>
              <a:rPr lang="en-GB" dirty="0"/>
              <a:t>), 784))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GB" dirty="0" err="1"/>
              <a:t>x_train</a:t>
            </a:r>
            <a:r>
              <a:rPr lang="en-GB" dirty="0"/>
              <a:t> &lt;- </a:t>
            </a:r>
            <a:r>
              <a:rPr lang="en-GB" dirty="0" err="1"/>
              <a:t>x_train</a:t>
            </a:r>
            <a:r>
              <a:rPr lang="en-GB" dirty="0"/>
              <a:t> / 255;  </a:t>
            </a:r>
            <a:r>
              <a:rPr lang="en-GB" dirty="0" err="1"/>
              <a:t>x_test</a:t>
            </a:r>
            <a:r>
              <a:rPr lang="en-GB" dirty="0"/>
              <a:t> &lt;- </a:t>
            </a:r>
            <a:r>
              <a:rPr lang="en-GB" dirty="0" err="1"/>
              <a:t>x_test</a:t>
            </a:r>
            <a:r>
              <a:rPr lang="en-GB" dirty="0"/>
              <a:t> / 255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en-GB" dirty="0"/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GB" dirty="0" err="1"/>
              <a:t>y_train</a:t>
            </a:r>
            <a:r>
              <a:rPr lang="en-GB" dirty="0"/>
              <a:t> &lt;- </a:t>
            </a:r>
            <a:r>
              <a:rPr lang="en-GB" dirty="0" err="1"/>
              <a:t>to_categorical</a:t>
            </a:r>
            <a:r>
              <a:rPr lang="en-GB" dirty="0"/>
              <a:t>(</a:t>
            </a:r>
            <a:r>
              <a:rPr lang="en-GB" dirty="0" err="1"/>
              <a:t>y_train</a:t>
            </a:r>
            <a:r>
              <a:rPr lang="en-GB" dirty="0"/>
              <a:t>, 10)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GB" dirty="0" err="1"/>
              <a:t>y_test</a:t>
            </a:r>
            <a:r>
              <a:rPr lang="en-GB" dirty="0"/>
              <a:t> &lt;- </a:t>
            </a:r>
            <a:r>
              <a:rPr lang="en-GB" dirty="0" err="1"/>
              <a:t>to_categorical</a:t>
            </a:r>
            <a:r>
              <a:rPr lang="en-GB" dirty="0"/>
              <a:t>(</a:t>
            </a:r>
            <a:r>
              <a:rPr lang="en-GB" dirty="0" err="1"/>
              <a:t>y_test</a:t>
            </a:r>
            <a:r>
              <a:rPr lang="en-GB" dirty="0"/>
              <a:t>, 10)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en-GB" dirty="0"/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GB" b="0" dirty="0">
                <a:solidFill>
                  <a:srgbClr val="628DB5"/>
                </a:solidFill>
                <a:latin typeface="Menlo"/>
              </a:rPr>
              <a:t># defining the model and layers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GB" dirty="0"/>
              <a:t>model &lt;- </a:t>
            </a:r>
            <a:r>
              <a:rPr lang="en-GB" dirty="0" err="1"/>
              <a:t>keras_model_sequential</a:t>
            </a:r>
            <a:r>
              <a:rPr lang="en-GB" dirty="0"/>
              <a:t>()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GB" dirty="0"/>
              <a:t>model %&gt;%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GB" dirty="0"/>
              <a:t>  </a:t>
            </a:r>
            <a:r>
              <a:rPr lang="en-GB" dirty="0" err="1"/>
              <a:t>layer_dense</a:t>
            </a:r>
            <a:r>
              <a:rPr lang="en-GB" dirty="0"/>
              <a:t>(units = 256, activation = '</a:t>
            </a:r>
            <a:r>
              <a:rPr lang="en-GB" dirty="0" err="1"/>
              <a:t>relu</a:t>
            </a:r>
            <a:r>
              <a:rPr lang="en-GB" dirty="0"/>
              <a:t>',</a:t>
            </a:r>
            <a:br>
              <a:rPr lang="en-GB" dirty="0"/>
            </a:br>
            <a:r>
              <a:rPr lang="en-GB" dirty="0"/>
              <a:t>                         </a:t>
            </a:r>
            <a:r>
              <a:rPr lang="en-GB" dirty="0" err="1"/>
              <a:t>input_shape</a:t>
            </a:r>
            <a:r>
              <a:rPr lang="en-GB" dirty="0"/>
              <a:t> = c(784)) %&gt;%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GB" dirty="0"/>
              <a:t>  </a:t>
            </a:r>
            <a:r>
              <a:rPr lang="en-GB" dirty="0" err="1"/>
              <a:t>layer_dropout</a:t>
            </a:r>
            <a:r>
              <a:rPr lang="en-GB" dirty="0"/>
              <a:t>(rate = 0.4) %&gt;%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GB" dirty="0"/>
              <a:t>  </a:t>
            </a:r>
            <a:r>
              <a:rPr lang="en-GB" dirty="0" err="1"/>
              <a:t>layer_dense</a:t>
            </a:r>
            <a:r>
              <a:rPr lang="en-GB" dirty="0"/>
              <a:t>(units = 128, activation = '</a:t>
            </a:r>
            <a:r>
              <a:rPr lang="en-GB" dirty="0" err="1"/>
              <a:t>relu</a:t>
            </a:r>
            <a:r>
              <a:rPr lang="en-GB" dirty="0"/>
              <a:t>') %&gt;%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GB" dirty="0"/>
              <a:t>  </a:t>
            </a:r>
            <a:r>
              <a:rPr lang="en-GB" dirty="0" err="1"/>
              <a:t>layer_dense</a:t>
            </a:r>
            <a:r>
              <a:rPr lang="en-GB" dirty="0"/>
              <a:t>(units = 10, activation = '</a:t>
            </a:r>
            <a:r>
              <a:rPr lang="en-GB" dirty="0" err="1"/>
              <a:t>softmax</a:t>
            </a:r>
            <a:r>
              <a:rPr lang="en-GB" dirty="0"/>
              <a:t>’)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en-GB" dirty="0"/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GB" dirty="0">
                <a:solidFill>
                  <a:srgbClr val="78AAD6"/>
                </a:solidFill>
              </a:rPr>
              <a:t># compile (define loss and optimizer)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GB" dirty="0"/>
              <a:t>model %&gt;% compile(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GB" dirty="0"/>
              <a:t>  loss = '</a:t>
            </a:r>
            <a:r>
              <a:rPr lang="en-GB" dirty="0" err="1"/>
              <a:t>categorical_crossentropy</a:t>
            </a:r>
            <a:r>
              <a:rPr lang="en-GB" dirty="0"/>
              <a:t>',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GB" dirty="0"/>
              <a:t>  optimizer = </a:t>
            </a:r>
            <a:r>
              <a:rPr lang="en-GB" dirty="0" err="1"/>
              <a:t>optimizer_rmsprop</a:t>
            </a:r>
            <a:r>
              <a:rPr lang="en-GB" dirty="0"/>
              <a:t>(),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GB" dirty="0"/>
              <a:t>  metrics = c('accuracy’)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GB" dirty="0"/>
              <a:t>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GB" dirty="0">
                <a:solidFill>
                  <a:srgbClr val="78AAD6"/>
                </a:solidFill>
              </a:rPr>
              <a:t># train (fit)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model %&gt;% fit(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  </a:t>
            </a:r>
            <a:r>
              <a:rPr lang="fr-FR" dirty="0" err="1"/>
              <a:t>x_train</a:t>
            </a:r>
            <a:r>
              <a:rPr lang="fr-FR" dirty="0"/>
              <a:t>, </a:t>
            </a:r>
            <a:r>
              <a:rPr lang="fr-FR" dirty="0" err="1"/>
              <a:t>y_train</a:t>
            </a:r>
            <a:r>
              <a:rPr lang="fr-FR" dirty="0"/>
              <a:t>,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  </a:t>
            </a:r>
            <a:r>
              <a:rPr lang="fr-FR" dirty="0" err="1"/>
              <a:t>epochs</a:t>
            </a:r>
            <a:r>
              <a:rPr lang="fr-FR" dirty="0"/>
              <a:t> = 30, </a:t>
            </a:r>
            <a:r>
              <a:rPr lang="fr-FR" dirty="0" err="1"/>
              <a:t>batch_size</a:t>
            </a:r>
            <a:r>
              <a:rPr lang="fr-FR" dirty="0"/>
              <a:t> = 128,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  </a:t>
            </a:r>
            <a:r>
              <a:rPr lang="fr-FR" dirty="0" err="1"/>
              <a:t>validation_split</a:t>
            </a:r>
            <a:r>
              <a:rPr lang="fr-FR" dirty="0"/>
              <a:t> = 0.2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)</a:t>
            </a:r>
            <a:endParaRPr lang="en-GB" dirty="0"/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GB" dirty="0"/>
              <a:t>model %&gt;% evaluate(</a:t>
            </a:r>
            <a:r>
              <a:rPr lang="en-GB" dirty="0" err="1"/>
              <a:t>x_test</a:t>
            </a:r>
            <a:r>
              <a:rPr lang="en-GB" dirty="0"/>
              <a:t>, </a:t>
            </a:r>
            <a:r>
              <a:rPr lang="en-GB" dirty="0" err="1"/>
              <a:t>y_test</a:t>
            </a:r>
            <a:r>
              <a:rPr lang="en-GB" dirty="0"/>
              <a:t>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GB" dirty="0"/>
              <a:t>model %&gt;% </a:t>
            </a:r>
            <a:r>
              <a:rPr lang="en-GB" dirty="0" err="1"/>
              <a:t>predict_classes</a:t>
            </a:r>
            <a:r>
              <a:rPr lang="en-GB" dirty="0"/>
              <a:t>(</a:t>
            </a:r>
            <a:r>
              <a:rPr lang="en-GB" dirty="0" err="1"/>
              <a:t>x_test</a:t>
            </a:r>
            <a:r>
              <a:rPr lang="en-GB" dirty="0"/>
              <a:t>)</a:t>
            </a:r>
          </a:p>
        </p:txBody>
      </p:sp>
      <p:sp>
        <p:nvSpPr>
          <p:cNvPr id="137" name="SUBTITLE">
            <a:extLst>
              <a:ext uri="{FF2B5EF4-FFF2-40B4-BE49-F238E27FC236}">
                <a16:creationId xmlns:a16="http://schemas.microsoft.com/office/drawing/2014/main" id="{5D2AD491-3362-4B56-B9F0-B5137E2425D3}"/>
              </a:ext>
            </a:extLst>
          </p:cNvPr>
          <p:cNvSpPr txBox="1"/>
          <p:nvPr/>
        </p:nvSpPr>
        <p:spPr>
          <a:xfrm>
            <a:off x="318793" y="3789124"/>
            <a:ext cx="1157368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en-GB" dirty="0"/>
              <a:t>DEFINE A MODEL</a:t>
            </a:r>
          </a:p>
        </p:txBody>
      </p:sp>
      <p:sp>
        <p:nvSpPr>
          <p:cNvPr id="67" name="every(.x, .p, …) Do all element pass a test?…">
            <a:extLst>
              <a:ext uri="{FF2B5EF4-FFF2-40B4-BE49-F238E27FC236}">
                <a16:creationId xmlns:a16="http://schemas.microsoft.com/office/drawing/2014/main" id="{585AE8CF-773F-4C65-B183-EB05723FBE58}"/>
              </a:ext>
            </a:extLst>
          </p:cNvPr>
          <p:cNvSpPr txBox="1"/>
          <p:nvPr/>
        </p:nvSpPr>
        <p:spPr>
          <a:xfrm>
            <a:off x="318793" y="4074975"/>
            <a:ext cx="3211057" cy="9910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sz="1150" dirty="0" err="1"/>
              <a:t>keras_model</a:t>
            </a:r>
            <a:r>
              <a:rPr lang="en-GB" sz="1150" dirty="0"/>
              <a:t>() </a:t>
            </a:r>
            <a:r>
              <a:rPr lang="en-GB" sz="1150" b="0" dirty="0"/>
              <a:t>Keras Model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GB" sz="1150" b="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sz="1150" dirty="0" err="1"/>
              <a:t>keras_model_sequential</a:t>
            </a:r>
            <a:r>
              <a:rPr lang="en-GB" sz="1150" dirty="0"/>
              <a:t>() </a:t>
            </a:r>
            <a:r>
              <a:rPr lang="en-GB" sz="1150" b="0" dirty="0"/>
              <a:t>Keras Model composed of a linear stack of layers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GB" sz="1150" b="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sz="1150" dirty="0" err="1"/>
              <a:t>multi_gpu_model</a:t>
            </a:r>
            <a:r>
              <a:rPr lang="en-GB" sz="1150" dirty="0"/>
              <a:t>() </a:t>
            </a:r>
            <a:r>
              <a:rPr lang="en-GB" sz="1150" b="0" dirty="0"/>
              <a:t>Replicates a model on different GPUs</a:t>
            </a:r>
          </a:p>
        </p:txBody>
      </p:sp>
      <p:sp>
        <p:nvSpPr>
          <p:cNvPr id="69" name="every(.x, .p, …) Do all element pass a test?…">
            <a:extLst>
              <a:ext uri="{FF2B5EF4-FFF2-40B4-BE49-F238E27FC236}">
                <a16:creationId xmlns:a16="http://schemas.microsoft.com/office/drawing/2014/main" id="{AEF5CF9C-AF15-4EBC-A852-53DB3C8B5718}"/>
              </a:ext>
            </a:extLst>
          </p:cNvPr>
          <p:cNvSpPr txBox="1"/>
          <p:nvPr/>
        </p:nvSpPr>
        <p:spPr>
          <a:xfrm>
            <a:off x="318793" y="5701762"/>
            <a:ext cx="3211057" cy="3088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/>
          <a:p>
            <a:pPr>
              <a:lnSpc>
                <a:spcPct val="80000"/>
              </a:lnSpc>
            </a:pPr>
            <a:r>
              <a:rPr lang="en-GB" sz="1150" dirty="0"/>
              <a:t>compile(</a:t>
            </a:r>
            <a:r>
              <a:rPr lang="en-GB" sz="1150" b="0" dirty="0"/>
              <a:t>object, optimizer, loss, metrics = NULL</a:t>
            </a:r>
            <a:r>
              <a:rPr lang="en-GB" sz="1150" dirty="0"/>
              <a:t>)</a:t>
            </a:r>
            <a:endParaRPr lang="en-GB" sz="1150" b="0" dirty="0"/>
          </a:p>
          <a:p>
            <a:pPr>
              <a:lnSpc>
                <a:spcPct val="80000"/>
              </a:lnSpc>
            </a:pPr>
            <a:r>
              <a:rPr lang="en-GB" sz="1150" b="0" dirty="0"/>
              <a:t>Configure a Keras model for training</a:t>
            </a:r>
          </a:p>
        </p:txBody>
      </p:sp>
      <p:sp>
        <p:nvSpPr>
          <p:cNvPr id="70" name="SUBTITLE">
            <a:extLst>
              <a:ext uri="{FF2B5EF4-FFF2-40B4-BE49-F238E27FC236}">
                <a16:creationId xmlns:a16="http://schemas.microsoft.com/office/drawing/2014/main" id="{E2DFA3C4-6056-48D5-8786-150C50DA3523}"/>
              </a:ext>
            </a:extLst>
          </p:cNvPr>
          <p:cNvSpPr txBox="1"/>
          <p:nvPr/>
        </p:nvSpPr>
        <p:spPr>
          <a:xfrm>
            <a:off x="318793" y="5425474"/>
            <a:ext cx="1275990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en-GB" dirty="0"/>
              <a:t>COMPILE A MODEL</a:t>
            </a:r>
          </a:p>
        </p:txBody>
      </p:sp>
      <p:sp>
        <p:nvSpPr>
          <p:cNvPr id="71" name="every(.x, .p, …) Do all element pass a test?…">
            <a:extLst>
              <a:ext uri="{FF2B5EF4-FFF2-40B4-BE49-F238E27FC236}">
                <a16:creationId xmlns:a16="http://schemas.microsoft.com/office/drawing/2014/main" id="{1E2F5598-75C3-4D36-B158-3486E6CB30ED}"/>
              </a:ext>
            </a:extLst>
          </p:cNvPr>
          <p:cNvSpPr txBox="1"/>
          <p:nvPr/>
        </p:nvSpPr>
        <p:spPr>
          <a:xfrm>
            <a:off x="306107" y="6595950"/>
            <a:ext cx="3211057" cy="20200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/>
          <a:p>
            <a:pPr>
              <a:lnSpc>
                <a:spcPct val="80000"/>
              </a:lnSpc>
            </a:pPr>
            <a:r>
              <a:rPr lang="en-GB" sz="1150" dirty="0"/>
              <a:t>fit(</a:t>
            </a:r>
            <a:r>
              <a:rPr lang="en-GB" sz="1150" b="0" dirty="0"/>
              <a:t>object, x = NULL, y = NULL, </a:t>
            </a:r>
            <a:r>
              <a:rPr lang="en-GB" sz="1150" b="0" dirty="0" err="1"/>
              <a:t>batch_size</a:t>
            </a:r>
            <a:r>
              <a:rPr lang="en-GB" sz="1150" b="0" dirty="0"/>
              <a:t> = NULL, epochs = 10,   verbose = 1, </a:t>
            </a:r>
            <a:r>
              <a:rPr lang="en-GB" sz="1150" b="0" dirty="0" err="1"/>
              <a:t>callbacks</a:t>
            </a:r>
            <a:r>
              <a:rPr lang="en-GB" sz="1150" b="0" dirty="0"/>
              <a:t> = NULL, …</a:t>
            </a:r>
            <a:r>
              <a:rPr lang="en-GB" sz="1150" dirty="0"/>
              <a:t>)</a:t>
            </a:r>
          </a:p>
          <a:p>
            <a:pPr>
              <a:lnSpc>
                <a:spcPct val="80000"/>
              </a:lnSpc>
            </a:pPr>
            <a:r>
              <a:rPr lang="en-GB" sz="1150" b="0" dirty="0"/>
              <a:t>Train a Keras model for a fixed number of epochs (iterations)</a:t>
            </a:r>
          </a:p>
          <a:p>
            <a:pPr>
              <a:lnSpc>
                <a:spcPct val="80000"/>
              </a:lnSpc>
            </a:pPr>
            <a:endParaRPr lang="en-GB" sz="1150" b="0" dirty="0"/>
          </a:p>
          <a:p>
            <a:pPr>
              <a:lnSpc>
                <a:spcPct val="80000"/>
              </a:lnSpc>
            </a:pPr>
            <a:r>
              <a:rPr lang="en-GB" sz="1150" dirty="0" err="1"/>
              <a:t>fit_generator</a:t>
            </a:r>
            <a:r>
              <a:rPr lang="en-GB" sz="1150" dirty="0"/>
              <a:t>() </a:t>
            </a:r>
            <a:r>
              <a:rPr lang="en-GB" sz="1150" b="0" dirty="0"/>
              <a:t>Fits the model on data yielded batch-by-batch by a generator</a:t>
            </a:r>
          </a:p>
          <a:p>
            <a:pPr>
              <a:lnSpc>
                <a:spcPct val="80000"/>
              </a:lnSpc>
            </a:pPr>
            <a:endParaRPr lang="en-GB" sz="1150" b="0" dirty="0"/>
          </a:p>
          <a:p>
            <a:pPr>
              <a:lnSpc>
                <a:spcPct val="80000"/>
              </a:lnSpc>
            </a:pPr>
            <a:r>
              <a:rPr lang="en-GB" sz="1150" dirty="0" err="1"/>
              <a:t>train_on_batch</a:t>
            </a:r>
            <a:r>
              <a:rPr lang="en-GB" sz="1150" dirty="0"/>
              <a:t>() </a:t>
            </a:r>
            <a:r>
              <a:rPr lang="en-GB" sz="1150" dirty="0" err="1"/>
              <a:t>test_on_batch</a:t>
            </a:r>
            <a:r>
              <a:rPr lang="en-GB" sz="1150" dirty="0"/>
              <a:t>() </a:t>
            </a:r>
            <a:r>
              <a:rPr lang="en-GB" sz="1150" b="0" dirty="0"/>
              <a:t>Single gradient update or model evaluation over one batch of samples</a:t>
            </a:r>
          </a:p>
          <a:p>
            <a:pPr>
              <a:lnSpc>
                <a:spcPct val="80000"/>
              </a:lnSpc>
            </a:pPr>
            <a:endParaRPr lang="en-GB" sz="1150" b="0" dirty="0"/>
          </a:p>
          <a:p>
            <a:pPr>
              <a:lnSpc>
                <a:spcPct val="80000"/>
              </a:lnSpc>
            </a:pPr>
            <a:endParaRPr lang="en-GB" sz="1150" b="0" dirty="0"/>
          </a:p>
        </p:txBody>
      </p:sp>
      <p:sp>
        <p:nvSpPr>
          <p:cNvPr id="72" name="SUBTITLE">
            <a:extLst>
              <a:ext uri="{FF2B5EF4-FFF2-40B4-BE49-F238E27FC236}">
                <a16:creationId xmlns:a16="http://schemas.microsoft.com/office/drawing/2014/main" id="{16159DC0-87EF-46D1-985C-7D2FC0504945}"/>
              </a:ext>
            </a:extLst>
          </p:cNvPr>
          <p:cNvSpPr txBox="1"/>
          <p:nvPr/>
        </p:nvSpPr>
        <p:spPr>
          <a:xfrm>
            <a:off x="306107" y="6305987"/>
            <a:ext cx="872034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en-GB" dirty="0"/>
              <a:t>FIT A MODEL</a:t>
            </a:r>
          </a:p>
        </p:txBody>
      </p:sp>
      <p:sp>
        <p:nvSpPr>
          <p:cNvPr id="73" name="every(.x, .p, …) Do all element pass a test?…">
            <a:extLst>
              <a:ext uri="{FF2B5EF4-FFF2-40B4-BE49-F238E27FC236}">
                <a16:creationId xmlns:a16="http://schemas.microsoft.com/office/drawing/2014/main" id="{3E50E450-4FBB-42AB-928F-8AE84D5AD9C8}"/>
              </a:ext>
            </a:extLst>
          </p:cNvPr>
          <p:cNvSpPr txBox="1"/>
          <p:nvPr/>
        </p:nvSpPr>
        <p:spPr>
          <a:xfrm>
            <a:off x="306107" y="9050965"/>
            <a:ext cx="3211057" cy="7848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/>
          <a:p>
            <a:pPr>
              <a:lnSpc>
                <a:spcPct val="80000"/>
              </a:lnSpc>
            </a:pPr>
            <a:r>
              <a:rPr lang="en-GB" sz="1150" dirty="0"/>
              <a:t>evaluate(</a:t>
            </a:r>
            <a:r>
              <a:rPr lang="en-GB" sz="1150" b="0" dirty="0"/>
              <a:t>object, x = NULL, y = NULL, </a:t>
            </a:r>
            <a:r>
              <a:rPr lang="en-GB" sz="1150" b="0" dirty="0" err="1"/>
              <a:t>batch_size</a:t>
            </a:r>
            <a:r>
              <a:rPr lang="en-GB" sz="1150" b="0" dirty="0"/>
              <a:t> = NULL</a:t>
            </a:r>
            <a:r>
              <a:rPr lang="en-GB" sz="1150" dirty="0"/>
              <a:t>) </a:t>
            </a:r>
            <a:r>
              <a:rPr lang="en-GB" sz="1150" b="0" dirty="0"/>
              <a:t>Evaluate a Keras model</a:t>
            </a:r>
          </a:p>
          <a:p>
            <a:pPr>
              <a:lnSpc>
                <a:spcPct val="80000"/>
              </a:lnSpc>
            </a:pPr>
            <a:endParaRPr lang="en-GB" sz="1150" b="0" dirty="0"/>
          </a:p>
          <a:p>
            <a:pPr>
              <a:lnSpc>
                <a:spcPct val="80000"/>
              </a:lnSpc>
            </a:pPr>
            <a:r>
              <a:rPr lang="en-GB" sz="1150" dirty="0" err="1"/>
              <a:t>evaluate_generator</a:t>
            </a:r>
            <a:r>
              <a:rPr lang="en-GB" sz="1150" dirty="0"/>
              <a:t>() </a:t>
            </a:r>
            <a:r>
              <a:rPr lang="en-GB" sz="1150" b="0" dirty="0"/>
              <a:t>Evaluates the model on a data generator</a:t>
            </a:r>
          </a:p>
        </p:txBody>
      </p:sp>
      <p:sp>
        <p:nvSpPr>
          <p:cNvPr id="74" name="SUBTITLE">
            <a:extLst>
              <a:ext uri="{FF2B5EF4-FFF2-40B4-BE49-F238E27FC236}">
                <a16:creationId xmlns:a16="http://schemas.microsoft.com/office/drawing/2014/main" id="{1F5EC4B2-0378-42B2-8EFB-BDE382E11780}"/>
              </a:ext>
            </a:extLst>
          </p:cNvPr>
          <p:cNvSpPr txBox="1"/>
          <p:nvPr/>
        </p:nvSpPr>
        <p:spPr>
          <a:xfrm>
            <a:off x="306107" y="8616013"/>
            <a:ext cx="1359346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en-GB" dirty="0"/>
              <a:t>EVALUATE A MODEL</a:t>
            </a:r>
          </a:p>
        </p:txBody>
      </p:sp>
      <p:sp>
        <p:nvSpPr>
          <p:cNvPr id="76" name="SUBTITLE">
            <a:extLst>
              <a:ext uri="{FF2B5EF4-FFF2-40B4-BE49-F238E27FC236}">
                <a16:creationId xmlns:a16="http://schemas.microsoft.com/office/drawing/2014/main" id="{65367360-45D0-4AAA-A563-B5C0F2E3AF14}"/>
              </a:ext>
            </a:extLst>
          </p:cNvPr>
          <p:cNvSpPr txBox="1"/>
          <p:nvPr/>
        </p:nvSpPr>
        <p:spPr>
          <a:xfrm>
            <a:off x="3829271" y="6306689"/>
            <a:ext cx="1936428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en-GB" dirty="0"/>
              <a:t>OTHER MODEL OPERATIONS</a:t>
            </a:r>
          </a:p>
        </p:txBody>
      </p:sp>
      <p:sp>
        <p:nvSpPr>
          <p:cNvPr id="77" name="every(.x, .p, …) Do all element pass a test?…">
            <a:extLst>
              <a:ext uri="{FF2B5EF4-FFF2-40B4-BE49-F238E27FC236}">
                <a16:creationId xmlns:a16="http://schemas.microsoft.com/office/drawing/2014/main" id="{3F962322-FFC9-4D2E-935F-E0124260479E}"/>
              </a:ext>
            </a:extLst>
          </p:cNvPr>
          <p:cNvSpPr txBox="1"/>
          <p:nvPr/>
        </p:nvSpPr>
        <p:spPr>
          <a:xfrm>
            <a:off x="3776158" y="6652786"/>
            <a:ext cx="3114328" cy="3100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/>
          <a:p>
            <a:pPr>
              <a:lnSpc>
                <a:spcPct val="80000"/>
              </a:lnSpc>
            </a:pPr>
            <a:r>
              <a:rPr lang="en-GB" sz="1150" dirty="0"/>
              <a:t>summary() </a:t>
            </a:r>
            <a:r>
              <a:rPr lang="en-GB" sz="1150" b="0" dirty="0"/>
              <a:t>Print a summary of a Keras model</a:t>
            </a:r>
          </a:p>
          <a:p>
            <a:pPr>
              <a:lnSpc>
                <a:spcPct val="80000"/>
              </a:lnSpc>
            </a:pPr>
            <a:endParaRPr lang="en-GB" sz="1150" dirty="0"/>
          </a:p>
          <a:p>
            <a:pPr>
              <a:lnSpc>
                <a:spcPct val="80000"/>
              </a:lnSpc>
            </a:pPr>
            <a:r>
              <a:rPr lang="en-GB" sz="1150" dirty="0" err="1"/>
              <a:t>export_savedmodel</a:t>
            </a:r>
            <a:r>
              <a:rPr lang="en-GB" sz="1150" dirty="0"/>
              <a:t>() </a:t>
            </a:r>
            <a:r>
              <a:rPr lang="en-GB" sz="1150" b="0" dirty="0"/>
              <a:t>Export a saved model</a:t>
            </a:r>
          </a:p>
          <a:p>
            <a:pPr>
              <a:lnSpc>
                <a:spcPct val="80000"/>
              </a:lnSpc>
            </a:pPr>
            <a:endParaRPr lang="en-GB" sz="1150" b="0" dirty="0"/>
          </a:p>
          <a:p>
            <a:pPr>
              <a:lnSpc>
                <a:spcPct val="80000"/>
              </a:lnSpc>
            </a:pPr>
            <a:r>
              <a:rPr lang="en-GB" sz="1150" dirty="0" err="1"/>
              <a:t>get_layer</a:t>
            </a:r>
            <a:r>
              <a:rPr lang="en-GB" sz="1150" dirty="0"/>
              <a:t>() </a:t>
            </a:r>
            <a:r>
              <a:rPr lang="en-GB" sz="1150" b="0" dirty="0"/>
              <a:t>Retrieves a layer based on either its name (unique) or index</a:t>
            </a:r>
          </a:p>
          <a:p>
            <a:pPr>
              <a:lnSpc>
                <a:spcPct val="80000"/>
              </a:lnSpc>
            </a:pPr>
            <a:endParaRPr lang="en-GB" sz="1150" b="0" dirty="0"/>
          </a:p>
          <a:p>
            <a:pPr>
              <a:lnSpc>
                <a:spcPct val="80000"/>
              </a:lnSpc>
            </a:pPr>
            <a:r>
              <a:rPr lang="en-GB" sz="1150" dirty="0" err="1"/>
              <a:t>pop_layer</a:t>
            </a:r>
            <a:r>
              <a:rPr lang="en-GB" sz="1150" dirty="0"/>
              <a:t>() </a:t>
            </a:r>
            <a:r>
              <a:rPr lang="en-GB" sz="1150" b="0" dirty="0"/>
              <a:t>Remove the last layer in a model</a:t>
            </a:r>
          </a:p>
          <a:p>
            <a:pPr>
              <a:lnSpc>
                <a:spcPct val="80000"/>
              </a:lnSpc>
            </a:pPr>
            <a:endParaRPr lang="en-GB" sz="1150" b="0" dirty="0"/>
          </a:p>
          <a:p>
            <a:pPr>
              <a:lnSpc>
                <a:spcPct val="80000"/>
              </a:lnSpc>
            </a:pPr>
            <a:r>
              <a:rPr lang="en-GB" sz="1150" dirty="0"/>
              <a:t>save_model_hdf5(); load_model_hdf5() </a:t>
            </a:r>
            <a:r>
              <a:rPr lang="en-GB" sz="1150" b="0" dirty="0"/>
              <a:t>Save/Load models using HDF5 files</a:t>
            </a:r>
          </a:p>
          <a:p>
            <a:pPr>
              <a:lnSpc>
                <a:spcPct val="80000"/>
              </a:lnSpc>
            </a:pPr>
            <a:endParaRPr lang="en-GB" sz="1150" b="0" dirty="0"/>
          </a:p>
          <a:p>
            <a:pPr>
              <a:lnSpc>
                <a:spcPct val="80000"/>
              </a:lnSpc>
            </a:pPr>
            <a:r>
              <a:rPr lang="en-GB" sz="1150" dirty="0" err="1"/>
              <a:t>serialize_model</a:t>
            </a:r>
            <a:r>
              <a:rPr lang="en-GB" sz="1150" dirty="0"/>
              <a:t>(); </a:t>
            </a:r>
            <a:r>
              <a:rPr lang="en-GB" sz="1150" dirty="0" err="1"/>
              <a:t>unserialize_model</a:t>
            </a:r>
            <a:r>
              <a:rPr lang="en-GB" sz="1150" dirty="0"/>
              <a:t>()</a:t>
            </a:r>
            <a:endParaRPr lang="en-GB" sz="1150" b="0" dirty="0"/>
          </a:p>
          <a:p>
            <a:pPr>
              <a:lnSpc>
                <a:spcPct val="80000"/>
              </a:lnSpc>
            </a:pPr>
            <a:r>
              <a:rPr lang="en-GB" sz="1150" b="0" dirty="0"/>
              <a:t>Serialize a model to an R object</a:t>
            </a:r>
          </a:p>
          <a:p>
            <a:pPr>
              <a:lnSpc>
                <a:spcPct val="80000"/>
              </a:lnSpc>
            </a:pPr>
            <a:endParaRPr lang="en-GB" sz="1150" b="0" dirty="0"/>
          </a:p>
          <a:p>
            <a:pPr>
              <a:lnSpc>
                <a:spcPct val="80000"/>
              </a:lnSpc>
            </a:pPr>
            <a:r>
              <a:rPr lang="en-GB" sz="1150" dirty="0" err="1"/>
              <a:t>clone_model</a:t>
            </a:r>
            <a:r>
              <a:rPr lang="en-GB" sz="1150" dirty="0"/>
              <a:t>() </a:t>
            </a:r>
            <a:r>
              <a:rPr lang="en-GB" sz="1150" b="0" dirty="0"/>
              <a:t>Clone a model instance</a:t>
            </a:r>
          </a:p>
          <a:p>
            <a:pPr>
              <a:lnSpc>
                <a:spcPct val="80000"/>
              </a:lnSpc>
            </a:pPr>
            <a:endParaRPr lang="en-GB" sz="1150" b="0" dirty="0"/>
          </a:p>
          <a:p>
            <a:pPr>
              <a:lnSpc>
                <a:spcPct val="80000"/>
              </a:lnSpc>
            </a:pPr>
            <a:r>
              <a:rPr lang="en-GB" sz="1150" dirty="0" err="1"/>
              <a:t>freeze_weights</a:t>
            </a:r>
            <a:r>
              <a:rPr lang="en-GB" sz="1150" dirty="0"/>
              <a:t>(); </a:t>
            </a:r>
            <a:r>
              <a:rPr lang="en-GB" sz="1150" dirty="0" err="1"/>
              <a:t>unfreeze_weights</a:t>
            </a:r>
            <a:r>
              <a:rPr lang="en-GB" sz="1150" dirty="0"/>
              <a:t>()</a:t>
            </a:r>
          </a:p>
          <a:p>
            <a:pPr>
              <a:lnSpc>
                <a:spcPct val="80000"/>
              </a:lnSpc>
            </a:pPr>
            <a:r>
              <a:rPr lang="en-GB" sz="1150" b="0" dirty="0"/>
              <a:t>Freeze and unfreeze weights</a:t>
            </a:r>
            <a:endParaRPr lang="en-GB" sz="1150" dirty="0"/>
          </a:p>
        </p:txBody>
      </p:sp>
      <p:sp>
        <p:nvSpPr>
          <p:cNvPr id="78" name="SUBTITLE">
            <a:extLst>
              <a:ext uri="{FF2B5EF4-FFF2-40B4-BE49-F238E27FC236}">
                <a16:creationId xmlns:a16="http://schemas.microsoft.com/office/drawing/2014/main" id="{13A0DF27-51A5-48CA-A4CB-F57CFAEE8773}"/>
              </a:ext>
            </a:extLst>
          </p:cNvPr>
          <p:cNvSpPr txBox="1"/>
          <p:nvPr/>
        </p:nvSpPr>
        <p:spPr>
          <a:xfrm>
            <a:off x="3829271" y="3789124"/>
            <a:ext cx="615553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en-GB" dirty="0"/>
              <a:t>PREDICT</a:t>
            </a:r>
          </a:p>
        </p:txBody>
      </p:sp>
      <p:sp>
        <p:nvSpPr>
          <p:cNvPr id="79" name="every(.x, .p, …) Do all element pass a test?…">
            <a:extLst>
              <a:ext uri="{FF2B5EF4-FFF2-40B4-BE49-F238E27FC236}">
                <a16:creationId xmlns:a16="http://schemas.microsoft.com/office/drawing/2014/main" id="{64D1D3F6-5221-4EB4-B1A5-ED818BF766D4}"/>
              </a:ext>
            </a:extLst>
          </p:cNvPr>
          <p:cNvSpPr txBox="1"/>
          <p:nvPr/>
        </p:nvSpPr>
        <p:spPr>
          <a:xfrm>
            <a:off x="3776435" y="4097797"/>
            <a:ext cx="3098069" cy="1736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/>
          <a:p>
            <a:pPr>
              <a:lnSpc>
                <a:spcPct val="80000"/>
              </a:lnSpc>
            </a:pPr>
            <a:r>
              <a:rPr lang="en-GB" sz="1150" dirty="0"/>
              <a:t>predict() </a:t>
            </a:r>
            <a:r>
              <a:rPr lang="en-GB" sz="1150" b="0" dirty="0"/>
              <a:t>Generate predictions from a Keras model</a:t>
            </a:r>
          </a:p>
          <a:p>
            <a:pPr>
              <a:lnSpc>
                <a:spcPct val="80000"/>
              </a:lnSpc>
            </a:pPr>
            <a:endParaRPr lang="en-GB" sz="1150" b="0" dirty="0"/>
          </a:p>
          <a:p>
            <a:pPr>
              <a:lnSpc>
                <a:spcPct val="80000"/>
              </a:lnSpc>
            </a:pPr>
            <a:r>
              <a:rPr lang="en-GB" sz="1150" dirty="0" err="1"/>
              <a:t>predict_proba</a:t>
            </a:r>
            <a:r>
              <a:rPr lang="en-GB" sz="1150" dirty="0"/>
              <a:t>() </a:t>
            </a:r>
            <a:r>
              <a:rPr lang="en-GB" sz="1150" b="0" dirty="0"/>
              <a:t>and</a:t>
            </a:r>
            <a:r>
              <a:rPr lang="en-GB" sz="1150" dirty="0"/>
              <a:t> </a:t>
            </a:r>
            <a:r>
              <a:rPr lang="en-GB" sz="1150" dirty="0" err="1"/>
              <a:t>predict_classes</a:t>
            </a:r>
            <a:r>
              <a:rPr lang="en-GB" sz="1150" dirty="0"/>
              <a:t>()</a:t>
            </a:r>
          </a:p>
          <a:p>
            <a:pPr>
              <a:lnSpc>
                <a:spcPct val="80000"/>
              </a:lnSpc>
            </a:pPr>
            <a:r>
              <a:rPr lang="en-GB" sz="1150" b="0" dirty="0"/>
              <a:t>Generates probability or class probability predictions for the input samples</a:t>
            </a:r>
          </a:p>
          <a:p>
            <a:pPr>
              <a:lnSpc>
                <a:spcPct val="80000"/>
              </a:lnSpc>
            </a:pPr>
            <a:endParaRPr lang="en-GB" sz="1150" b="0" dirty="0"/>
          </a:p>
          <a:p>
            <a:pPr>
              <a:lnSpc>
                <a:spcPct val="80000"/>
              </a:lnSpc>
            </a:pPr>
            <a:r>
              <a:rPr lang="en-GB" sz="1150" dirty="0" err="1"/>
              <a:t>predict_on_batch</a:t>
            </a:r>
            <a:r>
              <a:rPr lang="en-GB" sz="1150" dirty="0"/>
              <a:t>() </a:t>
            </a:r>
            <a:r>
              <a:rPr lang="en-GB" sz="1150" b="0" dirty="0"/>
              <a:t>Returns predictions for a single batch of samples</a:t>
            </a:r>
          </a:p>
          <a:p>
            <a:pPr>
              <a:lnSpc>
                <a:spcPct val="80000"/>
              </a:lnSpc>
            </a:pPr>
            <a:endParaRPr lang="en-GB" sz="1150" b="0" dirty="0"/>
          </a:p>
          <a:p>
            <a:pPr>
              <a:lnSpc>
                <a:spcPct val="80000"/>
              </a:lnSpc>
            </a:pPr>
            <a:r>
              <a:rPr lang="en-GB" sz="1150" dirty="0" err="1"/>
              <a:t>predict_generator</a:t>
            </a:r>
            <a:r>
              <a:rPr lang="en-GB" sz="1150" dirty="0"/>
              <a:t>() </a:t>
            </a:r>
            <a:r>
              <a:rPr lang="en-GB" sz="1150" b="0" dirty="0"/>
              <a:t>Generates predictions for the input samples from a data generator</a:t>
            </a:r>
            <a:endParaRPr lang="en-GB" sz="1150" dirty="0"/>
          </a:p>
        </p:txBody>
      </p:sp>
      <p:sp>
        <p:nvSpPr>
          <p:cNvPr id="86" name="every(.x, .p, …) Do all element pass a test?…">
            <a:extLst>
              <a:ext uri="{FF2B5EF4-FFF2-40B4-BE49-F238E27FC236}">
                <a16:creationId xmlns:a16="http://schemas.microsoft.com/office/drawing/2014/main" id="{36796894-42C1-48EA-A380-20808434F201}"/>
              </a:ext>
            </a:extLst>
          </p:cNvPr>
          <p:cNvSpPr txBox="1"/>
          <p:nvPr/>
        </p:nvSpPr>
        <p:spPr>
          <a:xfrm>
            <a:off x="7936021" y="4218647"/>
            <a:ext cx="2013505" cy="56610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/>
          <a:p>
            <a:pPr>
              <a:lnSpc>
                <a:spcPct val="80000"/>
              </a:lnSpc>
            </a:pPr>
            <a:r>
              <a:rPr lang="en-GB" sz="1150" dirty="0" err="1"/>
              <a:t>layer_input</a:t>
            </a:r>
            <a:r>
              <a:rPr lang="en-GB" sz="1150" dirty="0"/>
              <a:t>() </a:t>
            </a:r>
            <a:r>
              <a:rPr lang="en-GB" sz="1150" b="0" dirty="0"/>
              <a:t>Input layer</a:t>
            </a:r>
          </a:p>
          <a:p>
            <a:pPr>
              <a:lnSpc>
                <a:spcPct val="80000"/>
              </a:lnSpc>
            </a:pPr>
            <a:endParaRPr lang="en-GB" sz="1150" b="0" dirty="0"/>
          </a:p>
          <a:p>
            <a:pPr>
              <a:lnSpc>
                <a:spcPct val="80000"/>
              </a:lnSpc>
            </a:pPr>
            <a:r>
              <a:rPr lang="en-GB" sz="1150" dirty="0" err="1"/>
              <a:t>layer_dense</a:t>
            </a:r>
            <a:r>
              <a:rPr lang="en-GB" sz="1150" dirty="0"/>
              <a:t>() </a:t>
            </a:r>
            <a:r>
              <a:rPr lang="en-GB" sz="1150" b="0" dirty="0"/>
              <a:t>Add a densely-connected NN layer to an output</a:t>
            </a:r>
          </a:p>
          <a:p>
            <a:pPr>
              <a:lnSpc>
                <a:spcPct val="80000"/>
              </a:lnSpc>
            </a:pPr>
            <a:endParaRPr lang="en-GB" sz="1150" b="0" dirty="0"/>
          </a:p>
          <a:p>
            <a:pPr>
              <a:lnSpc>
                <a:spcPct val="80000"/>
              </a:lnSpc>
            </a:pPr>
            <a:r>
              <a:rPr lang="en-GB" sz="1150" dirty="0" err="1"/>
              <a:t>layer_activation</a:t>
            </a:r>
            <a:r>
              <a:rPr lang="en-GB" sz="1150" dirty="0"/>
              <a:t>() </a:t>
            </a:r>
            <a:r>
              <a:rPr lang="en-GB" sz="1150" b="0" dirty="0"/>
              <a:t>Apply an activation function to an output</a:t>
            </a:r>
          </a:p>
          <a:p>
            <a:pPr>
              <a:lnSpc>
                <a:spcPct val="80000"/>
              </a:lnSpc>
            </a:pPr>
            <a:endParaRPr lang="en-GB" sz="1150" b="0" dirty="0"/>
          </a:p>
          <a:p>
            <a:pPr>
              <a:lnSpc>
                <a:spcPct val="80000"/>
              </a:lnSpc>
            </a:pPr>
            <a:r>
              <a:rPr lang="en-GB" sz="1150" dirty="0" err="1"/>
              <a:t>layer_dropout</a:t>
            </a:r>
            <a:r>
              <a:rPr lang="en-GB" sz="1150" dirty="0"/>
              <a:t>() </a:t>
            </a:r>
            <a:r>
              <a:rPr lang="en-GB" sz="1150" b="0" dirty="0"/>
              <a:t>Applies Dropout to the input</a:t>
            </a:r>
          </a:p>
          <a:p>
            <a:pPr>
              <a:lnSpc>
                <a:spcPct val="80000"/>
              </a:lnSpc>
            </a:pPr>
            <a:endParaRPr lang="en-GB" sz="1150" b="0" dirty="0"/>
          </a:p>
          <a:p>
            <a:pPr>
              <a:lnSpc>
                <a:spcPct val="80000"/>
              </a:lnSpc>
            </a:pPr>
            <a:r>
              <a:rPr lang="en-GB" sz="1150" dirty="0" err="1"/>
              <a:t>layer_reshape</a:t>
            </a:r>
            <a:r>
              <a:rPr lang="en-GB" sz="1150" dirty="0"/>
              <a:t>() </a:t>
            </a:r>
            <a:r>
              <a:rPr lang="en-GB" sz="1150" b="0" dirty="0"/>
              <a:t>Reshapes an output to a certain shape</a:t>
            </a:r>
          </a:p>
          <a:p>
            <a:pPr>
              <a:lnSpc>
                <a:spcPct val="80000"/>
              </a:lnSpc>
            </a:pPr>
            <a:endParaRPr lang="en-GB" sz="1150" b="0" dirty="0"/>
          </a:p>
          <a:p>
            <a:pPr>
              <a:lnSpc>
                <a:spcPct val="80000"/>
              </a:lnSpc>
            </a:pPr>
            <a:endParaRPr lang="en-GB" sz="1150" b="0" dirty="0"/>
          </a:p>
          <a:p>
            <a:pPr>
              <a:lnSpc>
                <a:spcPct val="80000"/>
              </a:lnSpc>
            </a:pPr>
            <a:r>
              <a:rPr lang="en-GB" sz="1150" dirty="0" err="1"/>
              <a:t>layer_permute</a:t>
            </a:r>
            <a:r>
              <a:rPr lang="en-GB" sz="1150" dirty="0"/>
              <a:t>() </a:t>
            </a:r>
            <a:r>
              <a:rPr lang="en-GB" sz="1150" b="0" dirty="0"/>
              <a:t>Permute the dimensions of an input according to a given pattern</a:t>
            </a:r>
          </a:p>
          <a:p>
            <a:pPr>
              <a:lnSpc>
                <a:spcPct val="80000"/>
              </a:lnSpc>
            </a:pPr>
            <a:endParaRPr lang="en-GB" sz="1150" b="0" dirty="0"/>
          </a:p>
          <a:p>
            <a:pPr>
              <a:lnSpc>
                <a:spcPct val="80000"/>
              </a:lnSpc>
            </a:pPr>
            <a:r>
              <a:rPr lang="en-GB" sz="1150" dirty="0" err="1"/>
              <a:t>layer_repeat_vector</a:t>
            </a:r>
            <a:r>
              <a:rPr lang="en-GB" sz="1150" dirty="0"/>
              <a:t>() </a:t>
            </a:r>
            <a:r>
              <a:rPr lang="en-GB" sz="1150" b="0" dirty="0"/>
              <a:t>Repeats the input n times</a:t>
            </a:r>
          </a:p>
          <a:p>
            <a:pPr>
              <a:lnSpc>
                <a:spcPct val="80000"/>
              </a:lnSpc>
            </a:pPr>
            <a:endParaRPr lang="en-GB" sz="1150" b="0" dirty="0"/>
          </a:p>
          <a:p>
            <a:pPr>
              <a:lnSpc>
                <a:spcPct val="80000"/>
              </a:lnSpc>
            </a:pPr>
            <a:r>
              <a:rPr lang="en-GB" sz="1150" dirty="0" err="1"/>
              <a:t>layer_lambda</a:t>
            </a:r>
            <a:r>
              <a:rPr lang="en-GB" sz="1150" b="0" dirty="0"/>
              <a:t>(object, f)</a:t>
            </a:r>
            <a:r>
              <a:rPr lang="en-GB" sz="1150" dirty="0"/>
              <a:t> </a:t>
            </a:r>
            <a:r>
              <a:rPr lang="en-GB" sz="1150" b="0" dirty="0"/>
              <a:t>Wraps arbitrary expression as a layer</a:t>
            </a:r>
          </a:p>
          <a:p>
            <a:pPr>
              <a:lnSpc>
                <a:spcPct val="80000"/>
              </a:lnSpc>
            </a:pPr>
            <a:endParaRPr lang="en-GB" sz="1150" b="0" dirty="0"/>
          </a:p>
          <a:p>
            <a:pPr>
              <a:lnSpc>
                <a:spcPct val="80000"/>
              </a:lnSpc>
            </a:pPr>
            <a:r>
              <a:rPr lang="en-GB" sz="1150" dirty="0" err="1"/>
              <a:t>layer_activity_regularization</a:t>
            </a:r>
            <a:r>
              <a:rPr lang="en-GB" sz="1150" dirty="0"/>
              <a:t>() </a:t>
            </a:r>
            <a:r>
              <a:rPr lang="en-GB" sz="1150" b="0" dirty="0"/>
              <a:t>Layer that applies an update to the cost function based input activity</a:t>
            </a:r>
          </a:p>
          <a:p>
            <a:pPr>
              <a:lnSpc>
                <a:spcPct val="80000"/>
              </a:lnSpc>
            </a:pPr>
            <a:endParaRPr lang="en-GB" sz="1150" b="0" dirty="0"/>
          </a:p>
          <a:p>
            <a:pPr>
              <a:lnSpc>
                <a:spcPct val="80000"/>
              </a:lnSpc>
            </a:pPr>
            <a:r>
              <a:rPr lang="en-GB" sz="1150" dirty="0" err="1"/>
              <a:t>layer_masking</a:t>
            </a:r>
            <a:r>
              <a:rPr lang="en-GB" sz="1150" dirty="0"/>
              <a:t>() </a:t>
            </a:r>
            <a:r>
              <a:rPr lang="en-GB" sz="1150" b="0" dirty="0"/>
              <a:t>Masks a sequence by using a mask value to skip timesteps</a:t>
            </a:r>
          </a:p>
          <a:p>
            <a:pPr>
              <a:lnSpc>
                <a:spcPct val="80000"/>
              </a:lnSpc>
            </a:pPr>
            <a:endParaRPr lang="en-GB" sz="1150" b="0" dirty="0"/>
          </a:p>
          <a:p>
            <a:pPr>
              <a:lnSpc>
                <a:spcPct val="80000"/>
              </a:lnSpc>
            </a:pPr>
            <a:r>
              <a:rPr lang="en-GB" sz="1150" dirty="0" err="1"/>
              <a:t>layer_flatten</a:t>
            </a:r>
            <a:r>
              <a:rPr lang="en-GB" sz="1150" dirty="0"/>
              <a:t>() </a:t>
            </a:r>
            <a:r>
              <a:rPr lang="en-GB" sz="1150" b="0" dirty="0"/>
              <a:t>Flattens an input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5C4C640-1BA1-4ED0-AD2D-592E3FD9C53D}"/>
              </a:ext>
            </a:extLst>
          </p:cNvPr>
          <p:cNvSpPr/>
          <p:nvPr/>
        </p:nvSpPr>
        <p:spPr>
          <a:xfrm>
            <a:off x="7206402" y="4074975"/>
            <a:ext cx="120650" cy="120650"/>
          </a:xfrm>
          <a:prstGeom prst="rect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74A7182-E15F-46B5-9271-7B5B7D4EB320}"/>
              </a:ext>
            </a:extLst>
          </p:cNvPr>
          <p:cNvSpPr/>
          <p:nvPr/>
        </p:nvSpPr>
        <p:spPr>
          <a:xfrm>
            <a:off x="7206402" y="4195625"/>
            <a:ext cx="120650" cy="120650"/>
          </a:xfrm>
          <a:prstGeom prst="rect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2E0DE04-4C6B-413F-AE2D-F8090EF42C2D}"/>
              </a:ext>
            </a:extLst>
          </p:cNvPr>
          <p:cNvSpPr/>
          <p:nvPr/>
        </p:nvSpPr>
        <p:spPr>
          <a:xfrm>
            <a:off x="7206402" y="4316275"/>
            <a:ext cx="120650" cy="120650"/>
          </a:xfrm>
          <a:prstGeom prst="rect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7DCE449-CA2F-416F-ADD6-12A5D01FD070}"/>
              </a:ext>
            </a:extLst>
          </p:cNvPr>
          <p:cNvSpPr/>
          <p:nvPr/>
        </p:nvSpPr>
        <p:spPr>
          <a:xfrm>
            <a:off x="7428610" y="4541007"/>
            <a:ext cx="120650" cy="120650"/>
          </a:xfrm>
          <a:prstGeom prst="rect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1233CF0-D089-4F33-9B43-17C7617FF651}"/>
              </a:ext>
            </a:extLst>
          </p:cNvPr>
          <p:cNvSpPr/>
          <p:nvPr/>
        </p:nvSpPr>
        <p:spPr>
          <a:xfrm>
            <a:off x="7428610" y="4661657"/>
            <a:ext cx="120650" cy="120650"/>
          </a:xfrm>
          <a:prstGeom prst="rect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B52FF00-F399-4C1F-ADE4-45DAFF62F4AD}"/>
              </a:ext>
            </a:extLst>
          </p:cNvPr>
          <p:cNvSpPr/>
          <p:nvPr/>
        </p:nvSpPr>
        <p:spPr>
          <a:xfrm>
            <a:off x="7428610" y="4782307"/>
            <a:ext cx="120650" cy="120650"/>
          </a:xfrm>
          <a:prstGeom prst="rect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1191471-1321-46C6-8A80-4D618303E203}"/>
              </a:ext>
            </a:extLst>
          </p:cNvPr>
          <p:cNvSpPr/>
          <p:nvPr/>
        </p:nvSpPr>
        <p:spPr>
          <a:xfrm>
            <a:off x="7206402" y="4604565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B398C44E-2A18-4BF2-BB4D-4DC4DE695837}"/>
              </a:ext>
            </a:extLst>
          </p:cNvPr>
          <p:cNvSpPr/>
          <p:nvPr/>
        </p:nvSpPr>
        <p:spPr>
          <a:xfrm>
            <a:off x="7206402" y="4725215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E77953E-7ED4-47F5-A6A3-057615A51744}"/>
              </a:ext>
            </a:extLst>
          </p:cNvPr>
          <p:cNvCxnSpPr>
            <a:cxnSpLocks/>
            <a:stCxn id="95" idx="3"/>
            <a:endCxn id="91" idx="1"/>
          </p:cNvCxnSpPr>
          <p:nvPr/>
        </p:nvCxnSpPr>
        <p:spPr>
          <a:xfrm flipV="1">
            <a:off x="7327052" y="4601332"/>
            <a:ext cx="101558" cy="184208"/>
          </a:xfrm>
          <a:prstGeom prst="straightConnector1">
            <a:avLst/>
          </a:prstGeom>
          <a:ln>
            <a:tailEnd type="none" w="sm" len="sm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5FC3E92-B855-4832-92B3-FE74CD16A73B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7327052" y="4601332"/>
            <a:ext cx="101558" cy="63558"/>
          </a:xfrm>
          <a:prstGeom prst="straightConnector1">
            <a:avLst/>
          </a:prstGeom>
          <a:ln>
            <a:tailEnd type="none" w="sm" len="sm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78C6770-E12C-46B6-8AE4-D0DFDFC02231}"/>
              </a:ext>
            </a:extLst>
          </p:cNvPr>
          <p:cNvCxnSpPr>
            <a:cxnSpLocks/>
            <a:stCxn id="94" idx="3"/>
            <a:endCxn id="92" idx="1"/>
          </p:cNvCxnSpPr>
          <p:nvPr/>
        </p:nvCxnSpPr>
        <p:spPr>
          <a:xfrm>
            <a:off x="7327052" y="4664890"/>
            <a:ext cx="101558" cy="57092"/>
          </a:xfrm>
          <a:prstGeom prst="straightConnector1">
            <a:avLst/>
          </a:prstGeom>
          <a:ln>
            <a:tailEnd type="none" w="sm" len="sm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C5DD382-AB44-4B9A-8949-8E0AAB7BB1CD}"/>
              </a:ext>
            </a:extLst>
          </p:cNvPr>
          <p:cNvCxnSpPr>
            <a:cxnSpLocks/>
            <a:stCxn id="94" idx="3"/>
            <a:endCxn id="93" idx="1"/>
          </p:cNvCxnSpPr>
          <p:nvPr/>
        </p:nvCxnSpPr>
        <p:spPr>
          <a:xfrm>
            <a:off x="7327052" y="4664890"/>
            <a:ext cx="101558" cy="177742"/>
          </a:xfrm>
          <a:prstGeom prst="straightConnector1">
            <a:avLst/>
          </a:prstGeom>
          <a:ln>
            <a:tailEnd type="none" w="sm" len="sm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67856C0-9CAB-4389-9B78-5419D28AC29D}"/>
              </a:ext>
            </a:extLst>
          </p:cNvPr>
          <p:cNvCxnSpPr>
            <a:cxnSpLocks/>
            <a:stCxn id="95" idx="3"/>
            <a:endCxn id="93" idx="1"/>
          </p:cNvCxnSpPr>
          <p:nvPr/>
        </p:nvCxnSpPr>
        <p:spPr>
          <a:xfrm>
            <a:off x="7327052" y="4785540"/>
            <a:ext cx="101558" cy="57092"/>
          </a:xfrm>
          <a:prstGeom prst="straightConnector1">
            <a:avLst/>
          </a:prstGeom>
          <a:ln>
            <a:tailEnd type="none" w="sm" len="sm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890637D-7DB4-4DAD-BB53-F5EF1B746400}"/>
              </a:ext>
            </a:extLst>
          </p:cNvPr>
          <p:cNvCxnSpPr>
            <a:cxnSpLocks/>
            <a:stCxn id="95" idx="3"/>
            <a:endCxn id="92" idx="1"/>
          </p:cNvCxnSpPr>
          <p:nvPr/>
        </p:nvCxnSpPr>
        <p:spPr>
          <a:xfrm flipV="1">
            <a:off x="7327052" y="4721982"/>
            <a:ext cx="101558" cy="63558"/>
          </a:xfrm>
          <a:prstGeom prst="straightConnector1">
            <a:avLst/>
          </a:prstGeom>
          <a:ln>
            <a:tailEnd type="none" w="sm" len="sm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D404158-EA69-49E2-A78C-399EDD4601B9}"/>
              </a:ext>
            </a:extLst>
          </p:cNvPr>
          <p:cNvSpPr/>
          <p:nvPr/>
        </p:nvSpPr>
        <p:spPr>
          <a:xfrm>
            <a:off x="7599510" y="9433060"/>
            <a:ext cx="120650" cy="120650"/>
          </a:xfrm>
          <a:prstGeom prst="rect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450AD83-0208-443C-9595-E393E56A0CF6}"/>
              </a:ext>
            </a:extLst>
          </p:cNvPr>
          <p:cNvSpPr/>
          <p:nvPr/>
        </p:nvSpPr>
        <p:spPr>
          <a:xfrm>
            <a:off x="7599510" y="9553710"/>
            <a:ext cx="120650" cy="120650"/>
          </a:xfrm>
          <a:prstGeom prst="rect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FE0EA41-35D5-40FE-B38F-5716037ACB1B}"/>
              </a:ext>
            </a:extLst>
          </p:cNvPr>
          <p:cNvSpPr/>
          <p:nvPr/>
        </p:nvSpPr>
        <p:spPr>
          <a:xfrm>
            <a:off x="7599510" y="9674360"/>
            <a:ext cx="120650" cy="120650"/>
          </a:xfrm>
          <a:prstGeom prst="rect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295323B-567A-4774-A84C-90FC669A789D}"/>
              </a:ext>
            </a:extLst>
          </p:cNvPr>
          <p:cNvSpPr/>
          <p:nvPr/>
        </p:nvSpPr>
        <p:spPr>
          <a:xfrm>
            <a:off x="7599510" y="9795010"/>
            <a:ext cx="120650" cy="120650"/>
          </a:xfrm>
          <a:prstGeom prst="rect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B54DFC1-7E64-4570-A038-D722E8393178}"/>
              </a:ext>
            </a:extLst>
          </p:cNvPr>
          <p:cNvSpPr/>
          <p:nvPr/>
        </p:nvSpPr>
        <p:spPr>
          <a:xfrm>
            <a:off x="7403252" y="9553710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B8655DF-518F-480A-B09C-22F952CF4D8D}"/>
              </a:ext>
            </a:extLst>
          </p:cNvPr>
          <p:cNvSpPr/>
          <p:nvPr/>
        </p:nvSpPr>
        <p:spPr>
          <a:xfrm>
            <a:off x="7282602" y="9553710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D5508FF-A47B-431A-8E94-9C155440FD60}"/>
              </a:ext>
            </a:extLst>
          </p:cNvPr>
          <p:cNvSpPr/>
          <p:nvPr/>
        </p:nvSpPr>
        <p:spPr>
          <a:xfrm>
            <a:off x="7282602" y="9674360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1EFCB272-7F37-4773-B919-FD7977067211}"/>
              </a:ext>
            </a:extLst>
          </p:cNvPr>
          <p:cNvSpPr/>
          <p:nvPr/>
        </p:nvSpPr>
        <p:spPr>
          <a:xfrm>
            <a:off x="7403252" y="9674360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8619C03-89BF-4CDC-8C4A-562D084F09E4}"/>
              </a:ext>
            </a:extLst>
          </p:cNvPr>
          <p:cNvSpPr/>
          <p:nvPr/>
        </p:nvSpPr>
        <p:spPr>
          <a:xfrm>
            <a:off x="7206402" y="5325516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EC5420D-3826-420B-87D2-35F309046262}"/>
              </a:ext>
            </a:extLst>
          </p:cNvPr>
          <p:cNvSpPr/>
          <p:nvPr/>
        </p:nvSpPr>
        <p:spPr>
          <a:xfrm>
            <a:off x="7206402" y="5446166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9C18E58-8BA6-4BDE-9B1C-AA4B23C01A60}"/>
              </a:ext>
            </a:extLst>
          </p:cNvPr>
          <p:cNvSpPr/>
          <p:nvPr/>
        </p:nvSpPr>
        <p:spPr>
          <a:xfrm>
            <a:off x="7206402" y="5566816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E333B0D-CD8B-44E0-A45C-02C9C669AA33}"/>
              </a:ext>
            </a:extLst>
          </p:cNvPr>
          <p:cNvSpPr/>
          <p:nvPr/>
        </p:nvSpPr>
        <p:spPr>
          <a:xfrm>
            <a:off x="7206402" y="5687466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A701D2E-4D8A-4387-B8C9-F8B0F41A4239}"/>
              </a:ext>
            </a:extLst>
          </p:cNvPr>
          <p:cNvSpPr/>
          <p:nvPr/>
        </p:nvSpPr>
        <p:spPr>
          <a:xfrm>
            <a:off x="7428610" y="5446166"/>
            <a:ext cx="120650" cy="120650"/>
          </a:xfrm>
          <a:prstGeom prst="rect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2FB1F03-6969-4E15-B81E-75852D4EF70A}"/>
              </a:ext>
            </a:extLst>
          </p:cNvPr>
          <p:cNvSpPr/>
          <p:nvPr/>
        </p:nvSpPr>
        <p:spPr>
          <a:xfrm>
            <a:off x="7428610" y="5566816"/>
            <a:ext cx="120650" cy="120650"/>
          </a:xfrm>
          <a:prstGeom prst="rect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9EF911F-BE62-4057-B0AD-5BC18B9C253A}"/>
              </a:ext>
            </a:extLst>
          </p:cNvPr>
          <p:cNvCxnSpPr>
            <a:cxnSpLocks/>
            <a:stCxn id="103" idx="3"/>
            <a:endCxn id="106" idx="1"/>
          </p:cNvCxnSpPr>
          <p:nvPr/>
        </p:nvCxnSpPr>
        <p:spPr>
          <a:xfrm>
            <a:off x="7327052" y="5627141"/>
            <a:ext cx="101558" cy="0"/>
          </a:xfrm>
          <a:prstGeom prst="straightConnector1">
            <a:avLst/>
          </a:prstGeom>
          <a:ln>
            <a:tailEnd type="none" w="sm" len="sm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961470F-C438-4782-8779-B84B6FFA4C8C}"/>
              </a:ext>
            </a:extLst>
          </p:cNvPr>
          <p:cNvCxnSpPr>
            <a:cxnSpLocks/>
            <a:stCxn id="87" idx="3"/>
            <a:endCxn id="105" idx="1"/>
          </p:cNvCxnSpPr>
          <p:nvPr/>
        </p:nvCxnSpPr>
        <p:spPr>
          <a:xfrm>
            <a:off x="7327052" y="5385841"/>
            <a:ext cx="101558" cy="120650"/>
          </a:xfrm>
          <a:prstGeom prst="straightConnector1">
            <a:avLst/>
          </a:prstGeom>
          <a:ln>
            <a:tailEnd type="none" w="sm" len="sm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8C54622-34AF-420B-B897-030AFE8E1B92}"/>
              </a:ext>
            </a:extLst>
          </p:cNvPr>
          <p:cNvSpPr/>
          <p:nvPr/>
        </p:nvSpPr>
        <p:spPr>
          <a:xfrm>
            <a:off x="7206402" y="6012380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118D8DC-5A07-4870-A921-5AAD95CD482E}"/>
              </a:ext>
            </a:extLst>
          </p:cNvPr>
          <p:cNvSpPr/>
          <p:nvPr/>
        </p:nvSpPr>
        <p:spPr>
          <a:xfrm>
            <a:off x="7206402" y="6133030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CD9F0C7-63DB-43A4-A111-2E30C302FA7C}"/>
              </a:ext>
            </a:extLst>
          </p:cNvPr>
          <p:cNvSpPr/>
          <p:nvPr/>
        </p:nvSpPr>
        <p:spPr>
          <a:xfrm>
            <a:off x="7206402" y="6253680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FAE1797-BE3B-4820-BEA4-7F496D5D920A}"/>
              </a:ext>
            </a:extLst>
          </p:cNvPr>
          <p:cNvSpPr/>
          <p:nvPr/>
        </p:nvSpPr>
        <p:spPr>
          <a:xfrm>
            <a:off x="7206402" y="6374330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ADA4264-0D8F-4AA7-80E2-701D703F0817}"/>
              </a:ext>
            </a:extLst>
          </p:cNvPr>
          <p:cNvSpPr/>
          <p:nvPr/>
        </p:nvSpPr>
        <p:spPr>
          <a:xfrm>
            <a:off x="7549260" y="6133030"/>
            <a:ext cx="120650" cy="120650"/>
          </a:xfrm>
          <a:prstGeom prst="rect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F61DB8F-8DC9-485A-A336-F708BB62096A}"/>
              </a:ext>
            </a:extLst>
          </p:cNvPr>
          <p:cNvSpPr/>
          <p:nvPr/>
        </p:nvSpPr>
        <p:spPr>
          <a:xfrm>
            <a:off x="7428610" y="6133030"/>
            <a:ext cx="120650" cy="120650"/>
          </a:xfrm>
          <a:prstGeom prst="rect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9439DBC-3E89-4642-A9D5-4F130B9F7925}"/>
              </a:ext>
            </a:extLst>
          </p:cNvPr>
          <p:cNvSpPr/>
          <p:nvPr/>
        </p:nvSpPr>
        <p:spPr>
          <a:xfrm>
            <a:off x="7428610" y="6253680"/>
            <a:ext cx="120650" cy="120650"/>
          </a:xfrm>
          <a:prstGeom prst="rect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664580B-B107-4289-A267-9A6B8B1376B3}"/>
              </a:ext>
            </a:extLst>
          </p:cNvPr>
          <p:cNvSpPr/>
          <p:nvPr/>
        </p:nvSpPr>
        <p:spPr>
          <a:xfrm>
            <a:off x="7549260" y="6253680"/>
            <a:ext cx="120650" cy="120650"/>
          </a:xfrm>
          <a:prstGeom prst="rect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DA82AB5-C51D-48AC-8D14-126D02CF58A0}"/>
              </a:ext>
            </a:extLst>
          </p:cNvPr>
          <p:cNvSpPr/>
          <p:nvPr/>
        </p:nvSpPr>
        <p:spPr>
          <a:xfrm>
            <a:off x="7273080" y="6648079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A23E2802-5162-4CE5-908B-C08EBB66D4FB}"/>
              </a:ext>
            </a:extLst>
          </p:cNvPr>
          <p:cNvSpPr/>
          <p:nvPr/>
        </p:nvSpPr>
        <p:spPr>
          <a:xfrm>
            <a:off x="7152430" y="6648079"/>
            <a:ext cx="120650" cy="120650"/>
          </a:xfrm>
          <a:prstGeom prst="rect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B535CEE-45B7-48A0-8B4C-EED4882D3048}"/>
              </a:ext>
            </a:extLst>
          </p:cNvPr>
          <p:cNvSpPr/>
          <p:nvPr/>
        </p:nvSpPr>
        <p:spPr>
          <a:xfrm>
            <a:off x="7152430" y="6768729"/>
            <a:ext cx="120650" cy="120650"/>
          </a:xfrm>
          <a:prstGeom prst="rect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4530E313-DD79-4619-89E1-03F0F3D2C4C4}"/>
              </a:ext>
            </a:extLst>
          </p:cNvPr>
          <p:cNvSpPr/>
          <p:nvPr/>
        </p:nvSpPr>
        <p:spPr>
          <a:xfrm>
            <a:off x="7273080" y="6768729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7C0C857-756E-4353-A06C-DAE7B8D780FF}"/>
              </a:ext>
            </a:extLst>
          </p:cNvPr>
          <p:cNvSpPr/>
          <p:nvPr/>
        </p:nvSpPr>
        <p:spPr>
          <a:xfrm>
            <a:off x="7273080" y="6891050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4C1657B-9EE3-4BFE-B12F-22C962B90C09}"/>
              </a:ext>
            </a:extLst>
          </p:cNvPr>
          <p:cNvSpPr/>
          <p:nvPr/>
        </p:nvSpPr>
        <p:spPr>
          <a:xfrm>
            <a:off x="7152430" y="6891050"/>
            <a:ext cx="120650" cy="120650"/>
          </a:xfrm>
          <a:prstGeom prst="rect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D46D0E2F-3E4A-4956-A312-4E73DFCFBF37}"/>
              </a:ext>
            </a:extLst>
          </p:cNvPr>
          <p:cNvSpPr/>
          <p:nvPr/>
        </p:nvSpPr>
        <p:spPr>
          <a:xfrm>
            <a:off x="7555613" y="6648079"/>
            <a:ext cx="120650" cy="120650"/>
          </a:xfrm>
          <a:prstGeom prst="rect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38EB5CBE-C5AB-4237-8B46-EA2B8D601ED2}"/>
              </a:ext>
            </a:extLst>
          </p:cNvPr>
          <p:cNvSpPr/>
          <p:nvPr/>
        </p:nvSpPr>
        <p:spPr>
          <a:xfrm>
            <a:off x="7434963" y="6648079"/>
            <a:ext cx="120650" cy="120650"/>
          </a:xfrm>
          <a:prstGeom prst="rect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BC32F1E5-7097-4889-A254-D3A1C7D10238}"/>
              </a:ext>
            </a:extLst>
          </p:cNvPr>
          <p:cNvSpPr/>
          <p:nvPr/>
        </p:nvSpPr>
        <p:spPr>
          <a:xfrm>
            <a:off x="7434963" y="6768729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EA5B593E-A5FA-4F35-9311-B8D02B68CA62}"/>
              </a:ext>
            </a:extLst>
          </p:cNvPr>
          <p:cNvSpPr/>
          <p:nvPr/>
        </p:nvSpPr>
        <p:spPr>
          <a:xfrm>
            <a:off x="7555613" y="6768729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2C709830-4876-46D5-887D-7A73932D199C}"/>
              </a:ext>
            </a:extLst>
          </p:cNvPr>
          <p:cNvSpPr/>
          <p:nvPr/>
        </p:nvSpPr>
        <p:spPr>
          <a:xfrm>
            <a:off x="7676263" y="6648079"/>
            <a:ext cx="120650" cy="120650"/>
          </a:xfrm>
          <a:prstGeom prst="rect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03C151B4-4A2B-4BE2-98F0-4090126DB8C0}"/>
              </a:ext>
            </a:extLst>
          </p:cNvPr>
          <p:cNvSpPr/>
          <p:nvPr/>
        </p:nvSpPr>
        <p:spPr>
          <a:xfrm>
            <a:off x="7676263" y="6768729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34963AD4-0807-4E6E-A263-307991547BFE}"/>
              </a:ext>
            </a:extLst>
          </p:cNvPr>
          <p:cNvSpPr/>
          <p:nvPr/>
        </p:nvSpPr>
        <p:spPr>
          <a:xfrm>
            <a:off x="7206402" y="7238851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n-GB" sz="900" b="0" dirty="0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15B52B32-252D-4F4C-BC5D-B84732DFD02C}"/>
              </a:ext>
            </a:extLst>
          </p:cNvPr>
          <p:cNvSpPr/>
          <p:nvPr/>
        </p:nvSpPr>
        <p:spPr>
          <a:xfrm>
            <a:off x="7368285" y="7238851"/>
            <a:ext cx="120650" cy="120650"/>
          </a:xfrm>
          <a:prstGeom prst="rect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D4B2EC24-7E3F-4B99-9AF5-C1F297968985}"/>
              </a:ext>
            </a:extLst>
          </p:cNvPr>
          <p:cNvSpPr/>
          <p:nvPr/>
        </p:nvSpPr>
        <p:spPr>
          <a:xfrm>
            <a:off x="7488935" y="7238851"/>
            <a:ext cx="120650" cy="120650"/>
          </a:xfrm>
          <a:prstGeom prst="rect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C01C9066-211A-4274-86D2-9ABC4E2F9331}"/>
              </a:ext>
            </a:extLst>
          </p:cNvPr>
          <p:cNvSpPr/>
          <p:nvPr/>
        </p:nvSpPr>
        <p:spPr>
          <a:xfrm>
            <a:off x="7609585" y="7238851"/>
            <a:ext cx="120650" cy="120650"/>
          </a:xfrm>
          <a:prstGeom prst="rect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3CC8501E-E69C-4D64-B4A5-A799DCBFC13A}"/>
              </a:ext>
            </a:extLst>
          </p:cNvPr>
          <p:cNvSpPr/>
          <p:nvPr/>
        </p:nvSpPr>
        <p:spPr>
          <a:xfrm>
            <a:off x="7139724" y="7740503"/>
            <a:ext cx="254006" cy="254006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D551515-FCCE-4071-B7AB-BCA2D677F9A8}"/>
              </a:ext>
            </a:extLst>
          </p:cNvPr>
          <p:cNvSpPr/>
          <p:nvPr/>
        </p:nvSpPr>
        <p:spPr>
          <a:xfrm>
            <a:off x="7484486" y="7740503"/>
            <a:ext cx="254006" cy="254006"/>
          </a:xfrm>
          <a:prstGeom prst="rect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00" b="0" dirty="0">
                <a:solidFill>
                  <a:srgbClr val="000000"/>
                </a:solidFill>
              </a:rPr>
              <a:t>f(x)</a:t>
            </a:r>
            <a:endParaRPr kumimoji="0" lang="en-GB" sz="1000" b="0" i="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6EE64FBF-B172-43E3-A488-C2124856A51A}"/>
              </a:ext>
            </a:extLst>
          </p:cNvPr>
          <p:cNvSpPr/>
          <p:nvPr/>
        </p:nvSpPr>
        <p:spPr>
          <a:xfrm>
            <a:off x="7484486" y="8186758"/>
            <a:ext cx="254006" cy="254006"/>
          </a:xfrm>
          <a:prstGeom prst="rect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00" b="0" dirty="0">
                <a:solidFill>
                  <a:srgbClr val="000000"/>
                </a:solidFill>
              </a:rPr>
              <a:t>L2</a:t>
            </a:r>
            <a:endParaRPr kumimoji="0" lang="en-GB" sz="1000" b="0" i="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D36AB8DA-A633-404A-BAF0-275C81D7F98D}"/>
              </a:ext>
            </a:extLst>
          </p:cNvPr>
          <p:cNvSpPr/>
          <p:nvPr/>
        </p:nvSpPr>
        <p:spPr>
          <a:xfrm>
            <a:off x="7194265" y="8186758"/>
            <a:ext cx="254006" cy="254006"/>
          </a:xfrm>
          <a:prstGeom prst="rect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00" b="0" dirty="0">
                <a:solidFill>
                  <a:srgbClr val="000000"/>
                </a:solidFill>
              </a:rPr>
              <a:t>L1</a:t>
            </a:r>
            <a:endParaRPr kumimoji="0" lang="en-GB" sz="1000" b="0" i="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CE81EF51-361C-44DD-8E65-AC0274826508}"/>
              </a:ext>
            </a:extLst>
          </p:cNvPr>
          <p:cNvSpPr/>
          <p:nvPr/>
        </p:nvSpPr>
        <p:spPr>
          <a:xfrm>
            <a:off x="7368285" y="9003497"/>
            <a:ext cx="120650" cy="120650"/>
          </a:xfrm>
          <a:prstGeom prst="rect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C6C93A54-8F29-40A9-B1F4-623369C24217}"/>
              </a:ext>
            </a:extLst>
          </p:cNvPr>
          <p:cNvSpPr/>
          <p:nvPr/>
        </p:nvSpPr>
        <p:spPr>
          <a:xfrm>
            <a:off x="7488935" y="9003497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BDC36BF7-A0E6-414B-9496-B442A10BB486}"/>
              </a:ext>
            </a:extLst>
          </p:cNvPr>
          <p:cNvSpPr/>
          <p:nvPr/>
        </p:nvSpPr>
        <p:spPr>
          <a:xfrm>
            <a:off x="7609585" y="9003497"/>
            <a:ext cx="120650" cy="120650"/>
          </a:xfrm>
          <a:prstGeom prst="rect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EAE715FA-2F66-44EB-A122-982A2DED18B2}"/>
              </a:ext>
            </a:extLst>
          </p:cNvPr>
          <p:cNvSpPr/>
          <p:nvPr/>
        </p:nvSpPr>
        <p:spPr>
          <a:xfrm>
            <a:off x="6943151" y="9003497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9F95BE65-CCA0-496F-BBB9-C6ABEF6D4DB9}"/>
              </a:ext>
            </a:extLst>
          </p:cNvPr>
          <p:cNvSpPr/>
          <p:nvPr/>
        </p:nvSpPr>
        <p:spPr>
          <a:xfrm>
            <a:off x="7063801" y="9003497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2B05E8EE-E848-440F-9C08-F31D334E3EC9}"/>
              </a:ext>
            </a:extLst>
          </p:cNvPr>
          <p:cNvSpPr/>
          <p:nvPr/>
        </p:nvSpPr>
        <p:spPr>
          <a:xfrm>
            <a:off x="7184451" y="9003497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D8F47502-AA58-4078-AF36-2FF7B1D724E4}"/>
              </a:ext>
            </a:extLst>
          </p:cNvPr>
          <p:cNvSpPr/>
          <p:nvPr/>
        </p:nvSpPr>
        <p:spPr>
          <a:xfrm>
            <a:off x="7484486" y="5011129"/>
            <a:ext cx="254006" cy="254006"/>
          </a:xfrm>
          <a:prstGeom prst="rect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00" b="0" i="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9A19B411-91A2-4967-80A3-C763BD19B5A0}"/>
              </a:ext>
            </a:extLst>
          </p:cNvPr>
          <p:cNvSpPr/>
          <p:nvPr/>
        </p:nvSpPr>
        <p:spPr>
          <a:xfrm>
            <a:off x="7184451" y="5011129"/>
            <a:ext cx="254006" cy="254006"/>
          </a:xfrm>
          <a:prstGeom prst="rect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00" b="0" i="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63595BB-E3D5-4761-8F3C-BF1BA2918872}"/>
              </a:ext>
            </a:extLst>
          </p:cNvPr>
          <p:cNvSpPr/>
          <p:nvPr/>
        </p:nvSpPr>
        <p:spPr>
          <a:xfrm>
            <a:off x="7523902" y="5111250"/>
            <a:ext cx="180523" cy="67947"/>
          </a:xfrm>
          <a:custGeom>
            <a:avLst/>
            <a:gdLst>
              <a:gd name="connsiteX0" fmla="*/ 0 w 340520"/>
              <a:gd name="connsiteY0" fmla="*/ 147638 h 147638"/>
              <a:gd name="connsiteX1" fmla="*/ 192882 w 340520"/>
              <a:gd name="connsiteY1" fmla="*/ 147638 h 147638"/>
              <a:gd name="connsiteX2" fmla="*/ 340520 w 340520"/>
              <a:gd name="connsiteY2" fmla="*/ 0 h 147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0520" h="147638">
                <a:moveTo>
                  <a:pt x="0" y="147638"/>
                </a:moveTo>
                <a:lnTo>
                  <a:pt x="192882" y="147638"/>
                </a:lnTo>
                <a:lnTo>
                  <a:pt x="340520" y="0"/>
                </a:lnTo>
              </a:path>
            </a:pathLst>
          </a:custGeom>
          <a:ln w="28575">
            <a:tailEnd type="none" w="sm" len="sm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B572B70-C079-41F9-994D-400144371762}"/>
              </a:ext>
            </a:extLst>
          </p:cNvPr>
          <p:cNvSpPr/>
          <p:nvPr/>
        </p:nvSpPr>
        <p:spPr>
          <a:xfrm>
            <a:off x="7222695" y="5086241"/>
            <a:ext cx="180557" cy="126045"/>
          </a:xfrm>
          <a:custGeom>
            <a:avLst/>
            <a:gdLst>
              <a:gd name="connsiteX0" fmla="*/ 0 w 557212"/>
              <a:gd name="connsiteY0" fmla="*/ 144062 h 148117"/>
              <a:gd name="connsiteX1" fmla="*/ 195262 w 557212"/>
              <a:gd name="connsiteY1" fmla="*/ 136919 h 148117"/>
              <a:gd name="connsiteX2" fmla="*/ 302418 w 557212"/>
              <a:gd name="connsiteY2" fmla="*/ 48812 h 148117"/>
              <a:gd name="connsiteX3" fmla="*/ 366712 w 557212"/>
              <a:gd name="connsiteY3" fmla="*/ 8331 h 148117"/>
              <a:gd name="connsiteX4" fmla="*/ 557212 w 557212"/>
              <a:gd name="connsiteY4" fmla="*/ 1187 h 148117"/>
              <a:gd name="connsiteX0" fmla="*/ 0 w 557212"/>
              <a:gd name="connsiteY0" fmla="*/ 144062 h 146317"/>
              <a:gd name="connsiteX1" fmla="*/ 195262 w 557212"/>
              <a:gd name="connsiteY1" fmla="*/ 136919 h 146317"/>
              <a:gd name="connsiteX2" fmla="*/ 302418 w 557212"/>
              <a:gd name="connsiteY2" fmla="*/ 48812 h 146317"/>
              <a:gd name="connsiteX3" fmla="*/ 366712 w 557212"/>
              <a:gd name="connsiteY3" fmla="*/ 8331 h 146317"/>
              <a:gd name="connsiteX4" fmla="*/ 557212 w 557212"/>
              <a:gd name="connsiteY4" fmla="*/ 1187 h 146317"/>
              <a:gd name="connsiteX0" fmla="*/ 0 w 557212"/>
              <a:gd name="connsiteY0" fmla="*/ 144062 h 144062"/>
              <a:gd name="connsiteX1" fmla="*/ 216693 w 557212"/>
              <a:gd name="connsiteY1" fmla="*/ 113107 h 144062"/>
              <a:gd name="connsiteX2" fmla="*/ 302418 w 557212"/>
              <a:gd name="connsiteY2" fmla="*/ 48812 h 144062"/>
              <a:gd name="connsiteX3" fmla="*/ 366712 w 557212"/>
              <a:gd name="connsiteY3" fmla="*/ 8331 h 144062"/>
              <a:gd name="connsiteX4" fmla="*/ 557212 w 557212"/>
              <a:gd name="connsiteY4" fmla="*/ 1187 h 144062"/>
              <a:gd name="connsiteX0" fmla="*/ 0 w 557212"/>
              <a:gd name="connsiteY0" fmla="*/ 144062 h 144062"/>
              <a:gd name="connsiteX1" fmla="*/ 216693 w 557212"/>
              <a:gd name="connsiteY1" fmla="*/ 113107 h 144062"/>
              <a:gd name="connsiteX2" fmla="*/ 302418 w 557212"/>
              <a:gd name="connsiteY2" fmla="*/ 48812 h 144062"/>
              <a:gd name="connsiteX3" fmla="*/ 383381 w 557212"/>
              <a:gd name="connsiteY3" fmla="*/ 8331 h 144062"/>
              <a:gd name="connsiteX4" fmla="*/ 557212 w 557212"/>
              <a:gd name="connsiteY4" fmla="*/ 1187 h 144062"/>
              <a:gd name="connsiteX0" fmla="*/ 0 w 557212"/>
              <a:gd name="connsiteY0" fmla="*/ 144560 h 144560"/>
              <a:gd name="connsiteX1" fmla="*/ 216693 w 557212"/>
              <a:gd name="connsiteY1" fmla="*/ 113605 h 144560"/>
              <a:gd name="connsiteX2" fmla="*/ 290511 w 557212"/>
              <a:gd name="connsiteY2" fmla="*/ 63598 h 144560"/>
              <a:gd name="connsiteX3" fmla="*/ 383381 w 557212"/>
              <a:gd name="connsiteY3" fmla="*/ 8829 h 144560"/>
              <a:gd name="connsiteX4" fmla="*/ 557212 w 557212"/>
              <a:gd name="connsiteY4" fmla="*/ 1685 h 144560"/>
              <a:gd name="connsiteX0" fmla="*/ 0 w 557212"/>
              <a:gd name="connsiteY0" fmla="*/ 144560 h 144560"/>
              <a:gd name="connsiteX1" fmla="*/ 200024 w 557212"/>
              <a:gd name="connsiteY1" fmla="*/ 127892 h 144560"/>
              <a:gd name="connsiteX2" fmla="*/ 290511 w 557212"/>
              <a:gd name="connsiteY2" fmla="*/ 63598 h 144560"/>
              <a:gd name="connsiteX3" fmla="*/ 383381 w 557212"/>
              <a:gd name="connsiteY3" fmla="*/ 8829 h 144560"/>
              <a:gd name="connsiteX4" fmla="*/ 557212 w 557212"/>
              <a:gd name="connsiteY4" fmla="*/ 1685 h 144560"/>
              <a:gd name="connsiteX0" fmla="*/ 0 w 557212"/>
              <a:gd name="connsiteY0" fmla="*/ 144560 h 144560"/>
              <a:gd name="connsiteX1" fmla="*/ 290511 w 557212"/>
              <a:gd name="connsiteY1" fmla="*/ 63598 h 144560"/>
              <a:gd name="connsiteX2" fmla="*/ 383381 w 557212"/>
              <a:gd name="connsiteY2" fmla="*/ 8829 h 144560"/>
              <a:gd name="connsiteX3" fmla="*/ 557212 w 557212"/>
              <a:gd name="connsiteY3" fmla="*/ 1685 h 144560"/>
              <a:gd name="connsiteX0" fmla="*/ 0 w 557212"/>
              <a:gd name="connsiteY0" fmla="*/ 142875 h 142875"/>
              <a:gd name="connsiteX1" fmla="*/ 290511 w 557212"/>
              <a:gd name="connsiteY1" fmla="*/ 61913 h 142875"/>
              <a:gd name="connsiteX2" fmla="*/ 557212 w 557212"/>
              <a:gd name="connsiteY2" fmla="*/ 0 h 142875"/>
              <a:gd name="connsiteX0" fmla="*/ 0 w 557212"/>
              <a:gd name="connsiteY0" fmla="*/ 142875 h 142875"/>
              <a:gd name="connsiteX1" fmla="*/ 290511 w 557212"/>
              <a:gd name="connsiteY1" fmla="*/ 61913 h 142875"/>
              <a:gd name="connsiteX2" fmla="*/ 557212 w 557212"/>
              <a:gd name="connsiteY2" fmla="*/ 0 h 142875"/>
              <a:gd name="connsiteX0" fmla="*/ 0 w 557212"/>
              <a:gd name="connsiteY0" fmla="*/ 142875 h 142875"/>
              <a:gd name="connsiteX1" fmla="*/ 290511 w 557212"/>
              <a:gd name="connsiteY1" fmla="*/ 61913 h 142875"/>
              <a:gd name="connsiteX2" fmla="*/ 557212 w 557212"/>
              <a:gd name="connsiteY2" fmla="*/ 0 h 142875"/>
              <a:gd name="connsiteX0" fmla="*/ 0 w 557212"/>
              <a:gd name="connsiteY0" fmla="*/ 142875 h 142875"/>
              <a:gd name="connsiteX1" fmla="*/ 290511 w 557212"/>
              <a:gd name="connsiteY1" fmla="*/ 61913 h 142875"/>
              <a:gd name="connsiteX2" fmla="*/ 557212 w 557212"/>
              <a:gd name="connsiteY2" fmla="*/ 0 h 142875"/>
              <a:gd name="connsiteX0" fmla="*/ 0 w 557212"/>
              <a:gd name="connsiteY0" fmla="*/ 142875 h 142875"/>
              <a:gd name="connsiteX1" fmla="*/ 290511 w 557212"/>
              <a:gd name="connsiteY1" fmla="*/ 61913 h 142875"/>
              <a:gd name="connsiteX2" fmla="*/ 557212 w 557212"/>
              <a:gd name="connsiteY2" fmla="*/ 0 h 142875"/>
              <a:gd name="connsiteX0" fmla="*/ 0 w 557212"/>
              <a:gd name="connsiteY0" fmla="*/ 142875 h 142875"/>
              <a:gd name="connsiteX1" fmla="*/ 290511 w 557212"/>
              <a:gd name="connsiteY1" fmla="*/ 61913 h 142875"/>
              <a:gd name="connsiteX2" fmla="*/ 557212 w 557212"/>
              <a:gd name="connsiteY2" fmla="*/ 0 h 142875"/>
              <a:gd name="connsiteX0" fmla="*/ 0 w 557212"/>
              <a:gd name="connsiteY0" fmla="*/ 142875 h 143265"/>
              <a:gd name="connsiteX1" fmla="*/ 290511 w 557212"/>
              <a:gd name="connsiteY1" fmla="*/ 61913 h 143265"/>
              <a:gd name="connsiteX2" fmla="*/ 557212 w 557212"/>
              <a:gd name="connsiteY2" fmla="*/ 0 h 143265"/>
              <a:gd name="connsiteX0" fmla="*/ 0 w 557212"/>
              <a:gd name="connsiteY0" fmla="*/ 142875 h 143195"/>
              <a:gd name="connsiteX1" fmla="*/ 290511 w 557212"/>
              <a:gd name="connsiteY1" fmla="*/ 61913 h 143195"/>
              <a:gd name="connsiteX2" fmla="*/ 557212 w 557212"/>
              <a:gd name="connsiteY2" fmla="*/ 0 h 143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7212" h="143195">
                <a:moveTo>
                  <a:pt x="0" y="142875"/>
                </a:moveTo>
                <a:cubicBezTo>
                  <a:pt x="194470" y="146845"/>
                  <a:pt x="204310" y="113633"/>
                  <a:pt x="290511" y="61913"/>
                </a:cubicBezTo>
                <a:cubicBezTo>
                  <a:pt x="373855" y="11907"/>
                  <a:pt x="413542" y="992"/>
                  <a:pt x="557212" y="0"/>
                </a:cubicBezTo>
              </a:path>
            </a:pathLst>
          </a:custGeom>
          <a:ln w="28575">
            <a:tailEnd type="none" w="sm" len="sm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latinLnBrk="1">
              <a:spcBef>
                <a:spcPts val="0"/>
              </a:spcBef>
            </a:pPr>
            <a:endParaRPr lang="en-GB" sz="1800" b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668812-3004-4B9F-B42D-6E8DAA5EE5C0}"/>
              </a:ext>
            </a:extLst>
          </p:cNvPr>
          <p:cNvSpPr/>
          <p:nvPr/>
        </p:nvSpPr>
        <p:spPr>
          <a:xfrm>
            <a:off x="10290007" y="1857212"/>
            <a:ext cx="34323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b="0" dirty="0"/>
              <a:t>https://keras.rstudio.com/reference/install_keras.html</a:t>
            </a:r>
          </a:p>
        </p:txBody>
      </p:sp>
      <p:sp>
        <p:nvSpPr>
          <p:cNvPr id="140" name="SUBTITLE">
            <a:extLst>
              <a:ext uri="{FF2B5EF4-FFF2-40B4-BE49-F238E27FC236}">
                <a16:creationId xmlns:a16="http://schemas.microsoft.com/office/drawing/2014/main" id="{DB1EC5D6-D494-495C-9CA9-AA9FFC77AF91}"/>
              </a:ext>
            </a:extLst>
          </p:cNvPr>
          <p:cNvSpPr txBox="1"/>
          <p:nvPr/>
        </p:nvSpPr>
        <p:spPr>
          <a:xfrm>
            <a:off x="7152430" y="3789124"/>
            <a:ext cx="944169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en-GB" dirty="0"/>
              <a:t>CORE LAYERS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E7F2D6A-2B52-491E-B1AD-52A4994D608F}"/>
              </a:ext>
            </a:extLst>
          </p:cNvPr>
          <p:cNvSpPr/>
          <p:nvPr/>
        </p:nvSpPr>
        <p:spPr>
          <a:xfrm>
            <a:off x="11913233" y="2180473"/>
            <a:ext cx="1892300" cy="411673"/>
          </a:xfrm>
          <a:prstGeom prst="wedgeRoundRectCallout">
            <a:avLst>
              <a:gd name="adj1" fmla="val -77508"/>
              <a:gd name="adj2" fmla="val 21831"/>
              <a:gd name="adj3" fmla="val 16667"/>
            </a:avLst>
          </a:prstGeom>
          <a:solidFill>
            <a:srgbClr val="659FD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</a:pPr>
            <a:r>
              <a:rPr lang="en-GB" b="0" dirty="0">
                <a:solidFill>
                  <a:srgbClr val="FFFFFF"/>
                </a:solidFill>
              </a:rPr>
              <a:t>See ?</a:t>
            </a:r>
            <a:r>
              <a:rPr lang="en-GB" b="0" dirty="0" err="1">
                <a:solidFill>
                  <a:srgbClr val="FFFFFF"/>
                </a:solidFill>
              </a:rPr>
              <a:t>keras_install</a:t>
            </a:r>
            <a:r>
              <a:rPr lang="en-GB" b="0" dirty="0">
                <a:solidFill>
                  <a:srgbClr val="FFFFFF"/>
                </a:solidFill>
              </a:rPr>
              <a:t> for GPU instructions</a:t>
            </a:r>
          </a:p>
        </p:txBody>
      </p:sp>
      <p:sp>
        <p:nvSpPr>
          <p:cNvPr id="197" name="SUBTITLE">
            <a:extLst>
              <a:ext uri="{FF2B5EF4-FFF2-40B4-BE49-F238E27FC236}">
                <a16:creationId xmlns:a16="http://schemas.microsoft.com/office/drawing/2014/main" id="{A0CE6B9C-9E8E-4EAC-A07E-14DE69FBB977}"/>
              </a:ext>
            </a:extLst>
          </p:cNvPr>
          <p:cNvSpPr txBox="1"/>
          <p:nvPr/>
        </p:nvSpPr>
        <p:spPr>
          <a:xfrm>
            <a:off x="10404450" y="3274483"/>
            <a:ext cx="3385542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en-GB" dirty="0"/>
              <a:t>TRAINING AN IMAGE RECOGNIZER ON MNIST DATA</a:t>
            </a:r>
            <a:endParaRPr dirty="0"/>
          </a:p>
        </p:txBody>
      </p:sp>
      <p:pic>
        <p:nvPicPr>
          <p:cNvPr id="1026" name="Picture 2" descr="Image result for mnist">
            <a:extLst>
              <a:ext uri="{FF2B5EF4-FFF2-40B4-BE49-F238E27FC236}">
                <a16:creationId xmlns:a16="http://schemas.microsoft.com/office/drawing/2014/main" id="{486B4882-664C-4F88-B5FF-2253DA110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2389" y="3681670"/>
            <a:ext cx="1114088" cy="27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" name="Rectangle 133">
            <a:extLst>
              <a:ext uri="{FF2B5EF4-FFF2-40B4-BE49-F238E27FC236}">
                <a16:creationId xmlns:a16="http://schemas.microsoft.com/office/drawing/2014/main" id="{DB54C784-23ED-4D2C-B7DC-58A374DF2EFB}"/>
              </a:ext>
            </a:extLst>
          </p:cNvPr>
          <p:cNvSpPr/>
          <p:nvPr/>
        </p:nvSpPr>
        <p:spPr>
          <a:xfrm>
            <a:off x="3479748" y="2744811"/>
            <a:ext cx="19816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10"/>
              </a:rPr>
              <a:t>https://keras.rstudio.com</a:t>
            </a:r>
            <a:r>
              <a:rPr lang="en-GB" dirty="0"/>
              <a:t> 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F53914D-6831-44AB-A417-ED0517B48668}"/>
              </a:ext>
            </a:extLst>
          </p:cNvPr>
          <p:cNvSpPr/>
          <p:nvPr/>
        </p:nvSpPr>
        <p:spPr>
          <a:xfrm>
            <a:off x="3481397" y="2987150"/>
            <a:ext cx="39821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  <a:hlinkClick r:id="rId11"/>
              </a:rPr>
              <a:t>https://www.manning.com/books/deep-learning-with-r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39" name="Speech Bubble: Rectangle with Corners Rounded 138">
            <a:extLst>
              <a:ext uri="{FF2B5EF4-FFF2-40B4-BE49-F238E27FC236}">
                <a16:creationId xmlns:a16="http://schemas.microsoft.com/office/drawing/2014/main" id="{0AE581C5-158F-4A2B-8FE3-17D4FC167EF0}"/>
              </a:ext>
            </a:extLst>
          </p:cNvPr>
          <p:cNvSpPr/>
          <p:nvPr/>
        </p:nvSpPr>
        <p:spPr>
          <a:xfrm>
            <a:off x="8283904" y="2801545"/>
            <a:ext cx="1892300" cy="411673"/>
          </a:xfrm>
          <a:prstGeom prst="wedgeRoundRectCallout">
            <a:avLst>
              <a:gd name="adj1" fmla="val 73077"/>
              <a:gd name="adj2" fmla="val 65702"/>
              <a:gd name="adj3" fmla="val 16667"/>
            </a:avLst>
          </a:prstGeom>
          <a:solidFill>
            <a:srgbClr val="659FD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</a:pPr>
            <a:r>
              <a:rPr lang="en-GB" dirty="0">
                <a:solidFill>
                  <a:srgbClr val="FFFFFF"/>
                </a:solidFill>
              </a:rPr>
              <a:t>The “Hello, World!” of deep learning</a:t>
            </a:r>
          </a:p>
        </p:txBody>
      </p:sp>
      <p:sp>
        <p:nvSpPr>
          <p:cNvPr id="13" name="AutoShape 10" descr="Image result for keras logo svg">
            <a:extLst>
              <a:ext uri="{FF2B5EF4-FFF2-40B4-BE49-F238E27FC236}">
                <a16:creationId xmlns:a16="http://schemas.microsoft.com/office/drawing/2014/main" id="{D84AF96F-57A4-45EA-8BF1-999B6E24B0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32600" y="5245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AutoShape 12" descr="Image result for keras logo svg">
            <a:extLst>
              <a:ext uri="{FF2B5EF4-FFF2-40B4-BE49-F238E27FC236}">
                <a16:creationId xmlns:a16="http://schemas.microsoft.com/office/drawing/2014/main" id="{6E4959B0-73CD-428D-BBD2-AED57E1D5C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85000" y="53975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5ADF2E71-2C2F-4152-B295-CCD099174FFE}"/>
              </a:ext>
            </a:extLst>
          </p:cNvPr>
          <p:cNvGrpSpPr/>
          <p:nvPr/>
        </p:nvGrpSpPr>
        <p:grpSpPr>
          <a:xfrm>
            <a:off x="12041158" y="292206"/>
            <a:ext cx="1643837" cy="937921"/>
            <a:chOff x="12041158" y="292206"/>
            <a:chExt cx="1643837" cy="937921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879C8B74-D4AE-4084-BF3C-DC33ECCB5869}"/>
                </a:ext>
              </a:extLst>
            </p:cNvPr>
            <p:cNvGrpSpPr/>
            <p:nvPr/>
          </p:nvGrpSpPr>
          <p:grpSpPr>
            <a:xfrm>
              <a:off x="12041158" y="325834"/>
              <a:ext cx="660224" cy="904293"/>
              <a:chOff x="12041158" y="325834"/>
              <a:chExt cx="660224" cy="904293"/>
            </a:xfrm>
          </p:grpSpPr>
          <p:pic>
            <p:nvPicPr>
              <p:cNvPr id="163" name="Picture 4" descr="Image result for keras logo svg">
                <a:extLst>
                  <a:ext uri="{FF2B5EF4-FFF2-40B4-BE49-F238E27FC236}">
                    <a16:creationId xmlns:a16="http://schemas.microsoft.com/office/drawing/2014/main" id="{A3BB631B-58D3-43B9-A4DA-17669010CA2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041158" y="325834"/>
                <a:ext cx="660224" cy="6602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68B020E8-9DA4-4B07-B2AE-FAF231D9F749}"/>
                  </a:ext>
                </a:extLst>
              </p:cNvPr>
              <p:cNvSpPr/>
              <p:nvPr/>
            </p:nvSpPr>
            <p:spPr>
              <a:xfrm>
                <a:off x="12041158" y="953128"/>
                <a:ext cx="660224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dirty="0">
                    <a:solidFill>
                      <a:srgbClr val="D00000"/>
                    </a:solidFill>
                    <a:latin typeface="Menlo"/>
                  </a:rPr>
                  <a:t>Keras</a:t>
                </a:r>
                <a:endParaRPr lang="en-GB" dirty="0">
                  <a:solidFill>
                    <a:srgbClr val="D00000"/>
                  </a:solidFill>
                </a:endParaRPr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1CA669A3-F83C-4F0E-BEF2-9E9E983067D4}"/>
                </a:ext>
              </a:extLst>
            </p:cNvPr>
            <p:cNvGrpSpPr/>
            <p:nvPr/>
          </p:nvGrpSpPr>
          <p:grpSpPr>
            <a:xfrm>
              <a:off x="12747933" y="292206"/>
              <a:ext cx="937062" cy="937921"/>
              <a:chOff x="12747933" y="292206"/>
              <a:chExt cx="937062" cy="937921"/>
            </a:xfrm>
          </p:grpSpPr>
          <p:pic>
            <p:nvPicPr>
              <p:cNvPr id="161" name="Picture 2" descr="Image result for tensorflow logo">
                <a:extLst>
                  <a:ext uri="{FF2B5EF4-FFF2-40B4-BE49-F238E27FC236}">
                    <a16:creationId xmlns:a16="http://schemas.microsoft.com/office/drawing/2014/main" id="{749C31ED-711F-4A4F-A857-453F713D2A6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876520" y="292206"/>
                <a:ext cx="679888" cy="7274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C2AA31C8-0D0C-4DB7-BE9D-9E3C1CBA8F96}"/>
                  </a:ext>
                </a:extLst>
              </p:cNvPr>
              <p:cNvSpPr/>
              <p:nvPr/>
            </p:nvSpPr>
            <p:spPr>
              <a:xfrm>
                <a:off x="12747933" y="953128"/>
                <a:ext cx="937062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dirty="0" err="1">
                    <a:solidFill>
                      <a:srgbClr val="F26429"/>
                    </a:solidFill>
                    <a:latin typeface="Menlo"/>
                  </a:rPr>
                  <a:t>Tensor</a:t>
                </a:r>
                <a:r>
                  <a:rPr lang="en-GB" dirty="0" err="1">
                    <a:solidFill>
                      <a:srgbClr val="A4A5A7"/>
                    </a:solidFill>
                    <a:latin typeface="Menlo"/>
                  </a:rPr>
                  <a:t>Flow</a:t>
                </a:r>
                <a:endParaRPr lang="en-GB" dirty="0">
                  <a:solidFill>
                    <a:srgbClr val="A4A5A7"/>
                  </a:solidFill>
                </a:endParaRPr>
              </a:p>
            </p:txBody>
          </p:sp>
        </p:grp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pasted-image.pdf" descr="pasted-image.pdf">
            <a:extLst>
              <a:ext uri="{FF2B5EF4-FFF2-40B4-BE49-F238E27FC236}">
                <a16:creationId xmlns:a16="http://schemas.microsoft.com/office/drawing/2014/main" id="{A2732B0F-0451-4BB4-AC04-BAA84D1905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22617" r="188" b="36574"/>
          <a:stretch/>
        </p:blipFill>
        <p:spPr>
          <a:xfrm>
            <a:off x="8376725" y="0"/>
            <a:ext cx="5593275" cy="1221416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Rectangle">
            <a:extLst>
              <a:ext uri="{FF2B5EF4-FFF2-40B4-BE49-F238E27FC236}">
                <a16:creationId xmlns:a16="http://schemas.microsoft.com/office/drawing/2014/main" id="{8185AA5F-DB5B-4C9B-A40B-AEDB8AA5A297}"/>
              </a:ext>
            </a:extLst>
          </p:cNvPr>
          <p:cNvSpPr/>
          <p:nvPr/>
        </p:nvSpPr>
        <p:spPr>
          <a:xfrm>
            <a:off x="124769" y="901444"/>
            <a:ext cx="3251714" cy="1005841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4" name="Rectangle">
            <a:extLst>
              <a:ext uri="{FF2B5EF4-FFF2-40B4-BE49-F238E27FC236}">
                <a16:creationId xmlns:a16="http://schemas.microsoft.com/office/drawing/2014/main" id="{41A2F129-A605-4872-B66A-DE9771F13B2B}"/>
              </a:ext>
            </a:extLst>
          </p:cNvPr>
          <p:cNvSpPr/>
          <p:nvPr/>
        </p:nvSpPr>
        <p:spPr>
          <a:xfrm>
            <a:off x="3521779" y="901444"/>
            <a:ext cx="3251714" cy="1005841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0" name="Rectangle">
            <a:extLst>
              <a:ext uri="{FF2B5EF4-FFF2-40B4-BE49-F238E27FC236}">
                <a16:creationId xmlns:a16="http://schemas.microsoft.com/office/drawing/2014/main" id="{7309FCFF-89AC-4425-B7F7-D1D7BC5BC6BC}"/>
              </a:ext>
            </a:extLst>
          </p:cNvPr>
          <p:cNvSpPr/>
          <p:nvPr/>
        </p:nvSpPr>
        <p:spPr>
          <a:xfrm>
            <a:off x="6959760" y="901444"/>
            <a:ext cx="3442130" cy="1005841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78AAD6"/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1" name="Rectangle">
            <a:extLst>
              <a:ext uri="{FF2B5EF4-FFF2-40B4-BE49-F238E27FC236}">
                <a16:creationId xmlns:a16="http://schemas.microsoft.com/office/drawing/2014/main" id="{0ECE7E50-8A9A-4B8C-9DB5-2910C08A8710}"/>
              </a:ext>
            </a:extLst>
          </p:cNvPr>
          <p:cNvSpPr/>
          <p:nvPr/>
        </p:nvSpPr>
        <p:spPr>
          <a:xfrm>
            <a:off x="124769" y="6837984"/>
            <a:ext cx="3251714" cy="1005841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2" name="Rectangle">
            <a:extLst>
              <a:ext uri="{FF2B5EF4-FFF2-40B4-BE49-F238E27FC236}">
                <a16:creationId xmlns:a16="http://schemas.microsoft.com/office/drawing/2014/main" id="{2DA647B8-4D68-4065-8AF0-9B6368E4730F}"/>
              </a:ext>
            </a:extLst>
          </p:cNvPr>
          <p:cNvSpPr/>
          <p:nvPr/>
        </p:nvSpPr>
        <p:spPr>
          <a:xfrm>
            <a:off x="3521779" y="3794117"/>
            <a:ext cx="3251714" cy="1005841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3" name="Rectangle">
            <a:extLst>
              <a:ext uri="{FF2B5EF4-FFF2-40B4-BE49-F238E27FC236}">
                <a16:creationId xmlns:a16="http://schemas.microsoft.com/office/drawing/2014/main" id="{5E5B4460-F11E-49BB-BDD8-42DDBC793812}"/>
              </a:ext>
            </a:extLst>
          </p:cNvPr>
          <p:cNvSpPr/>
          <p:nvPr/>
        </p:nvSpPr>
        <p:spPr>
          <a:xfrm>
            <a:off x="3521779" y="8816445"/>
            <a:ext cx="3251714" cy="1005841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4" name="Rectangle">
            <a:extLst>
              <a:ext uri="{FF2B5EF4-FFF2-40B4-BE49-F238E27FC236}">
                <a16:creationId xmlns:a16="http://schemas.microsoft.com/office/drawing/2014/main" id="{6B3F8B79-AF6B-414D-B0A1-2EA82142ABD7}"/>
              </a:ext>
            </a:extLst>
          </p:cNvPr>
          <p:cNvSpPr/>
          <p:nvPr/>
        </p:nvSpPr>
        <p:spPr>
          <a:xfrm>
            <a:off x="3521779" y="5621922"/>
            <a:ext cx="3251714" cy="1005841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5" name="Rectangle">
            <a:extLst>
              <a:ext uri="{FF2B5EF4-FFF2-40B4-BE49-F238E27FC236}">
                <a16:creationId xmlns:a16="http://schemas.microsoft.com/office/drawing/2014/main" id="{F385EA7B-ED21-4AE4-B2B4-B4AEA7A23219}"/>
              </a:ext>
            </a:extLst>
          </p:cNvPr>
          <p:cNvSpPr/>
          <p:nvPr/>
        </p:nvSpPr>
        <p:spPr>
          <a:xfrm>
            <a:off x="6959760" y="2879031"/>
            <a:ext cx="3442130" cy="1005841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78AAD6"/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</a:pPr>
            <a:endParaRPr b="0">
              <a:solidFill>
                <a:srgbClr val="000000"/>
              </a:solidFill>
            </a:endParaRPr>
          </a:p>
        </p:txBody>
      </p:sp>
      <p:sp>
        <p:nvSpPr>
          <p:cNvPr id="128" name="Line"/>
          <p:cNvSpPr/>
          <p:nvPr/>
        </p:nvSpPr>
        <p:spPr>
          <a:xfrm>
            <a:off x="2177142" y="10337514"/>
            <a:ext cx="11498359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1" name="Basics"/>
          <p:cNvSpPr txBox="1"/>
          <p:nvPr/>
        </p:nvSpPr>
        <p:spPr>
          <a:xfrm>
            <a:off x="282688" y="501292"/>
            <a:ext cx="1561325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GB" dirty="0"/>
              <a:t>More layers</a:t>
            </a:r>
            <a:endParaRPr dirty="0"/>
          </a:p>
        </p:txBody>
      </p:sp>
      <p:sp>
        <p:nvSpPr>
          <p:cNvPr id="132" name="Line"/>
          <p:cNvSpPr/>
          <p:nvPr/>
        </p:nvSpPr>
        <p:spPr>
          <a:xfrm>
            <a:off x="344039" y="453415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5" name="Line"/>
          <p:cNvSpPr/>
          <p:nvPr/>
        </p:nvSpPr>
        <p:spPr>
          <a:xfrm>
            <a:off x="291339" y="455407"/>
            <a:ext cx="653944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273" name="pasted-image.pdf" descr="pasted-image.pdf">
            <a:extLst>
              <a:ext uri="{FF2B5EF4-FFF2-40B4-BE49-F238E27FC236}">
                <a16:creationId xmlns:a16="http://schemas.microsoft.com/office/drawing/2014/main" id="{F6322370-258D-4367-9B24-B98CD49D5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RStudio® is a trademark of RStudio, Inc.  •  CC BY RStudio •  info@rstudio.com  •  844-448-1212 • rstudio.com •  Learn more at spark.rstudio.com  •  sparklyr  0.5  •  Updated: 2016-12">
            <a:extLst>
              <a:ext uri="{FF2B5EF4-FFF2-40B4-BE49-F238E27FC236}">
                <a16:creationId xmlns:a16="http://schemas.microsoft.com/office/drawing/2014/main" id="{5E5ED2D0-8479-4B47-BF89-BC21A54DBD3C}"/>
              </a:ext>
            </a:extLst>
          </p:cNvPr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RStudio® is a trademark of RStudio, Inc.  •  </a:t>
            </a:r>
            <a:r>
              <a:rPr dirty="0">
                <a:hlinkClick r:id="rId4"/>
              </a:rPr>
              <a:t>CC BY</a:t>
            </a:r>
            <a:r>
              <a:rPr lang="en-GB" dirty="0"/>
              <a:t> </a:t>
            </a:r>
            <a:r>
              <a:rPr dirty="0"/>
              <a:t>RStudio •  </a:t>
            </a:r>
            <a:r>
              <a:rPr dirty="0">
                <a:hlinkClick r:id="rId5"/>
              </a:rPr>
              <a:t>info@rstudio.com</a:t>
            </a:r>
            <a:r>
              <a:rPr dirty="0"/>
              <a:t>  •  844-448-1212 • </a:t>
            </a:r>
            <a:r>
              <a:rPr dirty="0">
                <a:hlinkClick r:id="rId6"/>
              </a:rPr>
              <a:t>rstudio.com</a:t>
            </a:r>
            <a:r>
              <a:rPr dirty="0"/>
              <a:t> •  Learn more at </a:t>
            </a:r>
            <a:r>
              <a:rPr lang="en-GB" b="1" dirty="0"/>
              <a:t>keras</a:t>
            </a:r>
            <a:r>
              <a:rPr b="1" dirty="0"/>
              <a:t>.rstudio.com</a:t>
            </a:r>
            <a:r>
              <a:rPr dirty="0"/>
              <a:t>  •  </a:t>
            </a:r>
            <a:r>
              <a:rPr lang="en-GB" dirty="0"/>
              <a:t>keras 2.1.2</a:t>
            </a:r>
            <a:r>
              <a:rPr dirty="0"/>
              <a:t>  •  Updated: 201</a:t>
            </a:r>
            <a:r>
              <a:rPr lang="en-GB" dirty="0"/>
              <a:t>7</a:t>
            </a:r>
            <a:r>
              <a:rPr dirty="0"/>
              <a:t>-12</a:t>
            </a:r>
          </a:p>
        </p:txBody>
      </p:sp>
      <p:sp>
        <p:nvSpPr>
          <p:cNvPr id="26" name="SUBTITLE">
            <a:extLst>
              <a:ext uri="{FF2B5EF4-FFF2-40B4-BE49-F238E27FC236}">
                <a16:creationId xmlns:a16="http://schemas.microsoft.com/office/drawing/2014/main" id="{CDF9259C-15A1-4041-AB72-4847E7099C3B}"/>
              </a:ext>
            </a:extLst>
          </p:cNvPr>
          <p:cNvSpPr txBox="1"/>
          <p:nvPr/>
        </p:nvSpPr>
        <p:spPr>
          <a:xfrm>
            <a:off x="187199" y="960281"/>
            <a:ext cx="2035814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en-GB" dirty="0"/>
              <a:t>CONVOLUTIONAL LAYERS</a:t>
            </a:r>
            <a:endParaRPr dirty="0"/>
          </a:p>
        </p:txBody>
      </p:sp>
      <p:sp>
        <p:nvSpPr>
          <p:cNvPr id="28" name="SUBTITLE">
            <a:extLst>
              <a:ext uri="{FF2B5EF4-FFF2-40B4-BE49-F238E27FC236}">
                <a16:creationId xmlns:a16="http://schemas.microsoft.com/office/drawing/2014/main" id="{2DA3C6F8-9033-4751-A032-6D73FFFBDFDA}"/>
              </a:ext>
            </a:extLst>
          </p:cNvPr>
          <p:cNvSpPr txBox="1"/>
          <p:nvPr/>
        </p:nvSpPr>
        <p:spPr>
          <a:xfrm>
            <a:off x="217039" y="6914496"/>
            <a:ext cx="1404231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en-GB" dirty="0"/>
              <a:t>POOLING LAYERS</a:t>
            </a:r>
            <a:endParaRPr dirty="0"/>
          </a:p>
        </p:txBody>
      </p:sp>
      <p:sp>
        <p:nvSpPr>
          <p:cNvPr id="30" name="every(.x, .p, …) Do all element pass a test?…">
            <a:extLst>
              <a:ext uri="{FF2B5EF4-FFF2-40B4-BE49-F238E27FC236}">
                <a16:creationId xmlns:a16="http://schemas.microsoft.com/office/drawing/2014/main" id="{B0DC9F1E-38A9-4A04-8B7D-A7DE5A0995E4}"/>
              </a:ext>
            </a:extLst>
          </p:cNvPr>
          <p:cNvSpPr txBox="1"/>
          <p:nvPr/>
        </p:nvSpPr>
        <p:spPr>
          <a:xfrm>
            <a:off x="1214652" y="1301427"/>
            <a:ext cx="2156360" cy="53183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dirty="0"/>
              <a:t>layer_conv_1d() </a:t>
            </a:r>
            <a:r>
              <a:rPr lang="en-GB" b="0" dirty="0"/>
              <a:t>1D, e.g. temporal convolution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GB" b="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GB" b="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dirty="0"/>
              <a:t>layer_conv_2d_transpose() </a:t>
            </a:r>
            <a:r>
              <a:rPr lang="en-GB" b="0" dirty="0"/>
              <a:t>Transposed 2D (deconvolution)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GB" b="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dirty="0"/>
              <a:t>layer_conv_2d()</a:t>
            </a:r>
            <a:r>
              <a:rPr lang="en-GB" b="0" dirty="0"/>
              <a:t> 2D, e.g. spatial convolution over images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GB" b="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GB" b="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dirty="0"/>
              <a:t>layer_conv_3d_transpose() </a:t>
            </a:r>
            <a:r>
              <a:rPr lang="en-GB" b="0" dirty="0"/>
              <a:t>Transposed 3D (deconvolution)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dirty="0"/>
              <a:t>layer_conv_3d() </a:t>
            </a:r>
            <a:r>
              <a:rPr lang="en-GB" b="0" dirty="0"/>
              <a:t>3D, e.g. spatial convolution over volumes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GB" b="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dirty="0"/>
              <a:t>layer_conv_lstm_2d() </a:t>
            </a:r>
            <a:r>
              <a:rPr lang="en-GB" b="0" dirty="0"/>
              <a:t>Convolutional LSTM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GB" b="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dirty="0"/>
              <a:t>layer_separable_conv_2d() </a:t>
            </a:r>
            <a:r>
              <a:rPr lang="en-GB" b="0" dirty="0" err="1"/>
              <a:t>Depthwise</a:t>
            </a:r>
            <a:r>
              <a:rPr lang="en-GB" b="0" dirty="0"/>
              <a:t> separable 2D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GB" b="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dirty="0"/>
              <a:t>layer_upsampling_1d() layer_upsampling_2d() layer_upsampling_3d() </a:t>
            </a:r>
            <a:r>
              <a:rPr lang="en-GB" b="0" dirty="0" err="1"/>
              <a:t>Upsampling</a:t>
            </a:r>
            <a:r>
              <a:rPr lang="en-GB" b="0" dirty="0"/>
              <a:t> layer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GB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dirty="0"/>
              <a:t>layer_zero_padding_1d() layer_zero_padding_2d() layer_zero_padding_3d() 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b="0" dirty="0"/>
              <a:t>Zero-padding layer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GB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dirty="0"/>
              <a:t>layer_cropping_1d()</a:t>
            </a:r>
            <a:endParaRPr lang="en-GB" b="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dirty="0"/>
              <a:t>layer_cropping_2d() layer_cropping_3d()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b="0" dirty="0"/>
              <a:t>Cropping layer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0B4ECA7-6F3E-4974-A2F2-67F06CA996EB}"/>
              </a:ext>
            </a:extLst>
          </p:cNvPr>
          <p:cNvSpPr/>
          <p:nvPr/>
        </p:nvSpPr>
        <p:spPr>
          <a:xfrm>
            <a:off x="460635" y="1291903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B657DF7-6EC3-4F41-A96C-97BC1A89FF08}"/>
              </a:ext>
            </a:extLst>
          </p:cNvPr>
          <p:cNvSpPr/>
          <p:nvPr/>
        </p:nvSpPr>
        <p:spPr>
          <a:xfrm>
            <a:off x="581285" y="1291903"/>
            <a:ext cx="120650" cy="120650"/>
          </a:xfrm>
          <a:prstGeom prst="rect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0D4B44B-1BAC-42E7-9023-07A021F23C99}"/>
              </a:ext>
            </a:extLst>
          </p:cNvPr>
          <p:cNvSpPr/>
          <p:nvPr/>
        </p:nvSpPr>
        <p:spPr>
          <a:xfrm>
            <a:off x="701935" y="1291903"/>
            <a:ext cx="120650" cy="120650"/>
          </a:xfrm>
          <a:prstGeom prst="rect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081643-DF73-40E6-843D-A12B01122758}"/>
              </a:ext>
            </a:extLst>
          </p:cNvPr>
          <p:cNvSpPr/>
          <p:nvPr/>
        </p:nvSpPr>
        <p:spPr>
          <a:xfrm>
            <a:off x="822585" y="1291903"/>
            <a:ext cx="120650" cy="120650"/>
          </a:xfrm>
          <a:prstGeom prst="rect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C9DF235-AFA7-4F2A-B314-535008B95A29}"/>
              </a:ext>
            </a:extLst>
          </p:cNvPr>
          <p:cNvSpPr/>
          <p:nvPr/>
        </p:nvSpPr>
        <p:spPr>
          <a:xfrm>
            <a:off x="943235" y="1291903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F5D60BC-08FB-46E7-BD26-82176BF97527}"/>
              </a:ext>
            </a:extLst>
          </p:cNvPr>
          <p:cNvSpPr/>
          <p:nvPr/>
        </p:nvSpPr>
        <p:spPr>
          <a:xfrm>
            <a:off x="581285" y="1549878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ABBF27E-5EA8-4A2D-B8D9-0C564F1BD670}"/>
              </a:ext>
            </a:extLst>
          </p:cNvPr>
          <p:cNvSpPr/>
          <p:nvPr/>
        </p:nvSpPr>
        <p:spPr>
          <a:xfrm>
            <a:off x="701935" y="1549878"/>
            <a:ext cx="120650" cy="120650"/>
          </a:xfrm>
          <a:prstGeom prst="rect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3D09A3A-49D5-4FCF-BAE7-39C70D9B89FB}"/>
              </a:ext>
            </a:extLst>
          </p:cNvPr>
          <p:cNvSpPr/>
          <p:nvPr/>
        </p:nvSpPr>
        <p:spPr>
          <a:xfrm>
            <a:off x="822585" y="1549878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FE154EDC-8D48-4AB3-AE7E-E5FB5F78ED70}"/>
              </a:ext>
            </a:extLst>
          </p:cNvPr>
          <p:cNvSpPr/>
          <p:nvPr/>
        </p:nvSpPr>
        <p:spPr>
          <a:xfrm rot="10800000">
            <a:off x="457532" y="1463680"/>
            <a:ext cx="606351" cy="45719"/>
          </a:xfrm>
          <a:prstGeom prst="triangle">
            <a:avLst/>
          </a:prstGeom>
          <a:solidFill>
            <a:srgbClr val="DF8A2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0F360E7-B8BF-479C-A858-379B1760FB77}"/>
              </a:ext>
            </a:extLst>
          </p:cNvPr>
          <p:cNvGrpSpPr/>
          <p:nvPr/>
        </p:nvGrpSpPr>
        <p:grpSpPr>
          <a:xfrm>
            <a:off x="307474" y="2084448"/>
            <a:ext cx="767761" cy="361950"/>
            <a:chOff x="307474" y="2287961"/>
            <a:chExt cx="767761" cy="36195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1838210-2CBC-4103-A454-8CA2226B9282}"/>
                </a:ext>
              </a:extLst>
            </p:cNvPr>
            <p:cNvSpPr/>
            <p:nvPr/>
          </p:nvSpPr>
          <p:spPr>
            <a:xfrm>
              <a:off x="428124" y="2287961"/>
              <a:ext cx="120650" cy="120650"/>
            </a:xfrm>
            <a:prstGeom prst="rect">
              <a:avLst/>
            </a:prstGeom>
            <a:solidFill>
              <a:srgbClr val="78AAD6"/>
            </a:solidFill>
            <a:ln w="12700" cap="flat">
              <a:solidFill>
                <a:schemeClr val="bg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2ED6061-45DC-4E05-9D46-D62199AE9282}"/>
                </a:ext>
              </a:extLst>
            </p:cNvPr>
            <p:cNvSpPr/>
            <p:nvPr/>
          </p:nvSpPr>
          <p:spPr>
            <a:xfrm>
              <a:off x="307474" y="2287961"/>
              <a:ext cx="120650" cy="120650"/>
            </a:xfrm>
            <a:prstGeom prst="rect">
              <a:avLst/>
            </a:prstGeom>
            <a:solidFill>
              <a:srgbClr val="78AAD6"/>
            </a:solidFill>
            <a:ln w="12700" cap="flat">
              <a:solidFill>
                <a:schemeClr val="bg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938E902-2570-464C-B596-350A07083E14}"/>
                </a:ext>
              </a:extLst>
            </p:cNvPr>
            <p:cNvSpPr/>
            <p:nvPr/>
          </p:nvSpPr>
          <p:spPr>
            <a:xfrm>
              <a:off x="307474" y="2408611"/>
              <a:ext cx="120650" cy="120650"/>
            </a:xfrm>
            <a:prstGeom prst="rect">
              <a:avLst/>
            </a:prstGeom>
            <a:solidFill>
              <a:srgbClr val="78AAD6"/>
            </a:solidFill>
            <a:ln w="12700" cap="flat">
              <a:solidFill>
                <a:schemeClr val="bg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0F3FFE3-C91E-4E77-B510-15F7E09D9DF9}"/>
                </a:ext>
              </a:extLst>
            </p:cNvPr>
            <p:cNvSpPr/>
            <p:nvPr/>
          </p:nvSpPr>
          <p:spPr>
            <a:xfrm>
              <a:off x="428124" y="2408611"/>
              <a:ext cx="120650" cy="120650"/>
            </a:xfrm>
            <a:prstGeom prst="rect">
              <a:avLst/>
            </a:prstGeom>
            <a:solidFill>
              <a:srgbClr val="78AAD6"/>
            </a:solidFill>
            <a:ln w="12700" cap="flat">
              <a:solidFill>
                <a:schemeClr val="bg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C4E7E2D-0703-4634-A706-B15A895E262C}"/>
                </a:ext>
              </a:extLst>
            </p:cNvPr>
            <p:cNvSpPr/>
            <p:nvPr/>
          </p:nvSpPr>
          <p:spPr>
            <a:xfrm>
              <a:off x="548774" y="2287961"/>
              <a:ext cx="120650" cy="120650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chemeClr val="bg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13AA940-0A09-4FE4-B853-F5D27993ABB0}"/>
                </a:ext>
              </a:extLst>
            </p:cNvPr>
            <p:cNvSpPr/>
            <p:nvPr/>
          </p:nvSpPr>
          <p:spPr>
            <a:xfrm>
              <a:off x="548774" y="2408611"/>
              <a:ext cx="120650" cy="120650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chemeClr val="bg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222D979-E75F-4179-810B-843D73B79CCA}"/>
                </a:ext>
              </a:extLst>
            </p:cNvPr>
            <p:cNvSpPr/>
            <p:nvPr/>
          </p:nvSpPr>
          <p:spPr>
            <a:xfrm>
              <a:off x="307474" y="2529261"/>
              <a:ext cx="120650" cy="120650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chemeClr val="bg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2050263-864D-4E56-BFAD-2C85C7994DDB}"/>
                </a:ext>
              </a:extLst>
            </p:cNvPr>
            <p:cNvSpPr/>
            <p:nvPr/>
          </p:nvSpPr>
          <p:spPr>
            <a:xfrm>
              <a:off x="428124" y="2529261"/>
              <a:ext cx="120650" cy="120650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chemeClr val="bg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1ED07C4-B97F-47E3-A061-CDE45FCBE4FE}"/>
                </a:ext>
              </a:extLst>
            </p:cNvPr>
            <p:cNvSpPr/>
            <p:nvPr/>
          </p:nvSpPr>
          <p:spPr>
            <a:xfrm>
              <a:off x="548774" y="2529261"/>
              <a:ext cx="120650" cy="120650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chemeClr val="bg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15EF3E9-544D-4436-B271-71E7E0374BC3}"/>
                </a:ext>
              </a:extLst>
            </p:cNvPr>
            <p:cNvSpPr/>
            <p:nvPr/>
          </p:nvSpPr>
          <p:spPr>
            <a:xfrm>
              <a:off x="833935" y="2348286"/>
              <a:ext cx="120650" cy="120650"/>
            </a:xfrm>
            <a:prstGeom prst="rect">
              <a:avLst/>
            </a:prstGeom>
            <a:solidFill>
              <a:srgbClr val="78AAD6"/>
            </a:solidFill>
            <a:ln w="12700" cap="flat">
              <a:solidFill>
                <a:schemeClr val="bg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7986D71-840A-48FC-8437-1E4649DC4A92}"/>
                </a:ext>
              </a:extLst>
            </p:cNvPr>
            <p:cNvSpPr/>
            <p:nvPr/>
          </p:nvSpPr>
          <p:spPr>
            <a:xfrm>
              <a:off x="954585" y="2348286"/>
              <a:ext cx="120650" cy="120650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chemeClr val="bg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64A7016-B2F1-44FD-9C61-C48E0C7C03FE}"/>
                </a:ext>
              </a:extLst>
            </p:cNvPr>
            <p:cNvSpPr/>
            <p:nvPr/>
          </p:nvSpPr>
          <p:spPr>
            <a:xfrm>
              <a:off x="833935" y="2468936"/>
              <a:ext cx="120650" cy="120650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chemeClr val="bg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BD15807-DC43-41DE-BAE5-A889DD822202}"/>
                </a:ext>
              </a:extLst>
            </p:cNvPr>
            <p:cNvSpPr/>
            <p:nvPr/>
          </p:nvSpPr>
          <p:spPr>
            <a:xfrm>
              <a:off x="954585" y="2468936"/>
              <a:ext cx="120650" cy="120650"/>
            </a:xfrm>
            <a:prstGeom prst="rect">
              <a:avLst/>
            </a:prstGeom>
            <a:solidFill>
              <a:srgbClr val="D0D1D2"/>
            </a:solidFill>
            <a:ln w="12700" cap="flat">
              <a:solidFill>
                <a:schemeClr val="bg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2D630D08-FD54-4D31-BCDC-60D91CD983F6}"/>
                </a:ext>
              </a:extLst>
            </p:cNvPr>
            <p:cNvSpPr/>
            <p:nvPr/>
          </p:nvSpPr>
          <p:spPr>
            <a:xfrm rot="5400000">
              <a:off x="614944" y="2450552"/>
              <a:ext cx="279534" cy="45720"/>
            </a:xfrm>
            <a:prstGeom prst="triangle">
              <a:avLst/>
            </a:prstGeom>
            <a:solidFill>
              <a:srgbClr val="DF8A2F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82C3D401-1CDA-4C78-B7AA-28747531B12B}"/>
              </a:ext>
            </a:extLst>
          </p:cNvPr>
          <p:cNvSpPr/>
          <p:nvPr/>
        </p:nvSpPr>
        <p:spPr>
          <a:xfrm rot="5400000">
            <a:off x="614944" y="3225659"/>
            <a:ext cx="279534" cy="45720"/>
          </a:xfrm>
          <a:prstGeom prst="triangle">
            <a:avLst/>
          </a:prstGeom>
          <a:solidFill>
            <a:srgbClr val="DF8A2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434E0FCB-4E1B-4056-A61F-E53AFD0A0E73}"/>
              </a:ext>
            </a:extLst>
          </p:cNvPr>
          <p:cNvSpPr/>
          <p:nvPr/>
        </p:nvSpPr>
        <p:spPr>
          <a:xfrm>
            <a:off x="202180" y="3236975"/>
            <a:ext cx="150058" cy="139623"/>
          </a:xfrm>
          <a:prstGeom prst="cube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endParaRPr lang="en-GB" b="0">
              <a:solidFill>
                <a:srgbClr val="000000"/>
              </a:solidFill>
            </a:endParaRPr>
          </a:p>
        </p:txBody>
      </p:sp>
      <p:sp>
        <p:nvSpPr>
          <p:cNvPr id="71" name="Cube 70">
            <a:extLst>
              <a:ext uri="{FF2B5EF4-FFF2-40B4-BE49-F238E27FC236}">
                <a16:creationId xmlns:a16="http://schemas.microsoft.com/office/drawing/2014/main" id="{904EC8DE-2CBC-4177-96F6-4A6C3134A253}"/>
              </a:ext>
            </a:extLst>
          </p:cNvPr>
          <p:cNvSpPr/>
          <p:nvPr/>
        </p:nvSpPr>
        <p:spPr>
          <a:xfrm>
            <a:off x="318026" y="3236975"/>
            <a:ext cx="150058" cy="139623"/>
          </a:xfrm>
          <a:prstGeom prst="cube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endParaRPr lang="en-GB" b="0">
              <a:solidFill>
                <a:srgbClr val="000000"/>
              </a:solidFill>
            </a:endParaRPr>
          </a:p>
        </p:txBody>
      </p:sp>
      <p:sp>
        <p:nvSpPr>
          <p:cNvPr id="72" name="Cube 71">
            <a:extLst>
              <a:ext uri="{FF2B5EF4-FFF2-40B4-BE49-F238E27FC236}">
                <a16:creationId xmlns:a16="http://schemas.microsoft.com/office/drawing/2014/main" id="{1C7376AC-7CC5-4337-8C8E-70D8C5B2D825}"/>
              </a:ext>
            </a:extLst>
          </p:cNvPr>
          <p:cNvSpPr/>
          <p:nvPr/>
        </p:nvSpPr>
        <p:spPr>
          <a:xfrm>
            <a:off x="432839" y="3236975"/>
            <a:ext cx="150058" cy="139623"/>
          </a:xfrm>
          <a:prstGeom prst="cube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endParaRPr lang="en-GB" b="0">
              <a:solidFill>
                <a:srgbClr val="000000"/>
              </a:solidFill>
            </a:endParaRPr>
          </a:p>
        </p:txBody>
      </p:sp>
      <p:sp>
        <p:nvSpPr>
          <p:cNvPr id="73" name="Cube 72">
            <a:extLst>
              <a:ext uri="{FF2B5EF4-FFF2-40B4-BE49-F238E27FC236}">
                <a16:creationId xmlns:a16="http://schemas.microsoft.com/office/drawing/2014/main" id="{85A4335C-8EC7-4A91-8829-AA64B1613123}"/>
              </a:ext>
            </a:extLst>
          </p:cNvPr>
          <p:cNvSpPr/>
          <p:nvPr/>
        </p:nvSpPr>
        <p:spPr>
          <a:xfrm>
            <a:off x="202180" y="3128155"/>
            <a:ext cx="150058" cy="139623"/>
          </a:xfrm>
          <a:prstGeom prst="cube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endParaRPr lang="en-GB" b="0">
              <a:solidFill>
                <a:srgbClr val="000000"/>
              </a:solidFill>
            </a:endParaRPr>
          </a:p>
        </p:txBody>
      </p:sp>
      <p:sp>
        <p:nvSpPr>
          <p:cNvPr id="81" name="Cube 80">
            <a:extLst>
              <a:ext uri="{FF2B5EF4-FFF2-40B4-BE49-F238E27FC236}">
                <a16:creationId xmlns:a16="http://schemas.microsoft.com/office/drawing/2014/main" id="{D217C9A2-608C-4455-8D57-5AFB45A28A31}"/>
              </a:ext>
            </a:extLst>
          </p:cNvPr>
          <p:cNvSpPr/>
          <p:nvPr/>
        </p:nvSpPr>
        <p:spPr>
          <a:xfrm>
            <a:off x="318026" y="3128155"/>
            <a:ext cx="150058" cy="139623"/>
          </a:xfrm>
          <a:prstGeom prst="cube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endParaRPr lang="en-GB" b="0">
              <a:solidFill>
                <a:srgbClr val="000000"/>
              </a:solidFill>
            </a:endParaRPr>
          </a:p>
        </p:txBody>
      </p:sp>
      <p:sp>
        <p:nvSpPr>
          <p:cNvPr id="82" name="Cube 81">
            <a:extLst>
              <a:ext uri="{FF2B5EF4-FFF2-40B4-BE49-F238E27FC236}">
                <a16:creationId xmlns:a16="http://schemas.microsoft.com/office/drawing/2014/main" id="{F9AA124D-862D-49C7-9E77-80AE9126247D}"/>
              </a:ext>
            </a:extLst>
          </p:cNvPr>
          <p:cNvSpPr/>
          <p:nvPr/>
        </p:nvSpPr>
        <p:spPr>
          <a:xfrm>
            <a:off x="432839" y="3128155"/>
            <a:ext cx="150058" cy="139623"/>
          </a:xfrm>
          <a:prstGeom prst="cube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endParaRPr lang="en-GB" b="0">
              <a:solidFill>
                <a:srgbClr val="000000"/>
              </a:solidFill>
            </a:endParaRPr>
          </a:p>
        </p:txBody>
      </p:sp>
      <p:sp>
        <p:nvSpPr>
          <p:cNvPr id="84" name="Cube 83">
            <a:extLst>
              <a:ext uri="{FF2B5EF4-FFF2-40B4-BE49-F238E27FC236}">
                <a16:creationId xmlns:a16="http://schemas.microsoft.com/office/drawing/2014/main" id="{BE15B42C-1B06-490D-B247-FAE3904CEBE3}"/>
              </a:ext>
            </a:extLst>
          </p:cNvPr>
          <p:cNvSpPr/>
          <p:nvPr/>
        </p:nvSpPr>
        <p:spPr>
          <a:xfrm>
            <a:off x="202180" y="3021716"/>
            <a:ext cx="150058" cy="139623"/>
          </a:xfrm>
          <a:prstGeom prst="cube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endParaRPr lang="en-GB" b="0">
              <a:solidFill>
                <a:srgbClr val="000000"/>
              </a:solidFill>
            </a:endParaRPr>
          </a:p>
        </p:txBody>
      </p:sp>
      <p:sp>
        <p:nvSpPr>
          <p:cNvPr id="85" name="Cube 84">
            <a:extLst>
              <a:ext uri="{FF2B5EF4-FFF2-40B4-BE49-F238E27FC236}">
                <a16:creationId xmlns:a16="http://schemas.microsoft.com/office/drawing/2014/main" id="{85A5244C-4159-42E4-8C9D-4408CAEE68D4}"/>
              </a:ext>
            </a:extLst>
          </p:cNvPr>
          <p:cNvSpPr/>
          <p:nvPr/>
        </p:nvSpPr>
        <p:spPr>
          <a:xfrm>
            <a:off x="318026" y="3021716"/>
            <a:ext cx="150058" cy="139623"/>
          </a:xfrm>
          <a:prstGeom prst="cube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endParaRPr lang="en-GB" b="0">
              <a:solidFill>
                <a:srgbClr val="000000"/>
              </a:solidFill>
            </a:endParaRPr>
          </a:p>
        </p:txBody>
      </p:sp>
      <p:sp>
        <p:nvSpPr>
          <p:cNvPr id="86" name="Cube 85">
            <a:extLst>
              <a:ext uri="{FF2B5EF4-FFF2-40B4-BE49-F238E27FC236}">
                <a16:creationId xmlns:a16="http://schemas.microsoft.com/office/drawing/2014/main" id="{17ED4C30-22E3-4224-BCCE-28A37191298B}"/>
              </a:ext>
            </a:extLst>
          </p:cNvPr>
          <p:cNvSpPr/>
          <p:nvPr/>
        </p:nvSpPr>
        <p:spPr>
          <a:xfrm>
            <a:off x="432839" y="3021716"/>
            <a:ext cx="150058" cy="139623"/>
          </a:xfrm>
          <a:prstGeom prst="cube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endParaRPr lang="en-GB" b="0">
              <a:solidFill>
                <a:srgbClr val="000000"/>
              </a:solidFill>
            </a:endParaRPr>
          </a:p>
        </p:txBody>
      </p:sp>
      <p:sp>
        <p:nvSpPr>
          <p:cNvPr id="89" name="Cube 88">
            <a:extLst>
              <a:ext uri="{FF2B5EF4-FFF2-40B4-BE49-F238E27FC236}">
                <a16:creationId xmlns:a16="http://schemas.microsoft.com/office/drawing/2014/main" id="{EB1AE92A-35A5-4EF3-AB98-EB653BA80A75}"/>
              </a:ext>
            </a:extLst>
          </p:cNvPr>
          <p:cNvSpPr/>
          <p:nvPr/>
        </p:nvSpPr>
        <p:spPr>
          <a:xfrm>
            <a:off x="840469" y="3195326"/>
            <a:ext cx="150058" cy="139623"/>
          </a:xfrm>
          <a:prstGeom prst="cube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endParaRPr lang="en-GB" b="0">
              <a:solidFill>
                <a:srgbClr val="000000"/>
              </a:solidFill>
            </a:endParaRPr>
          </a:p>
        </p:txBody>
      </p:sp>
      <p:sp>
        <p:nvSpPr>
          <p:cNvPr id="90" name="Cube 89">
            <a:extLst>
              <a:ext uri="{FF2B5EF4-FFF2-40B4-BE49-F238E27FC236}">
                <a16:creationId xmlns:a16="http://schemas.microsoft.com/office/drawing/2014/main" id="{393774F1-B157-4299-B1FB-7A7B02DADAA1}"/>
              </a:ext>
            </a:extLst>
          </p:cNvPr>
          <p:cNvSpPr/>
          <p:nvPr/>
        </p:nvSpPr>
        <p:spPr>
          <a:xfrm>
            <a:off x="956315" y="3195326"/>
            <a:ext cx="150058" cy="139623"/>
          </a:xfrm>
          <a:prstGeom prst="cube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endParaRPr lang="en-GB" b="0">
              <a:solidFill>
                <a:srgbClr val="000000"/>
              </a:solidFill>
            </a:endParaRPr>
          </a:p>
        </p:txBody>
      </p:sp>
      <p:sp>
        <p:nvSpPr>
          <p:cNvPr id="91" name="Cube 90">
            <a:extLst>
              <a:ext uri="{FF2B5EF4-FFF2-40B4-BE49-F238E27FC236}">
                <a16:creationId xmlns:a16="http://schemas.microsoft.com/office/drawing/2014/main" id="{C33445F2-9D84-43FB-A79C-492CD17EA934}"/>
              </a:ext>
            </a:extLst>
          </p:cNvPr>
          <p:cNvSpPr/>
          <p:nvPr/>
        </p:nvSpPr>
        <p:spPr>
          <a:xfrm>
            <a:off x="840469" y="3088887"/>
            <a:ext cx="150058" cy="139623"/>
          </a:xfrm>
          <a:prstGeom prst="cube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endParaRPr lang="en-GB" b="0">
              <a:solidFill>
                <a:srgbClr val="000000"/>
              </a:solidFill>
            </a:endParaRPr>
          </a:p>
        </p:txBody>
      </p:sp>
      <p:sp>
        <p:nvSpPr>
          <p:cNvPr id="92" name="Cube 91">
            <a:extLst>
              <a:ext uri="{FF2B5EF4-FFF2-40B4-BE49-F238E27FC236}">
                <a16:creationId xmlns:a16="http://schemas.microsoft.com/office/drawing/2014/main" id="{309E19D3-D1A1-45BF-903F-0D430254D83A}"/>
              </a:ext>
            </a:extLst>
          </p:cNvPr>
          <p:cNvSpPr/>
          <p:nvPr/>
        </p:nvSpPr>
        <p:spPr>
          <a:xfrm>
            <a:off x="956315" y="3088887"/>
            <a:ext cx="150058" cy="139623"/>
          </a:xfrm>
          <a:prstGeom prst="cube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endParaRPr lang="en-GB" b="0">
              <a:solidFill>
                <a:srgbClr val="000000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EF1A112-0773-41AB-92D5-EFD54DEAE565}"/>
              </a:ext>
            </a:extLst>
          </p:cNvPr>
          <p:cNvSpPr/>
          <p:nvPr/>
        </p:nvSpPr>
        <p:spPr>
          <a:xfrm>
            <a:off x="877618" y="4530534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2713E0F-B97E-4FEA-9A3D-9BAAC6743DD5}"/>
              </a:ext>
            </a:extLst>
          </p:cNvPr>
          <p:cNvSpPr/>
          <p:nvPr/>
        </p:nvSpPr>
        <p:spPr>
          <a:xfrm>
            <a:off x="756968" y="4530534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46B2536-06F4-4863-98ED-66F843A10EEE}"/>
              </a:ext>
            </a:extLst>
          </p:cNvPr>
          <p:cNvSpPr/>
          <p:nvPr/>
        </p:nvSpPr>
        <p:spPr>
          <a:xfrm>
            <a:off x="756968" y="4651184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D99ECFA-02A4-40D7-A662-A1F55B86BF42}"/>
              </a:ext>
            </a:extLst>
          </p:cNvPr>
          <p:cNvSpPr/>
          <p:nvPr/>
        </p:nvSpPr>
        <p:spPr>
          <a:xfrm>
            <a:off x="877618" y="4651184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581D381-F2D6-4CA2-8E61-0D5D9352C054}"/>
              </a:ext>
            </a:extLst>
          </p:cNvPr>
          <p:cNvSpPr/>
          <p:nvPr/>
        </p:nvSpPr>
        <p:spPr>
          <a:xfrm>
            <a:off x="998268" y="4530534"/>
            <a:ext cx="120650" cy="120650"/>
          </a:xfrm>
          <a:prstGeom prst="rect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76FC352-136C-4738-9323-E8B1E179827B}"/>
              </a:ext>
            </a:extLst>
          </p:cNvPr>
          <p:cNvSpPr/>
          <p:nvPr/>
        </p:nvSpPr>
        <p:spPr>
          <a:xfrm>
            <a:off x="998268" y="4651184"/>
            <a:ext cx="120650" cy="120650"/>
          </a:xfrm>
          <a:prstGeom prst="rect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2696FDC-13E5-48F8-9517-BCA78B839BC8}"/>
              </a:ext>
            </a:extLst>
          </p:cNvPr>
          <p:cNvSpPr/>
          <p:nvPr/>
        </p:nvSpPr>
        <p:spPr>
          <a:xfrm>
            <a:off x="756968" y="4771834"/>
            <a:ext cx="120650" cy="120650"/>
          </a:xfrm>
          <a:prstGeom prst="rect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8E5D4A8-7800-4BD5-86B3-91D09890C866}"/>
              </a:ext>
            </a:extLst>
          </p:cNvPr>
          <p:cNvSpPr/>
          <p:nvPr/>
        </p:nvSpPr>
        <p:spPr>
          <a:xfrm>
            <a:off x="877618" y="4771834"/>
            <a:ext cx="120650" cy="120650"/>
          </a:xfrm>
          <a:prstGeom prst="rect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6F6B5CF-3318-4627-A4CA-218600200315}"/>
              </a:ext>
            </a:extLst>
          </p:cNvPr>
          <p:cNvSpPr/>
          <p:nvPr/>
        </p:nvSpPr>
        <p:spPr>
          <a:xfrm>
            <a:off x="998268" y="4771834"/>
            <a:ext cx="120650" cy="120650"/>
          </a:xfrm>
          <a:prstGeom prst="rect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5E72078-0ED9-406D-9BA0-F3AC6BAABD7F}"/>
              </a:ext>
            </a:extLst>
          </p:cNvPr>
          <p:cNvSpPr/>
          <p:nvPr/>
        </p:nvSpPr>
        <p:spPr>
          <a:xfrm>
            <a:off x="364368" y="4590859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D565048-3BE2-4D0F-A3D6-F7633D41035D}"/>
              </a:ext>
            </a:extLst>
          </p:cNvPr>
          <p:cNvSpPr/>
          <p:nvPr/>
        </p:nvSpPr>
        <p:spPr>
          <a:xfrm>
            <a:off x="485018" y="4590859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23708B2-12C2-4A1C-83CA-B319A0ED15CA}"/>
              </a:ext>
            </a:extLst>
          </p:cNvPr>
          <p:cNvSpPr/>
          <p:nvPr/>
        </p:nvSpPr>
        <p:spPr>
          <a:xfrm>
            <a:off x="364368" y="4711509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648016A-46E8-4E57-842B-EF9392C4DDC5}"/>
              </a:ext>
            </a:extLst>
          </p:cNvPr>
          <p:cNvSpPr/>
          <p:nvPr/>
        </p:nvSpPr>
        <p:spPr>
          <a:xfrm>
            <a:off x="485018" y="4711509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7" name="Isosceles Triangle 106">
            <a:extLst>
              <a:ext uri="{FF2B5EF4-FFF2-40B4-BE49-F238E27FC236}">
                <a16:creationId xmlns:a16="http://schemas.microsoft.com/office/drawing/2014/main" id="{BF45DE45-2D22-4031-8272-63FA19233243}"/>
              </a:ext>
            </a:extLst>
          </p:cNvPr>
          <p:cNvSpPr/>
          <p:nvPr/>
        </p:nvSpPr>
        <p:spPr>
          <a:xfrm rot="5400000">
            <a:off x="552258" y="4693125"/>
            <a:ext cx="279534" cy="45720"/>
          </a:xfrm>
          <a:prstGeom prst="triangle">
            <a:avLst/>
          </a:prstGeom>
          <a:solidFill>
            <a:srgbClr val="DF8A2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75D4B88-1521-47DE-AFE7-955862F7A21F}"/>
              </a:ext>
            </a:extLst>
          </p:cNvPr>
          <p:cNvSpPr/>
          <p:nvPr/>
        </p:nvSpPr>
        <p:spPr>
          <a:xfrm>
            <a:off x="428124" y="6097672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AAAE0C5-0476-4CF3-BA49-2FE2D8B544DE}"/>
              </a:ext>
            </a:extLst>
          </p:cNvPr>
          <p:cNvSpPr/>
          <p:nvPr/>
        </p:nvSpPr>
        <p:spPr>
          <a:xfrm>
            <a:off x="307474" y="6097672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2052B96-D543-4311-AB24-4A54631D5D06}"/>
              </a:ext>
            </a:extLst>
          </p:cNvPr>
          <p:cNvSpPr/>
          <p:nvPr/>
        </p:nvSpPr>
        <p:spPr>
          <a:xfrm>
            <a:off x="307474" y="6218322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827B27D-D3F8-45D5-8A2F-6FF22FDD9A07}"/>
              </a:ext>
            </a:extLst>
          </p:cNvPr>
          <p:cNvSpPr/>
          <p:nvPr/>
        </p:nvSpPr>
        <p:spPr>
          <a:xfrm>
            <a:off x="428124" y="6218322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CC1E365-913E-46BC-8645-6532082B6F66}"/>
              </a:ext>
            </a:extLst>
          </p:cNvPr>
          <p:cNvSpPr/>
          <p:nvPr/>
        </p:nvSpPr>
        <p:spPr>
          <a:xfrm>
            <a:off x="548774" y="6097672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1F9CB3E-7400-43F5-BE9E-6D962B945661}"/>
              </a:ext>
            </a:extLst>
          </p:cNvPr>
          <p:cNvSpPr/>
          <p:nvPr/>
        </p:nvSpPr>
        <p:spPr>
          <a:xfrm>
            <a:off x="548774" y="6218322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A8BDD32-37C3-45A0-B3A2-24851DF61E8B}"/>
              </a:ext>
            </a:extLst>
          </p:cNvPr>
          <p:cNvSpPr/>
          <p:nvPr/>
        </p:nvSpPr>
        <p:spPr>
          <a:xfrm>
            <a:off x="307474" y="6338972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E5B16020-64D3-4BD7-989C-20F36DE34A61}"/>
              </a:ext>
            </a:extLst>
          </p:cNvPr>
          <p:cNvSpPr/>
          <p:nvPr/>
        </p:nvSpPr>
        <p:spPr>
          <a:xfrm>
            <a:off x="428124" y="6338972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3F40C991-E4DC-46A7-BE31-5A4DD73F38E2}"/>
              </a:ext>
            </a:extLst>
          </p:cNvPr>
          <p:cNvSpPr/>
          <p:nvPr/>
        </p:nvSpPr>
        <p:spPr>
          <a:xfrm>
            <a:off x="548774" y="6338972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09C0FD2-7EA2-4B09-AE57-D2634019286F}"/>
              </a:ext>
            </a:extLst>
          </p:cNvPr>
          <p:cNvSpPr/>
          <p:nvPr/>
        </p:nvSpPr>
        <p:spPr>
          <a:xfrm>
            <a:off x="833935" y="6157997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0697E916-A49D-4BC6-9398-28673645B40A}"/>
              </a:ext>
            </a:extLst>
          </p:cNvPr>
          <p:cNvSpPr/>
          <p:nvPr/>
        </p:nvSpPr>
        <p:spPr>
          <a:xfrm>
            <a:off x="954585" y="6157997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7DF604A-8732-4B9C-9F36-68F74426B23A}"/>
              </a:ext>
            </a:extLst>
          </p:cNvPr>
          <p:cNvSpPr/>
          <p:nvPr/>
        </p:nvSpPr>
        <p:spPr>
          <a:xfrm>
            <a:off x="833935" y="6278647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3111312-88D5-4A4D-8DC0-2C67459A88A8}"/>
              </a:ext>
            </a:extLst>
          </p:cNvPr>
          <p:cNvSpPr/>
          <p:nvPr/>
        </p:nvSpPr>
        <p:spPr>
          <a:xfrm>
            <a:off x="954585" y="6278647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1" name="Isosceles Triangle 140">
            <a:extLst>
              <a:ext uri="{FF2B5EF4-FFF2-40B4-BE49-F238E27FC236}">
                <a16:creationId xmlns:a16="http://schemas.microsoft.com/office/drawing/2014/main" id="{29876CFF-9EBF-4977-BECE-40D9416A927B}"/>
              </a:ext>
            </a:extLst>
          </p:cNvPr>
          <p:cNvSpPr/>
          <p:nvPr/>
        </p:nvSpPr>
        <p:spPr>
          <a:xfrm rot="5400000">
            <a:off x="614944" y="6260263"/>
            <a:ext cx="279534" cy="45720"/>
          </a:xfrm>
          <a:prstGeom prst="triangle">
            <a:avLst/>
          </a:prstGeom>
          <a:solidFill>
            <a:srgbClr val="DF8A2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21680F7B-4612-4F4D-ADD0-FC06A274BFAC}"/>
              </a:ext>
            </a:extLst>
          </p:cNvPr>
          <p:cNvSpPr/>
          <p:nvPr/>
        </p:nvSpPr>
        <p:spPr>
          <a:xfrm>
            <a:off x="877618" y="5369233"/>
            <a:ext cx="120650" cy="120650"/>
          </a:xfrm>
          <a:prstGeom prst="rect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BC199D2-7FC8-42F1-A9A7-2D5153C04B69}"/>
              </a:ext>
            </a:extLst>
          </p:cNvPr>
          <p:cNvSpPr/>
          <p:nvPr/>
        </p:nvSpPr>
        <p:spPr>
          <a:xfrm>
            <a:off x="756968" y="5369233"/>
            <a:ext cx="120650" cy="120650"/>
          </a:xfrm>
          <a:prstGeom prst="rect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4A0106BE-0B35-4062-AC44-1712E29E596A}"/>
              </a:ext>
            </a:extLst>
          </p:cNvPr>
          <p:cNvSpPr/>
          <p:nvPr/>
        </p:nvSpPr>
        <p:spPr>
          <a:xfrm>
            <a:off x="756968" y="5489883"/>
            <a:ext cx="120650" cy="120650"/>
          </a:xfrm>
          <a:prstGeom prst="rect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F507573-8035-49D8-BE7C-712BCBDDC53A}"/>
              </a:ext>
            </a:extLst>
          </p:cNvPr>
          <p:cNvSpPr/>
          <p:nvPr/>
        </p:nvSpPr>
        <p:spPr>
          <a:xfrm>
            <a:off x="877618" y="5489883"/>
            <a:ext cx="120650" cy="120650"/>
          </a:xfrm>
          <a:prstGeom prst="rect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4585645-857E-47ED-A4E7-B1D72DC78E99}"/>
              </a:ext>
            </a:extLst>
          </p:cNvPr>
          <p:cNvSpPr/>
          <p:nvPr/>
        </p:nvSpPr>
        <p:spPr>
          <a:xfrm>
            <a:off x="998268" y="5369233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3552633-89CE-4ACC-9414-84218DFE4FED}"/>
              </a:ext>
            </a:extLst>
          </p:cNvPr>
          <p:cNvSpPr/>
          <p:nvPr/>
        </p:nvSpPr>
        <p:spPr>
          <a:xfrm>
            <a:off x="998268" y="5489883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EB04CF9A-8DFA-4BA5-8420-7DF46CAE46DC}"/>
              </a:ext>
            </a:extLst>
          </p:cNvPr>
          <p:cNvSpPr/>
          <p:nvPr/>
        </p:nvSpPr>
        <p:spPr>
          <a:xfrm>
            <a:off x="756968" y="5610533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15D698C-7A07-4A7F-844D-36745C68D8DC}"/>
              </a:ext>
            </a:extLst>
          </p:cNvPr>
          <p:cNvSpPr/>
          <p:nvPr/>
        </p:nvSpPr>
        <p:spPr>
          <a:xfrm>
            <a:off x="877618" y="5610533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9C3D76F-0A91-4AD1-A4C9-A33F6D6DE924}"/>
              </a:ext>
            </a:extLst>
          </p:cNvPr>
          <p:cNvSpPr/>
          <p:nvPr/>
        </p:nvSpPr>
        <p:spPr>
          <a:xfrm>
            <a:off x="998268" y="5610533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811BF59-56CD-4E14-A67B-6934B67C47AB}"/>
              </a:ext>
            </a:extLst>
          </p:cNvPr>
          <p:cNvSpPr/>
          <p:nvPr/>
        </p:nvSpPr>
        <p:spPr>
          <a:xfrm>
            <a:off x="364368" y="5429558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D90864A-27E4-4D7C-89D5-B22939726D84}"/>
              </a:ext>
            </a:extLst>
          </p:cNvPr>
          <p:cNvSpPr/>
          <p:nvPr/>
        </p:nvSpPr>
        <p:spPr>
          <a:xfrm>
            <a:off x="485018" y="5429558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40B1FDC2-20F6-44EB-A4D3-B91B59CA9AF6}"/>
              </a:ext>
            </a:extLst>
          </p:cNvPr>
          <p:cNvSpPr/>
          <p:nvPr/>
        </p:nvSpPr>
        <p:spPr>
          <a:xfrm>
            <a:off x="364368" y="5550208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C61D825C-DD78-4A15-9F4B-725E53D275E8}"/>
              </a:ext>
            </a:extLst>
          </p:cNvPr>
          <p:cNvSpPr/>
          <p:nvPr/>
        </p:nvSpPr>
        <p:spPr>
          <a:xfrm>
            <a:off x="485018" y="5550208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5" name="Isosceles Triangle 154">
            <a:extLst>
              <a:ext uri="{FF2B5EF4-FFF2-40B4-BE49-F238E27FC236}">
                <a16:creationId xmlns:a16="http://schemas.microsoft.com/office/drawing/2014/main" id="{C32E5AD7-C08D-4249-8062-405D0BE40F2E}"/>
              </a:ext>
            </a:extLst>
          </p:cNvPr>
          <p:cNvSpPr/>
          <p:nvPr/>
        </p:nvSpPr>
        <p:spPr>
          <a:xfrm rot="5400000">
            <a:off x="552258" y="5531824"/>
            <a:ext cx="279534" cy="45720"/>
          </a:xfrm>
          <a:prstGeom prst="triangle">
            <a:avLst/>
          </a:prstGeom>
          <a:solidFill>
            <a:srgbClr val="DF8A2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6" name="every(.x, .p, …) Do all element pass a test?…">
            <a:extLst>
              <a:ext uri="{FF2B5EF4-FFF2-40B4-BE49-F238E27FC236}">
                <a16:creationId xmlns:a16="http://schemas.microsoft.com/office/drawing/2014/main" id="{CF91B006-4051-4DC3-A3CB-4F0CAD4694D2}"/>
              </a:ext>
            </a:extLst>
          </p:cNvPr>
          <p:cNvSpPr txBox="1"/>
          <p:nvPr/>
        </p:nvSpPr>
        <p:spPr>
          <a:xfrm>
            <a:off x="973352" y="7206302"/>
            <a:ext cx="2468348" cy="2806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dirty="0"/>
              <a:t>layer_max_pooling_1d()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dirty="0"/>
              <a:t>layer_max_pooling_2d()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dirty="0"/>
              <a:t>layer_max_pooling_3d() 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b="0" dirty="0"/>
              <a:t>Maximum pooling for 1D to 3D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GB" b="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dirty="0"/>
              <a:t>layer_average_pooling_1d() layer_average_pooling_2d() layer_average_pooling_3d()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b="0" dirty="0"/>
              <a:t>Average pooling for 1D to 3D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GB" b="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dirty="0"/>
              <a:t>layer_global_max_pooling_1d() layer_global_max_pooling_2d() 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dirty="0"/>
              <a:t>layer_global_max_pooling_3d()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b="0" dirty="0"/>
              <a:t>Global maximum pooling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GB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dirty="0"/>
              <a:t>layer_global_average_pooling_1d() 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dirty="0"/>
              <a:t>layer_global_average_pooling_2d() 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dirty="0"/>
              <a:t>layer_global_average_pooling_3d()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b="0" dirty="0"/>
              <a:t>Global average pooling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609BDAEF-711B-46BC-BCDC-B4D9A2F6F0C7}"/>
              </a:ext>
            </a:extLst>
          </p:cNvPr>
          <p:cNvSpPr/>
          <p:nvPr/>
        </p:nvSpPr>
        <p:spPr>
          <a:xfrm>
            <a:off x="754560" y="7319125"/>
            <a:ext cx="120650" cy="12065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endParaRPr lang="en-GB" b="0">
              <a:solidFill>
                <a:srgbClr val="000000"/>
              </a:solidFill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44B8748-890B-4A88-9AED-D0CEF4FFE3A1}"/>
              </a:ext>
            </a:extLst>
          </p:cNvPr>
          <p:cNvSpPr/>
          <p:nvPr/>
        </p:nvSpPr>
        <p:spPr>
          <a:xfrm>
            <a:off x="260610" y="7258800"/>
            <a:ext cx="120650" cy="120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AEEBF042-C9EA-44F9-A27D-ABB26E74925C}"/>
              </a:ext>
            </a:extLst>
          </p:cNvPr>
          <p:cNvSpPr/>
          <p:nvPr/>
        </p:nvSpPr>
        <p:spPr>
          <a:xfrm>
            <a:off x="381260" y="7258800"/>
            <a:ext cx="120650" cy="120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8FC330F-17F7-44CB-B687-666573D9B2A8}"/>
              </a:ext>
            </a:extLst>
          </p:cNvPr>
          <p:cNvSpPr/>
          <p:nvPr/>
        </p:nvSpPr>
        <p:spPr>
          <a:xfrm>
            <a:off x="260610" y="7379450"/>
            <a:ext cx="120650" cy="120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4CF67298-1EE6-40E6-9739-7CF1076F78FA}"/>
              </a:ext>
            </a:extLst>
          </p:cNvPr>
          <p:cNvSpPr/>
          <p:nvPr/>
        </p:nvSpPr>
        <p:spPr>
          <a:xfrm>
            <a:off x="381260" y="7379450"/>
            <a:ext cx="120650" cy="12065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5" name="Isosceles Triangle 164">
            <a:extLst>
              <a:ext uri="{FF2B5EF4-FFF2-40B4-BE49-F238E27FC236}">
                <a16:creationId xmlns:a16="http://schemas.microsoft.com/office/drawing/2014/main" id="{C15E7250-48DE-4881-977B-37D8085EEA25}"/>
              </a:ext>
            </a:extLst>
          </p:cNvPr>
          <p:cNvSpPr/>
          <p:nvPr/>
        </p:nvSpPr>
        <p:spPr>
          <a:xfrm rot="5400000">
            <a:off x="475244" y="7375707"/>
            <a:ext cx="279534" cy="45720"/>
          </a:xfrm>
          <a:prstGeom prst="triangle">
            <a:avLst/>
          </a:prstGeom>
          <a:solidFill>
            <a:srgbClr val="DF8A2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F3A98D13-438A-41D6-A01B-9C6160DBC7D5}"/>
              </a:ext>
            </a:extLst>
          </p:cNvPr>
          <p:cNvSpPr/>
          <p:nvPr/>
        </p:nvSpPr>
        <p:spPr>
          <a:xfrm>
            <a:off x="754560" y="8107277"/>
            <a:ext cx="120650" cy="120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endParaRPr lang="en-GB" b="0">
              <a:solidFill>
                <a:srgbClr val="000000"/>
              </a:solidFill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7FD8FE39-5645-4775-862F-D88CC582AE5E}"/>
              </a:ext>
            </a:extLst>
          </p:cNvPr>
          <p:cNvSpPr/>
          <p:nvPr/>
        </p:nvSpPr>
        <p:spPr>
          <a:xfrm>
            <a:off x="260610" y="8046952"/>
            <a:ext cx="120650" cy="120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endParaRPr lang="en-GB" b="0">
              <a:solidFill>
                <a:srgbClr val="000000"/>
              </a:solidFill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762424F2-9828-4964-A732-44BD44013132}"/>
              </a:ext>
            </a:extLst>
          </p:cNvPr>
          <p:cNvSpPr/>
          <p:nvPr/>
        </p:nvSpPr>
        <p:spPr>
          <a:xfrm>
            <a:off x="381260" y="8046952"/>
            <a:ext cx="120650" cy="120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endParaRPr lang="en-GB" b="0">
              <a:solidFill>
                <a:srgbClr val="000000"/>
              </a:solidFill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B7240C80-5AB6-4A75-AC69-EA03D0575981}"/>
              </a:ext>
            </a:extLst>
          </p:cNvPr>
          <p:cNvSpPr/>
          <p:nvPr/>
        </p:nvSpPr>
        <p:spPr>
          <a:xfrm>
            <a:off x="260610" y="8167602"/>
            <a:ext cx="120650" cy="120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endParaRPr lang="en-GB" b="0">
              <a:solidFill>
                <a:srgbClr val="000000"/>
              </a:solidFill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515EC7D0-AB7D-4B83-A1C6-27A79C2E99F1}"/>
              </a:ext>
            </a:extLst>
          </p:cNvPr>
          <p:cNvSpPr/>
          <p:nvPr/>
        </p:nvSpPr>
        <p:spPr>
          <a:xfrm>
            <a:off x="381260" y="8167602"/>
            <a:ext cx="120650" cy="12065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endParaRPr lang="en-GB" b="0">
              <a:solidFill>
                <a:srgbClr val="000000"/>
              </a:solidFill>
            </a:endParaRPr>
          </a:p>
        </p:txBody>
      </p:sp>
      <p:sp>
        <p:nvSpPr>
          <p:cNvPr id="171" name="Isosceles Triangle 170">
            <a:extLst>
              <a:ext uri="{FF2B5EF4-FFF2-40B4-BE49-F238E27FC236}">
                <a16:creationId xmlns:a16="http://schemas.microsoft.com/office/drawing/2014/main" id="{FED81393-1A7B-476A-9BF7-4D3F2CE9F94A}"/>
              </a:ext>
            </a:extLst>
          </p:cNvPr>
          <p:cNvSpPr/>
          <p:nvPr/>
        </p:nvSpPr>
        <p:spPr>
          <a:xfrm rot="5400000">
            <a:off x="475244" y="8163859"/>
            <a:ext cx="279534" cy="45720"/>
          </a:xfrm>
          <a:prstGeom prst="triangle">
            <a:avLst/>
          </a:prstGeom>
          <a:solidFill>
            <a:srgbClr val="DF8A2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425A0749-A68D-49D5-B09D-433885FEABAB}"/>
              </a:ext>
            </a:extLst>
          </p:cNvPr>
          <p:cNvSpPr/>
          <p:nvPr/>
        </p:nvSpPr>
        <p:spPr>
          <a:xfrm>
            <a:off x="754560" y="8718353"/>
            <a:ext cx="120650" cy="12065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endParaRPr lang="en-GB" b="0">
              <a:solidFill>
                <a:srgbClr val="000000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D36BA3CF-DD03-437C-8157-F959390AA0FE}"/>
              </a:ext>
            </a:extLst>
          </p:cNvPr>
          <p:cNvSpPr/>
          <p:nvPr/>
        </p:nvSpPr>
        <p:spPr>
          <a:xfrm>
            <a:off x="260610" y="8537378"/>
            <a:ext cx="120650" cy="120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7BF04B3B-8E89-4C51-BD95-9AF7682C2CF5}"/>
              </a:ext>
            </a:extLst>
          </p:cNvPr>
          <p:cNvSpPr/>
          <p:nvPr/>
        </p:nvSpPr>
        <p:spPr>
          <a:xfrm>
            <a:off x="381260" y="8537378"/>
            <a:ext cx="120650" cy="120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3A6E8FE6-4FFC-446F-B195-568A78D56E9C}"/>
              </a:ext>
            </a:extLst>
          </p:cNvPr>
          <p:cNvSpPr/>
          <p:nvPr/>
        </p:nvSpPr>
        <p:spPr>
          <a:xfrm>
            <a:off x="260610" y="8658028"/>
            <a:ext cx="120650" cy="120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4B122F1B-EFEF-44FF-967A-C119CEF49D6C}"/>
              </a:ext>
            </a:extLst>
          </p:cNvPr>
          <p:cNvSpPr/>
          <p:nvPr/>
        </p:nvSpPr>
        <p:spPr>
          <a:xfrm>
            <a:off x="381260" y="8658028"/>
            <a:ext cx="120650" cy="12065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7" name="Isosceles Triangle 176">
            <a:extLst>
              <a:ext uri="{FF2B5EF4-FFF2-40B4-BE49-F238E27FC236}">
                <a16:creationId xmlns:a16="http://schemas.microsoft.com/office/drawing/2014/main" id="{0C6D2A08-55EF-45B7-B881-0135A16E644B}"/>
              </a:ext>
            </a:extLst>
          </p:cNvPr>
          <p:cNvSpPr/>
          <p:nvPr/>
        </p:nvSpPr>
        <p:spPr>
          <a:xfrm rot="5400000">
            <a:off x="475244" y="8774935"/>
            <a:ext cx="279534" cy="45720"/>
          </a:xfrm>
          <a:prstGeom prst="triangle">
            <a:avLst/>
          </a:prstGeom>
          <a:solidFill>
            <a:srgbClr val="DF8A2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28B3F012-6419-4EB3-AC0A-56548C849900}"/>
              </a:ext>
            </a:extLst>
          </p:cNvPr>
          <p:cNvSpPr/>
          <p:nvPr/>
        </p:nvSpPr>
        <p:spPr>
          <a:xfrm>
            <a:off x="260610" y="8828024"/>
            <a:ext cx="120650" cy="120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0D430DD3-AD73-4283-9269-C8F126DE15FD}"/>
              </a:ext>
            </a:extLst>
          </p:cNvPr>
          <p:cNvSpPr/>
          <p:nvPr/>
        </p:nvSpPr>
        <p:spPr>
          <a:xfrm>
            <a:off x="381260" y="8828024"/>
            <a:ext cx="120650" cy="120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29CFB865-E3C6-4BDB-9B4E-186B3DB01ABA}"/>
              </a:ext>
            </a:extLst>
          </p:cNvPr>
          <p:cNvSpPr/>
          <p:nvPr/>
        </p:nvSpPr>
        <p:spPr>
          <a:xfrm>
            <a:off x="260610" y="8948674"/>
            <a:ext cx="120650" cy="120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DEB5CDFE-EB4E-4765-8843-6AB80F344601}"/>
              </a:ext>
            </a:extLst>
          </p:cNvPr>
          <p:cNvSpPr/>
          <p:nvPr/>
        </p:nvSpPr>
        <p:spPr>
          <a:xfrm>
            <a:off x="381260" y="8948674"/>
            <a:ext cx="120650" cy="120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endParaRPr lang="en-GB" b="0">
              <a:solidFill>
                <a:srgbClr val="000000"/>
              </a:solidFill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4BCE71EB-EB95-4FBA-BA6B-2FB4DDC72588}"/>
              </a:ext>
            </a:extLst>
          </p:cNvPr>
          <p:cNvSpPr/>
          <p:nvPr/>
        </p:nvSpPr>
        <p:spPr>
          <a:xfrm>
            <a:off x="754560" y="9529346"/>
            <a:ext cx="120650" cy="120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endParaRPr lang="en-GB" b="0">
              <a:solidFill>
                <a:srgbClr val="000000"/>
              </a:solidFill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403EB52B-A7F7-4D13-9EA1-11B5364D042D}"/>
              </a:ext>
            </a:extLst>
          </p:cNvPr>
          <p:cNvSpPr/>
          <p:nvPr/>
        </p:nvSpPr>
        <p:spPr>
          <a:xfrm>
            <a:off x="260610" y="9348371"/>
            <a:ext cx="120650" cy="120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B7D6903A-6BB6-4E0F-B613-C6D2BC2D008D}"/>
              </a:ext>
            </a:extLst>
          </p:cNvPr>
          <p:cNvSpPr/>
          <p:nvPr/>
        </p:nvSpPr>
        <p:spPr>
          <a:xfrm>
            <a:off x="381260" y="9348371"/>
            <a:ext cx="120650" cy="120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B4998B2C-8CCF-4006-95A4-8ED3A3259BB8}"/>
              </a:ext>
            </a:extLst>
          </p:cNvPr>
          <p:cNvSpPr/>
          <p:nvPr/>
        </p:nvSpPr>
        <p:spPr>
          <a:xfrm>
            <a:off x="260610" y="9469021"/>
            <a:ext cx="120650" cy="120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DF4B17CE-7182-4A0A-8348-83AB98D24437}"/>
              </a:ext>
            </a:extLst>
          </p:cNvPr>
          <p:cNvSpPr/>
          <p:nvPr/>
        </p:nvSpPr>
        <p:spPr>
          <a:xfrm>
            <a:off x="381260" y="9469021"/>
            <a:ext cx="120650" cy="12065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7" name="Isosceles Triangle 186">
            <a:extLst>
              <a:ext uri="{FF2B5EF4-FFF2-40B4-BE49-F238E27FC236}">
                <a16:creationId xmlns:a16="http://schemas.microsoft.com/office/drawing/2014/main" id="{B1EB848E-B507-4965-96B2-2A1D2727477A}"/>
              </a:ext>
            </a:extLst>
          </p:cNvPr>
          <p:cNvSpPr/>
          <p:nvPr/>
        </p:nvSpPr>
        <p:spPr>
          <a:xfrm rot="5400000">
            <a:off x="475244" y="9585928"/>
            <a:ext cx="279534" cy="45720"/>
          </a:xfrm>
          <a:prstGeom prst="triangle">
            <a:avLst/>
          </a:prstGeom>
          <a:solidFill>
            <a:srgbClr val="DF8A2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8F23405C-55D1-429F-99BB-980EE0D6E25B}"/>
              </a:ext>
            </a:extLst>
          </p:cNvPr>
          <p:cNvSpPr/>
          <p:nvPr/>
        </p:nvSpPr>
        <p:spPr>
          <a:xfrm>
            <a:off x="260610" y="9639017"/>
            <a:ext cx="120650" cy="120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EFC6BBF-D8E4-494A-AECB-9A2D603CC8BD}"/>
              </a:ext>
            </a:extLst>
          </p:cNvPr>
          <p:cNvSpPr/>
          <p:nvPr/>
        </p:nvSpPr>
        <p:spPr>
          <a:xfrm>
            <a:off x="381260" y="9639017"/>
            <a:ext cx="120650" cy="120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95C1AFAD-75D5-49E6-9011-8ABA382B2CE4}"/>
              </a:ext>
            </a:extLst>
          </p:cNvPr>
          <p:cNvSpPr/>
          <p:nvPr/>
        </p:nvSpPr>
        <p:spPr>
          <a:xfrm>
            <a:off x="260610" y="9759667"/>
            <a:ext cx="120650" cy="120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9FA8B661-4F1E-4FA4-8D77-5AA8623DA602}"/>
              </a:ext>
            </a:extLst>
          </p:cNvPr>
          <p:cNvSpPr/>
          <p:nvPr/>
        </p:nvSpPr>
        <p:spPr>
          <a:xfrm>
            <a:off x="381260" y="9759667"/>
            <a:ext cx="120650" cy="120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endParaRPr lang="en-GB" b="0">
              <a:solidFill>
                <a:srgbClr val="000000"/>
              </a:solidFill>
            </a:endParaRPr>
          </a:p>
        </p:txBody>
      </p:sp>
      <p:sp>
        <p:nvSpPr>
          <p:cNvPr id="193" name="SUBTITLE">
            <a:extLst>
              <a:ext uri="{FF2B5EF4-FFF2-40B4-BE49-F238E27FC236}">
                <a16:creationId xmlns:a16="http://schemas.microsoft.com/office/drawing/2014/main" id="{2ACE50FB-B325-4FCE-B349-32F85D187D30}"/>
              </a:ext>
            </a:extLst>
          </p:cNvPr>
          <p:cNvSpPr txBox="1"/>
          <p:nvPr/>
        </p:nvSpPr>
        <p:spPr>
          <a:xfrm>
            <a:off x="3617792" y="960281"/>
            <a:ext cx="1391407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en-GB" dirty="0"/>
              <a:t>ACTIVATION LAYERS</a:t>
            </a:r>
            <a:endParaRPr dirty="0"/>
          </a:p>
        </p:txBody>
      </p:sp>
      <p:sp>
        <p:nvSpPr>
          <p:cNvPr id="194" name="every(.x, .p, …) Do all element pass a test?…">
            <a:extLst>
              <a:ext uri="{FF2B5EF4-FFF2-40B4-BE49-F238E27FC236}">
                <a16:creationId xmlns:a16="http://schemas.microsoft.com/office/drawing/2014/main" id="{9EDBC949-2074-44F9-9378-EF0A803C47E0}"/>
              </a:ext>
            </a:extLst>
          </p:cNvPr>
          <p:cNvSpPr txBox="1"/>
          <p:nvPr/>
        </p:nvSpPr>
        <p:spPr>
          <a:xfrm>
            <a:off x="4211626" y="1301427"/>
            <a:ext cx="2619155" cy="2215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dirty="0" err="1"/>
              <a:t>layer_activation</a:t>
            </a:r>
            <a:r>
              <a:rPr lang="en-GB" dirty="0"/>
              <a:t>(</a:t>
            </a:r>
            <a:r>
              <a:rPr lang="en-GB" b="0" dirty="0"/>
              <a:t>object, activation</a:t>
            </a:r>
            <a:r>
              <a:rPr lang="en-GB" dirty="0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b="0" dirty="0"/>
              <a:t>Apply an activation function to an output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GB" b="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dirty="0" err="1"/>
              <a:t>layer_activation_leaky_relu</a:t>
            </a:r>
            <a:r>
              <a:rPr lang="en-GB" dirty="0"/>
              <a:t>() 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b="0" dirty="0"/>
              <a:t>Leaky version of a rectified linear unit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GB" b="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dirty="0" err="1"/>
              <a:t>layer_activation_parametric_relu</a:t>
            </a:r>
            <a:r>
              <a:rPr lang="en-GB" dirty="0"/>
              <a:t>() </a:t>
            </a:r>
            <a:r>
              <a:rPr lang="en-GB" b="0" dirty="0"/>
              <a:t>Parametric rectified linear unit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GB" b="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dirty="0" err="1"/>
              <a:t>layer_activation_thresholded_relu</a:t>
            </a:r>
            <a:r>
              <a:rPr lang="en-GB" dirty="0"/>
              <a:t>() </a:t>
            </a:r>
            <a:r>
              <a:rPr lang="en-GB" b="0" dirty="0" err="1"/>
              <a:t>Thresholded</a:t>
            </a:r>
            <a:r>
              <a:rPr lang="en-GB" b="0" dirty="0"/>
              <a:t> rectified linear unit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GB" b="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dirty="0" err="1"/>
              <a:t>layer_activation_elu</a:t>
            </a:r>
            <a:r>
              <a:rPr lang="en-GB" dirty="0"/>
              <a:t>()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b="0" dirty="0"/>
              <a:t>Exponential linear unit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GB" b="0" dirty="0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3890997C-3426-4546-9D4E-AF7A4A77D619}"/>
              </a:ext>
            </a:extLst>
          </p:cNvPr>
          <p:cNvSpPr/>
          <p:nvPr/>
        </p:nvSpPr>
        <p:spPr>
          <a:xfrm>
            <a:off x="3708046" y="1750389"/>
            <a:ext cx="254006" cy="254006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00" b="0" i="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A66B198B-1112-4CCB-8C96-F805D5661150}"/>
              </a:ext>
            </a:extLst>
          </p:cNvPr>
          <p:cNvSpPr/>
          <p:nvPr/>
        </p:nvSpPr>
        <p:spPr>
          <a:xfrm>
            <a:off x="3752226" y="1850510"/>
            <a:ext cx="175760" cy="91759"/>
          </a:xfrm>
          <a:custGeom>
            <a:avLst/>
            <a:gdLst>
              <a:gd name="connsiteX0" fmla="*/ 0 w 340520"/>
              <a:gd name="connsiteY0" fmla="*/ 147638 h 147638"/>
              <a:gd name="connsiteX1" fmla="*/ 192882 w 340520"/>
              <a:gd name="connsiteY1" fmla="*/ 147638 h 147638"/>
              <a:gd name="connsiteX2" fmla="*/ 340520 w 340520"/>
              <a:gd name="connsiteY2" fmla="*/ 0 h 147638"/>
              <a:gd name="connsiteX0" fmla="*/ 0 w 331536"/>
              <a:gd name="connsiteY0" fmla="*/ 199378 h 199378"/>
              <a:gd name="connsiteX1" fmla="*/ 183898 w 331536"/>
              <a:gd name="connsiteY1" fmla="*/ 147638 h 199378"/>
              <a:gd name="connsiteX2" fmla="*/ 331536 w 331536"/>
              <a:gd name="connsiteY2" fmla="*/ 0 h 199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536" h="199378">
                <a:moveTo>
                  <a:pt x="0" y="199378"/>
                </a:moveTo>
                <a:lnTo>
                  <a:pt x="183898" y="147638"/>
                </a:lnTo>
                <a:lnTo>
                  <a:pt x="331536" y="0"/>
                </a:lnTo>
              </a:path>
            </a:pathLst>
          </a:custGeom>
          <a:ln w="28575">
            <a:tailEnd type="none" w="sm" len="sm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7019E19B-7726-4B6B-A332-6DD3ECBE8FE9}"/>
              </a:ext>
            </a:extLst>
          </p:cNvPr>
          <p:cNvSpPr/>
          <p:nvPr/>
        </p:nvSpPr>
        <p:spPr>
          <a:xfrm>
            <a:off x="3708046" y="2184245"/>
            <a:ext cx="254006" cy="254006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t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l-GR" sz="800" b="0" dirty="0">
                <a:solidFill>
                  <a:srgbClr val="000000"/>
                </a:solidFill>
              </a:rPr>
              <a:t>α</a:t>
            </a:r>
            <a:endParaRPr kumimoji="0" lang="en-GB" sz="800" b="0" i="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0" name="Freeform: Shape 199">
            <a:extLst>
              <a:ext uri="{FF2B5EF4-FFF2-40B4-BE49-F238E27FC236}">
                <a16:creationId xmlns:a16="http://schemas.microsoft.com/office/drawing/2014/main" id="{3DF6CB42-4181-4032-8EAB-B0ED02D52124}"/>
              </a:ext>
            </a:extLst>
          </p:cNvPr>
          <p:cNvSpPr/>
          <p:nvPr/>
        </p:nvSpPr>
        <p:spPr>
          <a:xfrm>
            <a:off x="3752226" y="2284366"/>
            <a:ext cx="175760" cy="91759"/>
          </a:xfrm>
          <a:custGeom>
            <a:avLst/>
            <a:gdLst>
              <a:gd name="connsiteX0" fmla="*/ 0 w 340520"/>
              <a:gd name="connsiteY0" fmla="*/ 147638 h 147638"/>
              <a:gd name="connsiteX1" fmla="*/ 192882 w 340520"/>
              <a:gd name="connsiteY1" fmla="*/ 147638 h 147638"/>
              <a:gd name="connsiteX2" fmla="*/ 340520 w 340520"/>
              <a:gd name="connsiteY2" fmla="*/ 0 h 147638"/>
              <a:gd name="connsiteX0" fmla="*/ 0 w 331536"/>
              <a:gd name="connsiteY0" fmla="*/ 199378 h 199378"/>
              <a:gd name="connsiteX1" fmla="*/ 183898 w 331536"/>
              <a:gd name="connsiteY1" fmla="*/ 147638 h 199378"/>
              <a:gd name="connsiteX2" fmla="*/ 331536 w 331536"/>
              <a:gd name="connsiteY2" fmla="*/ 0 h 199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536" h="199378">
                <a:moveTo>
                  <a:pt x="0" y="199378"/>
                </a:moveTo>
                <a:lnTo>
                  <a:pt x="183898" y="147638"/>
                </a:lnTo>
                <a:lnTo>
                  <a:pt x="331536" y="0"/>
                </a:lnTo>
              </a:path>
            </a:pathLst>
          </a:custGeom>
          <a:ln w="28575">
            <a:tailEnd type="none" w="sm" len="sm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DDFC99B8-4573-4810-AB2F-793A5C310B84}"/>
              </a:ext>
            </a:extLst>
          </p:cNvPr>
          <p:cNvSpPr/>
          <p:nvPr/>
        </p:nvSpPr>
        <p:spPr>
          <a:xfrm>
            <a:off x="3708046" y="2635538"/>
            <a:ext cx="254006" cy="254006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00" b="0" i="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2" name="Freeform: Shape 201">
            <a:extLst>
              <a:ext uri="{FF2B5EF4-FFF2-40B4-BE49-F238E27FC236}">
                <a16:creationId xmlns:a16="http://schemas.microsoft.com/office/drawing/2014/main" id="{0394D10E-16CA-483D-918B-49EE82A63702}"/>
              </a:ext>
            </a:extLst>
          </p:cNvPr>
          <p:cNvSpPr/>
          <p:nvPr/>
        </p:nvSpPr>
        <p:spPr>
          <a:xfrm>
            <a:off x="3749844" y="2735659"/>
            <a:ext cx="178141" cy="67947"/>
          </a:xfrm>
          <a:custGeom>
            <a:avLst/>
            <a:gdLst>
              <a:gd name="connsiteX0" fmla="*/ 0 w 340520"/>
              <a:gd name="connsiteY0" fmla="*/ 147638 h 147638"/>
              <a:gd name="connsiteX1" fmla="*/ 192882 w 340520"/>
              <a:gd name="connsiteY1" fmla="*/ 147638 h 147638"/>
              <a:gd name="connsiteX2" fmla="*/ 340520 w 340520"/>
              <a:gd name="connsiteY2" fmla="*/ 0 h 147638"/>
              <a:gd name="connsiteX0" fmla="*/ 0 w 331536"/>
              <a:gd name="connsiteY0" fmla="*/ 199378 h 199378"/>
              <a:gd name="connsiteX1" fmla="*/ 183898 w 331536"/>
              <a:gd name="connsiteY1" fmla="*/ 147638 h 199378"/>
              <a:gd name="connsiteX2" fmla="*/ 331536 w 331536"/>
              <a:gd name="connsiteY2" fmla="*/ 0 h 199378"/>
              <a:gd name="connsiteX0" fmla="*/ 0 w 336027"/>
              <a:gd name="connsiteY0" fmla="*/ 147638 h 147638"/>
              <a:gd name="connsiteX1" fmla="*/ 188389 w 336027"/>
              <a:gd name="connsiteY1" fmla="*/ 147638 h 147638"/>
              <a:gd name="connsiteX2" fmla="*/ 336027 w 336027"/>
              <a:gd name="connsiteY2" fmla="*/ 0 h 147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027" h="147638">
                <a:moveTo>
                  <a:pt x="0" y="147638"/>
                </a:moveTo>
                <a:lnTo>
                  <a:pt x="188389" y="147638"/>
                </a:lnTo>
                <a:lnTo>
                  <a:pt x="336027" y="0"/>
                </a:lnTo>
              </a:path>
            </a:pathLst>
          </a:custGeom>
          <a:ln w="28575">
            <a:tailEnd type="none" w="sm" len="sm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B7F8CA1-5F8D-4700-AA02-BFC9AD69BE79}"/>
              </a:ext>
            </a:extLst>
          </p:cNvPr>
          <p:cNvCxnSpPr>
            <a:cxnSpLocks/>
          </p:cNvCxnSpPr>
          <p:nvPr/>
        </p:nvCxnSpPr>
        <p:spPr>
          <a:xfrm>
            <a:off x="3801404" y="2712629"/>
            <a:ext cx="0" cy="140843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D7EDB553-ABA7-41C5-BAD5-20B5048192A4}"/>
              </a:ext>
            </a:extLst>
          </p:cNvPr>
          <p:cNvCxnSpPr>
            <a:cxnSpLocks/>
          </p:cNvCxnSpPr>
          <p:nvPr/>
        </p:nvCxnSpPr>
        <p:spPr>
          <a:xfrm flipH="1">
            <a:off x="3745530" y="1916578"/>
            <a:ext cx="171001" cy="0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4" name="Rectangle 203">
            <a:extLst>
              <a:ext uri="{FF2B5EF4-FFF2-40B4-BE49-F238E27FC236}">
                <a16:creationId xmlns:a16="http://schemas.microsoft.com/office/drawing/2014/main" id="{DEC82CCD-DFF4-4401-B82C-0C0F103A854D}"/>
              </a:ext>
            </a:extLst>
          </p:cNvPr>
          <p:cNvSpPr/>
          <p:nvPr/>
        </p:nvSpPr>
        <p:spPr>
          <a:xfrm>
            <a:off x="3708046" y="1307349"/>
            <a:ext cx="254006" cy="254006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00" b="0" i="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6860E32-137F-4518-BE8F-1C98715552CF}"/>
              </a:ext>
            </a:extLst>
          </p:cNvPr>
          <p:cNvCxnSpPr/>
          <p:nvPr/>
        </p:nvCxnSpPr>
        <p:spPr>
          <a:xfrm flipV="1">
            <a:off x="3774788" y="1361090"/>
            <a:ext cx="128251" cy="146523"/>
          </a:xfrm>
          <a:prstGeom prst="line">
            <a:avLst/>
          </a:prstGeom>
          <a:ln w="28575">
            <a:tailEnd type="none" w="sm" len="sm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5" name="Rectangle 204">
            <a:extLst>
              <a:ext uri="{FF2B5EF4-FFF2-40B4-BE49-F238E27FC236}">
                <a16:creationId xmlns:a16="http://schemas.microsoft.com/office/drawing/2014/main" id="{8F1FD319-8A64-411F-BB1C-FF6DD9BB9C99}"/>
              </a:ext>
            </a:extLst>
          </p:cNvPr>
          <p:cNvSpPr/>
          <p:nvPr/>
        </p:nvSpPr>
        <p:spPr>
          <a:xfrm>
            <a:off x="3708046" y="3068323"/>
            <a:ext cx="254006" cy="254006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00" b="0" i="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6" name="Freeform: Shape 205">
            <a:extLst>
              <a:ext uri="{FF2B5EF4-FFF2-40B4-BE49-F238E27FC236}">
                <a16:creationId xmlns:a16="http://schemas.microsoft.com/office/drawing/2014/main" id="{2969C9C7-F676-4767-B0B6-9642E444D034}"/>
              </a:ext>
            </a:extLst>
          </p:cNvPr>
          <p:cNvSpPr/>
          <p:nvPr/>
        </p:nvSpPr>
        <p:spPr>
          <a:xfrm>
            <a:off x="3752226" y="3115762"/>
            <a:ext cx="178140" cy="156053"/>
          </a:xfrm>
          <a:custGeom>
            <a:avLst/>
            <a:gdLst>
              <a:gd name="connsiteX0" fmla="*/ 0 w 340520"/>
              <a:gd name="connsiteY0" fmla="*/ 147638 h 147638"/>
              <a:gd name="connsiteX1" fmla="*/ 192882 w 340520"/>
              <a:gd name="connsiteY1" fmla="*/ 147638 h 147638"/>
              <a:gd name="connsiteX2" fmla="*/ 340520 w 340520"/>
              <a:gd name="connsiteY2" fmla="*/ 0 h 147638"/>
              <a:gd name="connsiteX0" fmla="*/ 0 w 331536"/>
              <a:gd name="connsiteY0" fmla="*/ 199378 h 199378"/>
              <a:gd name="connsiteX1" fmla="*/ 183898 w 331536"/>
              <a:gd name="connsiteY1" fmla="*/ 147638 h 199378"/>
              <a:gd name="connsiteX2" fmla="*/ 331536 w 331536"/>
              <a:gd name="connsiteY2" fmla="*/ 0 h 199378"/>
              <a:gd name="connsiteX0" fmla="*/ 0 w 336027"/>
              <a:gd name="connsiteY0" fmla="*/ 147638 h 147638"/>
              <a:gd name="connsiteX1" fmla="*/ 188389 w 336027"/>
              <a:gd name="connsiteY1" fmla="*/ 147638 h 147638"/>
              <a:gd name="connsiteX2" fmla="*/ 336027 w 336027"/>
              <a:gd name="connsiteY2" fmla="*/ 0 h 147638"/>
              <a:gd name="connsiteX0" fmla="*/ 0 w 331534"/>
              <a:gd name="connsiteY0" fmla="*/ 194204 h 194204"/>
              <a:gd name="connsiteX1" fmla="*/ 183896 w 331534"/>
              <a:gd name="connsiteY1" fmla="*/ 147638 h 194204"/>
              <a:gd name="connsiteX2" fmla="*/ 331534 w 331534"/>
              <a:gd name="connsiteY2" fmla="*/ 0 h 194204"/>
              <a:gd name="connsiteX0" fmla="*/ 0 w 309074"/>
              <a:gd name="connsiteY0" fmla="*/ 209725 h 209725"/>
              <a:gd name="connsiteX1" fmla="*/ 183896 w 309074"/>
              <a:gd name="connsiteY1" fmla="*/ 163159 h 209725"/>
              <a:gd name="connsiteX2" fmla="*/ 309074 w 309074"/>
              <a:gd name="connsiteY2" fmla="*/ 0 h 209725"/>
              <a:gd name="connsiteX0" fmla="*/ 0 w 336025"/>
              <a:gd name="connsiteY0" fmla="*/ 339079 h 339079"/>
              <a:gd name="connsiteX1" fmla="*/ 183896 w 336025"/>
              <a:gd name="connsiteY1" fmla="*/ 292513 h 339079"/>
              <a:gd name="connsiteX2" fmla="*/ 336025 w 336025"/>
              <a:gd name="connsiteY2" fmla="*/ 0 h 339079"/>
              <a:gd name="connsiteX0" fmla="*/ 0 w 336025"/>
              <a:gd name="connsiteY0" fmla="*/ 339079 h 339079"/>
              <a:gd name="connsiteX1" fmla="*/ 183896 w 336025"/>
              <a:gd name="connsiteY1" fmla="*/ 292513 h 339079"/>
              <a:gd name="connsiteX2" fmla="*/ 336025 w 336025"/>
              <a:gd name="connsiteY2" fmla="*/ 0 h 339079"/>
              <a:gd name="connsiteX0" fmla="*/ 0 w 336025"/>
              <a:gd name="connsiteY0" fmla="*/ 339079 h 339079"/>
              <a:gd name="connsiteX1" fmla="*/ 183896 w 336025"/>
              <a:gd name="connsiteY1" fmla="*/ 292513 h 339079"/>
              <a:gd name="connsiteX2" fmla="*/ 336025 w 336025"/>
              <a:gd name="connsiteY2" fmla="*/ 0 h 339079"/>
              <a:gd name="connsiteX0" fmla="*/ 0 w 336025"/>
              <a:gd name="connsiteY0" fmla="*/ 339079 h 339079"/>
              <a:gd name="connsiteX1" fmla="*/ 183896 w 336025"/>
              <a:gd name="connsiteY1" fmla="*/ 292513 h 339079"/>
              <a:gd name="connsiteX2" fmla="*/ 336025 w 336025"/>
              <a:gd name="connsiteY2" fmla="*/ 0 h 339079"/>
              <a:gd name="connsiteX0" fmla="*/ 0 w 336025"/>
              <a:gd name="connsiteY0" fmla="*/ 339079 h 339079"/>
              <a:gd name="connsiteX1" fmla="*/ 224320 w 336025"/>
              <a:gd name="connsiteY1" fmla="*/ 256294 h 339079"/>
              <a:gd name="connsiteX2" fmla="*/ 336025 w 336025"/>
              <a:gd name="connsiteY2" fmla="*/ 0 h 339079"/>
              <a:gd name="connsiteX0" fmla="*/ 0 w 336025"/>
              <a:gd name="connsiteY0" fmla="*/ 339079 h 339079"/>
              <a:gd name="connsiteX1" fmla="*/ 224320 w 336025"/>
              <a:gd name="connsiteY1" fmla="*/ 256294 h 339079"/>
              <a:gd name="connsiteX2" fmla="*/ 336025 w 336025"/>
              <a:gd name="connsiteY2" fmla="*/ 0 h 339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025" h="339079">
                <a:moveTo>
                  <a:pt x="0" y="339079"/>
                </a:moveTo>
                <a:cubicBezTo>
                  <a:pt x="128676" y="328730"/>
                  <a:pt x="168316" y="312807"/>
                  <a:pt x="224320" y="256294"/>
                </a:cubicBezTo>
                <a:cubicBezTo>
                  <a:pt x="280324" y="199781"/>
                  <a:pt x="280824" y="195812"/>
                  <a:pt x="336025" y="0"/>
                </a:cubicBezTo>
              </a:path>
            </a:pathLst>
          </a:custGeom>
          <a:ln w="28575">
            <a:tailEnd type="none" w="sm" len="sm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07" name="SUBTITLE">
            <a:extLst>
              <a:ext uri="{FF2B5EF4-FFF2-40B4-BE49-F238E27FC236}">
                <a16:creationId xmlns:a16="http://schemas.microsoft.com/office/drawing/2014/main" id="{B96BA7AF-1FB8-41F2-AFF7-AE5C0AA5584D}"/>
              </a:ext>
            </a:extLst>
          </p:cNvPr>
          <p:cNvSpPr txBox="1"/>
          <p:nvPr/>
        </p:nvSpPr>
        <p:spPr>
          <a:xfrm>
            <a:off x="3617792" y="3907578"/>
            <a:ext cx="1251946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en-GB" dirty="0"/>
              <a:t>DROPOUT LAYERS</a:t>
            </a:r>
            <a:endParaRPr dirty="0"/>
          </a:p>
        </p:txBody>
      </p:sp>
      <p:sp>
        <p:nvSpPr>
          <p:cNvPr id="208" name="every(.x, .p, …) Do all element pass a test?…">
            <a:extLst>
              <a:ext uri="{FF2B5EF4-FFF2-40B4-BE49-F238E27FC236}">
                <a16:creationId xmlns:a16="http://schemas.microsoft.com/office/drawing/2014/main" id="{01EF1BAF-9917-4B00-8670-D285A44290D0}"/>
              </a:ext>
            </a:extLst>
          </p:cNvPr>
          <p:cNvSpPr txBox="1"/>
          <p:nvPr/>
        </p:nvSpPr>
        <p:spPr>
          <a:xfrm>
            <a:off x="4211626" y="4248724"/>
            <a:ext cx="2619155" cy="11850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dirty="0" err="1"/>
              <a:t>layer_dropout</a:t>
            </a:r>
            <a:r>
              <a:rPr lang="en-GB" dirty="0"/>
              <a:t>()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b="0" dirty="0"/>
              <a:t>Applies dropout to the input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GB" b="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dirty="0"/>
              <a:t>layer_spatial_dropout_1d()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dirty="0"/>
              <a:t>layer_spatial_dropout_2d()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dirty="0"/>
              <a:t>layer_spatial_dropout_3d()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b="0" dirty="0"/>
              <a:t>Spatial 1D to 3D version of dropout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GB" b="0" dirty="0"/>
          </a:p>
        </p:txBody>
      </p:sp>
      <p:sp>
        <p:nvSpPr>
          <p:cNvPr id="209" name="SUBTITLE">
            <a:extLst>
              <a:ext uri="{FF2B5EF4-FFF2-40B4-BE49-F238E27FC236}">
                <a16:creationId xmlns:a16="http://schemas.microsoft.com/office/drawing/2014/main" id="{4F732C03-7A26-402E-9191-CFDFB094B31C}"/>
              </a:ext>
            </a:extLst>
          </p:cNvPr>
          <p:cNvSpPr txBox="1"/>
          <p:nvPr/>
        </p:nvSpPr>
        <p:spPr>
          <a:xfrm>
            <a:off x="3617792" y="8941485"/>
            <a:ext cx="2047035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en-GB" dirty="0"/>
              <a:t>LOCALLY CONNECTED LAYERS</a:t>
            </a:r>
            <a:endParaRPr dirty="0"/>
          </a:p>
        </p:txBody>
      </p:sp>
      <p:sp>
        <p:nvSpPr>
          <p:cNvPr id="210" name="every(.x, .p, …) Do all element pass a test?…">
            <a:extLst>
              <a:ext uri="{FF2B5EF4-FFF2-40B4-BE49-F238E27FC236}">
                <a16:creationId xmlns:a16="http://schemas.microsoft.com/office/drawing/2014/main" id="{ED37CFA7-AF86-4E6F-B3ED-AE257CCC4C02}"/>
              </a:ext>
            </a:extLst>
          </p:cNvPr>
          <p:cNvSpPr txBox="1"/>
          <p:nvPr/>
        </p:nvSpPr>
        <p:spPr>
          <a:xfrm>
            <a:off x="3624950" y="9340687"/>
            <a:ext cx="3205832" cy="5909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dirty="0"/>
              <a:t>layer_locally_connected_1d()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dirty="0"/>
              <a:t>layer_locally_connected_2d()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b="0" dirty="0"/>
              <a:t>Similar to convolution, but weights are not shared, i.e. different filters for each patch</a:t>
            </a:r>
          </a:p>
        </p:txBody>
      </p:sp>
      <p:sp>
        <p:nvSpPr>
          <p:cNvPr id="211" name="SUBTITLE">
            <a:extLst>
              <a:ext uri="{FF2B5EF4-FFF2-40B4-BE49-F238E27FC236}">
                <a16:creationId xmlns:a16="http://schemas.microsoft.com/office/drawing/2014/main" id="{D8936A5D-7840-46D0-923B-23C521337031}"/>
              </a:ext>
            </a:extLst>
          </p:cNvPr>
          <p:cNvSpPr txBox="1"/>
          <p:nvPr/>
        </p:nvSpPr>
        <p:spPr>
          <a:xfrm>
            <a:off x="3617792" y="5662003"/>
            <a:ext cx="1402628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en-GB" dirty="0"/>
              <a:t>RECURRENT LAYERS</a:t>
            </a:r>
            <a:endParaRPr dirty="0"/>
          </a:p>
        </p:txBody>
      </p:sp>
      <p:sp>
        <p:nvSpPr>
          <p:cNvPr id="212" name="every(.x, .p, …) Do all element pass a test?…">
            <a:extLst>
              <a:ext uri="{FF2B5EF4-FFF2-40B4-BE49-F238E27FC236}">
                <a16:creationId xmlns:a16="http://schemas.microsoft.com/office/drawing/2014/main" id="{CD8EB881-FAF5-4EAE-8DFE-A0777639C8DA}"/>
              </a:ext>
            </a:extLst>
          </p:cNvPr>
          <p:cNvSpPr txBox="1"/>
          <p:nvPr/>
        </p:nvSpPr>
        <p:spPr>
          <a:xfrm>
            <a:off x="4211626" y="6003149"/>
            <a:ext cx="2619155" cy="28100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dirty="0" err="1"/>
              <a:t>layer_simple_rnn</a:t>
            </a:r>
            <a:r>
              <a:rPr lang="en-GB" dirty="0"/>
              <a:t>()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b="0" dirty="0"/>
              <a:t>Fully-connected RNN where the output is to be fed back to input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GB" b="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dirty="0" err="1"/>
              <a:t>layer_gru</a:t>
            </a:r>
            <a:r>
              <a:rPr lang="en-GB" dirty="0"/>
              <a:t>()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b="0" dirty="0"/>
              <a:t>Gated recurrent unit - Cho et al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GB" b="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dirty="0" err="1"/>
              <a:t>layer_cudnn_gru</a:t>
            </a:r>
            <a:r>
              <a:rPr lang="en-GB" dirty="0"/>
              <a:t>()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b="0" dirty="0"/>
              <a:t>Fast GRU implementation backed by </a:t>
            </a:r>
            <a:r>
              <a:rPr lang="en-GB" b="0" dirty="0" err="1"/>
              <a:t>CuDNN</a:t>
            </a:r>
            <a:endParaRPr lang="en-GB" b="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GB" b="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dirty="0" err="1"/>
              <a:t>layer_lstm</a:t>
            </a:r>
            <a:r>
              <a:rPr lang="en-GB" dirty="0"/>
              <a:t>()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b="0" dirty="0"/>
              <a:t>Long-Short Term Memory unit - </a:t>
            </a:r>
            <a:r>
              <a:rPr lang="en-GB" b="0" dirty="0" err="1"/>
              <a:t>Hochreiter</a:t>
            </a:r>
            <a:r>
              <a:rPr lang="en-GB" b="0" dirty="0"/>
              <a:t> 1997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GB" b="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dirty="0" err="1"/>
              <a:t>layer_cudnn_lstm</a:t>
            </a:r>
            <a:r>
              <a:rPr lang="en-GB" dirty="0"/>
              <a:t>()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b="0" dirty="0"/>
              <a:t>Fast LSTM implementation backed by </a:t>
            </a:r>
            <a:r>
              <a:rPr lang="en-GB" b="0" dirty="0" err="1"/>
              <a:t>CuDNN</a:t>
            </a:r>
            <a:endParaRPr lang="en-GB" b="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GB" b="0" dirty="0"/>
          </a:p>
        </p:txBody>
      </p:sp>
      <p:sp>
        <p:nvSpPr>
          <p:cNvPr id="213" name="Basics">
            <a:extLst>
              <a:ext uri="{FF2B5EF4-FFF2-40B4-BE49-F238E27FC236}">
                <a16:creationId xmlns:a16="http://schemas.microsoft.com/office/drawing/2014/main" id="{C00A73D9-0980-4982-AA90-E994586AD51B}"/>
              </a:ext>
            </a:extLst>
          </p:cNvPr>
          <p:cNvSpPr txBox="1"/>
          <p:nvPr/>
        </p:nvSpPr>
        <p:spPr>
          <a:xfrm>
            <a:off x="7040394" y="501292"/>
            <a:ext cx="1926810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GB" dirty="0" err="1"/>
              <a:t>Preprocessing</a:t>
            </a:r>
            <a:endParaRPr dirty="0"/>
          </a:p>
        </p:txBody>
      </p:sp>
      <p:sp>
        <p:nvSpPr>
          <p:cNvPr id="215" name="Line">
            <a:extLst>
              <a:ext uri="{FF2B5EF4-FFF2-40B4-BE49-F238E27FC236}">
                <a16:creationId xmlns:a16="http://schemas.microsoft.com/office/drawing/2014/main" id="{56FF42A1-43E3-4A52-AC1A-AB45D863EF60}"/>
              </a:ext>
            </a:extLst>
          </p:cNvPr>
          <p:cNvSpPr/>
          <p:nvPr/>
        </p:nvSpPr>
        <p:spPr>
          <a:xfrm>
            <a:off x="7012362" y="455407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6" name="SUBTITLE">
            <a:extLst>
              <a:ext uri="{FF2B5EF4-FFF2-40B4-BE49-F238E27FC236}">
                <a16:creationId xmlns:a16="http://schemas.microsoft.com/office/drawing/2014/main" id="{59E867AB-779A-42DA-B587-E1E3CDCA3D45}"/>
              </a:ext>
            </a:extLst>
          </p:cNvPr>
          <p:cNvSpPr txBox="1"/>
          <p:nvPr/>
        </p:nvSpPr>
        <p:spPr>
          <a:xfrm>
            <a:off x="7011719" y="960281"/>
            <a:ext cx="1950855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en-GB" dirty="0"/>
              <a:t>SEQUENCE PREPROCESSING</a:t>
            </a:r>
            <a:endParaRPr dirty="0"/>
          </a:p>
        </p:txBody>
      </p:sp>
      <p:sp>
        <p:nvSpPr>
          <p:cNvPr id="217" name="every(.x, .p, …) Do all element pass a test?…">
            <a:extLst>
              <a:ext uri="{FF2B5EF4-FFF2-40B4-BE49-F238E27FC236}">
                <a16:creationId xmlns:a16="http://schemas.microsoft.com/office/drawing/2014/main" id="{C44C7F26-2681-4713-A164-20570E82053A}"/>
              </a:ext>
            </a:extLst>
          </p:cNvPr>
          <p:cNvSpPr txBox="1"/>
          <p:nvPr/>
        </p:nvSpPr>
        <p:spPr>
          <a:xfrm>
            <a:off x="7023068" y="1301427"/>
            <a:ext cx="3397500" cy="16250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dirty="0" err="1"/>
              <a:t>pad_sequences</a:t>
            </a:r>
            <a:r>
              <a:rPr lang="en-GB" dirty="0"/>
              <a:t>()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b="0" dirty="0"/>
              <a:t>Pads each sequence to the same length (length of the longest sequence)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GB" b="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dirty="0" err="1"/>
              <a:t>skipgrams</a:t>
            </a:r>
            <a:r>
              <a:rPr lang="en-GB" dirty="0"/>
              <a:t>()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b="0" dirty="0"/>
              <a:t>Generates </a:t>
            </a:r>
            <a:r>
              <a:rPr lang="en-GB" b="0" dirty="0" err="1"/>
              <a:t>skipgram</a:t>
            </a:r>
            <a:r>
              <a:rPr lang="en-GB" b="0" dirty="0"/>
              <a:t> word pairs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GB" b="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dirty="0" err="1"/>
              <a:t>make_sampling_table</a:t>
            </a:r>
            <a:r>
              <a:rPr lang="en-GB" dirty="0"/>
              <a:t>()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b="0" dirty="0"/>
              <a:t>Generates word rank-based probabilistic sampling table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GB" b="0" dirty="0"/>
          </a:p>
        </p:txBody>
      </p:sp>
      <p:sp>
        <p:nvSpPr>
          <p:cNvPr id="218" name="SUBTITLE">
            <a:extLst>
              <a:ext uri="{FF2B5EF4-FFF2-40B4-BE49-F238E27FC236}">
                <a16:creationId xmlns:a16="http://schemas.microsoft.com/office/drawing/2014/main" id="{D07D74E1-96B9-459F-98C0-3D889CBC3C35}"/>
              </a:ext>
            </a:extLst>
          </p:cNvPr>
          <p:cNvSpPr txBox="1"/>
          <p:nvPr/>
        </p:nvSpPr>
        <p:spPr>
          <a:xfrm>
            <a:off x="7011719" y="2942786"/>
            <a:ext cx="1551707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en-GB" dirty="0"/>
              <a:t>TEXT PREPROCESSING</a:t>
            </a:r>
            <a:endParaRPr dirty="0"/>
          </a:p>
        </p:txBody>
      </p:sp>
      <p:sp>
        <p:nvSpPr>
          <p:cNvPr id="219" name="every(.x, .p, …) Do all element pass a test?…">
            <a:extLst>
              <a:ext uri="{FF2B5EF4-FFF2-40B4-BE49-F238E27FC236}">
                <a16:creationId xmlns:a16="http://schemas.microsoft.com/office/drawing/2014/main" id="{21C7A5DB-67B2-40E8-ABBD-214FB23774A7}"/>
              </a:ext>
            </a:extLst>
          </p:cNvPr>
          <p:cNvSpPr txBox="1"/>
          <p:nvPr/>
        </p:nvSpPr>
        <p:spPr>
          <a:xfrm>
            <a:off x="7044497" y="3215692"/>
            <a:ext cx="3382393" cy="38595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/>
          <a:p>
            <a:pPr>
              <a:lnSpc>
                <a:spcPct val="80000"/>
              </a:lnSpc>
            </a:pPr>
            <a:r>
              <a:rPr lang="en-GB" dirty="0" err="1"/>
              <a:t>text_tokenizer</a:t>
            </a:r>
            <a:r>
              <a:rPr lang="en-GB" dirty="0"/>
              <a:t>() </a:t>
            </a:r>
            <a:r>
              <a:rPr lang="en-GB" b="0" dirty="0"/>
              <a:t>Text tokenization utility</a:t>
            </a:r>
          </a:p>
          <a:p>
            <a:pPr>
              <a:lnSpc>
                <a:spcPct val="80000"/>
              </a:lnSpc>
            </a:pPr>
            <a:endParaRPr lang="en-GB" b="0" dirty="0"/>
          </a:p>
          <a:p>
            <a:pPr>
              <a:lnSpc>
                <a:spcPct val="80000"/>
              </a:lnSpc>
            </a:pPr>
            <a:r>
              <a:rPr lang="en-GB" dirty="0" err="1"/>
              <a:t>fit_text_tokenizer</a:t>
            </a:r>
            <a:r>
              <a:rPr lang="en-GB" dirty="0"/>
              <a:t>() </a:t>
            </a:r>
            <a:r>
              <a:rPr lang="en-GB" b="0" dirty="0"/>
              <a:t>Update tokenizer internal vocabulary</a:t>
            </a:r>
          </a:p>
          <a:p>
            <a:pPr>
              <a:lnSpc>
                <a:spcPct val="80000"/>
              </a:lnSpc>
            </a:pPr>
            <a:endParaRPr lang="en-GB" b="0" dirty="0"/>
          </a:p>
          <a:p>
            <a:pPr>
              <a:lnSpc>
                <a:spcPct val="80000"/>
              </a:lnSpc>
            </a:pPr>
            <a:r>
              <a:rPr lang="en-GB" dirty="0" err="1"/>
              <a:t>save_text_tokenizer</a:t>
            </a:r>
            <a:r>
              <a:rPr lang="en-GB" dirty="0"/>
              <a:t>(); </a:t>
            </a:r>
            <a:r>
              <a:rPr lang="en-GB" dirty="0" err="1"/>
              <a:t>load_text_tokenizer</a:t>
            </a:r>
            <a:r>
              <a:rPr lang="en-GB" dirty="0"/>
              <a:t>()</a:t>
            </a:r>
          </a:p>
          <a:p>
            <a:pPr>
              <a:lnSpc>
                <a:spcPct val="80000"/>
              </a:lnSpc>
            </a:pPr>
            <a:r>
              <a:rPr lang="en-GB" b="0" dirty="0"/>
              <a:t>Save a text tokenizer to an external file</a:t>
            </a:r>
          </a:p>
          <a:p>
            <a:pPr>
              <a:lnSpc>
                <a:spcPct val="80000"/>
              </a:lnSpc>
            </a:pPr>
            <a:endParaRPr lang="en-GB" b="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dirty="0" err="1"/>
              <a:t>texts_to_sequences</a:t>
            </a:r>
            <a:r>
              <a:rPr lang="en-GB" dirty="0"/>
              <a:t>(); </a:t>
            </a:r>
            <a:r>
              <a:rPr lang="en-GB" dirty="0" err="1"/>
              <a:t>texts_to_sequences_generator</a:t>
            </a:r>
            <a:r>
              <a:rPr lang="en-GB" dirty="0"/>
              <a:t>()</a:t>
            </a:r>
          </a:p>
          <a:p>
            <a:pPr>
              <a:lnSpc>
                <a:spcPct val="80000"/>
              </a:lnSpc>
            </a:pPr>
            <a:r>
              <a:rPr lang="en-GB" b="0" dirty="0"/>
              <a:t>Transforms each text in texts to sequence of integers</a:t>
            </a:r>
          </a:p>
          <a:p>
            <a:pPr>
              <a:lnSpc>
                <a:spcPct val="80000"/>
              </a:lnSpc>
            </a:pPr>
            <a:endParaRPr lang="en-GB" dirty="0"/>
          </a:p>
          <a:p>
            <a:pPr>
              <a:lnSpc>
                <a:spcPct val="80000"/>
              </a:lnSpc>
            </a:pPr>
            <a:r>
              <a:rPr lang="en-GB" dirty="0" err="1"/>
              <a:t>texts_to_matrix</a:t>
            </a:r>
            <a:r>
              <a:rPr lang="en-GB" dirty="0"/>
              <a:t>(); </a:t>
            </a:r>
            <a:r>
              <a:rPr lang="en-GB" dirty="0" err="1"/>
              <a:t>sequences_to_matrix</a:t>
            </a:r>
            <a:r>
              <a:rPr lang="en-GB" dirty="0"/>
              <a:t>()</a:t>
            </a:r>
          </a:p>
          <a:p>
            <a:pPr>
              <a:lnSpc>
                <a:spcPct val="80000"/>
              </a:lnSpc>
            </a:pPr>
            <a:r>
              <a:rPr lang="en-GB" b="0" dirty="0"/>
              <a:t>Convert a list of sequences into a matrix</a:t>
            </a:r>
          </a:p>
          <a:p>
            <a:pPr>
              <a:lnSpc>
                <a:spcPct val="80000"/>
              </a:lnSpc>
            </a:pPr>
            <a:endParaRPr lang="en-GB" dirty="0"/>
          </a:p>
          <a:p>
            <a:pPr>
              <a:lnSpc>
                <a:spcPct val="80000"/>
              </a:lnSpc>
            </a:pPr>
            <a:r>
              <a:rPr lang="en-GB" dirty="0" err="1"/>
              <a:t>text_one_hot</a:t>
            </a:r>
            <a:r>
              <a:rPr lang="en-GB" dirty="0"/>
              <a:t>() </a:t>
            </a:r>
            <a:r>
              <a:rPr lang="en-GB" b="0" dirty="0"/>
              <a:t>One-hot encode text to word indices</a:t>
            </a:r>
          </a:p>
          <a:p>
            <a:pPr>
              <a:lnSpc>
                <a:spcPct val="80000"/>
              </a:lnSpc>
            </a:pPr>
            <a:endParaRPr lang="en-GB" dirty="0"/>
          </a:p>
          <a:p>
            <a:pPr>
              <a:lnSpc>
                <a:spcPct val="80000"/>
              </a:lnSpc>
            </a:pPr>
            <a:r>
              <a:rPr lang="en-GB" dirty="0" err="1"/>
              <a:t>text_hashing_trick</a:t>
            </a:r>
            <a:r>
              <a:rPr lang="en-GB" dirty="0"/>
              <a:t>()</a:t>
            </a:r>
            <a:endParaRPr lang="en-GB" b="0" dirty="0"/>
          </a:p>
          <a:p>
            <a:pPr>
              <a:lnSpc>
                <a:spcPct val="80000"/>
              </a:lnSpc>
            </a:pPr>
            <a:r>
              <a:rPr lang="en-GB" b="0" dirty="0"/>
              <a:t>Converts a text to a sequence of indexes in a fixed-size hashing space</a:t>
            </a:r>
          </a:p>
          <a:p>
            <a:pPr>
              <a:lnSpc>
                <a:spcPct val="80000"/>
              </a:lnSpc>
            </a:pPr>
            <a:endParaRPr lang="en-GB" b="0" dirty="0"/>
          </a:p>
          <a:p>
            <a:pPr>
              <a:lnSpc>
                <a:spcPct val="80000"/>
              </a:lnSpc>
            </a:pPr>
            <a:r>
              <a:rPr lang="en-GB" dirty="0" err="1"/>
              <a:t>text_to_word_sequence</a:t>
            </a:r>
            <a:r>
              <a:rPr lang="en-GB" dirty="0"/>
              <a:t>() </a:t>
            </a:r>
          </a:p>
          <a:p>
            <a:pPr>
              <a:lnSpc>
                <a:spcPct val="80000"/>
              </a:lnSpc>
            </a:pPr>
            <a:r>
              <a:rPr lang="en-GB" b="0" dirty="0"/>
              <a:t>Convert text to a sequence of words (or tokens)</a:t>
            </a:r>
          </a:p>
        </p:txBody>
      </p:sp>
      <p:sp>
        <p:nvSpPr>
          <p:cNvPr id="198" name="Rectangle">
            <a:extLst>
              <a:ext uri="{FF2B5EF4-FFF2-40B4-BE49-F238E27FC236}">
                <a16:creationId xmlns:a16="http://schemas.microsoft.com/office/drawing/2014/main" id="{13BEE9E0-1193-42F7-983D-176E676001DB}"/>
              </a:ext>
            </a:extLst>
          </p:cNvPr>
          <p:cNvSpPr/>
          <p:nvPr/>
        </p:nvSpPr>
        <p:spPr>
          <a:xfrm>
            <a:off x="6959760" y="7137288"/>
            <a:ext cx="3442130" cy="1005841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78AAD6"/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</a:pPr>
            <a:endParaRPr b="0">
              <a:solidFill>
                <a:srgbClr val="000000"/>
              </a:solidFill>
            </a:endParaRPr>
          </a:p>
        </p:txBody>
      </p:sp>
      <p:sp>
        <p:nvSpPr>
          <p:cNvPr id="226" name="SUBTITLE">
            <a:extLst>
              <a:ext uri="{FF2B5EF4-FFF2-40B4-BE49-F238E27FC236}">
                <a16:creationId xmlns:a16="http://schemas.microsoft.com/office/drawing/2014/main" id="{4C62863D-9C3E-44B8-86D3-324E5E5603C0}"/>
              </a:ext>
            </a:extLst>
          </p:cNvPr>
          <p:cNvSpPr txBox="1"/>
          <p:nvPr/>
        </p:nvSpPr>
        <p:spPr>
          <a:xfrm>
            <a:off x="7011719" y="7201043"/>
            <a:ext cx="1644681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en-GB" dirty="0"/>
              <a:t>IMAGE PREPROCESSING</a:t>
            </a:r>
            <a:endParaRPr dirty="0"/>
          </a:p>
        </p:txBody>
      </p:sp>
      <p:sp>
        <p:nvSpPr>
          <p:cNvPr id="227" name="every(.x, .p, …) Do all element pass a test?…">
            <a:extLst>
              <a:ext uri="{FF2B5EF4-FFF2-40B4-BE49-F238E27FC236}">
                <a16:creationId xmlns:a16="http://schemas.microsoft.com/office/drawing/2014/main" id="{FF3F30CC-F1A0-4696-B926-70690B9F503F}"/>
              </a:ext>
            </a:extLst>
          </p:cNvPr>
          <p:cNvSpPr txBox="1"/>
          <p:nvPr/>
        </p:nvSpPr>
        <p:spPr>
          <a:xfrm>
            <a:off x="7041193" y="7473949"/>
            <a:ext cx="3382394" cy="27679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/>
          <a:p>
            <a:pPr>
              <a:lnSpc>
                <a:spcPct val="80000"/>
              </a:lnSpc>
            </a:pPr>
            <a:r>
              <a:rPr lang="en-GB" dirty="0" err="1"/>
              <a:t>image_load</a:t>
            </a:r>
            <a:r>
              <a:rPr lang="en-GB" dirty="0"/>
              <a:t>() </a:t>
            </a:r>
            <a:r>
              <a:rPr lang="en-GB" b="0" dirty="0"/>
              <a:t>Loads an image into PIL format.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GB" b="0" dirty="0"/>
          </a:p>
          <a:p>
            <a:pPr>
              <a:lnSpc>
                <a:spcPct val="80000"/>
              </a:lnSpc>
            </a:pPr>
            <a:r>
              <a:rPr lang="en-GB" dirty="0" err="1"/>
              <a:t>flow_images_from_data</a:t>
            </a:r>
            <a:r>
              <a:rPr lang="en-GB" dirty="0"/>
              <a:t>()</a:t>
            </a:r>
          </a:p>
          <a:p>
            <a:pPr>
              <a:lnSpc>
                <a:spcPct val="80000"/>
              </a:lnSpc>
            </a:pPr>
            <a:r>
              <a:rPr lang="en-GB" dirty="0" err="1"/>
              <a:t>flow_images_from_directory</a:t>
            </a:r>
            <a:r>
              <a:rPr lang="en-GB" dirty="0"/>
              <a:t>() </a:t>
            </a:r>
          </a:p>
          <a:p>
            <a:pPr>
              <a:lnSpc>
                <a:spcPct val="80000"/>
              </a:lnSpc>
            </a:pPr>
            <a:r>
              <a:rPr lang="en-GB" b="0" dirty="0"/>
              <a:t>Generates batches of augmented/normalized data from images and labels, or a directory</a:t>
            </a:r>
          </a:p>
          <a:p>
            <a:pPr>
              <a:lnSpc>
                <a:spcPct val="80000"/>
              </a:lnSpc>
            </a:pPr>
            <a:endParaRPr lang="en-GB" dirty="0"/>
          </a:p>
          <a:p>
            <a:pPr>
              <a:lnSpc>
                <a:spcPct val="80000"/>
              </a:lnSpc>
            </a:pPr>
            <a:r>
              <a:rPr lang="en-GB" dirty="0" err="1"/>
              <a:t>image_data_generator</a:t>
            </a:r>
            <a:r>
              <a:rPr lang="en-GB" dirty="0"/>
              <a:t>() </a:t>
            </a:r>
            <a:r>
              <a:rPr lang="en-GB" b="0" dirty="0"/>
              <a:t>Generate minibatches of image data with real-time data augmentation.</a:t>
            </a:r>
          </a:p>
          <a:p>
            <a:pPr>
              <a:lnSpc>
                <a:spcPct val="80000"/>
              </a:lnSpc>
            </a:pPr>
            <a:endParaRPr lang="en-GB" dirty="0"/>
          </a:p>
          <a:p>
            <a:pPr>
              <a:lnSpc>
                <a:spcPct val="80000"/>
              </a:lnSpc>
            </a:pPr>
            <a:r>
              <a:rPr lang="en-GB" dirty="0" err="1"/>
              <a:t>fit_image_data_generator</a:t>
            </a:r>
            <a:r>
              <a:rPr lang="en-GB" dirty="0"/>
              <a:t>() </a:t>
            </a:r>
            <a:r>
              <a:rPr lang="en-GB" b="0" dirty="0"/>
              <a:t>Fit image data generator internal statistics to some sample data</a:t>
            </a:r>
          </a:p>
          <a:p>
            <a:pPr>
              <a:lnSpc>
                <a:spcPct val="80000"/>
              </a:lnSpc>
            </a:pPr>
            <a:endParaRPr lang="en-GB" dirty="0"/>
          </a:p>
          <a:p>
            <a:pPr>
              <a:lnSpc>
                <a:spcPct val="80000"/>
              </a:lnSpc>
            </a:pPr>
            <a:r>
              <a:rPr lang="en-GB" dirty="0" err="1"/>
              <a:t>generator_next</a:t>
            </a:r>
            <a:r>
              <a:rPr lang="en-GB" dirty="0"/>
              <a:t>() </a:t>
            </a:r>
            <a:r>
              <a:rPr lang="en-GB" b="0" dirty="0"/>
              <a:t>Retrieve the next item</a:t>
            </a:r>
          </a:p>
          <a:p>
            <a:pPr>
              <a:lnSpc>
                <a:spcPct val="80000"/>
              </a:lnSpc>
            </a:pPr>
            <a:endParaRPr lang="en-GB" b="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dirty="0" err="1"/>
              <a:t>image_to_array</a:t>
            </a:r>
            <a:r>
              <a:rPr lang="en-GB" dirty="0"/>
              <a:t>(); </a:t>
            </a:r>
            <a:r>
              <a:rPr lang="en-GB" dirty="0" err="1"/>
              <a:t>image_array_resize</a:t>
            </a:r>
            <a:r>
              <a:rPr lang="en-GB" dirty="0"/>
              <a:t>()</a:t>
            </a:r>
            <a:br>
              <a:rPr lang="en-GB" dirty="0"/>
            </a:br>
            <a:r>
              <a:rPr lang="en-GB" dirty="0" err="1"/>
              <a:t>image_array_save</a:t>
            </a:r>
            <a:r>
              <a:rPr lang="en-GB" dirty="0"/>
              <a:t>() </a:t>
            </a:r>
            <a:r>
              <a:rPr lang="en-GB" b="0" dirty="0"/>
              <a:t>3D array representation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17CF30CA-41A4-4F8F-A3F0-17CAD3AD836E}"/>
              </a:ext>
            </a:extLst>
          </p:cNvPr>
          <p:cNvSpPr/>
          <p:nvPr/>
        </p:nvSpPr>
        <p:spPr>
          <a:xfrm>
            <a:off x="3721846" y="4164409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DB79AD48-5264-48B9-BD29-D17C9B51C824}"/>
              </a:ext>
            </a:extLst>
          </p:cNvPr>
          <p:cNvSpPr/>
          <p:nvPr/>
        </p:nvSpPr>
        <p:spPr>
          <a:xfrm>
            <a:off x="3721846" y="4285059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6DDC1A49-F0AC-4544-8B66-0890C954AA4F}"/>
              </a:ext>
            </a:extLst>
          </p:cNvPr>
          <p:cNvSpPr/>
          <p:nvPr/>
        </p:nvSpPr>
        <p:spPr>
          <a:xfrm>
            <a:off x="3721846" y="4405709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C19BA4BD-B682-4C1F-ABF5-19BBC64F65A7}"/>
              </a:ext>
            </a:extLst>
          </p:cNvPr>
          <p:cNvSpPr/>
          <p:nvPr/>
        </p:nvSpPr>
        <p:spPr>
          <a:xfrm>
            <a:off x="3721846" y="4526359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F389C65F-A227-4876-8533-E8BC2B956135}"/>
              </a:ext>
            </a:extLst>
          </p:cNvPr>
          <p:cNvSpPr/>
          <p:nvPr/>
        </p:nvSpPr>
        <p:spPr>
          <a:xfrm>
            <a:off x="3944054" y="4285059"/>
            <a:ext cx="120650" cy="120650"/>
          </a:xfrm>
          <a:prstGeom prst="rect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58CA4A23-EF3F-44E2-BE80-6B225E5CDF92}"/>
              </a:ext>
            </a:extLst>
          </p:cNvPr>
          <p:cNvSpPr/>
          <p:nvPr/>
        </p:nvSpPr>
        <p:spPr>
          <a:xfrm>
            <a:off x="3944054" y="4405709"/>
            <a:ext cx="120650" cy="120650"/>
          </a:xfrm>
          <a:prstGeom prst="rect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E802D114-4EC3-474E-9684-8AA8AD780804}"/>
              </a:ext>
            </a:extLst>
          </p:cNvPr>
          <p:cNvCxnSpPr>
            <a:cxnSpLocks/>
            <a:stCxn id="230" idx="3"/>
            <a:endCxn id="233" idx="1"/>
          </p:cNvCxnSpPr>
          <p:nvPr/>
        </p:nvCxnSpPr>
        <p:spPr>
          <a:xfrm>
            <a:off x="3842496" y="4466034"/>
            <a:ext cx="101558" cy="0"/>
          </a:xfrm>
          <a:prstGeom prst="straightConnector1">
            <a:avLst/>
          </a:prstGeom>
          <a:ln>
            <a:tailEnd type="none" w="sm" len="sm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30AAEA7E-C0B2-4216-A7F5-2FDABFD9911A}"/>
              </a:ext>
            </a:extLst>
          </p:cNvPr>
          <p:cNvCxnSpPr>
            <a:cxnSpLocks/>
            <a:stCxn id="228" idx="3"/>
            <a:endCxn id="232" idx="1"/>
          </p:cNvCxnSpPr>
          <p:nvPr/>
        </p:nvCxnSpPr>
        <p:spPr>
          <a:xfrm>
            <a:off x="3842496" y="4224734"/>
            <a:ext cx="101558" cy="120650"/>
          </a:xfrm>
          <a:prstGeom prst="straightConnector1">
            <a:avLst/>
          </a:prstGeom>
          <a:ln>
            <a:tailEnd type="none" w="sm" len="sm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6" name="Cube 235">
            <a:extLst>
              <a:ext uri="{FF2B5EF4-FFF2-40B4-BE49-F238E27FC236}">
                <a16:creationId xmlns:a16="http://schemas.microsoft.com/office/drawing/2014/main" id="{B1CEC21C-7350-4523-B90A-C24081CE0AD1}"/>
              </a:ext>
            </a:extLst>
          </p:cNvPr>
          <p:cNvSpPr/>
          <p:nvPr/>
        </p:nvSpPr>
        <p:spPr>
          <a:xfrm>
            <a:off x="3665113" y="5186662"/>
            <a:ext cx="150058" cy="139623"/>
          </a:xfrm>
          <a:prstGeom prst="cube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endParaRPr lang="en-GB" b="0">
              <a:solidFill>
                <a:srgbClr val="000000"/>
              </a:solidFill>
            </a:endParaRPr>
          </a:p>
        </p:txBody>
      </p:sp>
      <p:sp>
        <p:nvSpPr>
          <p:cNvPr id="237" name="Cube 236">
            <a:extLst>
              <a:ext uri="{FF2B5EF4-FFF2-40B4-BE49-F238E27FC236}">
                <a16:creationId xmlns:a16="http://schemas.microsoft.com/office/drawing/2014/main" id="{EC17D3F2-9525-485E-B48E-1FCF61143150}"/>
              </a:ext>
            </a:extLst>
          </p:cNvPr>
          <p:cNvSpPr/>
          <p:nvPr/>
        </p:nvSpPr>
        <p:spPr>
          <a:xfrm>
            <a:off x="3665113" y="5077842"/>
            <a:ext cx="150058" cy="139623"/>
          </a:xfrm>
          <a:prstGeom prst="cube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endParaRPr lang="en-GB" b="0">
              <a:solidFill>
                <a:srgbClr val="000000"/>
              </a:solidFill>
            </a:endParaRPr>
          </a:p>
        </p:txBody>
      </p:sp>
      <p:sp>
        <p:nvSpPr>
          <p:cNvPr id="238" name="Cube 237">
            <a:extLst>
              <a:ext uri="{FF2B5EF4-FFF2-40B4-BE49-F238E27FC236}">
                <a16:creationId xmlns:a16="http://schemas.microsoft.com/office/drawing/2014/main" id="{0DA8A561-BEFC-4187-A552-2E3D047E1BBC}"/>
              </a:ext>
            </a:extLst>
          </p:cNvPr>
          <p:cNvSpPr/>
          <p:nvPr/>
        </p:nvSpPr>
        <p:spPr>
          <a:xfrm>
            <a:off x="3665113" y="4971403"/>
            <a:ext cx="150058" cy="139623"/>
          </a:xfrm>
          <a:prstGeom prst="cube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endParaRPr lang="en-GB" b="0">
              <a:solidFill>
                <a:srgbClr val="000000"/>
              </a:solidFill>
            </a:endParaRPr>
          </a:p>
        </p:txBody>
      </p:sp>
      <p:sp>
        <p:nvSpPr>
          <p:cNvPr id="239" name="Cube 238">
            <a:extLst>
              <a:ext uri="{FF2B5EF4-FFF2-40B4-BE49-F238E27FC236}">
                <a16:creationId xmlns:a16="http://schemas.microsoft.com/office/drawing/2014/main" id="{FE93D30A-E255-409E-86F8-310345CBF17C}"/>
              </a:ext>
            </a:extLst>
          </p:cNvPr>
          <p:cNvSpPr/>
          <p:nvPr/>
        </p:nvSpPr>
        <p:spPr>
          <a:xfrm>
            <a:off x="3932685" y="5078336"/>
            <a:ext cx="150058" cy="139623"/>
          </a:xfrm>
          <a:prstGeom prst="cube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endParaRPr lang="en-GB" b="0">
              <a:solidFill>
                <a:srgbClr val="000000"/>
              </a:solidFill>
            </a:endParaRPr>
          </a:p>
        </p:txBody>
      </p:sp>
      <p:sp>
        <p:nvSpPr>
          <p:cNvPr id="240" name="Cube 239">
            <a:extLst>
              <a:ext uri="{FF2B5EF4-FFF2-40B4-BE49-F238E27FC236}">
                <a16:creationId xmlns:a16="http://schemas.microsoft.com/office/drawing/2014/main" id="{10C50DC9-5D6B-4571-BF5A-07E841FFE15B}"/>
              </a:ext>
            </a:extLst>
          </p:cNvPr>
          <p:cNvSpPr/>
          <p:nvPr/>
        </p:nvSpPr>
        <p:spPr>
          <a:xfrm>
            <a:off x="3932685" y="4971897"/>
            <a:ext cx="150058" cy="139623"/>
          </a:xfrm>
          <a:prstGeom prst="cube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endParaRPr lang="en-GB" b="0">
              <a:solidFill>
                <a:srgbClr val="000000"/>
              </a:solidFill>
            </a:endParaRPr>
          </a:p>
        </p:txBody>
      </p:sp>
      <p:sp>
        <p:nvSpPr>
          <p:cNvPr id="241" name="Cube 240">
            <a:extLst>
              <a:ext uri="{FF2B5EF4-FFF2-40B4-BE49-F238E27FC236}">
                <a16:creationId xmlns:a16="http://schemas.microsoft.com/office/drawing/2014/main" id="{1C19DB12-6BA8-473C-A7C3-E9804B3F8A45}"/>
              </a:ext>
            </a:extLst>
          </p:cNvPr>
          <p:cNvSpPr/>
          <p:nvPr/>
        </p:nvSpPr>
        <p:spPr>
          <a:xfrm>
            <a:off x="3665113" y="4868300"/>
            <a:ext cx="150058" cy="139623"/>
          </a:xfrm>
          <a:prstGeom prst="cube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endParaRPr lang="en-GB" b="0">
              <a:solidFill>
                <a:srgbClr val="000000"/>
              </a:solidFill>
            </a:endParaRPr>
          </a:p>
        </p:txBody>
      </p: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F7B78836-33B8-4884-8B89-3EA92BB66B90}"/>
              </a:ext>
            </a:extLst>
          </p:cNvPr>
          <p:cNvCxnSpPr>
            <a:cxnSpLocks/>
            <a:stCxn id="237" idx="4"/>
            <a:endCxn id="239" idx="2"/>
          </p:cNvCxnSpPr>
          <p:nvPr/>
        </p:nvCxnSpPr>
        <p:spPr>
          <a:xfrm>
            <a:off x="3780265" y="5165106"/>
            <a:ext cx="152420" cy="494"/>
          </a:xfrm>
          <a:prstGeom prst="straightConnector1">
            <a:avLst/>
          </a:prstGeom>
          <a:ln>
            <a:tailEnd type="none" w="sm" len="sm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4204D68F-1B7A-49B4-846B-F81C56D1B12B}"/>
              </a:ext>
            </a:extLst>
          </p:cNvPr>
          <p:cNvCxnSpPr>
            <a:cxnSpLocks/>
            <a:stCxn id="241" idx="4"/>
            <a:endCxn id="240" idx="2"/>
          </p:cNvCxnSpPr>
          <p:nvPr/>
        </p:nvCxnSpPr>
        <p:spPr>
          <a:xfrm>
            <a:off x="3780265" y="4955564"/>
            <a:ext cx="152420" cy="103597"/>
          </a:xfrm>
          <a:prstGeom prst="straightConnector1">
            <a:avLst/>
          </a:prstGeom>
          <a:ln>
            <a:tailEnd type="none" w="sm" len="sm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4" name="Rectangle 243">
            <a:extLst>
              <a:ext uri="{FF2B5EF4-FFF2-40B4-BE49-F238E27FC236}">
                <a16:creationId xmlns:a16="http://schemas.microsoft.com/office/drawing/2014/main" id="{5214C115-BBA8-4A8E-A690-5521D6E897F4}"/>
              </a:ext>
            </a:extLst>
          </p:cNvPr>
          <p:cNvSpPr/>
          <p:nvPr/>
        </p:nvSpPr>
        <p:spPr>
          <a:xfrm>
            <a:off x="3717866" y="6098282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24DA4E5F-6598-4B17-BED4-494C6F6CEB11}"/>
              </a:ext>
            </a:extLst>
          </p:cNvPr>
          <p:cNvSpPr/>
          <p:nvPr/>
        </p:nvSpPr>
        <p:spPr>
          <a:xfrm>
            <a:off x="3717866" y="6218932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2883D69D-68DC-48E8-86D2-588ED155C2D2}"/>
              </a:ext>
            </a:extLst>
          </p:cNvPr>
          <p:cNvSpPr/>
          <p:nvPr/>
        </p:nvSpPr>
        <p:spPr>
          <a:xfrm>
            <a:off x="3717866" y="6339582"/>
            <a:ext cx="120650" cy="120650"/>
          </a:xfrm>
          <a:prstGeom prst="rect">
            <a:avLst/>
          </a:prstGeom>
          <a:solidFill>
            <a:srgbClr val="D0D1D2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2A197C2E-FF60-4B5B-BB1F-22A096D7CAD1}"/>
              </a:ext>
            </a:extLst>
          </p:cNvPr>
          <p:cNvSpPr/>
          <p:nvPr/>
        </p:nvSpPr>
        <p:spPr>
          <a:xfrm>
            <a:off x="3927985" y="6098282"/>
            <a:ext cx="120650" cy="120650"/>
          </a:xfrm>
          <a:prstGeom prst="rect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endParaRPr lang="en-GB" b="0">
              <a:solidFill>
                <a:srgbClr val="000000"/>
              </a:solidFill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1F3D2547-BE47-4C4E-9DF7-7BCCAA0D7BBD}"/>
              </a:ext>
            </a:extLst>
          </p:cNvPr>
          <p:cNvSpPr/>
          <p:nvPr/>
        </p:nvSpPr>
        <p:spPr>
          <a:xfrm>
            <a:off x="3927985" y="6218932"/>
            <a:ext cx="120650" cy="120650"/>
          </a:xfrm>
          <a:prstGeom prst="rect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endParaRPr lang="en-GB" b="0">
              <a:solidFill>
                <a:srgbClr val="000000"/>
              </a:solidFill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93A76AD9-80AC-4794-B62A-107EED71FFC1}"/>
              </a:ext>
            </a:extLst>
          </p:cNvPr>
          <p:cNvSpPr/>
          <p:nvPr/>
        </p:nvSpPr>
        <p:spPr>
          <a:xfrm>
            <a:off x="3927985" y="6339582"/>
            <a:ext cx="120650" cy="120650"/>
          </a:xfrm>
          <a:prstGeom prst="rect">
            <a:avLst/>
          </a:prstGeom>
          <a:solidFill>
            <a:srgbClr val="78AAD6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endParaRPr lang="en-GB" b="0">
              <a:solidFill>
                <a:srgbClr val="000000"/>
              </a:solidFill>
            </a:endParaRP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9607D748-7FCF-4F9E-B47A-0A9BBEE34350}"/>
              </a:ext>
            </a:extLst>
          </p:cNvPr>
          <p:cNvSpPr/>
          <p:nvPr/>
        </p:nvSpPr>
        <p:spPr>
          <a:xfrm flipH="1">
            <a:off x="3774788" y="6012022"/>
            <a:ext cx="213880" cy="45719"/>
          </a:xfrm>
          <a:prstGeom prst="curvedDownArrow">
            <a:avLst/>
          </a:prstGeom>
          <a:solidFill>
            <a:srgbClr val="78AAD6"/>
          </a:solidFill>
          <a:ln w="19050" cap="flat">
            <a:solidFill>
              <a:srgbClr val="78AAD6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0" name="Rectangle">
            <a:extLst>
              <a:ext uri="{FF2B5EF4-FFF2-40B4-BE49-F238E27FC236}">
                <a16:creationId xmlns:a16="http://schemas.microsoft.com/office/drawing/2014/main" id="{34AB2DB4-CBFD-46D4-972E-12BB42244C7E}"/>
              </a:ext>
            </a:extLst>
          </p:cNvPr>
          <p:cNvSpPr/>
          <p:nvPr/>
        </p:nvSpPr>
        <p:spPr>
          <a:xfrm>
            <a:off x="10540889" y="1581527"/>
            <a:ext cx="3251714" cy="1005841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51" name="every(.x, .p, …) Do all element pass a test?…">
            <a:extLst>
              <a:ext uri="{FF2B5EF4-FFF2-40B4-BE49-F238E27FC236}">
                <a16:creationId xmlns:a16="http://schemas.microsoft.com/office/drawing/2014/main" id="{DA797AF6-6D3B-41AC-8EEB-CD5E0625D630}"/>
              </a:ext>
            </a:extLst>
          </p:cNvPr>
          <p:cNvSpPr txBox="1"/>
          <p:nvPr/>
        </p:nvSpPr>
        <p:spPr>
          <a:xfrm>
            <a:off x="10588157" y="2381460"/>
            <a:ext cx="3143020" cy="57092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/>
          <a:p>
            <a:pPr>
              <a:lnSpc>
                <a:spcPct val="80000"/>
              </a:lnSpc>
            </a:pPr>
            <a:r>
              <a:rPr lang="en-GB" dirty="0" err="1"/>
              <a:t>application_xception</a:t>
            </a:r>
            <a:r>
              <a:rPr lang="en-GB" dirty="0"/>
              <a:t>()</a:t>
            </a:r>
            <a:br>
              <a:rPr lang="en-GB" dirty="0"/>
            </a:br>
            <a:r>
              <a:rPr lang="en-GB" dirty="0" err="1"/>
              <a:t>xception_preprocess_input</a:t>
            </a:r>
            <a:r>
              <a:rPr lang="en-GB" dirty="0"/>
              <a:t>()</a:t>
            </a:r>
            <a:br>
              <a:rPr lang="en-GB" dirty="0"/>
            </a:br>
            <a:r>
              <a:rPr lang="en-GB" b="0" dirty="0" err="1"/>
              <a:t>Xception</a:t>
            </a:r>
            <a:r>
              <a:rPr lang="en-GB" b="0" dirty="0"/>
              <a:t> v1 model</a:t>
            </a:r>
            <a:br>
              <a:rPr lang="en-GB" b="0" dirty="0"/>
            </a:br>
            <a:endParaRPr lang="en-GB" b="0" dirty="0"/>
          </a:p>
          <a:p>
            <a:pPr>
              <a:lnSpc>
                <a:spcPct val="80000"/>
              </a:lnSpc>
            </a:pPr>
            <a:r>
              <a:rPr lang="en-GB" dirty="0"/>
              <a:t>application_inception_v3()</a:t>
            </a:r>
            <a:br>
              <a:rPr lang="en-GB" dirty="0"/>
            </a:br>
            <a:r>
              <a:rPr lang="en-GB" dirty="0"/>
              <a:t>inception_v3_preprocess_input()</a:t>
            </a:r>
          </a:p>
          <a:p>
            <a:pPr>
              <a:lnSpc>
                <a:spcPct val="80000"/>
              </a:lnSpc>
            </a:pPr>
            <a:r>
              <a:rPr lang="en-GB" b="0" dirty="0"/>
              <a:t>Inception v3 model, with weights pre-trained on ImageNet</a:t>
            </a:r>
          </a:p>
          <a:p>
            <a:pPr>
              <a:lnSpc>
                <a:spcPct val="80000"/>
              </a:lnSpc>
            </a:pPr>
            <a:endParaRPr lang="en-GB" dirty="0"/>
          </a:p>
          <a:p>
            <a:pPr>
              <a:lnSpc>
                <a:spcPct val="80000"/>
              </a:lnSpc>
            </a:pPr>
            <a:r>
              <a:rPr lang="en-GB" dirty="0"/>
              <a:t>application_inception_resnet_v2()</a:t>
            </a:r>
            <a:br>
              <a:rPr lang="en-GB" dirty="0"/>
            </a:br>
            <a:r>
              <a:rPr lang="en-GB" dirty="0"/>
              <a:t>inception_resnet_v2_preprocess_input()</a:t>
            </a:r>
          </a:p>
          <a:p>
            <a:pPr>
              <a:lnSpc>
                <a:spcPct val="80000"/>
              </a:lnSpc>
            </a:pPr>
            <a:r>
              <a:rPr lang="en-GB" b="0" dirty="0"/>
              <a:t>Inception-</a:t>
            </a:r>
            <a:r>
              <a:rPr lang="en-GB" b="0" dirty="0" err="1"/>
              <a:t>ResNet</a:t>
            </a:r>
            <a:r>
              <a:rPr lang="en-GB" b="0" dirty="0"/>
              <a:t> v2 model, with weights trained on ImageNet</a:t>
            </a:r>
          </a:p>
          <a:p>
            <a:pPr>
              <a:lnSpc>
                <a:spcPct val="80000"/>
              </a:lnSpc>
            </a:pPr>
            <a:endParaRPr lang="en-GB" dirty="0"/>
          </a:p>
          <a:p>
            <a:pPr>
              <a:lnSpc>
                <a:spcPct val="80000"/>
              </a:lnSpc>
            </a:pPr>
            <a:r>
              <a:rPr lang="en-GB" dirty="0"/>
              <a:t>application_vgg16(); application_vgg19() </a:t>
            </a:r>
          </a:p>
          <a:p>
            <a:pPr>
              <a:lnSpc>
                <a:spcPct val="80000"/>
              </a:lnSpc>
            </a:pPr>
            <a:r>
              <a:rPr lang="en-GB" b="0" dirty="0"/>
              <a:t>VGG16 and VGG19 models</a:t>
            </a:r>
          </a:p>
          <a:p>
            <a:pPr>
              <a:lnSpc>
                <a:spcPct val="80000"/>
              </a:lnSpc>
            </a:pPr>
            <a:endParaRPr lang="en-GB" b="0" dirty="0"/>
          </a:p>
          <a:p>
            <a:pPr>
              <a:lnSpc>
                <a:spcPct val="80000"/>
              </a:lnSpc>
            </a:pPr>
            <a:r>
              <a:rPr lang="en-GB" dirty="0"/>
              <a:t>application_resnet50() </a:t>
            </a:r>
            <a:r>
              <a:rPr lang="en-GB" b="0" dirty="0"/>
              <a:t>ResNet50 model</a:t>
            </a:r>
          </a:p>
          <a:p>
            <a:pPr>
              <a:lnSpc>
                <a:spcPct val="80000"/>
              </a:lnSpc>
            </a:pPr>
            <a:endParaRPr lang="en-GB" dirty="0"/>
          </a:p>
          <a:p>
            <a:pPr>
              <a:lnSpc>
                <a:spcPct val="80000"/>
              </a:lnSpc>
            </a:pPr>
            <a:r>
              <a:rPr lang="en-GB" dirty="0" err="1"/>
              <a:t>application_mobilenet</a:t>
            </a:r>
            <a:r>
              <a:rPr lang="en-GB" dirty="0"/>
              <a:t>()</a:t>
            </a:r>
            <a:br>
              <a:rPr lang="en-GB" dirty="0"/>
            </a:br>
            <a:r>
              <a:rPr lang="en-GB" dirty="0" err="1"/>
              <a:t>mobilenet_preprocess_input</a:t>
            </a:r>
            <a:r>
              <a:rPr lang="en-GB" dirty="0"/>
              <a:t>()</a:t>
            </a:r>
            <a:br>
              <a:rPr lang="en-GB" dirty="0"/>
            </a:br>
            <a:r>
              <a:rPr lang="en-GB" dirty="0" err="1"/>
              <a:t>mobilenet_decode_predictions</a:t>
            </a:r>
            <a:r>
              <a:rPr lang="en-GB" dirty="0"/>
              <a:t>()</a:t>
            </a:r>
            <a:br>
              <a:rPr lang="en-GB" dirty="0"/>
            </a:br>
            <a:r>
              <a:rPr lang="en-GB" dirty="0"/>
              <a:t>mobilenet_load_model_hdf5()</a:t>
            </a:r>
          </a:p>
          <a:p>
            <a:pPr>
              <a:lnSpc>
                <a:spcPct val="80000"/>
              </a:lnSpc>
            </a:pPr>
            <a:r>
              <a:rPr lang="en-GB" b="0" dirty="0" err="1"/>
              <a:t>MobileNet</a:t>
            </a:r>
            <a:r>
              <a:rPr lang="en-GB" b="0" dirty="0"/>
              <a:t> model architecture</a:t>
            </a:r>
          </a:p>
          <a:p>
            <a:pPr>
              <a:lnSpc>
                <a:spcPct val="80000"/>
              </a:lnSpc>
            </a:pPr>
            <a:endParaRPr lang="en-GB" dirty="0"/>
          </a:p>
          <a:p>
            <a:pPr>
              <a:lnSpc>
                <a:spcPct val="80000"/>
              </a:lnSpc>
            </a:pPr>
            <a:endParaRPr lang="en-GB" dirty="0"/>
          </a:p>
          <a:p>
            <a:pPr>
              <a:lnSpc>
                <a:spcPct val="80000"/>
              </a:lnSpc>
            </a:pPr>
            <a:endParaRPr lang="en-GB" dirty="0"/>
          </a:p>
          <a:p>
            <a:pPr>
              <a:lnSpc>
                <a:spcPct val="80000"/>
              </a:lnSpc>
            </a:pPr>
            <a:r>
              <a:rPr lang="en-GB" b="0" dirty="0">
                <a:hlinkClick r:id="rId7"/>
              </a:rPr>
              <a:t>ImageNet</a:t>
            </a:r>
            <a:r>
              <a:rPr lang="en-GB" b="0" dirty="0"/>
              <a:t> is a large database of images with labels, extensively used for deep learning</a:t>
            </a:r>
          </a:p>
          <a:p>
            <a:pPr>
              <a:lnSpc>
                <a:spcPct val="80000"/>
              </a:lnSpc>
            </a:pPr>
            <a:endParaRPr lang="en-GB" dirty="0"/>
          </a:p>
          <a:p>
            <a:pPr>
              <a:lnSpc>
                <a:spcPct val="80000"/>
              </a:lnSpc>
            </a:pPr>
            <a:r>
              <a:rPr lang="en-GB" dirty="0" err="1"/>
              <a:t>imagenet_preprocess_input</a:t>
            </a:r>
            <a:r>
              <a:rPr lang="en-GB" dirty="0"/>
              <a:t>()</a:t>
            </a:r>
          </a:p>
          <a:p>
            <a:pPr>
              <a:lnSpc>
                <a:spcPct val="80000"/>
              </a:lnSpc>
            </a:pPr>
            <a:r>
              <a:rPr lang="en-GB" dirty="0" err="1"/>
              <a:t>imagenet_decode_predictions</a:t>
            </a:r>
            <a:r>
              <a:rPr lang="en-GB" dirty="0"/>
              <a:t>()</a:t>
            </a:r>
          </a:p>
          <a:p>
            <a:pPr>
              <a:lnSpc>
                <a:spcPct val="80000"/>
              </a:lnSpc>
            </a:pPr>
            <a:r>
              <a:rPr lang="en-GB" b="0" dirty="0" err="1"/>
              <a:t>Preprocesses</a:t>
            </a:r>
            <a:r>
              <a:rPr lang="en-GB" b="0" dirty="0"/>
              <a:t> a tensor encoding a batch of images for ImageNet, and decodes predictions</a:t>
            </a:r>
          </a:p>
        </p:txBody>
      </p:sp>
      <p:sp>
        <p:nvSpPr>
          <p:cNvPr id="253" name="Thank you for making a new cheatsheet for R! These cheatsheets have an important job:">
            <a:extLst>
              <a:ext uri="{FF2B5EF4-FFF2-40B4-BE49-F238E27FC236}">
                <a16:creationId xmlns:a16="http://schemas.microsoft.com/office/drawing/2014/main" id="{F1CF8700-981A-44B6-8F96-1941DCF324B9}"/>
              </a:ext>
            </a:extLst>
          </p:cNvPr>
          <p:cNvSpPr txBox="1"/>
          <p:nvPr/>
        </p:nvSpPr>
        <p:spPr>
          <a:xfrm>
            <a:off x="10606836" y="1640704"/>
            <a:ext cx="3124342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b="0" dirty="0"/>
              <a:t>Keras </a:t>
            </a:r>
            <a:r>
              <a:rPr lang="en-GB" dirty="0"/>
              <a:t>applications</a:t>
            </a:r>
            <a:r>
              <a:rPr lang="en-GB" b="0" dirty="0"/>
              <a:t> are deep learning models that are made available alongside pre-trained weights. These models can be used for prediction, feature extraction, and fine-tuning.</a:t>
            </a:r>
            <a:endParaRPr dirty="0"/>
          </a:p>
        </p:txBody>
      </p:sp>
      <p:pic>
        <p:nvPicPr>
          <p:cNvPr id="1026" name="Picture 2" descr="http://image-net.org/index_files/logo.jpg">
            <a:extLst>
              <a:ext uri="{FF2B5EF4-FFF2-40B4-BE49-F238E27FC236}">
                <a16:creationId xmlns:a16="http://schemas.microsoft.com/office/drawing/2014/main" id="{D9A525AE-E545-425F-A2CC-C4E354890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837" y="6477017"/>
            <a:ext cx="1184830" cy="16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4" name="Rectangle">
            <a:extLst>
              <a:ext uri="{FF2B5EF4-FFF2-40B4-BE49-F238E27FC236}">
                <a16:creationId xmlns:a16="http://schemas.microsoft.com/office/drawing/2014/main" id="{0AA2894E-01D2-4F93-88D6-222C6E198B9B}"/>
              </a:ext>
            </a:extLst>
          </p:cNvPr>
          <p:cNvSpPr/>
          <p:nvPr/>
        </p:nvSpPr>
        <p:spPr>
          <a:xfrm>
            <a:off x="10540889" y="8500887"/>
            <a:ext cx="3251714" cy="1005841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56" name="Thank you for making a new cheatsheet for R! These cheatsheets have an important job:">
            <a:extLst>
              <a:ext uri="{FF2B5EF4-FFF2-40B4-BE49-F238E27FC236}">
                <a16:creationId xmlns:a16="http://schemas.microsoft.com/office/drawing/2014/main" id="{89ABD04A-6626-4B16-9D9C-44F51655FEEA}"/>
              </a:ext>
            </a:extLst>
          </p:cNvPr>
          <p:cNvSpPr txBox="1"/>
          <p:nvPr/>
        </p:nvSpPr>
        <p:spPr>
          <a:xfrm>
            <a:off x="10606836" y="8544508"/>
            <a:ext cx="3124342" cy="1849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b="0" dirty="0"/>
              <a:t>A </a:t>
            </a:r>
            <a:r>
              <a:rPr lang="en-GB" b="0" dirty="0" err="1"/>
              <a:t>callback</a:t>
            </a:r>
            <a:r>
              <a:rPr lang="en-GB" b="0" dirty="0"/>
              <a:t> is a set of functions to be applied at given stages of the training procedure. You can use </a:t>
            </a:r>
            <a:r>
              <a:rPr lang="en-GB" b="0" dirty="0" err="1"/>
              <a:t>callbacks</a:t>
            </a:r>
            <a:r>
              <a:rPr lang="en-GB" b="0" dirty="0"/>
              <a:t> to get a view on internal states and statistics of the model during training.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en-GB" b="0" dirty="0"/>
          </a:p>
          <a:p>
            <a:pPr>
              <a:lnSpc>
                <a:spcPct val="80000"/>
              </a:lnSpc>
            </a:pPr>
            <a:r>
              <a:rPr lang="en-GB" dirty="0" err="1"/>
              <a:t>callback_early_stopping</a:t>
            </a:r>
            <a:r>
              <a:rPr lang="en-GB" dirty="0"/>
              <a:t>() </a:t>
            </a:r>
            <a:r>
              <a:rPr lang="en-GB" b="0" dirty="0"/>
              <a:t>Stop training when a monitored quantity has stopped improving</a:t>
            </a:r>
            <a:endParaRPr lang="en-GB" dirty="0"/>
          </a:p>
          <a:p>
            <a:pPr>
              <a:lnSpc>
                <a:spcPct val="80000"/>
              </a:lnSpc>
            </a:pPr>
            <a:r>
              <a:rPr lang="en-GB" dirty="0" err="1"/>
              <a:t>callback_learning_rate_scheduler</a:t>
            </a:r>
            <a:r>
              <a:rPr lang="en-GB" dirty="0"/>
              <a:t>() </a:t>
            </a:r>
            <a:r>
              <a:rPr lang="en-GB" b="0" dirty="0"/>
              <a:t>Learning rate scheduler</a:t>
            </a:r>
          </a:p>
          <a:p>
            <a:pPr>
              <a:lnSpc>
                <a:spcPct val="80000"/>
              </a:lnSpc>
            </a:pPr>
            <a:r>
              <a:rPr lang="en-GB" dirty="0" err="1"/>
              <a:t>callback_tensorboard</a:t>
            </a:r>
            <a:r>
              <a:rPr lang="en-GB" dirty="0"/>
              <a:t>() </a:t>
            </a:r>
            <a:r>
              <a:rPr lang="en-GB" b="0" dirty="0" err="1"/>
              <a:t>TensorBoard</a:t>
            </a:r>
            <a:r>
              <a:rPr lang="en-GB" b="0" dirty="0"/>
              <a:t> basic visualizations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258" name="Basics">
            <a:extLst>
              <a:ext uri="{FF2B5EF4-FFF2-40B4-BE49-F238E27FC236}">
                <a16:creationId xmlns:a16="http://schemas.microsoft.com/office/drawing/2014/main" id="{28E1174C-8B53-4CB8-881C-9CB22DC13AE0}"/>
              </a:ext>
            </a:extLst>
          </p:cNvPr>
          <p:cNvSpPr txBox="1"/>
          <p:nvPr/>
        </p:nvSpPr>
        <p:spPr>
          <a:xfrm>
            <a:off x="10588157" y="1254414"/>
            <a:ext cx="2603277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GB" dirty="0"/>
              <a:t>Pre-trained models</a:t>
            </a:r>
            <a:endParaRPr dirty="0"/>
          </a:p>
        </p:txBody>
      </p:sp>
      <p:sp>
        <p:nvSpPr>
          <p:cNvPr id="259" name="Basics">
            <a:extLst>
              <a:ext uri="{FF2B5EF4-FFF2-40B4-BE49-F238E27FC236}">
                <a16:creationId xmlns:a16="http://schemas.microsoft.com/office/drawing/2014/main" id="{81E4E75D-AC60-4F62-8275-A05BA217F355}"/>
              </a:ext>
            </a:extLst>
          </p:cNvPr>
          <p:cNvSpPr txBox="1"/>
          <p:nvPr/>
        </p:nvSpPr>
        <p:spPr>
          <a:xfrm>
            <a:off x="10588157" y="8111469"/>
            <a:ext cx="1312860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GB" dirty="0" err="1"/>
              <a:t>Callbacks</a:t>
            </a:r>
            <a:endParaRPr dirty="0"/>
          </a:p>
        </p:txBody>
      </p: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B19C63C2-F948-477E-B300-93FA6F70A7EF}"/>
              </a:ext>
            </a:extLst>
          </p:cNvPr>
          <p:cNvGrpSpPr/>
          <p:nvPr/>
        </p:nvGrpSpPr>
        <p:grpSpPr>
          <a:xfrm>
            <a:off x="12041158" y="292206"/>
            <a:ext cx="1643837" cy="937921"/>
            <a:chOff x="12041158" y="292206"/>
            <a:chExt cx="1643837" cy="937921"/>
          </a:xfrm>
        </p:grpSpPr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230487D5-B647-4B06-84ED-0C140C5C9A45}"/>
                </a:ext>
              </a:extLst>
            </p:cNvPr>
            <p:cNvGrpSpPr/>
            <p:nvPr/>
          </p:nvGrpSpPr>
          <p:grpSpPr>
            <a:xfrm>
              <a:off x="12041158" y="325834"/>
              <a:ext cx="660224" cy="904293"/>
              <a:chOff x="12041158" y="325834"/>
              <a:chExt cx="660224" cy="904293"/>
            </a:xfrm>
          </p:grpSpPr>
          <p:pic>
            <p:nvPicPr>
              <p:cNvPr id="271" name="Picture 4" descr="Image result for keras logo svg">
                <a:extLst>
                  <a:ext uri="{FF2B5EF4-FFF2-40B4-BE49-F238E27FC236}">
                    <a16:creationId xmlns:a16="http://schemas.microsoft.com/office/drawing/2014/main" id="{8129CD83-CFBE-4DF5-89F8-0C9B30E850D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041158" y="325834"/>
                <a:ext cx="660224" cy="6602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8FE3688A-EDDD-496C-8DBA-CC36E3EA00F0}"/>
                  </a:ext>
                </a:extLst>
              </p:cNvPr>
              <p:cNvSpPr/>
              <p:nvPr/>
            </p:nvSpPr>
            <p:spPr>
              <a:xfrm>
                <a:off x="12041158" y="953128"/>
                <a:ext cx="660224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dirty="0">
                    <a:solidFill>
                      <a:srgbClr val="D00000"/>
                    </a:solidFill>
                    <a:latin typeface="Menlo"/>
                  </a:rPr>
                  <a:t>Keras</a:t>
                </a:r>
                <a:endParaRPr lang="en-GB" dirty="0">
                  <a:solidFill>
                    <a:srgbClr val="D00000"/>
                  </a:solidFill>
                </a:endParaRPr>
              </a:p>
            </p:txBody>
          </p:sp>
        </p:grp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9D0D3826-C95E-40FA-BE7D-EAA9646FEC2F}"/>
                </a:ext>
              </a:extLst>
            </p:cNvPr>
            <p:cNvGrpSpPr/>
            <p:nvPr/>
          </p:nvGrpSpPr>
          <p:grpSpPr>
            <a:xfrm>
              <a:off x="12747933" y="292206"/>
              <a:ext cx="937062" cy="937921"/>
              <a:chOff x="12747933" y="292206"/>
              <a:chExt cx="937062" cy="937921"/>
            </a:xfrm>
          </p:grpSpPr>
          <p:pic>
            <p:nvPicPr>
              <p:cNvPr id="269" name="Picture 2" descr="Image result for tensorflow logo">
                <a:extLst>
                  <a:ext uri="{FF2B5EF4-FFF2-40B4-BE49-F238E27FC236}">
                    <a16:creationId xmlns:a16="http://schemas.microsoft.com/office/drawing/2014/main" id="{16BF790C-5DA7-4CEC-AC11-FB734BC88B7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876520" y="292206"/>
                <a:ext cx="679888" cy="7274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5D13504D-5553-43F4-8043-4F7F4712D773}"/>
                  </a:ext>
                </a:extLst>
              </p:cNvPr>
              <p:cNvSpPr/>
              <p:nvPr/>
            </p:nvSpPr>
            <p:spPr>
              <a:xfrm>
                <a:off x="12747933" y="953128"/>
                <a:ext cx="937062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dirty="0" err="1">
                    <a:solidFill>
                      <a:srgbClr val="F26429"/>
                    </a:solidFill>
                    <a:latin typeface="Menlo"/>
                  </a:rPr>
                  <a:t>Tensor</a:t>
                </a:r>
                <a:r>
                  <a:rPr lang="en-GB" dirty="0" err="1">
                    <a:solidFill>
                      <a:srgbClr val="A4A5A7"/>
                    </a:solidFill>
                    <a:latin typeface="Menlo"/>
                  </a:rPr>
                  <a:t>Flow</a:t>
                </a:r>
                <a:endParaRPr lang="en-GB" dirty="0">
                  <a:solidFill>
                    <a:srgbClr val="A4A5A7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2100164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1878</TotalTime>
  <Words>1682</Words>
  <Application>Microsoft Office PowerPoint</Application>
  <PresentationFormat>Custom</PresentationFormat>
  <Paragraphs>309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Avenir Roman</vt:lpstr>
      <vt:lpstr>Helvetica Light</vt:lpstr>
      <vt:lpstr>Menlo</vt:lpstr>
      <vt:lpstr>Source Sans Pro</vt:lpstr>
      <vt:lpstr>Source Sans Pro Light</vt:lpstr>
      <vt:lpstr>Source Sans Pro Semibold</vt:lpstr>
      <vt:lpstr>White</vt:lpstr>
      <vt:lpstr>Deep Learning with Keras : : CHEAT SHEET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with keras: : CHEAT SHEET </dc:title>
  <cp:lastModifiedBy>Andrie de Vries</cp:lastModifiedBy>
  <cp:revision>10</cp:revision>
  <dcterms:modified xsi:type="dcterms:W3CDTF">2017-12-21T20:43:35Z</dcterms:modified>
</cp:coreProperties>
</file>