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creativecommons.org/licenses/by-sa/4.0/" TargetMode="External"/><Relationship Id="rId8" Type="http://schemas.openxmlformats.org/officeDocument/2006/relationships/hyperlink" Target="mailto:info@rstudio.com" TargetMode="External"/><Relationship Id="rId9" Type="http://schemas.openxmlformats.org/officeDocument/2006/relationships/hyperlink" Target="http://rstudio.com" TargetMode="External"/><Relationship Id="rId10" Type="http://schemas.openxmlformats.org/officeDocument/2006/relationships/hyperlink" Target="http://tidyverse.org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149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tidyr.png" descr="tidy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53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4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6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8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60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1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62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63" name="readr.png" descr="read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6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7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8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9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70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73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1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2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4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7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9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83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1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2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4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8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9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91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3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4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6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8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1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2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3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8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6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04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05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7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9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10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11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2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13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14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15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6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7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8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9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20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21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7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8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9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10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85" name="separate(table3, rate,…"/>
          <p:cNvSpPr txBox="1"/>
          <p:nvPr/>
        </p:nvSpPr>
        <p:spPr>
          <a:xfrm>
            <a:off x="11034555" y="4055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312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16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323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22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41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pic>
        <p:nvPicPr>
          <p:cNvPr id="351" name="tidyr.png" descr="tid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5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6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7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8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59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61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62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363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5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6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8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9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70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1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72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3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4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5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6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7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8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9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0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81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2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3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