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Summarise Cases</a:t>
            </a:r>
          </a:p>
        </p:txBody>
      </p:sp>
      <p:sp>
        <p:nvSpPr>
          <p:cNvPr id="141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2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43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4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5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6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7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49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0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51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52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53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5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6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57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9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0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61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162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63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64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5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66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7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72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3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77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78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Group Cases</a:t>
            </a:r>
          </a:p>
        </p:txBody>
      </p:sp>
      <p:sp>
        <p:nvSpPr>
          <p:cNvPr id="179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Cases</a:t>
            </a:r>
          </a:p>
        </p:txBody>
      </p:sp>
      <p:sp>
        <p:nvSpPr>
          <p:cNvPr id="180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81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2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3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4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88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89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90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92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93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Variables</a:t>
            </a:r>
          </a:p>
        </p:txBody>
      </p:sp>
      <p:sp>
        <p:nvSpPr>
          <p:cNvPr id="194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95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6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97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8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9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200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4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5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2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3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4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5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7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8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9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0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3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4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5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6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7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52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48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9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53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4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58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9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0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61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62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63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8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83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5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6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Summarise Cases</a:t>
            </a:r>
          </a:p>
        </p:txBody>
      </p:sp>
      <p:sp>
        <p:nvSpPr>
          <p:cNvPr id="287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88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289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0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91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92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3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94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295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6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297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298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299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300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01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02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03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04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305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06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307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308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309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310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11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312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313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31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7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318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319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320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1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2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323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324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Group Cases</a:t>
            </a:r>
          </a:p>
        </p:txBody>
      </p:sp>
      <p:sp>
        <p:nvSpPr>
          <p:cNvPr id="325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Manipulate Cases</a:t>
            </a:r>
          </a:p>
        </p:txBody>
      </p:sp>
      <p:sp>
        <p:nvSpPr>
          <p:cNvPr id="326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327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328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329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330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2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3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337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334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335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336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338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339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Manipulate Variables</a:t>
            </a:r>
          </a:p>
        </p:txBody>
      </p:sp>
      <p:sp>
        <p:nvSpPr>
          <p:cNvPr id="340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341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342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343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344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5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346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347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48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9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351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2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54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5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56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57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58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360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1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2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3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4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5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6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67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68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69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0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1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2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3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4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75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76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9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0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1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2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3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86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1759740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FFA941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Data Transformation with dplyr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t>: : </a:t>
            </a:r>
            <a:r>
              <a:rPr sz="3300"/>
              <a:t>CHEAT SHEET</a:t>
            </a:r>
            <a:r>
              <a:t> 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394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95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399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00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404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5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06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407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426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11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4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5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8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0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4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27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432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433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Vector Functions</a:t>
            </a:r>
          </a:p>
        </p:txBody>
      </p:sp>
      <p:sp>
        <p:nvSpPr>
          <p:cNvPr id="434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435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6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437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Summary Functions</a:t>
            </a:r>
          </a:p>
        </p:txBody>
      </p:sp>
      <p:sp>
        <p:nvSpPr>
          <p:cNvPr id="438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440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441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442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Row Names</a:t>
            </a:r>
          </a:p>
        </p:txBody>
      </p:sp>
      <p:sp>
        <p:nvSpPr>
          <p:cNvPr id="443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4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445" name="RStudio® is a trademark of RStudio, Inc.  •  CC BY SA 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44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7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1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452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Combine Tables</a:t>
            </a:r>
          </a:p>
        </p:txBody>
      </p:sp>
      <p:sp>
        <p:nvSpPr>
          <p:cNvPr id="453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4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455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456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457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458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459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0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1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462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463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464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465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466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7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6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470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1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2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73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74" name="1.pdf" descr="1.pdf"/>
          <p:cNvPicPr>
            <a:picLocks noChangeAspect="1"/>
          </p:cNvPicPr>
          <p:nvPr/>
        </p:nvPicPr>
        <p:blipFill>
          <a:blip r:embed="rId9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8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475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47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77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479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481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490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482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83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484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85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86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487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488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489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491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5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96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504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498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99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500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501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02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503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505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50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513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514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516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517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518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520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