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hyperlink" Target="https://creativecommons.org/licenses/by-sa/4.0/" TargetMode="External"/><Relationship Id="rId24" Type="http://schemas.openxmlformats.org/officeDocument/2006/relationships/hyperlink" Target="mailto:info@rstudio.com" TargetMode="External"/><Relationship Id="rId25" Type="http://schemas.openxmlformats.org/officeDocument/2006/relationships/hyperlink" Target="http://rstudio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hyperlink" Target="https://creativecommons.org/licenses/by-sa/4.0/" TargetMode="External"/><Relationship Id="rId40" Type="http://schemas.openxmlformats.org/officeDocument/2006/relationships/hyperlink" Target="mailto:info@rstudio.com" TargetMode="External"/><Relationship Id="rId41" Type="http://schemas.openxmlformats.org/officeDocument/2006/relationships/hyperlink" Target="http://rstudio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10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hyperlink" Target="https://creativecommons.org/licenses/by-sa/4.0/" TargetMode="External"/><Relationship Id="rId24" Type="http://schemas.openxmlformats.org/officeDocument/2006/relationships/hyperlink" Target="mailto:info@rstudio.com" TargetMode="External"/><Relationship Id="rId25" Type="http://schemas.openxmlformats.org/officeDocument/2006/relationships/hyperlink" Target="http://rstudio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hyperlink" Target="https://creativecommons.org/licenses/by-sa/4.0/" TargetMode="External"/><Relationship Id="rId40" Type="http://schemas.openxmlformats.org/officeDocument/2006/relationships/hyperlink" Target="mailto:info@rstudio.com" TargetMode="External"/><Relationship Id="rId41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68A5F2"/>
              </a:solidFill>
              <a:ln w="3175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68A5F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B2D5FB">
              <a:alpha val="30174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8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9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0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1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2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3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4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5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6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147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0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51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Basics</a:t>
            </a:r>
          </a:p>
        </p:txBody>
      </p:sp>
      <p:sp>
        <p:nvSpPr>
          <p:cNvPr id="15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55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5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8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9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60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61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62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63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64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71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3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74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7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78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79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0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1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82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83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4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5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86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88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89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90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208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21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24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25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26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29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30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6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37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38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39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40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41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42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43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44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45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46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47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48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49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50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251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52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5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54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55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7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7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1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2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9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1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3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31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8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3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50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2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8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1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85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8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40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7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404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2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5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410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4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41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26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0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1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2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3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4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6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7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8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6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4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4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2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4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66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5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5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59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455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6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7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8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60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1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2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3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94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3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68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7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8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9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0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1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2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4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05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04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98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96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97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99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0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503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501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502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512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50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1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507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8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9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0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62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51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2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6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7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614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5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6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35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19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3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0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37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44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3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4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6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4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9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5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8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52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3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7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9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6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8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61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3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4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5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6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7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75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4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71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2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84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3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77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9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87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6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8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89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90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407AAA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95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4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98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9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7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9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Geoms</a:t>
            </a:r>
          </a:p>
        </p:txBody>
      </p:sp>
      <p:sp>
        <p:nvSpPr>
          <p:cNvPr id="700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407AAA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701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2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3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4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5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6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7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8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9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710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711" name="ggplot2.png" descr="ggplot2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RStudio® is a trademark of RStudio, Inc.  •  CC BY SA 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5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714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68A5F2"/>
            </a:solidFill>
            <a:ln w="3175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68A5F2">
                <a:alpha val="504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Triangle"/>
            <p:cNvSpPr/>
            <p:nvPr/>
          </p:nvSpPr>
          <p:spPr>
            <a:xfrm rot="1800000">
              <a:off x="3470359" y="1634009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Circle"/>
            <p:cNvSpPr/>
            <p:nvPr/>
          </p:nvSpPr>
          <p:spPr>
            <a:xfrm flipH="1">
              <a:off x="3461021" y="150746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Triangle"/>
            <p:cNvSpPr/>
            <p:nvPr/>
          </p:nvSpPr>
          <p:spPr>
            <a:xfrm rot="1800000">
              <a:off x="3470359" y="312963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Triangle"/>
            <p:cNvSpPr/>
            <p:nvPr/>
          </p:nvSpPr>
          <p:spPr>
            <a:xfrm rot="19800000">
              <a:off x="4044130" y="318647"/>
              <a:ext cx="1319509" cy="1143861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Circle"/>
            <p:cNvSpPr/>
            <p:nvPr/>
          </p:nvSpPr>
          <p:spPr>
            <a:xfrm flipH="1">
              <a:off x="4990920" y="1513341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Circle"/>
            <p:cNvSpPr/>
            <p:nvPr/>
          </p:nvSpPr>
          <p:spPr>
            <a:xfrm flipH="1">
              <a:off x="2315196" y="84404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30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55714" t="-12920" r="44285" b="112920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3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Scales</a:t>
            </a:r>
          </a:p>
        </p:txBody>
      </p:sp>
      <p:sp>
        <p:nvSpPr>
          <p:cNvPr id="73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Coordinate Systems</a:t>
            </a:r>
          </a:p>
        </p:txBody>
      </p:sp>
      <p:sp>
        <p:nvSpPr>
          <p:cNvPr id="736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7" name="ggplot2.png" descr="ggplo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9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40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407AAA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41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78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42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3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44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45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6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47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48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49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56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750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51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2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3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4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5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57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766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758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59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0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1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2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3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4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5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67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8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9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0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72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77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73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4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5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79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780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781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2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83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4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5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86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87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68A5F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8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91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8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2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93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9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9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7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801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802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803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4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5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6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7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8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9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810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1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2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813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814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815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816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817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818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821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2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3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4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825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826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82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8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29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0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1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4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3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39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42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4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5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4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8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4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51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4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52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5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7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5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6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8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66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6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73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86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72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7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6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7" name="Rplot03.pdf" descr="Rplot03.pdf"/>
          <p:cNvPicPr>
            <a:picLocks noChangeAspect="1"/>
          </p:cNvPicPr>
          <p:nvPr/>
        </p:nvPicPr>
        <p:blipFill>
          <a:blip r:embed="rId16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78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Position Adjustments</a:t>
            </a:r>
          </a:p>
        </p:txBody>
      </p:sp>
      <p:sp>
        <p:nvSpPr>
          <p:cNvPr id="879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4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6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7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8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9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0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1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2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3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4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5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6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Themes</a:t>
            </a:r>
          </a:p>
        </p:txBody>
      </p:sp>
      <p:sp>
        <p:nvSpPr>
          <p:cNvPr id="897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98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9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900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5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Faceting</a:t>
            </a:r>
          </a:p>
        </p:txBody>
      </p:sp>
      <p:sp>
        <p:nvSpPr>
          <p:cNvPr id="908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9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915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910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911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912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913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914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921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916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17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18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19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920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32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922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2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9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0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1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3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Labels</a:t>
            </a:r>
          </a:p>
        </p:txBody>
      </p:sp>
      <p:sp>
        <p:nvSpPr>
          <p:cNvPr id="938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39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940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41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2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43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44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45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6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7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8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Legends</a:t>
            </a:r>
          </a:p>
        </p:txBody>
      </p:sp>
      <p:sp>
        <p:nvSpPr>
          <p:cNvPr id="949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0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51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Zooming</a:t>
            </a:r>
          </a:p>
        </p:txBody>
      </p:sp>
      <p:sp>
        <p:nvSpPr>
          <p:cNvPr id="952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3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5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RStudio® is a trademark of RStudio, Inc.  •  CC BY SA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9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0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1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97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95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74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76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977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78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79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0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1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2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3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4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5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6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7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8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9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990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Basics</a:t>
            </a:r>
          </a:p>
        </p:txBody>
      </p:sp>
      <p:sp>
        <p:nvSpPr>
          <p:cNvPr id="991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92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93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994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99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9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97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98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99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000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008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001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002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3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4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5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6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7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009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10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011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012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013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15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16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017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18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19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20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021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22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23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024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25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026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045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027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28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9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0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1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2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3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046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047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8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9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0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1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2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3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4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5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6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7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058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6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1059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0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1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1062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063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1064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5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67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1068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1073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106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0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74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1075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1076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1077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1078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1079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1080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1081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1082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1083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1084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1085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1086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1087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1088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1089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1090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1091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1092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1093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1094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7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10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6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098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01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109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0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4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110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3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7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110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6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10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110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9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113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111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2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16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111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5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19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111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8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30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112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29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21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2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3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4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5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6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7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8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50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11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49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1132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3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4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5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6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7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8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9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0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1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2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3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4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5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6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7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8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79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115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8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1152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3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4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5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6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7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8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9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0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1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2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3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4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5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6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7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8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9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0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1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2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3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4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5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6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7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86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118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85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1181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2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3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4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21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118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20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1188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9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0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1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2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3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4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5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6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7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8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9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0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1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2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3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4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5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6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7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8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9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0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1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2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3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4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5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6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7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8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9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40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122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39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1223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4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5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6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7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8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9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0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1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2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3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4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5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6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7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8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46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124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45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1242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3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4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80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124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63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1248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9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0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1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2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3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4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5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6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7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8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9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0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1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2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279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1264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5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6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7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8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9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0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1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2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3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4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5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6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7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8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84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128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2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291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12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90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128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8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8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8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304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129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03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1297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1293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94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95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96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298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99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00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01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02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32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130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31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1306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7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8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9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0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1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2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3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4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5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6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7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8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9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0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1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2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3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4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5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6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7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8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9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0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43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133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42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1336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1334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35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337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38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1341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1339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40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1350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134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49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1345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6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7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8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400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1351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2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3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4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5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6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7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8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9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0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1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2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3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4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5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6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7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8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9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1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3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4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5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6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7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8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9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0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1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2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3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4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5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6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7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8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9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0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1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2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3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4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5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6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7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8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9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50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1401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2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3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4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5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6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7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8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9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0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1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2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3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4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5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6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7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8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9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0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1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2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3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4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5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6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7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8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9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0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1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2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3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4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5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6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7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8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9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0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1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2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3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4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5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6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7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8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9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56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145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55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1452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53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54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73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1457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8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9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0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1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2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3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4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5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6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7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8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9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0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1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2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79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147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78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1475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6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7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482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148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1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85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148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4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88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148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7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97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148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6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1490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1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2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3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4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5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07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149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06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1499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0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1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2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3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4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5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13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150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12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1509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0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1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22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151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21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1515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6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7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8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9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20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525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152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4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26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1527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1528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9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0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1533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15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2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36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153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5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37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Geoms</a:t>
            </a:r>
          </a:p>
        </p:txBody>
      </p:sp>
      <p:sp>
        <p:nvSpPr>
          <p:cNvPr id="1538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3DA642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1539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0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1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2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3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4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5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6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7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1548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1549" name="ggplot2.png" descr="ggplot2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1550" name="RStudio® is a trademark of RStudio, Inc.  •  CC BY SA 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5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  <p:sp>
        <p:nvSpPr>
          <p:cNvPr id="1551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0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156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5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69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71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7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Scales</a:t>
            </a:r>
          </a:p>
        </p:txBody>
      </p:sp>
      <p:sp>
        <p:nvSpPr>
          <p:cNvPr id="157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75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Coordinate Systems</a:t>
            </a:r>
          </a:p>
        </p:txBody>
      </p:sp>
      <p:sp>
        <p:nvSpPr>
          <p:cNvPr id="1576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77" name="ggplot2.png" descr="ggplo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1578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79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1580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1581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1618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1582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83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584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1585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86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587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1588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1589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1596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1590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91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2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3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4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5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597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611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1606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1598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99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0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1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2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3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4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5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1607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8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9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0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12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1617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1613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4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5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6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619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1620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1621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22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1623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24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25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1626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1627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28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1631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162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2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1633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1640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163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39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35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36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37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38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1641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1642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1643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4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5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6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7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8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9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1650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51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52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1653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1654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1655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1656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1657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1658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16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1660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1661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62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63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64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1665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1666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1672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166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8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69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70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71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1678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167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4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7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7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7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1679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1682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168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5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168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8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168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91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168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92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169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97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169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6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98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1699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1706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170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0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70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713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170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12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70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1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1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171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5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6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7" name="Rplot03.pdf" descr="Rplot03.pdf"/>
          <p:cNvPicPr>
            <a:picLocks noChangeAspect="1"/>
          </p:cNvPicPr>
          <p:nvPr/>
        </p:nvPicPr>
        <p:blipFill>
          <a:blip r:embed="rId16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718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Position Adjustments</a:t>
            </a:r>
          </a:p>
        </p:txBody>
      </p:sp>
      <p:sp>
        <p:nvSpPr>
          <p:cNvPr id="1719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172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1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2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3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4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725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6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7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8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9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0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1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2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3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4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5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6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Themes</a:t>
            </a:r>
          </a:p>
        </p:txBody>
      </p:sp>
      <p:sp>
        <p:nvSpPr>
          <p:cNvPr id="1737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1738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9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1740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1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2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4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5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746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7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Faceting</a:t>
            </a:r>
          </a:p>
        </p:txBody>
      </p:sp>
      <p:sp>
        <p:nvSpPr>
          <p:cNvPr id="1748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9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1755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1750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1751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1752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1753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1754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1761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1756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57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58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759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760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772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1762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5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6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9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0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1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7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4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5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6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1777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Labels</a:t>
            </a:r>
          </a:p>
        </p:txBody>
      </p:sp>
      <p:sp>
        <p:nvSpPr>
          <p:cNvPr id="1778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79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1780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1781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82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1783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1784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785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86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87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88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Legends</a:t>
            </a:r>
          </a:p>
        </p:txBody>
      </p:sp>
      <p:sp>
        <p:nvSpPr>
          <p:cNvPr id="1789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90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1791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Zooming</a:t>
            </a:r>
          </a:p>
        </p:txBody>
      </p:sp>
      <p:sp>
        <p:nvSpPr>
          <p:cNvPr id="1792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93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179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5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1796" name="RStudio® is a trademark of RStudio, Inc.  •  CC BY SA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9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0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1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