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mailto:hadley@me.com" TargetMode="External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://r-pkgs.had.co.nz" TargetMode="External"/><Relationship Id="rId9" Type="http://schemas.openxmlformats.org/officeDocument/2006/relationships/image" Target="../media/image1.tif"/><Relationship Id="rId10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rmarkdown.rstudio.com" TargetMode="External"/><Relationship Id="rId8" Type="http://schemas.openxmlformats.org/officeDocument/2006/relationships/hyperlink" Target="http://r-pkgs.had.co.nz/release.html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3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132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9422107" y="4987184"/>
            <a:ext cx="4259109" cy="141216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7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8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9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40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797979"/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41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2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3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4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Package Structure</a:t>
            </a:r>
          </a:p>
        </p:txBody>
      </p:sp>
      <p:sp>
        <p:nvSpPr>
          <p:cNvPr id="147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9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51" name="RStudio® is a trademark of RStudio, Inc.  •  CC BY SA 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5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5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63834"/>
                    <a:gridCol w="507865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38100" marR="38100" marT="38100" marB="381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6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2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4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6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7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8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9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80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81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3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4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5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92" name="devtools::use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3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4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5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6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7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8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9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200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201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2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3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4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5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8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6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7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8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rgbClr val="797979"/>
                </a:solidFill>
              </a:rPr>
              <a:t>(keyboard shortcut)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9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10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11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3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4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5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6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7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1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2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797979"/>
                </a:solidFill>
              </a:defRPr>
            </a:pPr>
            <a:r>
              <a:t>Example Test</a:t>
            </a:r>
          </a:p>
        </p:txBody>
      </p:sp>
      <p:sp>
        <p:nvSpPr>
          <p:cNvPr id="225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7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8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9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0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Rectangle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Rectangle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0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1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2" name="RStudio® is a trademark of RStudio, Inc.  •  CC BY SA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6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9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50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1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2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3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rgbClr val="797979"/>
                </a:solidFill>
              </a:rPr>
              <a:t>(</a:t>
            </a:r>
            <a:r>
              <a:rPr u="sng">
                <a:solidFill>
                  <a:srgbClr val="797979"/>
                </a:solidFill>
                <a:hlinkClick r:id="rId7" invalidUrl="" action="" tgtFrame="" tooltip="" history="1" highlightClick="0" endSnd="0"/>
              </a:rPr>
              <a:t>rmarkdown.rstudio.com</a:t>
            </a:r>
            <a:r>
              <a:rPr>
                <a:solidFill>
                  <a:srgbClr val="797979"/>
                </a:solidFill>
              </a:rPr>
              <a:t>)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7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\tab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8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9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60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rgbClr val="797979"/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1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5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7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8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9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70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3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data</a:t>
            </a:r>
          </a:p>
        </p:txBody>
      </p:sp>
      <p:sp>
        <p:nvSpPr>
          <p:cNvPr id="274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S4</a:t>
            </a:r>
          </a:p>
        </p:txBody>
      </p:sp>
      <p:sp>
        <p:nvSpPr>
          <p:cNvPr id="275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RC</a:t>
            </a:r>
          </a:p>
        </p:txBody>
      </p:sp>
      <p:sp>
        <p:nvSpPr>
          <p:cNvPr id="276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7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8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9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80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2" name="Rectangle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3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4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7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8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89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0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1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2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3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4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5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6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7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8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298" name="devtools.png" descr="devtools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roxygen2.png" descr="roxygen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