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purrr.tidyverse.org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9D2"/>
              </a:solidFill>
              <a:ln w="3175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9D2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38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42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6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3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4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59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60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2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9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0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1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76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4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80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1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88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82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89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91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93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94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205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95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8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99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1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2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3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04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2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7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08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210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22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21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1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4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1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7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21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0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33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2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2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2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2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2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3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3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3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34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36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37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8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9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0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1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2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3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4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5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6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7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8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49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51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52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53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76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64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5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0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1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6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75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66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7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2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3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4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98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86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7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8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9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0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1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4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5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8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8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20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308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9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0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0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09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1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1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1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21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22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23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24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7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28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29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0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1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332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34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49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44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3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7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3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40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42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45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48" name="Group"/>
            <p:cNvGrpSpPr/>
            <p:nvPr/>
          </p:nvGrpSpPr>
          <p:grpSpPr>
            <a:xfrm>
              <a:off x="485400" y="21549"/>
              <a:ext cx="771590" cy="622301"/>
              <a:chOff x="0" y="12700"/>
              <a:chExt cx="771588" cy="622299"/>
            </a:xfrm>
          </p:grpSpPr>
          <p:graphicFrame>
            <p:nvGraphicFramePr>
              <p:cNvPr id="34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4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370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60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5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5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5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5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6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69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62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6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6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6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6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6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67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89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7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2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75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7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4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78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7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7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8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79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80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82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8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8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90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91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402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92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5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93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9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98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9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9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401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99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40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40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08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404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0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40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406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410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411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412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3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14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5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18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416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7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19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23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24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41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28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0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31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32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33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34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35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8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9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0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64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43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4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45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46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47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50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48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1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55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52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56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63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57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6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83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65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67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68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71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69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0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2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76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73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4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75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77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78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79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80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84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5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87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90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8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9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93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9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2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6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5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8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512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50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0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0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1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1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25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513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16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1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5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19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1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18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22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2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21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2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4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26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44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37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27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3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33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36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35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3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43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39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42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4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57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45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48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4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4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51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4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54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5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3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55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56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58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59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60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61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62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63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64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65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66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67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68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69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70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71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72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605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73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4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77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79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81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83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94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85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6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7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8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9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90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91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92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93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95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96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606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45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607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08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11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613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615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17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28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19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3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24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25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26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27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29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30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9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1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3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4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50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46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47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8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9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51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56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52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3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4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5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61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57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8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9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0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62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92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72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65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66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7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8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69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0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1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7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73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74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5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6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89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78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83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7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88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8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8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90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703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93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4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5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6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7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8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99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0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1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02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704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21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709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05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6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7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8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710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15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711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2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3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4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20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716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7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8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19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26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22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23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4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5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27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41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30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1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2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33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34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35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40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36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7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38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39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46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42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3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4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5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47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52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48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49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0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1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53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62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55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6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57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58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59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60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61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63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64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65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66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7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68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9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70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71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72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90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83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7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7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7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8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8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8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8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89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85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8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8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8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0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79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9D2"/>
              </a:solidFill>
              <a:ln w="3175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9D2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D0D1D2"/>
              </a:solidFill>
              <a:ln w="6350" cap="flat">
                <a:solidFill>
                  <a:srgbClr val="D0D1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9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D0D1D2"/>
              </a:solidFill>
              <a:ln w="6350" cap="flat">
                <a:solidFill>
                  <a:srgbClr val="D0D1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D0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D0D1D2"/>
              </a:solidFill>
              <a:ln w="6350" cap="flat">
                <a:solidFill>
                  <a:srgbClr val="D0D1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0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2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81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9D2"/>
              </a:solidFill>
              <a:ln w="3175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9D2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9D2"/>
              </a:solidFill>
              <a:ln w="6350" cap="flat">
                <a:solidFill>
                  <a:srgbClr val="83A9D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1D2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1D2AD"/>
              </a:solidFill>
              <a:ln w="6350" cap="flat">
                <a:solidFill>
                  <a:srgbClr val="B1D2A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2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9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2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28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829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30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5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33" name="purrr.png" descr="purr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834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835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836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83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8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4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2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3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4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45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46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49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50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851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55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52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53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54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56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57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58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59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60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61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62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63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64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65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6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76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67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68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69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71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72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73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74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77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91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78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9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80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81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82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83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84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85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86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87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88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89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90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903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92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902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93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4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5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6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97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8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99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900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901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904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5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06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907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908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909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910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911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912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926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917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913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14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915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916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22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918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919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20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21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923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24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927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931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928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929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30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35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932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93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934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936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948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941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939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940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944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942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943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945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46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949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950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951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52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53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4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55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6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7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58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59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60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61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62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63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