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www.rstudio.com/products/rstudio-server-pro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9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45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6" name="RStudio-Ball.png" descr="RStudio-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50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48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49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1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3" name="RStudio_Hex_rmarkdown.png" descr="RStudio_Hex_rmarkdown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54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64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0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1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2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3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5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66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68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69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70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71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72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73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77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74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5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6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78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80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81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82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87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88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1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94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5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6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7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9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200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201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202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203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204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205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206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207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208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209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210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211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212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213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214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215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216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17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18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19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20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21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22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23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24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29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8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31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4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4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46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7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48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49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50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51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52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53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54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55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56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57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58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59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60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1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75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76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7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79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80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81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82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83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84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85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86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87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88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89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90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91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92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93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94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95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96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97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98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303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99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300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1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302" name="LaTeX_logo.png" descr="LaTeX_logo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04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06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25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26" name="gitIconLarge.png" descr="gitIconLarge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28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29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30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31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32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33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34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35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36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3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4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46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47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49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2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50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51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54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56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57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58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59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60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61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62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63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64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65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66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67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68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69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70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71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72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73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74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75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76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77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78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79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80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81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82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83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84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85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86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87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88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89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90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91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92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1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4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6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7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8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0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1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0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2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411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3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16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17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18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5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4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8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2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3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4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35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6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7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8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9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0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41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44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45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46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49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7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52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54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55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6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57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8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59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0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7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6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480" name="Table"/>
          <p:cNvGraphicFramePr/>
          <p:nvPr/>
        </p:nvGraphicFramePr>
        <p:xfrm>
          <a:off x="384876" y="5551591"/>
          <a:ext cx="4399943" cy="4381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561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Outline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1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2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3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4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5" name="Table"/>
          <p:cNvGraphicFramePr/>
          <p:nvPr/>
        </p:nvGraphicFramePr>
        <p:xfrm>
          <a:off x="376387" y="23975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6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RStudio® is a trademark of RStudio, Inc.  •  CC BY SA  RStudio •  info@rstudio.com  •  844-448-1212 • rstudio.com •  Learn more at www.rstudio.com  •  RStudio IDE  0.1.0  •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0.1.0  •  Updated: 2017-09</a:t>
            </a:r>
          </a:p>
        </p:txBody>
      </p:sp>
      <p:graphicFrame>
        <p:nvGraphicFramePr>
          <p:cNvPr id="490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2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493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494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495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496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97" name="RStudio-Ball.png" descr="RStudio-B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