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hyperlink" Target="https://creativecommons.org/licenses/by-sa/4.0/" TargetMode="External"/><Relationship Id="rId24" Type="http://schemas.openxmlformats.org/officeDocument/2006/relationships/hyperlink" Target="mailto:info@rstudio.com" TargetMode="External"/><Relationship Id="rId25" Type="http://schemas.openxmlformats.org/officeDocument/2006/relationships/hyperlink" Target="http://rstudio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22" Type="http://schemas.openxmlformats.org/officeDocument/2006/relationships/image" Target="../media/image42.png"/><Relationship Id="rId23" Type="http://schemas.openxmlformats.org/officeDocument/2006/relationships/image" Target="../media/image43.png"/><Relationship Id="rId24" Type="http://schemas.openxmlformats.org/officeDocument/2006/relationships/image" Target="../media/image44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55.png"/><Relationship Id="rId36" Type="http://schemas.openxmlformats.org/officeDocument/2006/relationships/image" Target="../media/image56.png"/><Relationship Id="rId37" Type="http://schemas.openxmlformats.org/officeDocument/2006/relationships/image" Target="../media/image57.png"/><Relationship Id="rId38" Type="http://schemas.openxmlformats.org/officeDocument/2006/relationships/image" Target="../media/image58.png"/><Relationship Id="rId39" Type="http://schemas.openxmlformats.org/officeDocument/2006/relationships/hyperlink" Target="https://creativecommons.org/licenses/by-sa/4.0/" TargetMode="External"/><Relationship Id="rId40" Type="http://schemas.openxmlformats.org/officeDocument/2006/relationships/hyperlink" Target="mailto:info@rstudio.com" TargetMode="External"/><Relationship Id="rId41" Type="http://schemas.openxmlformats.org/officeDocument/2006/relationships/hyperlink" Target="http://rstudio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10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hyperlink" Target="https://creativecommons.org/licenses/by-sa/4.0/" TargetMode="External"/><Relationship Id="rId22" Type="http://schemas.openxmlformats.org/officeDocument/2006/relationships/hyperlink" Target="mailto:info@rstudio.com" TargetMode="External"/><Relationship Id="rId23" Type="http://schemas.openxmlformats.org/officeDocument/2006/relationships/hyperlink" Target="http://rstudio.com" TargetMode="External"/><Relationship Id="rId24" Type="http://schemas.openxmlformats.org/officeDocument/2006/relationships/image" Target="../media/image3.png"/><Relationship Id="rId25" Type="http://schemas.openxmlformats.org/officeDocument/2006/relationships/image" Target="../media/image2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image" Target="../media/image57.png"/><Relationship Id="rId35" Type="http://schemas.openxmlformats.org/officeDocument/2006/relationships/image" Target="../media/image58.png"/><Relationship Id="rId36" Type="http://schemas.openxmlformats.org/officeDocument/2006/relationships/hyperlink" Target="https://creativecommons.org/licenses/by-sa/4.0/" TargetMode="External"/><Relationship Id="rId37" Type="http://schemas.openxmlformats.org/officeDocument/2006/relationships/hyperlink" Target="mailto:info@rstudio.com" TargetMode="External"/><Relationship Id="rId38" Type="http://schemas.openxmlformats.org/officeDocument/2006/relationships/hyperlink" Target="http://rstudio.com" TargetMode="External"/><Relationship Id="rId39" Type="http://schemas.openxmlformats.org/officeDocument/2006/relationships/image" Target="../media/image3.png"/><Relationship Id="rId40" Type="http://schemas.openxmlformats.org/officeDocument/2006/relationships/image" Target="../media/image23.png"/><Relationship Id="rId41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68A5F2"/>
              </a:solidFill>
              <a:ln w="3175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68A5F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68A5F2"/>
              </a:solidFill>
              <a:ln w="6350" cap="flat">
                <a:solidFill>
                  <a:srgbClr val="68A5F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2D5F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2D5FB"/>
              </a:solidFill>
              <a:ln w="6350" cap="flat">
                <a:solidFill>
                  <a:srgbClr val="B2D5FB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68A5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B2D5FB">
              <a:alpha val="30174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8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9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0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1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2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3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4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5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46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47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0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51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Basics</a:t>
            </a:r>
          </a:p>
        </p:txBody>
      </p:sp>
      <p:sp>
        <p:nvSpPr>
          <p:cNvPr id="15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55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5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8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9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60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61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62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63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4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71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2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3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74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7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78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79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0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1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82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83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84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85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86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88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89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90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208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3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21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2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24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25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26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29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30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36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37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38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39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40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41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42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43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44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45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46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47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48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49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50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51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52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53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54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55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8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7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7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0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8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1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2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1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94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1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3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0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314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8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3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50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5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2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85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6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7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8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1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2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3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4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5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7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8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9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08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4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404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2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5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410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4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41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26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0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1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2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3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4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5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7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8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9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0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46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4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4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2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4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4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5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66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5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5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59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55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6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7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58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60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1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3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94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6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68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8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9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0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2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3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6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05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9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04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98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96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97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99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00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503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501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502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512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5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1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507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8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9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10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62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51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2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63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6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2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18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7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614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6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35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19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0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2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8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9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0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1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2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3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4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3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37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44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3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4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6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4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9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5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8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52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3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7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6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8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61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4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5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6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75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7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4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71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2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84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83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77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79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87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8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6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8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89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90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407AAA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95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9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4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98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9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7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9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Geoms</a:t>
            </a:r>
          </a:p>
        </p:txBody>
      </p:sp>
      <p:sp>
        <p:nvSpPr>
          <p:cNvPr id="700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407AAA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701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2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3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4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5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6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7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8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B2D5FB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09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710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711" name="ggplot2.png" descr="ggplot2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up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714" name="Triangle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68A5F2"/>
            </a:solidFill>
            <a:ln w="3175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5" name="Circle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6" name="Circle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68A5F2">
                <a:alpha val="504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7" name="Triangle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8" name="Triangle"/>
            <p:cNvSpPr/>
            <p:nvPr/>
          </p:nvSpPr>
          <p:spPr>
            <a:xfrm rot="1800000">
              <a:off x="3470359" y="1634009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9" name="Circle"/>
            <p:cNvSpPr/>
            <p:nvPr/>
          </p:nvSpPr>
          <p:spPr>
            <a:xfrm flipH="1">
              <a:off x="3461021" y="150746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0" name="Circle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1" name="Triangle"/>
            <p:cNvSpPr/>
            <p:nvPr/>
          </p:nvSpPr>
          <p:spPr>
            <a:xfrm rot="1800000">
              <a:off x="3470359" y="312963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2" name="Circle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3" name="Triangle"/>
            <p:cNvSpPr/>
            <p:nvPr/>
          </p:nvSpPr>
          <p:spPr>
            <a:xfrm rot="19800000">
              <a:off x="4044130" y="318647"/>
              <a:ext cx="1319509" cy="1143861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4" name="Circle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5" name="Triangle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68A5F2"/>
            </a:solidFill>
            <a:ln w="6350" cap="flat">
              <a:solidFill>
                <a:srgbClr val="68A5F2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Circle"/>
            <p:cNvSpPr/>
            <p:nvPr/>
          </p:nvSpPr>
          <p:spPr>
            <a:xfrm flipH="1">
              <a:off x="4990920" y="1513341"/>
              <a:ext cx="422090" cy="422090"/>
            </a:xfrm>
            <a:prstGeom prst="ellipse">
              <a:avLst/>
            </a:prstGeom>
            <a:solidFill>
              <a:srgbClr val="B2D5F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Triangle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B2D5FB"/>
            </a:solidFill>
            <a:ln w="6350" cap="flat">
              <a:solidFill>
                <a:srgbClr val="B2D5F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Circle"/>
            <p:cNvSpPr/>
            <p:nvPr/>
          </p:nvSpPr>
          <p:spPr>
            <a:xfrm flipH="1">
              <a:off x="2315196" y="844041"/>
              <a:ext cx="422090" cy="422090"/>
            </a:xfrm>
            <a:prstGeom prst="ellipse">
              <a:avLst/>
            </a:prstGeom>
            <a:solidFill>
              <a:srgbClr val="68A5F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3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1" name="Rectangle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55714" t="-12920" r="44285" b="112920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3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Scales</a:t>
            </a:r>
          </a:p>
        </p:txBody>
      </p:sp>
      <p:sp>
        <p:nvSpPr>
          <p:cNvPr id="73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Coordinate Systems</a:t>
            </a:r>
          </a:p>
        </p:txBody>
      </p:sp>
      <p:sp>
        <p:nvSpPr>
          <p:cNvPr id="736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37" name="ggplot2.png" descr="ggplot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B2D5FB">
              <a:alpha val="29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39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40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407AAA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41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78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42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3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44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45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46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47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48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49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56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750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51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2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3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4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55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57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766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758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59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0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1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2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3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4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65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67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8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69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0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72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77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73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4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5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79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780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781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2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83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4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5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86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87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68A5F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8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91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8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2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93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9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9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7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801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802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803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4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5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6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7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8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09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810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1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812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813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814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815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816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817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818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821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2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3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824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825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826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82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8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29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0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1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38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4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3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3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39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42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4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5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4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48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4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1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4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2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5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57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5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56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58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66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6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73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6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72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68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69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71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7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5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7" name="Rplot03.pdf" descr="Rplot03.pdf"/>
          <p:cNvPicPr>
            <a:picLocks noChangeAspect="1"/>
          </p:cNvPicPr>
          <p:nvPr/>
        </p:nvPicPr>
        <p:blipFill>
          <a:blip r:embed="rId16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78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Position Adjustments</a:t>
            </a:r>
          </a:p>
        </p:txBody>
      </p:sp>
      <p:sp>
        <p:nvSpPr>
          <p:cNvPr id="879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4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89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0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1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2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4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5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6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Themes</a:t>
            </a:r>
          </a:p>
        </p:txBody>
      </p:sp>
      <p:sp>
        <p:nvSpPr>
          <p:cNvPr id="897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98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99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90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Faceting</a:t>
            </a:r>
          </a:p>
        </p:txBody>
      </p:sp>
      <p:sp>
        <p:nvSpPr>
          <p:cNvPr id="908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9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915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910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911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912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913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914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921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916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917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918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919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920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32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922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2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29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0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31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3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Labels</a:t>
            </a:r>
          </a:p>
        </p:txBody>
      </p:sp>
      <p:sp>
        <p:nvSpPr>
          <p:cNvPr id="938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39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40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41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2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43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44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45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6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47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8A5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48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Legends</a:t>
            </a:r>
          </a:p>
        </p:txBody>
      </p:sp>
      <p:sp>
        <p:nvSpPr>
          <p:cNvPr id="949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0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51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407AAA"/>
                </a:solidFill>
              </a:defRPr>
            </a:pPr>
            <a:r>
              <a:t>Zooming</a:t>
            </a:r>
          </a:p>
        </p:txBody>
      </p:sp>
      <p:sp>
        <p:nvSpPr>
          <p:cNvPr id="952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53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5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9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0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1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973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95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5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6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97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974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76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977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78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79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0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1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2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3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4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5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986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7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8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89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990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Basics</a:t>
            </a:r>
          </a:p>
        </p:txBody>
      </p:sp>
      <p:sp>
        <p:nvSpPr>
          <p:cNvPr id="991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2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93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994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linejoin="round",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995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996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97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998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999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007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000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001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2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3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4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5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6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008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09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010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013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011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0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14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15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016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17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18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019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020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021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022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023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24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025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044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026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27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9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8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9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0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1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2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045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046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7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8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49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0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1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2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3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4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5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56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57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5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1058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9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0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1061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062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1063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4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66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1067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1072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1068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9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1073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1074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1075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1076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1077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1078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1079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1080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1081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1082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1083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1084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1085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1086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1087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1088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1089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1090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1091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1092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1093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6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109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5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097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00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1098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9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3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1101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2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6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110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5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09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1107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8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12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111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1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5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111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4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18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1116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7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129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1119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28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20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1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2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3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4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5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6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27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49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113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48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1131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2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3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4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5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6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7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8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39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0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1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2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3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4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5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6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47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78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115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7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1151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2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3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4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5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6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7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8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59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0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1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2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3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4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5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6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7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8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69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0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1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2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3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4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5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76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185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1179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84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1180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1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2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3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20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1186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19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1187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8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89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0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1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2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3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4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5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6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7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8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199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0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1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2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3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4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5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6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7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8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9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0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1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2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3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4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5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6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7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8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39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1221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38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1222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3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4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5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6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7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8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9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0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1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2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3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4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5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6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7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245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124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44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1241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2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3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79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1246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62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1247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8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49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0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1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2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3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4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5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6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7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8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59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0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1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1278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1263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4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5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6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7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8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69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0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1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2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3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4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5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6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77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283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128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1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128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89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1285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86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87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288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303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1291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02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1296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1292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93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94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295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297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98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299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00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01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31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1304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30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1305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6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7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8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9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0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1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2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3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4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5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6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7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8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9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0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1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2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3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4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5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6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7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8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9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42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1332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41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1335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1333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34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1336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337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1340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1338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1339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1349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134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48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1344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5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6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7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399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1350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1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2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3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4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5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6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7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8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9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0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1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4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5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7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8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9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1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3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4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5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6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7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8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9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0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1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2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3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4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5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6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7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8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9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0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1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2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3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4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5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6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7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8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49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1400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1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2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3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4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5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6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7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8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9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0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1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2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3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4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5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6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7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8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9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0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1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2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3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4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5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7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8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9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0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1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2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3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4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5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6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7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8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9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0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1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2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3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4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5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6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7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8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55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145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54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1451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52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53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472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1456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7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8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9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0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1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2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3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4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5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6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7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8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9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0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1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478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147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77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1474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5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6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481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1479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0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84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1482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3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87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1485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6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496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1488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5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1489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0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1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2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3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4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06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1497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05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1498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499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0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1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2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3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4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12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1507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11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1508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09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0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1521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151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20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1514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5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6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1517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8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19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1524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1522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3" name="Image" descr="Image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25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1526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1527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8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29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1532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1530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1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35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1533" name="Image" descr="Image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4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36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Geoms</a:t>
            </a:r>
          </a:p>
        </p:txBody>
      </p:sp>
      <p:sp>
        <p:nvSpPr>
          <p:cNvPr id="1537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3DA642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1538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9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0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1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2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3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4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5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6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1547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sp>
        <p:nvSpPr>
          <p:cNvPr id="1548" name="RStudio® is a trademark of RStudio, Inc.  •  CC BY SA 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1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22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23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  <p:sp>
        <p:nvSpPr>
          <p:cNvPr id="1549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pic>
        <p:nvPicPr>
          <p:cNvPr id="1550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1" name="ggplot2.png" descr="ggplot2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156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5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5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69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71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7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Scales</a:t>
            </a:r>
          </a:p>
        </p:txBody>
      </p:sp>
      <p:sp>
        <p:nvSpPr>
          <p:cNvPr id="157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4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Coordinate Systems</a:t>
            </a:r>
          </a:p>
        </p:txBody>
      </p:sp>
      <p:sp>
        <p:nvSpPr>
          <p:cNvPr id="1575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76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577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1578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1579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1616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1580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81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582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1583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84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1585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1586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1587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1594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1588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589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0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1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2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3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595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609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1604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1596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597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98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599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0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1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2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603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1605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6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7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8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10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1615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1611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2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3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4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161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1618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1619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20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1621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22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23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1624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1625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26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1629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162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0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163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163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163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3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3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3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3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63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1639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164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1641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3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1648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49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65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165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165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165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165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165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165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16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165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165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6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6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1662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1663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1664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1670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166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6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6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6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1676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167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167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7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167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1677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1680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167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3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168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6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168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9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168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90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169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95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169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4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9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1697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170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169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0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69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1711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170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1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170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170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171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3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715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Position Adjustments</a:t>
            </a:r>
          </a:p>
        </p:txBody>
      </p:sp>
      <p:sp>
        <p:nvSpPr>
          <p:cNvPr id="1716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171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8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9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0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1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1722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3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4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5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6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7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8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29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0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1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2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3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Themes</a:t>
            </a:r>
          </a:p>
        </p:txBody>
      </p:sp>
      <p:sp>
        <p:nvSpPr>
          <p:cNvPr id="1734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1735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36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1737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8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9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0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1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2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743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4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Faceting</a:t>
            </a:r>
          </a:p>
        </p:txBody>
      </p:sp>
      <p:sp>
        <p:nvSpPr>
          <p:cNvPr id="1745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4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1752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174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174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174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175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175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1758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1753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54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55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756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757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1769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1759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2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64" name="Image" descr="Image"/>
            <p:cNvPicPr>
              <a:picLocks noChangeAspect="1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5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6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7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8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70" name="Image" descr="Image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1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2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3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1774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Labels</a:t>
            </a:r>
          </a:p>
        </p:txBody>
      </p:sp>
      <p:sp>
        <p:nvSpPr>
          <p:cNvPr id="1775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76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1777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1778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79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1780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1781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782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83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84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1785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Legends</a:t>
            </a:r>
          </a:p>
        </p:txBody>
      </p:sp>
      <p:sp>
        <p:nvSpPr>
          <p:cNvPr id="1786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87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1788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3DA642"/>
                </a:solidFill>
              </a:defRPr>
            </a:pPr>
            <a:r>
              <a:t>Zooming</a:t>
            </a:r>
          </a:p>
        </p:txBody>
      </p:sp>
      <p:sp>
        <p:nvSpPr>
          <p:cNvPr id="1789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90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1791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2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1793" name="RStudio® is a trademark of RStudio, Inc.  •  CC BY SA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6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38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  <p:pic>
        <p:nvPicPr>
          <p:cNvPr id="1794" name="Image" descr="Image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5" name="ggplot2.png" descr="ggplot2.png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6" name="Rplot03.pdf" descr="Rplot03.pdf"/>
          <p:cNvPicPr>
            <a:picLocks noChangeAspect="1"/>
          </p:cNvPicPr>
          <p:nvPr/>
        </p:nvPicPr>
        <p:blipFill>
          <a:blip r:embed="rId41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