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 sz="1200"/>
            </a:lvl1pPr>
            <a:lvl2pPr marL="489857" indent="-146957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30" Type="http://schemas.openxmlformats.org/officeDocument/2006/relationships/image" Target="../media/image35.png"/><Relationship Id="rId31" Type="http://schemas.openxmlformats.org/officeDocument/2006/relationships/image" Target="../media/image36.png"/><Relationship Id="rId32" Type="http://schemas.openxmlformats.org/officeDocument/2006/relationships/image" Target="../media/image37.png"/><Relationship Id="rId33" Type="http://schemas.openxmlformats.org/officeDocument/2006/relationships/image" Target="../media/image38.png"/><Relationship Id="rId34" Type="http://schemas.openxmlformats.org/officeDocument/2006/relationships/image" Target="../media/image39.png"/><Relationship Id="rId35" Type="http://schemas.openxmlformats.org/officeDocument/2006/relationships/image" Target="../media/image40.png"/><Relationship Id="rId36" Type="http://schemas.openxmlformats.org/officeDocument/2006/relationships/image" Target="../media/image41.png"/><Relationship Id="rId37" Type="http://schemas.openxmlformats.org/officeDocument/2006/relationships/image" Target="../media/image42.png"/><Relationship Id="rId38" Type="http://schemas.openxmlformats.org/officeDocument/2006/relationships/image" Target="../media/image43.png"/><Relationship Id="rId39" Type="http://schemas.openxmlformats.org/officeDocument/2006/relationships/image" Target="../media/image44.png"/><Relationship Id="rId40" Type="http://schemas.openxmlformats.org/officeDocument/2006/relationships/image" Target="../media/image45.png"/><Relationship Id="rId41" Type="http://schemas.openxmlformats.org/officeDocument/2006/relationships/image" Target="../media/image46.png"/><Relationship Id="rId42" Type="http://schemas.openxmlformats.org/officeDocument/2006/relationships/image" Target="../media/image4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20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1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2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3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4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5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6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7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8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129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34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3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6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7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8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linejoin="round’,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139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2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3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4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5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46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47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8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55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6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7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58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59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1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2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3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4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5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6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67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8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9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70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1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4D769E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72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73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4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92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2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3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2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05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7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08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09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10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1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13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14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15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20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221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22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23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24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25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26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27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228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29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“bl”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30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231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“y”, stackdir = “center”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“area”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32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33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34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235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36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37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38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39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3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41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44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45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0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4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51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2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54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59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5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60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1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63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4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66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5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267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296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7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5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78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4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25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29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4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98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2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3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4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32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26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1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27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0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67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33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6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34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0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1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2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9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6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6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5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69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92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38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91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88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9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0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26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393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9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94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9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0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1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2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4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8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25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10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2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3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4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30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2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8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37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31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6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32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4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5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450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3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9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43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439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0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1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2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44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5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6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7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8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78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51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7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52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89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79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88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82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80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81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83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84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87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85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86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496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490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5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91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3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4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46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497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8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0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2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6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47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2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2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9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1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598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9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0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9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03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5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20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4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21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2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3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28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26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7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31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0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34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3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3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35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2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36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7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8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9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0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1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53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44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2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45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6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7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8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0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1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59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54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8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55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6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7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68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60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7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61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3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5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6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71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69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0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2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73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74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D769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5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6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659FD5"/>
                </a:solidFill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79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7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8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2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80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1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3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Geoms</a:t>
            </a:r>
          </a:p>
        </p:txBody>
      </p:sp>
      <p:sp>
        <p:nvSpPr>
          <p:cNvPr id="684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5687B8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85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6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7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8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9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0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1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2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3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694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pic>
        <p:nvPicPr>
          <p:cNvPr id="695" name="ggplot2.png" descr="ggplot2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Scales</a:t>
            </a:r>
          </a:p>
        </p:txBody>
      </p:sp>
      <p:sp>
        <p:nvSpPr>
          <p:cNvPr id="699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70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0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Coordinate Systems</a:t>
            </a:r>
          </a:p>
        </p:txBody>
      </p:sp>
      <p:sp>
        <p:nvSpPr>
          <p:cNvPr id="703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04" name="ggplot2.png" descr="ggplot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05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06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07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Stats  </a:t>
            </a:r>
          </a:p>
        </p:txBody>
      </p:sp>
      <p:sp>
        <p:nvSpPr>
          <p:cNvPr id="708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745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09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0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11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12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3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14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5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16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23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717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18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19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2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24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38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733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725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26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7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2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34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5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7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39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44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40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1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3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746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grpSp>
        <p:nvGrpSpPr>
          <p:cNvPr id="759" name="Group"/>
          <p:cNvGrpSpPr/>
          <p:nvPr/>
        </p:nvGrpSpPr>
        <p:grpSpPr>
          <a:xfrm>
            <a:off x="331930" y="3021790"/>
            <a:ext cx="3039933" cy="733878"/>
            <a:chOff x="0" y="0"/>
            <a:chExt cx="3039931" cy="733877"/>
          </a:xfrm>
        </p:grpSpPr>
        <p:sp>
          <p:nvSpPr>
            <p:cNvPr id="747" name="i + stat_density2d(aes(fill = ..level..),…"/>
            <p:cNvSpPr txBox="1"/>
            <p:nvPr/>
          </p:nvSpPr>
          <p:spPr>
            <a:xfrm>
              <a:off x="508747" y="237560"/>
              <a:ext cx="2449670" cy="496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  <a:r>
                <a:rPr b="1"/>
                <a:t>i + stat_density2d</a:t>
              </a:r>
              <a:r>
                <a:t>(aes(fill = ..level..),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  <a:r>
                <a:t>geom = "polygon"</a:t>
              </a:r>
              <a:r>
                <a:rPr b="1"/>
                <a:t>)</a:t>
              </a:r>
            </a:p>
          </p:txBody>
        </p:sp>
        <p:sp>
          <p:nvSpPr>
            <p:cNvPr id="748" name="Triangle"/>
            <p:cNvSpPr/>
            <p:nvPr/>
          </p:nvSpPr>
          <p:spPr>
            <a:xfrm flipH="1" rot="13348086">
              <a:off x="1212569" y="140509"/>
              <a:ext cx="85166" cy="14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9" name="stat function"/>
            <p:cNvSpPr/>
            <p:nvPr/>
          </p:nvSpPr>
          <p:spPr>
            <a:xfrm>
              <a:off x="1205500" y="51609"/>
              <a:ext cx="793840" cy="152401"/>
            </a:xfrm>
            <a:prstGeom prst="wedgeEllipseCallout">
              <a:avLst>
                <a:gd name="adj1" fmla="val 20555"/>
                <a:gd name="adj2" fmla="val -482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stat function</a:t>
              </a:r>
            </a:p>
          </p:txBody>
        </p:sp>
        <p:sp>
          <p:nvSpPr>
            <p:cNvPr id="750" name="Triangle"/>
            <p:cNvSpPr/>
            <p:nvPr/>
          </p:nvSpPr>
          <p:spPr>
            <a:xfrm flipH="1" rot="13749031">
              <a:off x="2007055" y="138704"/>
              <a:ext cx="85166" cy="14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1" name="Triangle"/>
            <p:cNvSpPr/>
            <p:nvPr/>
          </p:nvSpPr>
          <p:spPr>
            <a:xfrm>
              <a:off x="2122408" y="418442"/>
              <a:ext cx="85166" cy="96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2" name="geommappings"/>
            <p:cNvSpPr/>
            <p:nvPr/>
          </p:nvSpPr>
          <p:spPr>
            <a:xfrm>
              <a:off x="2028516" y="53422"/>
              <a:ext cx="947717" cy="157079"/>
            </a:xfrm>
            <a:prstGeom prst="wedgeEllipseCallout">
              <a:avLst>
                <a:gd name="adj1" fmla="val 25336"/>
                <a:gd name="adj2" fmla="val -6172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geommappings</a:t>
              </a:r>
            </a:p>
          </p:txBody>
        </p:sp>
        <p:sp>
          <p:nvSpPr>
            <p:cNvPr id="753" name="variable created by stat"/>
            <p:cNvSpPr/>
            <p:nvPr/>
          </p:nvSpPr>
          <p:spPr>
            <a:xfrm>
              <a:off x="1621413" y="465586"/>
              <a:ext cx="1418519" cy="153022"/>
            </a:xfrm>
            <a:prstGeom prst="wedgeEllipseCallout">
              <a:avLst>
                <a:gd name="adj1" fmla="val 33522"/>
                <a:gd name="adj2" fmla="val -5010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variable created by stat</a:t>
              </a:r>
            </a:p>
          </p:txBody>
        </p:sp>
        <p:sp>
          <p:nvSpPr>
            <p:cNvPr id="754" name="Line"/>
            <p:cNvSpPr/>
            <p:nvPr/>
          </p:nvSpPr>
          <p:spPr>
            <a:xfrm>
              <a:off x="397960" y="77736"/>
              <a:ext cx="146137" cy="40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21446" fill="norm" stroke="1" extrusionOk="0">
                  <a:moveTo>
                    <a:pt x="20658" y="0"/>
                  </a:moveTo>
                  <a:cubicBezTo>
                    <a:pt x="10531" y="2605"/>
                    <a:pt x="3459" y="6556"/>
                    <a:pt x="873" y="11052"/>
                  </a:cubicBezTo>
                  <a:cubicBezTo>
                    <a:pt x="-942" y="14208"/>
                    <a:pt x="-209" y="17589"/>
                    <a:pt x="5767" y="19758"/>
                  </a:cubicBezTo>
                  <a:cubicBezTo>
                    <a:pt x="9145" y="20983"/>
                    <a:pt x="13824" y="21600"/>
                    <a:pt x="18575" y="21413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5" name="geom to use"/>
            <p:cNvSpPr/>
            <p:nvPr/>
          </p:nvSpPr>
          <p:spPr>
            <a:xfrm>
              <a:off x="383910" y="51609"/>
              <a:ext cx="793840" cy="152401"/>
            </a:xfrm>
            <a:prstGeom prst="wedgeEllipseCallout">
              <a:avLst>
                <a:gd name="adj1" fmla="val 20555"/>
                <a:gd name="adj2" fmla="val -482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 to use</a:t>
              </a:r>
            </a:p>
          </p:txBody>
        </p:sp>
        <p:grpSp>
          <p:nvGrpSpPr>
            <p:cNvPr id="758" name="Group"/>
            <p:cNvGrpSpPr/>
            <p:nvPr/>
          </p:nvGrpSpPr>
          <p:grpSpPr>
            <a:xfrm>
              <a:off x="0" y="0"/>
              <a:ext cx="364615" cy="364711"/>
              <a:chOff x="0" y="0"/>
              <a:chExt cx="364614" cy="364710"/>
            </a:xfrm>
          </p:grpSpPr>
          <p:pic>
            <p:nvPicPr>
              <p:cNvPr id="756" name="Image" descr="Image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0"/>
                <a:ext cx="364615" cy="3647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7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32041" y="32441"/>
                <a:ext cx="300532" cy="2998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760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61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62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69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8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4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5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6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7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770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771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772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3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4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5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6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7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8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779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0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1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782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783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784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785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786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787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78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9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790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1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2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3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794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795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801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796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7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798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0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807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80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3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04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5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6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808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11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0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4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3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7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20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9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1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22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6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24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5" name="Image" descr="Image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7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35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9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4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0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1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3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842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836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1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7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9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40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843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Rplot03.pdf" descr="Rplot03.pdf"/>
          <p:cNvPicPr>
            <a:picLocks noChangeAspect="1"/>
          </p:cNvPicPr>
          <p:nvPr/>
        </p:nvPicPr>
        <p:blipFill>
          <a:blip r:embed="rId20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47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Position Adjustments</a:t>
            </a:r>
          </a:p>
        </p:txBody>
      </p:sp>
      <p:sp>
        <p:nvSpPr>
          <p:cNvPr id="848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49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4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5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1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3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4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5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Themes</a:t>
            </a:r>
          </a:p>
        </p:txBody>
      </p:sp>
      <p:sp>
        <p:nvSpPr>
          <p:cNvPr id="866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67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8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869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3" name="Image" descr="Image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4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5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6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Faceting</a:t>
            </a:r>
          </a:p>
        </p:txBody>
      </p:sp>
      <p:sp>
        <p:nvSpPr>
          <p:cNvPr id="877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8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facet_grid(. ~ fl)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.)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fl)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facet_wrap(~ fl)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facet_grid(drv ~ fl, 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label_both)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facet_grid(fl ~ ., labeller = label_bquote(</a:t>
            </a:r>
            <a:r>
              <a:t>alpha ^ .(fl</a:t>
            </a:r>
            <a:r>
              <a:rPr b="1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label_parsed)</a:t>
            </a:r>
          </a:p>
        </p:txBody>
      </p:sp>
      <p:grpSp>
        <p:nvGrpSpPr>
          <p:cNvPr id="884" name="Group"/>
          <p:cNvGrpSpPr/>
          <p:nvPr/>
        </p:nvGrpSpPr>
        <p:grpSpPr>
          <a:xfrm>
            <a:off x="10593706" y="4446246"/>
            <a:ext cx="2881273" cy="127001"/>
            <a:chOff x="0" y="0"/>
            <a:chExt cx="2881271" cy="127000"/>
          </a:xfrm>
        </p:grpSpPr>
        <p:sp>
          <p:nvSpPr>
            <p:cNvPr id="879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880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881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882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883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890" name="Group"/>
          <p:cNvGrpSpPr/>
          <p:nvPr/>
        </p:nvGrpSpPr>
        <p:grpSpPr>
          <a:xfrm>
            <a:off x="10593706" y="5111810"/>
            <a:ext cx="2881273" cy="127001"/>
            <a:chOff x="0" y="0"/>
            <a:chExt cx="2881271" cy="127000"/>
          </a:xfrm>
        </p:grpSpPr>
        <p:sp>
          <p:nvSpPr>
            <p:cNvPr id="885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86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87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888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889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901" name="Group"/>
          <p:cNvGrpSpPr/>
          <p:nvPr/>
        </p:nvGrpSpPr>
        <p:grpSpPr>
          <a:xfrm>
            <a:off x="10593269" y="4775203"/>
            <a:ext cx="2881273" cy="134651"/>
            <a:chOff x="0" y="0"/>
            <a:chExt cx="2881271" cy="134650"/>
          </a:xfrm>
        </p:grpSpPr>
        <p:sp>
          <p:nvSpPr>
            <p:cNvPr id="891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4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96" name="Image" descr="Image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7" name="Image" descr="Image"/>
            <p:cNvPicPr>
              <a:picLocks noChangeAspect="1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8" name="Image" descr="Image"/>
            <p:cNvPicPr>
              <a:picLocks noChangeAspect="1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9" name="Image" descr="Image"/>
            <p:cNvPicPr>
              <a:picLocks noChangeAspect="1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0" name="Image" descr="Image"/>
            <p:cNvPicPr>
              <a:picLocks noChangeAspect="1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02" name="Image" descr="Image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Image" descr="Image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Image" descr="Image"/>
          <p:cNvPicPr>
            <a:picLocks noChangeAspect="1"/>
          </p:cNvPicPr>
          <p:nvPr/>
        </p:nvPicPr>
        <p:blipFill>
          <a:blip r:embed="rId39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5" name="Image" descr="Image"/>
          <p:cNvPicPr>
            <a:picLocks noChangeAspect="1"/>
          </p:cNvPicPr>
          <p:nvPr/>
        </p:nvPicPr>
        <p:blipFill>
          <a:blip r:embed="rId40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Labels</a:t>
            </a:r>
          </a:p>
        </p:txBody>
      </p:sp>
      <p:sp>
        <p:nvSpPr>
          <p:cNvPr id="907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8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909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10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11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912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913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14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15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16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17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Legends</a:t>
            </a:r>
          </a:p>
        </p:txBody>
      </p:sp>
      <p:sp>
        <p:nvSpPr>
          <p:cNvPr id="918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9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20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Zooming</a:t>
            </a:r>
          </a:p>
        </p:txBody>
      </p:sp>
      <p:sp>
        <p:nvSpPr>
          <p:cNvPr id="921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22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23" name="Image" descr="Image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4" name="Image" descr="Image"/>
          <p:cNvPicPr>
            <a:picLocks noChangeAspect="1"/>
          </p:cNvPicPr>
          <p:nvPr/>
        </p:nvPicPr>
        <p:blipFill>
          <a:blip r:embed="rId42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