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hyperlink" Target="mailto:hadley@me.com" TargetMode="External"/><Relationship Id="rId8" Type="http://schemas.openxmlformats.org/officeDocument/2006/relationships/hyperlink" Target="http://r-pkgs.had.co.nz" TargetMode="External"/><Relationship Id="rId9" Type="http://schemas.openxmlformats.org/officeDocument/2006/relationships/image" Target="../media/image1.tif"/><Relationship Id="rId10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roup"/>
          <p:cNvSpPr/>
          <p:nvPr/>
        </p:nvSpPr>
        <p:spPr>
          <a:xfrm>
            <a:off x="9422106" y="4987184"/>
            <a:ext cx="4259110" cy="14121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2" name="Group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3" name="Group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4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5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6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37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38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9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0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1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Structure</a:t>
            </a:r>
          </a:p>
        </p:txBody>
      </p:sp>
      <p:sp>
        <p:nvSpPr>
          <p:cNvPr id="144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48" name="RStudio® is a trademark of RStudio, Inc.  •  CC BY SA 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2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2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38300"/>
                    <a:gridCol w="533400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chemeClr val="accent1">
                                  <a:hueOff val="195744"/>
                                  <a:satOff val="-47052"/>
                                  <a:lumOff val="24890"/>
                                </a:schemeClr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3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4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5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6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77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78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0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1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2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chemeClr val="accent1">
              <a:hueOff val="195744"/>
              <a:satOff val="-47052"/>
              <a:lumOff val="2489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9" name="devtools::add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add_build_ignore(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0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1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2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3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4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5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6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197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198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99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0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7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201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2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3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8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4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5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6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chemeClr val="accent1"/>
                </a:solidFill>
              </a:rPr>
              <a:t>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keyboard shortcut</a:t>
            </a:r>
            <a:r>
              <a:rPr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7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8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9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3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4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5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6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7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0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1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2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3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Example Test</a:t>
            </a:r>
          </a:p>
        </p:txBody>
      </p:sp>
      <p:sp>
        <p:nvSpPr>
          <p:cNvPr id="225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6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7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8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9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30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Group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6" name="Group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Group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0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1" name="RStudio® is a trademark of RStudio, Inc.  •  CC BY SA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5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8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49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1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2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</a:t>
            </a:r>
            <a:r>
              <a:rPr u="sng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)</a:t>
            </a:r>
          </a:p>
        </p:txBody>
      </p:sp>
      <p:sp>
        <p:nvSpPr>
          <p:cNvPr id="253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t>\tab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/>
                </a:solidFill>
              </a:rPr>
              <a:t> 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7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8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59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0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1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5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6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8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data</a:t>
            </a:r>
          </a:p>
        </p:txBody>
      </p:sp>
      <p:sp>
        <p:nvSpPr>
          <p:cNvPr id="273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S4</a:t>
            </a:r>
          </a:p>
        </p:txBody>
      </p:sp>
      <p:sp>
        <p:nvSpPr>
          <p:cNvPr id="274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  <a:r>
              <a:t>RC</a:t>
            </a:r>
          </a:p>
        </p:txBody>
      </p:sp>
      <p:sp>
        <p:nvSpPr>
          <p:cNvPr id="275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6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7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8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79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1" name="Group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2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3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4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7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88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0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1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2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3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4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5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6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pic>
        <p:nvPicPr>
          <p:cNvPr id="297" name="devtools.png" descr="devtool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roxygen2.png" descr="roxygen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