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7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fb927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fb927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fb9272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fb9272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fb92726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fb92726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fb9272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7fb9272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fb92726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fb92726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7petrov/SkillFactory/tree/main/FIT-M_ha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88175"/>
            <a:ext cx="85206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Команда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741675"/>
            <a:ext cx="8757900" cy="4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dirty="0"/>
              <a:t>ФИО. Место учебы/работы. Кратко о себе. Роль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Петров Павел Александрович</a:t>
            </a:r>
            <a:endParaRPr sz="22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22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Московский политехнический университет</a:t>
            </a:r>
            <a:endParaRPr sz="22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2-й курс магистратуры «Системная аналитика больших данных»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1-й курс программы </a:t>
            </a:r>
            <a:r>
              <a:rPr lang="en-US" sz="2200" dirty="0"/>
              <a:t>DST </a:t>
            </a:r>
            <a:r>
              <a:rPr lang="en-US" sz="2200" dirty="0" err="1"/>
              <a:t>SkillFactory</a:t>
            </a:r>
            <a:endParaRPr lang="ru" sz="22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2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Область интересов: </a:t>
            </a:r>
            <a:r>
              <a:rPr lang="en-US" sz="2200" dirty="0"/>
              <a:t>data science, </a:t>
            </a:r>
            <a:r>
              <a:rPr lang="ru-RU" sz="2200" dirty="0"/>
              <a:t>виртуальный эксперимент, данные о материалах, моделирование технологий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Задача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79450" y="863549"/>
            <a:ext cx="8520600" cy="4173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b="1" dirty="0">
                <a:solidFill>
                  <a:srgbClr val="0070C0"/>
                </a:solidFill>
              </a:rPr>
              <a:t>Что успели сделать?</a:t>
            </a:r>
            <a:br>
              <a:rPr lang="ru" b="1" dirty="0">
                <a:solidFill>
                  <a:srgbClr val="0070C0"/>
                </a:solidFill>
              </a:rPr>
            </a:br>
            <a:r>
              <a:rPr lang="ru" dirty="0"/>
              <a:t>1</a:t>
            </a:r>
            <a:r>
              <a:rPr lang="en-US" dirty="0"/>
              <a:t>. </a:t>
            </a:r>
            <a:r>
              <a:rPr lang="ru-RU" dirty="0"/>
              <a:t>разобраться с теорией и постановкой задачи</a:t>
            </a:r>
            <a:br>
              <a:rPr lang="ru" dirty="0"/>
            </a:br>
            <a:r>
              <a:rPr lang="ru" dirty="0"/>
              <a:t>2. собрать ноутбук и добавить код для нейросети </a:t>
            </a:r>
            <a:r>
              <a:rPr lang="ru" sz="1500" dirty="0"/>
              <a:t>(</a:t>
            </a:r>
            <a:r>
              <a:rPr lang="ru" sz="1500" i="1" dirty="0"/>
              <a:t>библиотека </a:t>
            </a:r>
            <a:r>
              <a:rPr lang="en-US" sz="1500" i="1" dirty="0" err="1"/>
              <a:t>Keras</a:t>
            </a:r>
            <a:r>
              <a:rPr lang="en-US" sz="1500" i="1" dirty="0"/>
              <a:t>; TensorFlow, </a:t>
            </a:r>
            <a:r>
              <a:rPr lang="en-US" sz="1500" i="1" dirty="0" err="1"/>
              <a:t>tf</a:t>
            </a:r>
            <a:r>
              <a:rPr lang="en-US" sz="1500" i="1" dirty="0"/>
              <a:t>-agent</a:t>
            </a:r>
            <a:r>
              <a:rPr lang="en-US" sz="1500" dirty="0"/>
              <a:t>)</a:t>
            </a:r>
            <a:endParaRPr lang="ru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/>
              <a:t>3. </a:t>
            </a:r>
            <a:r>
              <a:rPr lang="ru-RU" dirty="0"/>
              <a:t>н</a:t>
            </a:r>
            <a:r>
              <a:rPr lang="ru" dirty="0"/>
              <a:t>астроить нейросеть и получить результат</a:t>
            </a:r>
          </a:p>
          <a:p>
            <a:pPr marL="0" lvl="0" indent="0" algn="l" rtl="0">
              <a:spcBef>
                <a:spcPts val="0"/>
              </a:spcBef>
              <a:buNone/>
            </a:pPr>
            <a:br>
              <a:rPr lang="ru" sz="1600" dirty="0"/>
            </a:br>
            <a:r>
              <a:rPr lang="ru" dirty="0">
                <a:solidFill>
                  <a:srgbClr val="FF0000"/>
                </a:solidFill>
              </a:rPr>
              <a:t>Что не успели сделать? </a:t>
            </a:r>
            <a:br>
              <a:rPr lang="ru" dirty="0">
                <a:solidFill>
                  <a:srgbClr val="FF0000"/>
                </a:solidFill>
              </a:rPr>
            </a:br>
            <a:r>
              <a:rPr lang="ru" dirty="0"/>
              <a:t>1</a:t>
            </a:r>
            <a:r>
              <a:rPr lang="ru-RU" dirty="0"/>
              <a:t>. Записать видеоролик</a:t>
            </a:r>
            <a:endParaRPr lang="en-US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Настроить модель нейросети и выполнить расчет оптимального значения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/>
              <a:t>3. </a:t>
            </a:r>
            <a:r>
              <a:rPr lang="ru-RU" dirty="0"/>
              <a:t>Модель нейросети в </a:t>
            </a:r>
            <a:r>
              <a:rPr lang="en-US" dirty="0" err="1"/>
              <a:t>Keras</a:t>
            </a:r>
            <a:r>
              <a:rPr lang="ru-RU" dirty="0"/>
              <a:t>, которая добавлялась в ноутбук,</a:t>
            </a:r>
            <a:r>
              <a:rPr lang="en-US" dirty="0"/>
              <a:t> </a:t>
            </a:r>
            <a:r>
              <a:rPr lang="ru-RU" dirty="0"/>
              <a:t>возвращает ошибку несоответствия размерности у массивов – эта модель не нужна, т.к. в классе </a:t>
            </a:r>
            <a:r>
              <a:rPr lang="en-US" dirty="0" err="1"/>
              <a:t>PPOTrainer</a:t>
            </a:r>
            <a:r>
              <a:rPr lang="ru-RU" dirty="0"/>
              <a:t> есть необходимые функции для определения искомых значений</a:t>
            </a:r>
            <a:br>
              <a:rPr lang="ru" sz="1600" dirty="0"/>
            </a:br>
            <a:br>
              <a:rPr lang="ru" dirty="0"/>
            </a:br>
            <a:r>
              <a:rPr lang="ru" b="1" dirty="0">
                <a:solidFill>
                  <a:srgbClr val="92D050"/>
                </a:solidFill>
              </a:rPr>
              <a:t>Что удалось доработать?</a:t>
            </a:r>
            <a:br>
              <a:rPr lang="ru" b="1" dirty="0">
                <a:solidFill>
                  <a:srgbClr val="92D050"/>
                </a:solidFill>
              </a:rPr>
            </a:br>
            <a:r>
              <a:rPr lang="ru" dirty="0"/>
              <a:t>1</a:t>
            </a:r>
            <a:r>
              <a:rPr lang="ru-RU" dirty="0"/>
              <a:t>. Настроить в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ru" dirty="0"/>
              <a:t>библиотеку </a:t>
            </a:r>
            <a:r>
              <a:rPr lang="en-US" dirty="0" err="1"/>
              <a:t>OpenAi</a:t>
            </a:r>
            <a:r>
              <a:rPr lang="en-US" dirty="0"/>
              <a:t> Gym</a:t>
            </a:r>
            <a:r>
              <a:rPr lang="ru-RU" dirty="0"/>
              <a:t> и отобразить статический кадр с треком</a:t>
            </a:r>
            <a:endParaRPr lang="en-US" dirty="0"/>
          </a:p>
          <a:p>
            <a:pPr marL="0" lvl="0" indent="0" algn="l" rtl="0">
              <a:spcBef>
                <a:spcPts val="0"/>
              </a:spcBef>
              <a:buNone/>
            </a:pPr>
            <a:br>
              <a:rPr lang="ru" sz="1600" dirty="0"/>
            </a:br>
            <a:br>
              <a:rPr lang="ru" dirty="0"/>
            </a:br>
            <a:r>
              <a:rPr lang="ru" dirty="0">
                <a:solidFill>
                  <a:srgbClr val="00B0F0"/>
                </a:solidFill>
              </a:rPr>
              <a:t>Какие были идеи и планы?</a:t>
            </a:r>
            <a:br>
              <a:rPr lang="ru" dirty="0">
                <a:solidFill>
                  <a:srgbClr val="00B0F0"/>
                </a:solidFill>
              </a:rPr>
            </a:br>
            <a:r>
              <a:rPr lang="ru" sz="1900" dirty="0"/>
              <a:t>1. разобраться с классом </a:t>
            </a:r>
            <a:r>
              <a:rPr lang="en-US" sz="1900" dirty="0" err="1"/>
              <a:t>PPOTrainer</a:t>
            </a:r>
            <a:r>
              <a:rPr lang="ru-RU" sz="1900" dirty="0"/>
              <a:t> для того, чтобы выполнить расчет, отобразить графики и записать видео</a:t>
            </a:r>
            <a:br>
              <a:rPr lang="ru" sz="1900" dirty="0"/>
            </a:br>
            <a:endParaRPr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7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Показатели качества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2150"/>
            <a:ext cx="88296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50" y="3512475"/>
            <a:ext cx="7991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Computational result graphics sim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50" y="719425"/>
            <a:ext cx="7432288" cy="411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Видеоролик проезда полного круга трека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Встроить в презентацию видеоролик проезда машинкой полного круга трека в результате применения обученной  с подкреплением модели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6C85C2-1448-45C7-8177-EF2E19512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" t="8652" b="11171"/>
          <a:stretch/>
        </p:blipFill>
        <p:spPr>
          <a:xfrm>
            <a:off x="152285" y="2131821"/>
            <a:ext cx="5539066" cy="2566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95A321-CEB7-4818-9B34-4228056E65C0}"/>
              </a:ext>
            </a:extLst>
          </p:cNvPr>
          <p:cNvSpPr txBox="1"/>
          <p:nvPr/>
        </p:nvSpPr>
        <p:spPr>
          <a:xfrm>
            <a:off x="5850765" y="2135297"/>
            <a:ext cx="31409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 удалось разобраться с обращением к </a:t>
            </a:r>
            <a:r>
              <a:rPr lang="ru" sz="1400" dirty="0"/>
              <a:t>классу </a:t>
            </a:r>
            <a:r>
              <a:rPr lang="en-US" sz="1400" dirty="0" err="1"/>
              <a:t>PPOTrainer</a:t>
            </a:r>
            <a:r>
              <a:rPr lang="ru-RU" sz="1400" dirty="0"/>
              <a:t> для записи видео файла и расчета оптимальных параметров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263400" y="0"/>
            <a:ext cx="8709600" cy="1226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/>
              <a:t>Контактная инфо и ссылки на результат</a:t>
            </a:r>
            <a:endParaRPr sz="36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263400" y="1226634"/>
            <a:ext cx="8757900" cy="3783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dirty="0"/>
              <a:t>GIT: </a:t>
            </a:r>
            <a:r>
              <a:rPr lang="en-US" sz="2000" i="1" dirty="0">
                <a:solidFill>
                  <a:srgbClr val="0070C0"/>
                </a:solidFill>
                <a:hlinkClick r:id="rId3"/>
              </a:rPr>
              <a:t>https://github.com/47petrov/SkillFactory/tree/main/FIT-M_hack</a:t>
            </a:r>
            <a:r>
              <a:rPr lang="ru-RU" sz="2000" i="1" dirty="0">
                <a:solidFill>
                  <a:srgbClr val="0070C0"/>
                </a:solidFill>
              </a:rPr>
              <a:t> </a:t>
            </a:r>
            <a:endParaRPr i="1" dirty="0">
              <a:solidFill>
                <a:srgbClr val="0070C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ru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dirty="0"/>
              <a:t>Адрес места жительства контактного лица команды</a:t>
            </a: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ru-RU" sz="2000" i="1" dirty="0">
                <a:solidFill>
                  <a:srgbClr val="0070C0"/>
                </a:solidFill>
              </a:rPr>
              <a:t>МО, 141021, </a:t>
            </a:r>
            <a:r>
              <a:rPr lang="ru-RU" sz="2000" i="1" dirty="0" err="1">
                <a:solidFill>
                  <a:srgbClr val="0070C0"/>
                </a:solidFill>
              </a:rPr>
              <a:t>г.Мытищи</a:t>
            </a:r>
            <a:r>
              <a:rPr lang="ru-RU" sz="2000" i="1" dirty="0">
                <a:solidFill>
                  <a:srgbClr val="0070C0"/>
                </a:solidFill>
              </a:rPr>
              <a:t>, </a:t>
            </a:r>
            <a:r>
              <a:rPr lang="ru-RU" sz="2000" i="1" dirty="0" err="1">
                <a:solidFill>
                  <a:srgbClr val="0070C0"/>
                </a:solidFill>
              </a:rPr>
              <a:t>ул.Борисовка</a:t>
            </a:r>
            <a:r>
              <a:rPr lang="ru-RU" sz="2000" i="1" dirty="0">
                <a:solidFill>
                  <a:srgbClr val="0070C0"/>
                </a:solidFill>
              </a:rPr>
              <a:t>, д.16А, кв.382</a:t>
            </a:r>
            <a:endParaRPr sz="2000" i="1" dirty="0">
              <a:solidFill>
                <a:srgbClr val="0070C0"/>
              </a:solidFill>
            </a:endParaRPr>
          </a:p>
          <a:p>
            <a:pPr marL="565150" indent="-514350" algn="l">
              <a:buFont typeface="+mj-lt"/>
              <a:buAutoNum type="arabicPeriod" startAt="3"/>
            </a:pPr>
            <a:r>
              <a:rPr lang="ru" dirty="0"/>
              <a:t>Почта контактного лица</a:t>
            </a:r>
          </a:p>
          <a:p>
            <a:pPr marL="50800" indent="0"/>
            <a:r>
              <a:rPr lang="en-US" sz="2000" b="1" i="1" dirty="0">
                <a:solidFill>
                  <a:srgbClr val="0070C0"/>
                </a:solidFill>
              </a:rPr>
              <a:t>petrov_p@mail.ru</a:t>
            </a:r>
            <a:endParaRPr lang="ru" sz="2000" b="1" i="1" dirty="0">
              <a:solidFill>
                <a:srgbClr val="0070C0"/>
              </a:solidFill>
            </a:endParaRPr>
          </a:p>
          <a:p>
            <a:pPr marL="565150" indent="-514350" algn="l">
              <a:buFont typeface="+mj-lt"/>
              <a:buAutoNum type="arabicPeriod" startAt="4"/>
            </a:pPr>
            <a:r>
              <a:rPr lang="ru" dirty="0"/>
              <a:t>Мобильный телефон контактного лица</a:t>
            </a:r>
          </a:p>
          <a:p>
            <a:pPr marL="50800" indent="0"/>
            <a:r>
              <a:rPr lang="ru" sz="2000" i="1" dirty="0">
                <a:solidFill>
                  <a:srgbClr val="0070C0"/>
                </a:solidFill>
              </a:rPr>
              <a:t>8 903 687 03 98</a:t>
            </a:r>
            <a:endParaRPr lang="ru" i="1" dirty="0">
              <a:solidFill>
                <a:srgbClr val="0070C0"/>
              </a:solidFill>
            </a:endParaRPr>
          </a:p>
          <a:p>
            <a:pPr marL="565150" indent="-514350" algn="l">
              <a:buFont typeface="+mj-lt"/>
              <a:buAutoNum type="arabicPeriod" startAt="5"/>
            </a:pPr>
            <a:r>
              <a:rPr lang="ru" dirty="0"/>
              <a:t>Полное ФИО контактного лица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 dirty="0">
                <a:solidFill>
                  <a:srgbClr val="0070C0"/>
                </a:solidFill>
              </a:rPr>
              <a:t>Петров Павел Александрович</a:t>
            </a:r>
            <a:endParaRPr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315</Words>
  <Application>Microsoft Office PowerPoint</Application>
  <PresentationFormat>Экран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Команда</vt:lpstr>
      <vt:lpstr>Задача</vt:lpstr>
      <vt:lpstr>Показатели качества</vt:lpstr>
      <vt:lpstr>Computational result graphics sim</vt:lpstr>
      <vt:lpstr>Видеоролик проезда полного круга трека</vt:lpstr>
      <vt:lpstr>Контактная инфо и ссылки на 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</dc:title>
  <cp:lastModifiedBy>Павел Петров</cp:lastModifiedBy>
  <cp:revision>9</cp:revision>
  <dcterms:modified xsi:type="dcterms:W3CDTF">2021-12-19T23:19:37Z</dcterms:modified>
</cp:coreProperties>
</file>