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1C95-05FA-4C4F-B161-53ACE788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CEDA1A-3EBD-40E6-AC4A-B15AB6DB5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0A062-564D-479E-B9FC-9947A077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60655-1B35-41FD-B831-C4E8BA20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667F2A-8323-4F79-B55E-EC8F2C21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51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FAE7E-13DF-4BDB-8534-D27ECE55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77C894-3F21-4846-AEF1-9A5423A41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16F73-F326-492C-AD73-7ADBB97B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9AFF7A-6AEC-4F9E-A8ED-0F90DB7E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B09926-693B-4834-A15A-EAC0C1AC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4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B029E5-4AC0-4EA3-8D9A-182B20BBA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DD7EED-7B54-44A2-9C6F-A132D1F78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17C04-8476-41A3-90EA-91A0DE89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CB8F0-7356-4D8A-BAB7-A066894E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BF775-E428-4897-A27E-7BF3D1A9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57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46930-7FCA-4933-977E-A526DF29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759FF-E0BF-404F-9BD5-6F41BA76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827888-0D7F-48D8-AFC5-8735655C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EB6006-A2F8-4AD2-8589-27E6306D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83492-20EE-410D-B0F4-4FB4C14C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8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E34E1-7329-4FEE-9351-4F55C597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68EA0-3F8D-40B9-B917-ED17B3BE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E46442-B65C-4937-A342-EC416E38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72F454-92FF-48D9-AFE7-02ABF488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9D988D-784A-4651-807B-5DCF1791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36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E5C9E-DD1E-45B6-AA41-245309E6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372AF0-DC2E-4C12-BDFC-CAF6A8288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26DCD7-6716-4DAE-A242-4783E187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A3F0C3-75FF-4F28-BB6E-0FE08333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E88EBC-6DB9-40BE-8A91-676590E6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6CBDE1-78CF-4A74-AC72-2574947A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6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FA1BE-6577-4805-82BD-EE6D65BB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E5D4B6-4694-45A6-9A76-7B07B3D38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A8E941-8774-46FE-84A0-D2A64494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EB745C-C0B4-4C29-B15B-B87664E43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680E8E-B728-47BB-9035-6C44B5C43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E3FBE6-5448-40F0-9016-FFF4FF3D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94F445-406C-420A-84DC-8E7A7DF3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9C723-047C-42B2-8633-382A2E71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0A06C-E1E5-4362-85A9-FFA5B460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D0859E-EF4C-49AF-B805-E079B1E7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A264FF-6B82-4B93-A167-282000C5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97D4FA-BC19-41FB-9FCC-F05C88EB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79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9114E6-D006-4816-8DE7-AFDB9B51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B870E0-6262-4F1F-8018-F913FBA6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BC13C9-7B52-4590-A3D6-EBCBA05B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6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4EB8D-9925-4F6E-A22F-2F93C093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EDC8EF-56A2-4805-9A23-AE9A7E2E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AB46B1-4448-4210-A5E1-1CF37ED8D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572E41-B301-4917-9365-953A9F1F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2518B1-F615-4683-8E36-5A626A1A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07236-45D4-4BBA-9FEF-5BBA49FE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609A9-951A-498D-A85F-2B8075F1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706309-64B2-409B-B323-13AFF0E6F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A84EB9-78C7-4C65-84E4-E40B93063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6C8EBF-EC0C-4679-8DD8-C2FD56F4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09D5DE-53B7-4648-9FE1-56A725FA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3D2638-A0B1-4DA4-9D27-97928A65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50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A1E79-EEBC-4497-8274-33627ACB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78C921-9DD4-4438-B4EF-9983F4D3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5EFBC-A8C9-44A2-B2F0-3A8EC7715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F0B4-724B-4BA4-9A4E-D375A2325489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78144-F0D5-4B4C-9688-5D8BCB7E9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0C8552-2BC7-41E8-938D-D5B3B6817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9BAD2-2F04-4DBB-9D63-A59CA4C4B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79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A3F5D3-56B7-406E-B332-54604AFDB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" t="18016" r="-2" b="7606"/>
          <a:stretch/>
        </p:blipFill>
        <p:spPr>
          <a:xfrm>
            <a:off x="4883024" y="-1"/>
            <a:ext cx="7304643" cy="3229651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7B729F-F1F7-4F2B-B83A-B929EC0B5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65" t="20014" r="20677" b="14665"/>
          <a:stretch/>
        </p:blipFill>
        <p:spPr>
          <a:xfrm>
            <a:off x="4883024" y="3618271"/>
            <a:ext cx="7343698" cy="3239729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310B-7AB3-4609-970E-9CD7FB32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 anchorCtr="0">
            <a:normAutofit/>
          </a:bodyPr>
          <a:lstStyle/>
          <a:p>
            <a:pPr algn="l"/>
            <a:r>
              <a:rPr lang="ru-RU" sz="5400"/>
              <a:t>РЕШЕНИЕ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7BA4A-4962-4449-BE1F-E9467A89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>
            <a:normAutofit/>
          </a:bodyPr>
          <a:lstStyle/>
          <a:p>
            <a:pPr algn="l"/>
            <a:r>
              <a:rPr lang="ru-RU" sz="2800" b="1"/>
              <a:t>команда:</a:t>
            </a:r>
            <a:r>
              <a:rPr lang="ru-RU" sz="2800"/>
              <a:t> </a:t>
            </a:r>
            <a:r>
              <a:rPr lang="en-US" sz="2800"/>
              <a:t>@DS ONE</a:t>
            </a:r>
          </a:p>
          <a:p>
            <a:pPr algn="l"/>
            <a:r>
              <a:rPr lang="ru-RU" sz="2800" i="1"/>
              <a:t>Павел Петров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21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A3F5D3-56B7-406E-B332-54604AFDB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" t="18016" r="-2" b="7606"/>
          <a:stretch/>
        </p:blipFill>
        <p:spPr>
          <a:xfrm>
            <a:off x="4883024" y="-1"/>
            <a:ext cx="7304643" cy="3229651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7B729F-F1F7-4F2B-B83A-B929EC0B51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65" t="20014" r="20677" b="14665"/>
          <a:stretch/>
        </p:blipFill>
        <p:spPr>
          <a:xfrm>
            <a:off x="4883024" y="3618271"/>
            <a:ext cx="7343698" cy="3239729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310B-7AB3-4609-970E-9CD7FB32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 anchorCtr="0">
            <a:normAutofit/>
          </a:bodyPr>
          <a:lstStyle/>
          <a:p>
            <a:pPr algn="l"/>
            <a:r>
              <a:rPr lang="ru-RU" sz="54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7BA4A-4962-4449-BE1F-E9467A89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>
            <a:normAutofit/>
          </a:bodyPr>
          <a:lstStyle/>
          <a:p>
            <a:pPr algn="l"/>
            <a:r>
              <a:rPr lang="ru-RU" sz="2800" b="1"/>
              <a:t>команда:</a:t>
            </a:r>
            <a:r>
              <a:rPr lang="ru-RU" sz="2800"/>
              <a:t> </a:t>
            </a:r>
            <a:r>
              <a:rPr lang="en-US" sz="2800"/>
              <a:t>@DS ONE</a:t>
            </a:r>
          </a:p>
          <a:p>
            <a:pPr algn="l"/>
            <a:r>
              <a:rPr lang="ru-RU" sz="2800" i="1"/>
              <a:t>Павел Петров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73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310B-7AB3-4609-970E-9CD7FB32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976"/>
            <a:ext cx="12192000" cy="873585"/>
          </a:xfrm>
        </p:spPr>
        <p:txBody>
          <a:bodyPr anchor="ctr" anchorCtr="0">
            <a:normAutofit/>
          </a:bodyPr>
          <a:lstStyle/>
          <a:p>
            <a:pPr algn="l"/>
            <a:r>
              <a:rPr lang="ru-RU" sz="3200"/>
              <a:t>ИНСТРУМЕНТАРИЙ</a:t>
            </a:r>
            <a:endParaRPr lang="ru-RU" sz="32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37F9187-B5A1-4BE4-9D8B-DD4B4145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2" y="1153463"/>
            <a:ext cx="4699820" cy="486353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/>
              <a:t>Google Colaboratory – </a:t>
            </a:r>
            <a:r>
              <a:rPr lang="ru-RU"/>
              <a:t>сборка ноутбука</a:t>
            </a:r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u-RU"/>
              <a:t>Библиотеки: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/>
              <a:t>Keras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/>
              <a:t>TensorFlow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/>
              <a:t>TF-Agent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/>
              <a:t>OpenAI Gym (</a:t>
            </a:r>
            <a:r>
              <a:rPr lang="ru-RU"/>
              <a:t>не удалось настроить)</a:t>
            </a:r>
            <a:endParaRPr lang="en-US"/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ru-RU"/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u-RU"/>
              <a:t>Модули: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/>
              <a:t>Numpy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/>
              <a:t>matplotlib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/>
              <a:t>Pickle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/>
              <a:t>Argparse</a:t>
            </a:r>
          </a:p>
          <a:p>
            <a:pPr marL="800100" lvl="1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u-RU"/>
              <a:t>и другие (в шапке ноутбука выделенная ячейка с всеми установленными модулями)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35E67A-CFE9-4B19-A45D-054052DB3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17" b="7240"/>
          <a:stretch/>
        </p:blipFill>
        <p:spPr>
          <a:xfrm>
            <a:off x="4897318" y="563529"/>
            <a:ext cx="7120349" cy="59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310B-7AB3-4609-970E-9CD7FB32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976"/>
            <a:ext cx="12192000" cy="873585"/>
          </a:xfrm>
        </p:spPr>
        <p:txBody>
          <a:bodyPr anchor="ctr" anchorCtr="0">
            <a:normAutofit/>
          </a:bodyPr>
          <a:lstStyle/>
          <a:p>
            <a:pPr algn="l"/>
            <a:r>
              <a:rPr lang="ru-RU" sz="3200" dirty="0"/>
              <a:t>ПОСТАНОВКА ЗАДАЧИ: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7BA4A-4962-4449-BE1F-E9467A89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3" y="1497935"/>
            <a:ext cx="10943304" cy="1655762"/>
          </a:xfrm>
        </p:spPr>
        <p:txBody>
          <a:bodyPr/>
          <a:lstStyle/>
          <a:p>
            <a:pPr algn="l"/>
            <a:r>
              <a:rPr lang="ru-RU" dirty="0"/>
              <a:t>Определить минимальное время прохождения трассы. При этом скорость движения должна быть максимально возможной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B8B524-167F-4BAE-8E45-0E03B9456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1" t="30145" r="15462" b="8840"/>
          <a:stretch/>
        </p:blipFill>
        <p:spPr>
          <a:xfrm>
            <a:off x="421629" y="3337341"/>
            <a:ext cx="4875928" cy="23897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E8CD5F-686D-4E71-9F26-2FFC336EC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85" t="26232" r="15951" b="18406"/>
          <a:stretch/>
        </p:blipFill>
        <p:spPr>
          <a:xfrm>
            <a:off x="5636711" y="3337341"/>
            <a:ext cx="6025409" cy="26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0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310B-7AB3-4609-970E-9CD7FB32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976"/>
            <a:ext cx="12192000" cy="873585"/>
          </a:xfrm>
        </p:spPr>
        <p:txBody>
          <a:bodyPr anchor="ctr" anchorCtr="0">
            <a:normAutofit/>
          </a:bodyPr>
          <a:lstStyle/>
          <a:p>
            <a:pPr algn="l"/>
            <a:r>
              <a:rPr lang="ru-RU" sz="3200" dirty="0"/>
              <a:t>ПОСТАНОВКА ЗАДАЧИ: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7BA4A-4962-4449-BE1F-E9467A89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3" y="1497935"/>
            <a:ext cx="10943304" cy="1655762"/>
          </a:xfrm>
        </p:spPr>
        <p:txBody>
          <a:bodyPr/>
          <a:lstStyle/>
          <a:p>
            <a:pPr algn="l"/>
            <a:r>
              <a:rPr lang="ru-RU" dirty="0"/>
              <a:t>Определить минимальное время прохождения трассы. При этом скорость движения должна быть максимально возможной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765659-4C6E-40B7-B768-D275F3036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5" t="12319" r="18152" b="12174"/>
          <a:stretch/>
        </p:blipFill>
        <p:spPr>
          <a:xfrm>
            <a:off x="5506278" y="2531470"/>
            <a:ext cx="6420678" cy="38494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1710FA-7CB8-4D9C-9748-04C4E5503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74" t="30580" r="16277" b="16377"/>
          <a:stretch/>
        </p:blipFill>
        <p:spPr>
          <a:xfrm>
            <a:off x="363474" y="3873254"/>
            <a:ext cx="5068431" cy="219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310B-7AB3-4609-970E-9CD7FB32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976"/>
            <a:ext cx="12192000" cy="873585"/>
          </a:xfrm>
        </p:spPr>
        <p:txBody>
          <a:bodyPr anchor="ctr" anchorCtr="0">
            <a:normAutofit/>
          </a:bodyPr>
          <a:lstStyle/>
          <a:p>
            <a:pPr algn="l"/>
            <a:r>
              <a:rPr lang="ru-RU" sz="3200" dirty="0"/>
              <a:t>ПОСЛЕДОВАТЕЛЬНОСТЬ РЕШЕНИЯ ЗАДАЧИ: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7BA4A-4962-4449-BE1F-E9467A89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3" y="1497935"/>
            <a:ext cx="7069394" cy="2287484"/>
          </a:xfrm>
        </p:spPr>
        <p:txBody>
          <a:bodyPr>
            <a:normAutofit lnSpcReduction="10000"/>
          </a:bodyPr>
          <a:lstStyle/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u-RU" dirty="0"/>
              <a:t>Сборка ноутбука для решения задачи</a:t>
            </a:r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u-RU" dirty="0"/>
              <a:t>Добавление в ноутбук кода для расчета времени движения автомобиля по трассе</a:t>
            </a:r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u-RU" dirty="0"/>
              <a:t>Добавление в ноутбук кода для работы с нейросетью библиотеки </a:t>
            </a:r>
            <a:r>
              <a:rPr lang="en-US" dirty="0"/>
              <a:t>TensorFlow</a:t>
            </a:r>
            <a:endParaRPr lang="ru-RU" dirty="0"/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FF0000"/>
                </a:solidFill>
              </a:rPr>
              <a:t>Настройка нейросети</a:t>
            </a:r>
          </a:p>
        </p:txBody>
      </p:sp>
    </p:spTree>
    <p:extLst>
      <p:ext uri="{BB962C8B-B14F-4D97-AF65-F5344CB8AC3E}">
        <p14:creationId xmlns:p14="http://schemas.microsoft.com/office/powerpoint/2010/main" val="347730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310B-7AB3-4609-970E-9CD7FB32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976"/>
            <a:ext cx="12192000" cy="873585"/>
          </a:xfrm>
        </p:spPr>
        <p:txBody>
          <a:bodyPr anchor="ctr" anchorCtr="0">
            <a:normAutofit/>
          </a:bodyPr>
          <a:lstStyle/>
          <a:p>
            <a:pPr algn="l"/>
            <a:r>
              <a:rPr lang="ru-RU" sz="3200" dirty="0"/>
              <a:t>СБОРКА НОУТБУКА в </a:t>
            </a:r>
            <a:r>
              <a:rPr lang="en-US" sz="3200" dirty="0"/>
              <a:t>COLABORATORY </a:t>
            </a:r>
            <a:r>
              <a:rPr lang="ru-RU" sz="3200" dirty="0"/>
              <a:t>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7BA4A-4962-4449-BE1F-E9467A89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3" y="1497935"/>
            <a:ext cx="3755923" cy="342802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Исходные данные:</a:t>
            </a:r>
          </a:p>
          <a:p>
            <a:pPr algn="l"/>
            <a:endParaRPr lang="ru-RU" dirty="0"/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Notebook</a:t>
            </a:r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Optima_1</a:t>
            </a:r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VIS_1</a:t>
            </a:r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1FEBC1CC-5623-4ACE-A47F-CC4628A1671A}"/>
              </a:ext>
            </a:extLst>
          </p:cNvPr>
          <p:cNvSpPr/>
          <p:nvPr/>
        </p:nvSpPr>
        <p:spPr>
          <a:xfrm>
            <a:off x="4070555" y="2782529"/>
            <a:ext cx="865239" cy="6464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917C491-92AC-4F65-8931-8C9D1EE3C410}"/>
              </a:ext>
            </a:extLst>
          </p:cNvPr>
          <p:cNvSpPr txBox="1">
            <a:spLocks/>
          </p:cNvSpPr>
          <p:nvPr/>
        </p:nvSpPr>
        <p:spPr>
          <a:xfrm>
            <a:off x="5186515" y="1497935"/>
            <a:ext cx="4645743" cy="342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Данные для настройки модели:</a:t>
            </a:r>
          </a:p>
          <a:p>
            <a:pPr algn="l"/>
            <a:endParaRPr lang="ru-RU" dirty="0"/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l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FIT-M_v1 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AF230D08-9320-44B1-B321-B21D89501193}"/>
              </a:ext>
            </a:extLst>
          </p:cNvPr>
          <p:cNvSpPr/>
          <p:nvPr/>
        </p:nvSpPr>
        <p:spPr>
          <a:xfrm rot="10800000">
            <a:off x="7472517" y="2782528"/>
            <a:ext cx="865239" cy="646471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59059-E876-4F13-A9A6-D79E55D48D0B}"/>
              </a:ext>
            </a:extLst>
          </p:cNvPr>
          <p:cNvSpPr txBox="1"/>
          <p:nvPr/>
        </p:nvSpPr>
        <p:spPr>
          <a:xfrm>
            <a:off x="8490155" y="3501708"/>
            <a:ext cx="30037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ru-RU" dirty="0"/>
              <a:t>Расчет времени движения</a:t>
            </a:r>
          </a:p>
          <a:p>
            <a:pPr marL="342900" indent="-342900" algn="l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ru-RU" dirty="0"/>
              <a:t>Модель нейросети </a:t>
            </a:r>
            <a:r>
              <a:rPr lang="en-US" dirty="0"/>
              <a:t>TensorFlow</a:t>
            </a:r>
          </a:p>
          <a:p>
            <a:pPr marL="342900" indent="-342900" algn="l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ru-RU" dirty="0"/>
              <a:t>Визуализация результатов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B31772-4914-4A26-A21F-ECB1DBB7647A}"/>
              </a:ext>
            </a:extLst>
          </p:cNvPr>
          <p:cNvSpPr txBox="1"/>
          <p:nvPr/>
        </p:nvSpPr>
        <p:spPr>
          <a:xfrm>
            <a:off x="8490155" y="2911356"/>
            <a:ext cx="268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Добавление в ноутбук:</a:t>
            </a:r>
          </a:p>
        </p:txBody>
      </p:sp>
    </p:spTree>
    <p:extLst>
      <p:ext uri="{BB962C8B-B14F-4D97-AF65-F5344CB8AC3E}">
        <p14:creationId xmlns:p14="http://schemas.microsoft.com/office/powerpoint/2010/main" val="193824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310B-7AB3-4609-970E-9CD7FB32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976"/>
            <a:ext cx="12192000" cy="873585"/>
          </a:xfrm>
        </p:spPr>
        <p:txBody>
          <a:bodyPr anchor="ctr" anchorCtr="0">
            <a:normAutofit/>
          </a:bodyPr>
          <a:lstStyle/>
          <a:p>
            <a:pPr algn="l"/>
            <a:r>
              <a:rPr lang="ru-RU" sz="3200" dirty="0"/>
              <a:t>РЕЗУЛЬТАТЫ: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7BA4A-4962-4449-BE1F-E9467A89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3" y="1350454"/>
            <a:ext cx="10943304" cy="45685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/>
              <a:t>Что не получилось: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FF0000"/>
                </a:solidFill>
              </a:rPr>
              <a:t>Настроить корректно библиотеку </a:t>
            </a:r>
            <a:r>
              <a:rPr lang="en-US" dirty="0" err="1">
                <a:solidFill>
                  <a:srgbClr val="FF0000"/>
                </a:solidFill>
              </a:rPr>
              <a:t>OpenAI</a:t>
            </a:r>
            <a:r>
              <a:rPr lang="en-US" dirty="0">
                <a:solidFill>
                  <a:srgbClr val="FF0000"/>
                </a:solidFill>
              </a:rPr>
              <a:t> GYM</a:t>
            </a:r>
            <a:r>
              <a:rPr lang="ru-RU" dirty="0">
                <a:solidFill>
                  <a:srgbClr val="FF0000"/>
                </a:solidFill>
              </a:rPr>
              <a:t> в 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en-US" dirty="0" err="1">
                <a:solidFill>
                  <a:srgbClr val="FF0000"/>
                </a:solidFill>
              </a:rPr>
              <a:t>Colab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FF0000"/>
                </a:solidFill>
              </a:rPr>
              <a:t>Настроить нейросеть (работа начата 19.12.2021; работа сдана 19.12.2021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  <a:p>
            <a:pPr algn="l"/>
            <a:endParaRPr lang="ru-RU" dirty="0"/>
          </a:p>
          <a:p>
            <a:pPr algn="l"/>
            <a:r>
              <a:rPr lang="ru-RU" dirty="0"/>
              <a:t>Что получилось: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Более-менее разобраться в задаче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70C0"/>
                </a:solidFill>
              </a:rPr>
              <a:t>Поизучать</a:t>
            </a:r>
            <a:r>
              <a:rPr lang="ru-RU" dirty="0">
                <a:solidFill>
                  <a:srgbClr val="0070C0"/>
                </a:solidFill>
              </a:rPr>
              <a:t> настройку библиотеки </a:t>
            </a:r>
            <a:r>
              <a:rPr lang="en-US" dirty="0" err="1">
                <a:solidFill>
                  <a:srgbClr val="0070C0"/>
                </a:solidFill>
              </a:rPr>
              <a:t>OpenAI</a:t>
            </a:r>
            <a:r>
              <a:rPr lang="en-US" dirty="0">
                <a:solidFill>
                  <a:srgbClr val="0070C0"/>
                </a:solidFill>
              </a:rPr>
              <a:t> GYM (</a:t>
            </a:r>
            <a:r>
              <a:rPr lang="ru-RU" dirty="0">
                <a:solidFill>
                  <a:srgbClr val="0070C0"/>
                </a:solidFill>
              </a:rPr>
              <a:t>новое для меня)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Собрать ноутбук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Добавить нужный код, в том числе модель нейросети</a:t>
            </a:r>
          </a:p>
          <a:p>
            <a:pPr algn="l"/>
            <a:endParaRPr lang="ru-RU" dirty="0"/>
          </a:p>
          <a:p>
            <a:pPr algn="l"/>
            <a:r>
              <a:rPr lang="ru-RU" dirty="0">
                <a:highlight>
                  <a:srgbClr val="00FF00"/>
                </a:highlight>
              </a:rPr>
              <a:t>Возможный прогноз на будущее:</a:t>
            </a:r>
          </a:p>
          <a:p>
            <a:pPr marL="342900" indent="-342900" algn="l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ru-RU" dirty="0"/>
              <a:t>Завершение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0455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310B-7AB3-4609-970E-9CD7FB32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976"/>
            <a:ext cx="12192000" cy="873585"/>
          </a:xfrm>
        </p:spPr>
        <p:txBody>
          <a:bodyPr anchor="ctr" anchorCtr="0">
            <a:normAutofit/>
          </a:bodyPr>
          <a:lstStyle/>
          <a:p>
            <a:pPr algn="l"/>
            <a:r>
              <a:rPr lang="ru-RU" sz="3200" dirty="0"/>
              <a:t>РЕЗУЛЬТАТЫ: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7BA4A-4962-4449-BE1F-E9467A89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3" y="1350454"/>
            <a:ext cx="4181703" cy="4853701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Что получилось: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Более-менее разобраться в задаче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70C0"/>
                </a:solidFill>
              </a:rPr>
              <a:t>Поизучать</a:t>
            </a:r>
            <a:r>
              <a:rPr lang="ru-RU" dirty="0">
                <a:solidFill>
                  <a:srgbClr val="0070C0"/>
                </a:solidFill>
              </a:rPr>
              <a:t> настройку библиотеки </a:t>
            </a:r>
            <a:r>
              <a:rPr lang="en-US" dirty="0" err="1">
                <a:solidFill>
                  <a:srgbClr val="0070C0"/>
                </a:solidFill>
              </a:rPr>
              <a:t>OpenAI</a:t>
            </a:r>
            <a:r>
              <a:rPr lang="en-US" dirty="0">
                <a:solidFill>
                  <a:srgbClr val="0070C0"/>
                </a:solidFill>
              </a:rPr>
              <a:t> GYM (</a:t>
            </a:r>
            <a:r>
              <a:rPr lang="ru-RU" dirty="0">
                <a:solidFill>
                  <a:srgbClr val="0070C0"/>
                </a:solidFill>
              </a:rPr>
              <a:t>новое для меня)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Собрать ноутбук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Добавить нужный код, в том числе модель нейросети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714975-16BD-4570-ACDE-0AECA24BE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6" r="41793" b="13768"/>
          <a:stretch/>
        </p:blipFill>
        <p:spPr>
          <a:xfrm>
            <a:off x="4974481" y="1350454"/>
            <a:ext cx="7096539" cy="53770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9158FA-FA1F-4876-B777-771ADA5C0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04" t="33768" r="31033" b="41450"/>
          <a:stretch/>
        </p:blipFill>
        <p:spPr>
          <a:xfrm>
            <a:off x="2543162" y="5036330"/>
            <a:ext cx="4738454" cy="1462593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FE40616-2D14-43C1-BDE6-CC6C01AD1D40}"/>
              </a:ext>
            </a:extLst>
          </p:cNvPr>
          <p:cNvSpPr/>
          <p:nvPr/>
        </p:nvSpPr>
        <p:spPr>
          <a:xfrm>
            <a:off x="2759444" y="5456583"/>
            <a:ext cx="4582262" cy="2186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C704F1F-71D0-4543-849E-90FBEA457F9C}"/>
              </a:ext>
            </a:extLst>
          </p:cNvPr>
          <p:cNvSpPr/>
          <p:nvPr/>
        </p:nvSpPr>
        <p:spPr>
          <a:xfrm>
            <a:off x="2759444" y="6214536"/>
            <a:ext cx="4582262" cy="2186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310B-7AB3-4609-970E-9CD7FB32F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976"/>
            <a:ext cx="12192000" cy="873585"/>
          </a:xfrm>
        </p:spPr>
        <p:txBody>
          <a:bodyPr anchor="ctr" anchorCtr="0">
            <a:normAutofit/>
          </a:bodyPr>
          <a:lstStyle/>
          <a:p>
            <a:pPr algn="l"/>
            <a:r>
              <a:rPr lang="ru-RU" sz="3200" dirty="0"/>
              <a:t>РЕЗУЛЬТАТЫ: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7BA4A-4962-4449-BE1F-E9467A89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593" y="1350454"/>
            <a:ext cx="4181703" cy="4853701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Что получилось: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Более-менее разобраться в задаче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70C0"/>
                </a:solidFill>
              </a:rPr>
              <a:t>Поизучать</a:t>
            </a:r>
            <a:r>
              <a:rPr lang="ru-RU" dirty="0">
                <a:solidFill>
                  <a:srgbClr val="0070C0"/>
                </a:solidFill>
              </a:rPr>
              <a:t> настройку библиотеки </a:t>
            </a:r>
            <a:r>
              <a:rPr lang="en-US" dirty="0" err="1">
                <a:solidFill>
                  <a:srgbClr val="0070C0"/>
                </a:solidFill>
              </a:rPr>
              <a:t>OpenAI</a:t>
            </a:r>
            <a:r>
              <a:rPr lang="en-US" dirty="0">
                <a:solidFill>
                  <a:srgbClr val="0070C0"/>
                </a:solidFill>
              </a:rPr>
              <a:t> GYM (</a:t>
            </a:r>
            <a:r>
              <a:rPr lang="ru-RU" dirty="0">
                <a:solidFill>
                  <a:srgbClr val="0070C0"/>
                </a:solidFill>
              </a:rPr>
              <a:t>новое для меня)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Собрать ноутбук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Добавить нужный код, в том числе модель нейросети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39D59E-8F18-497D-9931-5800B68A8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1" r="8125" b="9534"/>
          <a:stretch/>
        </p:blipFill>
        <p:spPr>
          <a:xfrm>
            <a:off x="5097463" y="1620079"/>
            <a:ext cx="6749980" cy="3421198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2AE5227-D8C8-4094-80D4-62A857BC4157}"/>
              </a:ext>
            </a:extLst>
          </p:cNvPr>
          <p:cNvSpPr/>
          <p:nvPr/>
        </p:nvSpPr>
        <p:spPr>
          <a:xfrm>
            <a:off x="6702179" y="3274142"/>
            <a:ext cx="5283343" cy="16735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82566-7AB2-4A37-A64A-2C22E7A9CCE0}"/>
              </a:ext>
            </a:extLst>
          </p:cNvPr>
          <p:cNvSpPr txBox="1"/>
          <p:nvPr/>
        </p:nvSpPr>
        <p:spPr>
          <a:xfrm>
            <a:off x="6702179" y="5237921"/>
            <a:ext cx="5128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/>
              <a:t>Что не получилось: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FF0000"/>
                </a:solidFill>
              </a:rPr>
              <a:t>Настроить нейросеть</a:t>
            </a:r>
          </a:p>
        </p:txBody>
      </p:sp>
    </p:spTree>
    <p:extLst>
      <p:ext uri="{BB962C8B-B14F-4D97-AF65-F5344CB8AC3E}">
        <p14:creationId xmlns:p14="http://schemas.microsoft.com/office/powerpoint/2010/main" val="3459962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284</Words>
  <Application>Microsoft Office PowerPoint</Application>
  <PresentationFormat>Широкоэкранный</PresentationFormat>
  <Paragraphs>70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Courier New</vt:lpstr>
      <vt:lpstr>Wingdings</vt:lpstr>
      <vt:lpstr>Тема Office</vt:lpstr>
      <vt:lpstr>РЕШЕНИЕ ЗАДАЧИ</vt:lpstr>
      <vt:lpstr>ИНСТРУМЕНТАРИЙ</vt:lpstr>
      <vt:lpstr>ПОСТАНОВКА ЗАДАЧИ:</vt:lpstr>
      <vt:lpstr>ПОСТАНОВКА ЗАДАЧИ:</vt:lpstr>
      <vt:lpstr>ПОСЛЕДОВАТЕЛЬНОСТЬ РЕШЕНИЯ ЗАДАЧИ:</vt:lpstr>
      <vt:lpstr>СБОРКА НОУТБУКА в COLABORATORY :</vt:lpstr>
      <vt:lpstr>РЕЗУЛЬТАТЫ:</vt:lpstr>
      <vt:lpstr>РЕЗУЛЬТАТЫ:</vt:lpstr>
      <vt:lpstr>РЕЗУЛЬТАТЫ: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</dc:title>
  <dc:creator>Павел Петров</dc:creator>
  <cp:lastModifiedBy>Павел Петров</cp:lastModifiedBy>
  <cp:revision>22</cp:revision>
  <dcterms:created xsi:type="dcterms:W3CDTF">2021-12-18T22:08:07Z</dcterms:created>
  <dcterms:modified xsi:type="dcterms:W3CDTF">2021-12-19T13:37:12Z</dcterms:modified>
</cp:coreProperties>
</file>