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Chango"/>
      <p:regular r:id="rId15"/>
    </p:embeddedFont>
    <p:embeddedFont>
      <p:font typeface="Catamaran"/>
      <p:regular r:id="rId16"/>
      <p:bold r:id="rId17"/>
    </p:embeddedFont>
    <p:embeddedFont>
      <p:font typeface="Nunito"/>
      <p:regular r:id="rId18"/>
      <p:bold r:id="rId19"/>
      <p:italic r:id="rId20"/>
      <p:boldItalic r:id="rId21"/>
    </p:embeddedFont>
    <p:embeddedFont>
      <p:font typeface="Paytone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PaytoneOne-regular.fntdata"/><Relationship Id="rId21"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Chango-regular.fntdata"/><Relationship Id="rId14" Type="http://schemas.openxmlformats.org/officeDocument/2006/relationships/slide" Target="slides/slide10.xml"/><Relationship Id="rId17" Type="http://schemas.openxmlformats.org/officeDocument/2006/relationships/font" Target="fonts/Catamaran-bold.fntdata"/><Relationship Id="rId16" Type="http://schemas.openxmlformats.org/officeDocument/2006/relationships/font" Target="fonts/Catamaran-regular.fntdata"/><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6f463575ff_0_17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6f463575ff_0_17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6f463575ff_0_17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6f463575ff_0_17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6f3b7a675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6f3b7a675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6f463575ff_0_17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6f463575ff_0_17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6f463575ff_0_17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6f463575ff_0_17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6f463575ff_0_17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6f463575ff_0_17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6f463575ff_0_17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6f463575ff_0_17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6f463575ff_0_17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6f463575ff_0_17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6f463575ff_0_17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6f463575ff_0_17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75"/>
            <a:ext cx="5143500" cy="5143500"/>
            <a:chOff x="0" y="75"/>
            <a:chExt cx="5143500" cy="5143500"/>
          </a:xfrm>
        </p:grpSpPr>
        <p:sp>
          <p:nvSpPr>
            <p:cNvPr id="10" name="Google Shape;10;p2"/>
            <p:cNvSpPr/>
            <p:nvPr/>
          </p:nvSpPr>
          <p:spPr>
            <a:xfrm>
              <a:off x="0" y="75"/>
              <a:ext cx="5143500" cy="51435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75"/>
              <a:ext cx="4238700" cy="4238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 name="Google Shape;12;p2"/>
          <p:cNvGrpSpPr/>
          <p:nvPr/>
        </p:nvGrpSpPr>
        <p:grpSpPr>
          <a:xfrm>
            <a:off x="7888845" y="-688724"/>
            <a:ext cx="2462211" cy="2462211"/>
            <a:chOff x="6594675" y="2594175"/>
            <a:chExt cx="2549400" cy="2549400"/>
          </a:xfrm>
        </p:grpSpPr>
        <p:sp>
          <p:nvSpPr>
            <p:cNvPr id="13" name="Google Shape;13;p2"/>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txBox="1"/>
          <p:nvPr>
            <p:ph type="ctrTitle"/>
          </p:nvPr>
        </p:nvSpPr>
        <p:spPr>
          <a:xfrm>
            <a:off x="526625" y="1432350"/>
            <a:ext cx="4869000" cy="20388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5200"/>
              <a:buNone/>
              <a:defRPr sz="5900">
                <a:latin typeface="Chango"/>
                <a:ea typeface="Chango"/>
                <a:cs typeface="Chango"/>
                <a:sym typeface="Chango"/>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p:txBody>
      </p:sp>
      <p:sp>
        <p:nvSpPr>
          <p:cNvPr id="16" name="Google Shape;16;p2"/>
          <p:cNvSpPr txBox="1"/>
          <p:nvPr>
            <p:ph idx="1" type="subTitle"/>
          </p:nvPr>
        </p:nvSpPr>
        <p:spPr>
          <a:xfrm>
            <a:off x="526625" y="3242550"/>
            <a:ext cx="4150200" cy="468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grpSp>
        <p:nvGrpSpPr>
          <p:cNvPr id="17" name="Google Shape;17;p2"/>
          <p:cNvGrpSpPr/>
          <p:nvPr/>
        </p:nvGrpSpPr>
        <p:grpSpPr>
          <a:xfrm>
            <a:off x="4744597" y="-193896"/>
            <a:ext cx="940848" cy="1044209"/>
            <a:chOff x="1426725" y="237975"/>
            <a:chExt cx="1457775" cy="1617925"/>
          </a:xfrm>
        </p:grpSpPr>
        <p:sp>
          <p:nvSpPr>
            <p:cNvPr id="18" name="Google Shape;18;p2"/>
            <p:cNvSpPr/>
            <p:nvPr/>
          </p:nvSpPr>
          <p:spPr>
            <a:xfrm>
              <a:off x="1495325" y="648575"/>
              <a:ext cx="45750" cy="134225"/>
            </a:xfrm>
            <a:custGeom>
              <a:rect b="b" l="l" r="r" t="t"/>
              <a:pathLst>
                <a:path extrusionOk="0" h="5369" w="183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578775" y="689725"/>
              <a:ext cx="93775" cy="102800"/>
            </a:xfrm>
            <a:custGeom>
              <a:rect b="b" l="l" r="r" t="t"/>
              <a:pathLst>
                <a:path extrusionOk="0" h="4112" w="3751">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26175" y="337475"/>
              <a:ext cx="168100" cy="55125"/>
            </a:xfrm>
            <a:custGeom>
              <a:rect b="b" l="l" r="r" t="t"/>
              <a:pathLst>
                <a:path extrusionOk="0" h="2205" w="6724">
                  <a:moveTo>
                    <a:pt x="6345" y="1"/>
                  </a:moveTo>
                  <a:cubicBezTo>
                    <a:pt x="6069" y="1"/>
                    <a:pt x="5542" y="277"/>
                    <a:pt x="4986" y="462"/>
                  </a:cubicBezTo>
                  <a:cubicBezTo>
                    <a:pt x="4300" y="782"/>
                    <a:pt x="3568" y="965"/>
                    <a:pt x="3385" y="965"/>
                  </a:cubicBezTo>
                  <a:cubicBezTo>
                    <a:pt x="3228" y="1005"/>
                    <a:pt x="2596" y="1112"/>
                    <a:pt x="1928" y="1112"/>
                  </a:cubicBezTo>
                  <a:cubicBezTo>
                    <a:pt x="1820" y="1112"/>
                    <a:pt x="1710" y="1109"/>
                    <a:pt x="1602" y="1102"/>
                  </a:cubicBezTo>
                  <a:cubicBezTo>
                    <a:pt x="1236" y="1102"/>
                    <a:pt x="916" y="1057"/>
                    <a:pt x="687" y="965"/>
                  </a:cubicBezTo>
                  <a:cubicBezTo>
                    <a:pt x="535" y="965"/>
                    <a:pt x="423" y="925"/>
                    <a:pt x="311" y="925"/>
                  </a:cubicBezTo>
                  <a:cubicBezTo>
                    <a:pt x="255" y="925"/>
                    <a:pt x="199" y="935"/>
                    <a:pt x="138" y="965"/>
                  </a:cubicBezTo>
                  <a:lnTo>
                    <a:pt x="184" y="965"/>
                  </a:lnTo>
                  <a:cubicBezTo>
                    <a:pt x="1" y="1011"/>
                    <a:pt x="1" y="1331"/>
                    <a:pt x="321" y="1605"/>
                  </a:cubicBezTo>
                  <a:cubicBezTo>
                    <a:pt x="550" y="1880"/>
                    <a:pt x="1053" y="2063"/>
                    <a:pt x="1510" y="2154"/>
                  </a:cubicBezTo>
                  <a:cubicBezTo>
                    <a:pt x="1752" y="2190"/>
                    <a:pt x="1996" y="2204"/>
                    <a:pt x="2230" y="2204"/>
                  </a:cubicBezTo>
                  <a:cubicBezTo>
                    <a:pt x="2881" y="2204"/>
                    <a:pt x="3446" y="2096"/>
                    <a:pt x="3614" y="2063"/>
                  </a:cubicBezTo>
                  <a:cubicBezTo>
                    <a:pt x="3797" y="2063"/>
                    <a:pt x="4711" y="1880"/>
                    <a:pt x="5443" y="1423"/>
                  </a:cubicBezTo>
                  <a:cubicBezTo>
                    <a:pt x="6221" y="1011"/>
                    <a:pt x="6724" y="325"/>
                    <a:pt x="6495" y="51"/>
                  </a:cubicBezTo>
                  <a:cubicBezTo>
                    <a:pt x="6461" y="16"/>
                    <a:pt x="6410" y="1"/>
                    <a:pt x="63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35325" y="243800"/>
              <a:ext cx="130375" cy="45525"/>
            </a:xfrm>
            <a:custGeom>
              <a:rect b="b" l="l" r="r" t="t"/>
              <a:pathLst>
                <a:path extrusionOk="0" h="1821" w="5215">
                  <a:moveTo>
                    <a:pt x="2057" y="1"/>
                  </a:moveTo>
                  <a:cubicBezTo>
                    <a:pt x="1812" y="1"/>
                    <a:pt x="1540" y="24"/>
                    <a:pt x="1281" y="93"/>
                  </a:cubicBezTo>
                  <a:cubicBezTo>
                    <a:pt x="595" y="230"/>
                    <a:pt x="1" y="642"/>
                    <a:pt x="184" y="916"/>
                  </a:cubicBezTo>
                  <a:cubicBezTo>
                    <a:pt x="271" y="1120"/>
                    <a:pt x="525" y="1157"/>
                    <a:pt x="840" y="1157"/>
                  </a:cubicBezTo>
                  <a:cubicBezTo>
                    <a:pt x="1019" y="1157"/>
                    <a:pt x="1219" y="1145"/>
                    <a:pt x="1419" y="1145"/>
                  </a:cubicBezTo>
                  <a:cubicBezTo>
                    <a:pt x="1528" y="1136"/>
                    <a:pt x="1640" y="1132"/>
                    <a:pt x="1749" y="1132"/>
                  </a:cubicBezTo>
                  <a:cubicBezTo>
                    <a:pt x="2187" y="1132"/>
                    <a:pt x="2589" y="1191"/>
                    <a:pt x="2699" y="1191"/>
                  </a:cubicBezTo>
                  <a:cubicBezTo>
                    <a:pt x="2791" y="1236"/>
                    <a:pt x="3339" y="1374"/>
                    <a:pt x="3842" y="1557"/>
                  </a:cubicBezTo>
                  <a:cubicBezTo>
                    <a:pt x="4147" y="1679"/>
                    <a:pt x="4452" y="1821"/>
                    <a:pt x="4703" y="1821"/>
                  </a:cubicBezTo>
                  <a:cubicBezTo>
                    <a:pt x="4828" y="1821"/>
                    <a:pt x="4940" y="1785"/>
                    <a:pt x="5031" y="1694"/>
                  </a:cubicBezTo>
                  <a:cubicBezTo>
                    <a:pt x="5214" y="1511"/>
                    <a:pt x="4894" y="1008"/>
                    <a:pt x="4300" y="642"/>
                  </a:cubicBezTo>
                  <a:cubicBezTo>
                    <a:pt x="3751" y="276"/>
                    <a:pt x="3065" y="139"/>
                    <a:pt x="2882" y="93"/>
                  </a:cubicBezTo>
                  <a:cubicBezTo>
                    <a:pt x="2797" y="65"/>
                    <a:pt x="2463" y="1"/>
                    <a:pt x="2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304800" y="242825"/>
              <a:ext cx="53750" cy="122500"/>
            </a:xfrm>
            <a:custGeom>
              <a:rect b="b" l="l" r="r" t="t"/>
              <a:pathLst>
                <a:path extrusionOk="0" h="4900" w="2150">
                  <a:moveTo>
                    <a:pt x="1024" y="0"/>
                  </a:moveTo>
                  <a:cubicBezTo>
                    <a:pt x="771" y="0"/>
                    <a:pt x="384" y="418"/>
                    <a:pt x="229" y="1001"/>
                  </a:cubicBezTo>
                  <a:cubicBezTo>
                    <a:pt x="0" y="1641"/>
                    <a:pt x="92" y="2419"/>
                    <a:pt x="137" y="2556"/>
                  </a:cubicBezTo>
                  <a:cubicBezTo>
                    <a:pt x="137" y="2739"/>
                    <a:pt x="229" y="3516"/>
                    <a:pt x="686" y="4111"/>
                  </a:cubicBezTo>
                  <a:cubicBezTo>
                    <a:pt x="869" y="4431"/>
                    <a:pt x="1144" y="4705"/>
                    <a:pt x="1418" y="4797"/>
                  </a:cubicBezTo>
                  <a:cubicBezTo>
                    <a:pt x="1532" y="4866"/>
                    <a:pt x="1635" y="4900"/>
                    <a:pt x="1721" y="4900"/>
                  </a:cubicBezTo>
                  <a:cubicBezTo>
                    <a:pt x="1807" y="4900"/>
                    <a:pt x="1875" y="4866"/>
                    <a:pt x="1921" y="4797"/>
                  </a:cubicBezTo>
                  <a:cubicBezTo>
                    <a:pt x="2150" y="4523"/>
                    <a:pt x="1784" y="4111"/>
                    <a:pt x="1601" y="3608"/>
                  </a:cubicBezTo>
                  <a:cubicBezTo>
                    <a:pt x="1372" y="3105"/>
                    <a:pt x="1235" y="2556"/>
                    <a:pt x="1235" y="2419"/>
                  </a:cubicBezTo>
                  <a:cubicBezTo>
                    <a:pt x="1189" y="2282"/>
                    <a:pt x="1189" y="1733"/>
                    <a:pt x="1235" y="1230"/>
                  </a:cubicBezTo>
                  <a:cubicBezTo>
                    <a:pt x="1281" y="727"/>
                    <a:pt x="1464" y="269"/>
                    <a:pt x="1144" y="41"/>
                  </a:cubicBezTo>
                  <a:cubicBezTo>
                    <a:pt x="1109" y="13"/>
                    <a:pt x="1069" y="0"/>
                    <a:pt x="10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388250" y="247675"/>
              <a:ext cx="74350" cy="123525"/>
            </a:xfrm>
            <a:custGeom>
              <a:rect b="b" l="l" r="r" t="t"/>
              <a:pathLst>
                <a:path extrusionOk="0" h="4941" w="2974">
                  <a:moveTo>
                    <a:pt x="2198" y="1"/>
                  </a:moveTo>
                  <a:cubicBezTo>
                    <a:pt x="2165" y="1"/>
                    <a:pt x="2134" y="10"/>
                    <a:pt x="2105" y="30"/>
                  </a:cubicBezTo>
                  <a:cubicBezTo>
                    <a:pt x="1830" y="121"/>
                    <a:pt x="1922" y="670"/>
                    <a:pt x="1830" y="1264"/>
                  </a:cubicBezTo>
                  <a:cubicBezTo>
                    <a:pt x="1784" y="1813"/>
                    <a:pt x="1601" y="2362"/>
                    <a:pt x="1556" y="2499"/>
                  </a:cubicBezTo>
                  <a:cubicBezTo>
                    <a:pt x="1510" y="2636"/>
                    <a:pt x="1236" y="3231"/>
                    <a:pt x="824" y="3688"/>
                  </a:cubicBezTo>
                  <a:cubicBezTo>
                    <a:pt x="458" y="4146"/>
                    <a:pt x="1" y="4511"/>
                    <a:pt x="138" y="4786"/>
                  </a:cubicBezTo>
                  <a:lnTo>
                    <a:pt x="92" y="4786"/>
                  </a:lnTo>
                  <a:cubicBezTo>
                    <a:pt x="161" y="4889"/>
                    <a:pt x="281" y="4940"/>
                    <a:pt x="472" y="4940"/>
                  </a:cubicBezTo>
                  <a:cubicBezTo>
                    <a:pt x="535" y="4940"/>
                    <a:pt x="607" y="4934"/>
                    <a:pt x="687" y="4923"/>
                  </a:cubicBezTo>
                  <a:cubicBezTo>
                    <a:pt x="961" y="4832"/>
                    <a:pt x="1281" y="4649"/>
                    <a:pt x="1601" y="4374"/>
                  </a:cubicBezTo>
                  <a:cubicBezTo>
                    <a:pt x="2196" y="3871"/>
                    <a:pt x="2516" y="3094"/>
                    <a:pt x="2608" y="2911"/>
                  </a:cubicBezTo>
                  <a:cubicBezTo>
                    <a:pt x="2653" y="2728"/>
                    <a:pt x="2973" y="1996"/>
                    <a:pt x="2882" y="1219"/>
                  </a:cubicBezTo>
                  <a:cubicBezTo>
                    <a:pt x="2882" y="853"/>
                    <a:pt x="2745" y="533"/>
                    <a:pt x="2608" y="304"/>
                  </a:cubicBezTo>
                  <a:cubicBezTo>
                    <a:pt x="2464" y="124"/>
                    <a:pt x="2320" y="1"/>
                    <a:pt x="21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984650" y="1518425"/>
              <a:ext cx="62925" cy="337475"/>
            </a:xfrm>
            <a:custGeom>
              <a:rect b="b" l="l" r="r" t="t"/>
              <a:pathLst>
                <a:path extrusionOk="0" h="13499" w="2517">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417975" y="1395000"/>
              <a:ext cx="402475" cy="263150"/>
            </a:xfrm>
            <a:custGeom>
              <a:rect b="b" l="l" r="r" t="t"/>
              <a:pathLst>
                <a:path extrusionOk="0" h="10526" w="16099">
                  <a:moveTo>
                    <a:pt x="132" y="0"/>
                  </a:moveTo>
                  <a:cubicBezTo>
                    <a:pt x="118" y="0"/>
                    <a:pt x="105" y="2"/>
                    <a:pt x="92" y="7"/>
                  </a:cubicBezTo>
                  <a:cubicBezTo>
                    <a:pt x="1" y="53"/>
                    <a:pt x="92" y="602"/>
                    <a:pt x="458" y="1379"/>
                  </a:cubicBezTo>
                  <a:cubicBezTo>
                    <a:pt x="824" y="2157"/>
                    <a:pt x="1464" y="3117"/>
                    <a:pt x="2288" y="3986"/>
                  </a:cubicBezTo>
                  <a:cubicBezTo>
                    <a:pt x="3111" y="4855"/>
                    <a:pt x="4163" y="5587"/>
                    <a:pt x="5077" y="6044"/>
                  </a:cubicBezTo>
                  <a:cubicBezTo>
                    <a:pt x="6038" y="6501"/>
                    <a:pt x="6815" y="6638"/>
                    <a:pt x="7089" y="6730"/>
                  </a:cubicBezTo>
                  <a:cubicBezTo>
                    <a:pt x="7410" y="6776"/>
                    <a:pt x="8187" y="6959"/>
                    <a:pt x="9239" y="7096"/>
                  </a:cubicBezTo>
                  <a:cubicBezTo>
                    <a:pt x="10245" y="7233"/>
                    <a:pt x="11480" y="7370"/>
                    <a:pt x="12532" y="7736"/>
                  </a:cubicBezTo>
                  <a:cubicBezTo>
                    <a:pt x="13629" y="8102"/>
                    <a:pt x="14544" y="8742"/>
                    <a:pt x="15047" y="9382"/>
                  </a:cubicBezTo>
                  <a:cubicBezTo>
                    <a:pt x="15550" y="9977"/>
                    <a:pt x="15687" y="10526"/>
                    <a:pt x="15870" y="10526"/>
                  </a:cubicBezTo>
                  <a:cubicBezTo>
                    <a:pt x="16007" y="10526"/>
                    <a:pt x="16099" y="9840"/>
                    <a:pt x="15642" y="8971"/>
                  </a:cubicBezTo>
                  <a:cubicBezTo>
                    <a:pt x="15184" y="8102"/>
                    <a:pt x="14132" y="7233"/>
                    <a:pt x="12943" y="6730"/>
                  </a:cubicBezTo>
                  <a:cubicBezTo>
                    <a:pt x="11709" y="6273"/>
                    <a:pt x="10382" y="6135"/>
                    <a:pt x="9376" y="5952"/>
                  </a:cubicBezTo>
                  <a:cubicBezTo>
                    <a:pt x="8370" y="5861"/>
                    <a:pt x="7638" y="5724"/>
                    <a:pt x="7364" y="5632"/>
                  </a:cubicBezTo>
                  <a:cubicBezTo>
                    <a:pt x="7089" y="5587"/>
                    <a:pt x="6403" y="5404"/>
                    <a:pt x="5580" y="4992"/>
                  </a:cubicBezTo>
                  <a:cubicBezTo>
                    <a:pt x="4757" y="4626"/>
                    <a:pt x="3842" y="3986"/>
                    <a:pt x="3019" y="3254"/>
                  </a:cubicBezTo>
                  <a:cubicBezTo>
                    <a:pt x="1473" y="1841"/>
                    <a:pt x="524" y="0"/>
                    <a:pt x="1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726675" y="1010025"/>
              <a:ext cx="106350" cy="392450"/>
            </a:xfrm>
            <a:custGeom>
              <a:rect b="b" l="l" r="r" t="t"/>
              <a:pathLst>
                <a:path extrusionOk="0" h="15698" w="4254">
                  <a:moveTo>
                    <a:pt x="336" y="1"/>
                  </a:moveTo>
                  <a:cubicBezTo>
                    <a:pt x="291" y="1"/>
                    <a:pt x="256" y="14"/>
                    <a:pt x="229" y="40"/>
                  </a:cubicBezTo>
                  <a:cubicBezTo>
                    <a:pt x="1" y="223"/>
                    <a:pt x="1098" y="1595"/>
                    <a:pt x="1784" y="3287"/>
                  </a:cubicBezTo>
                  <a:cubicBezTo>
                    <a:pt x="2150" y="4110"/>
                    <a:pt x="2425" y="5025"/>
                    <a:pt x="2608" y="5756"/>
                  </a:cubicBezTo>
                  <a:cubicBezTo>
                    <a:pt x="2791" y="6534"/>
                    <a:pt x="2836" y="7128"/>
                    <a:pt x="2882" y="7357"/>
                  </a:cubicBezTo>
                  <a:cubicBezTo>
                    <a:pt x="2882" y="7586"/>
                    <a:pt x="2973" y="8180"/>
                    <a:pt x="2928" y="9003"/>
                  </a:cubicBezTo>
                  <a:cubicBezTo>
                    <a:pt x="2928" y="9827"/>
                    <a:pt x="2745" y="10833"/>
                    <a:pt x="2699" y="11885"/>
                  </a:cubicBezTo>
                  <a:cubicBezTo>
                    <a:pt x="2608" y="12937"/>
                    <a:pt x="2791" y="14034"/>
                    <a:pt x="3156" y="14766"/>
                  </a:cubicBezTo>
                  <a:cubicBezTo>
                    <a:pt x="3477" y="15407"/>
                    <a:pt x="3904" y="15697"/>
                    <a:pt x="4065" y="15697"/>
                  </a:cubicBezTo>
                  <a:cubicBezTo>
                    <a:pt x="4088" y="15697"/>
                    <a:pt x="4106" y="15692"/>
                    <a:pt x="4117" y="15681"/>
                  </a:cubicBezTo>
                  <a:cubicBezTo>
                    <a:pt x="4254" y="15543"/>
                    <a:pt x="3980" y="15132"/>
                    <a:pt x="3842" y="14491"/>
                  </a:cubicBezTo>
                  <a:cubicBezTo>
                    <a:pt x="3659" y="13851"/>
                    <a:pt x="3614" y="12937"/>
                    <a:pt x="3751" y="11976"/>
                  </a:cubicBezTo>
                  <a:cubicBezTo>
                    <a:pt x="3842" y="11016"/>
                    <a:pt x="4071" y="9918"/>
                    <a:pt x="4071" y="9049"/>
                  </a:cubicBezTo>
                  <a:cubicBezTo>
                    <a:pt x="4071" y="8135"/>
                    <a:pt x="4025" y="7449"/>
                    <a:pt x="3980" y="7220"/>
                  </a:cubicBezTo>
                  <a:cubicBezTo>
                    <a:pt x="3980" y="6991"/>
                    <a:pt x="3888" y="6351"/>
                    <a:pt x="3705" y="5528"/>
                  </a:cubicBezTo>
                  <a:cubicBezTo>
                    <a:pt x="3522" y="4705"/>
                    <a:pt x="3202" y="3744"/>
                    <a:pt x="2745" y="2829"/>
                  </a:cubicBezTo>
                  <a:cubicBezTo>
                    <a:pt x="2287" y="1961"/>
                    <a:pt x="1739" y="1183"/>
                    <a:pt x="1236" y="680"/>
                  </a:cubicBezTo>
                  <a:cubicBezTo>
                    <a:pt x="865" y="235"/>
                    <a:pt x="525" y="1"/>
                    <a:pt x="3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586850" y="237975"/>
              <a:ext cx="1182050" cy="1402900"/>
            </a:xfrm>
            <a:custGeom>
              <a:rect b="b" l="l" r="r" t="t"/>
              <a:pathLst>
                <a:path extrusionOk="0" h="56116" w="47282">
                  <a:moveTo>
                    <a:pt x="5763" y="0"/>
                  </a:moveTo>
                  <a:cubicBezTo>
                    <a:pt x="5134" y="0"/>
                    <a:pt x="4491" y="47"/>
                    <a:pt x="3839" y="143"/>
                  </a:cubicBezTo>
                  <a:cubicBezTo>
                    <a:pt x="1" y="710"/>
                    <a:pt x="1405" y="6312"/>
                    <a:pt x="4995" y="6312"/>
                  </a:cubicBezTo>
                  <a:cubicBezTo>
                    <a:pt x="5169" y="6312"/>
                    <a:pt x="5348" y="6299"/>
                    <a:pt x="5532" y="6271"/>
                  </a:cubicBezTo>
                  <a:cubicBezTo>
                    <a:pt x="5895" y="6216"/>
                    <a:pt x="6235" y="6189"/>
                    <a:pt x="6551" y="6189"/>
                  </a:cubicBezTo>
                  <a:cubicBezTo>
                    <a:pt x="12751" y="6189"/>
                    <a:pt x="10072" y="16428"/>
                    <a:pt x="10334" y="20083"/>
                  </a:cubicBezTo>
                  <a:cubicBezTo>
                    <a:pt x="10699" y="26348"/>
                    <a:pt x="14815" y="29550"/>
                    <a:pt x="20212" y="31791"/>
                  </a:cubicBezTo>
                  <a:cubicBezTo>
                    <a:pt x="22316" y="32705"/>
                    <a:pt x="24831" y="33483"/>
                    <a:pt x="26386" y="35221"/>
                  </a:cubicBezTo>
                  <a:cubicBezTo>
                    <a:pt x="28444" y="37462"/>
                    <a:pt x="28352" y="41029"/>
                    <a:pt x="28993" y="43819"/>
                  </a:cubicBezTo>
                  <a:cubicBezTo>
                    <a:pt x="30456" y="50084"/>
                    <a:pt x="35304" y="55069"/>
                    <a:pt x="41752" y="56075"/>
                  </a:cubicBezTo>
                  <a:cubicBezTo>
                    <a:pt x="41937" y="56103"/>
                    <a:pt x="42117" y="56116"/>
                    <a:pt x="42292" y="56116"/>
                  </a:cubicBezTo>
                  <a:cubicBezTo>
                    <a:pt x="45880" y="56116"/>
                    <a:pt x="47282" y="50557"/>
                    <a:pt x="43444" y="49947"/>
                  </a:cubicBezTo>
                  <a:cubicBezTo>
                    <a:pt x="40243" y="49444"/>
                    <a:pt x="37408" y="47797"/>
                    <a:pt x="35990" y="44779"/>
                  </a:cubicBezTo>
                  <a:cubicBezTo>
                    <a:pt x="34572" y="41852"/>
                    <a:pt x="34709" y="38376"/>
                    <a:pt x="33612" y="35312"/>
                  </a:cubicBezTo>
                  <a:cubicBezTo>
                    <a:pt x="31417" y="29184"/>
                    <a:pt x="26157" y="27812"/>
                    <a:pt x="20852" y="25205"/>
                  </a:cubicBezTo>
                  <a:cubicBezTo>
                    <a:pt x="18428" y="24016"/>
                    <a:pt x="16782" y="22598"/>
                    <a:pt x="16645" y="19717"/>
                  </a:cubicBezTo>
                  <a:cubicBezTo>
                    <a:pt x="16462" y="16607"/>
                    <a:pt x="17285" y="13543"/>
                    <a:pt x="17011" y="10433"/>
                  </a:cubicBezTo>
                  <a:cubicBezTo>
                    <a:pt x="16473" y="4188"/>
                    <a:pt x="11709" y="0"/>
                    <a:pt x="57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426725" y="734775"/>
              <a:ext cx="696300" cy="981700"/>
            </a:xfrm>
            <a:custGeom>
              <a:rect b="b" l="l" r="r" t="t"/>
              <a:pathLst>
                <a:path extrusionOk="0" h="39268" w="27852">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87650" y="323000"/>
              <a:ext cx="596850" cy="909075"/>
            </a:xfrm>
            <a:custGeom>
              <a:rect b="b" l="l" r="r" t="t"/>
              <a:pathLst>
                <a:path extrusionOk="0" h="36363" w="23874">
                  <a:moveTo>
                    <a:pt x="3625" y="1"/>
                  </a:moveTo>
                  <a:cubicBezTo>
                    <a:pt x="2035" y="1"/>
                    <a:pt x="389" y="1018"/>
                    <a:pt x="275" y="3053"/>
                  </a:cubicBezTo>
                  <a:lnTo>
                    <a:pt x="320" y="3053"/>
                  </a:lnTo>
                  <a:cubicBezTo>
                    <a:pt x="0" y="9182"/>
                    <a:pt x="1921" y="15127"/>
                    <a:pt x="5854" y="19838"/>
                  </a:cubicBezTo>
                  <a:cubicBezTo>
                    <a:pt x="9696" y="24502"/>
                    <a:pt x="16281" y="27612"/>
                    <a:pt x="17333" y="34061"/>
                  </a:cubicBezTo>
                  <a:cubicBezTo>
                    <a:pt x="17607" y="35667"/>
                    <a:pt x="18748" y="36363"/>
                    <a:pt x="19976" y="36363"/>
                  </a:cubicBezTo>
                  <a:cubicBezTo>
                    <a:pt x="21826" y="36363"/>
                    <a:pt x="23874" y="34787"/>
                    <a:pt x="23461" y="32368"/>
                  </a:cubicBezTo>
                  <a:cubicBezTo>
                    <a:pt x="22455" y="26377"/>
                    <a:pt x="17790" y="22536"/>
                    <a:pt x="13537" y="18648"/>
                  </a:cubicBezTo>
                  <a:cubicBezTo>
                    <a:pt x="8918" y="14441"/>
                    <a:pt x="6311" y="9410"/>
                    <a:pt x="6632" y="3053"/>
                  </a:cubicBezTo>
                  <a:cubicBezTo>
                    <a:pt x="6746" y="1018"/>
                    <a:pt x="5214" y="1"/>
                    <a:pt x="3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504475" y="879100"/>
              <a:ext cx="42325" cy="77050"/>
            </a:xfrm>
            <a:custGeom>
              <a:rect b="b" l="l" r="r" t="t"/>
              <a:pathLst>
                <a:path extrusionOk="0" h="3082" w="1693">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543325" y="1054900"/>
              <a:ext cx="70925" cy="68475"/>
            </a:xfrm>
            <a:custGeom>
              <a:rect b="b" l="l" r="r" t="t"/>
              <a:pathLst>
                <a:path extrusionOk="0" h="2739" w="2837">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674825" y="1173875"/>
              <a:ext cx="89200" cy="52550"/>
            </a:xfrm>
            <a:custGeom>
              <a:rect b="b" l="l" r="r" t="t"/>
              <a:pathLst>
                <a:path extrusionOk="0" h="2102" w="3568">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828025" y="1272250"/>
              <a:ext cx="83500" cy="65825"/>
            </a:xfrm>
            <a:custGeom>
              <a:rect b="b" l="l" r="r" t="t"/>
              <a:pathLst>
                <a:path extrusionOk="0" h="2633" w="334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42350" y="1395125"/>
              <a:ext cx="62925" cy="77575"/>
            </a:xfrm>
            <a:custGeom>
              <a:rect b="b" l="l" r="r" t="t"/>
              <a:pathLst>
                <a:path extrusionOk="0" h="3103" w="2517">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15525" y="1588125"/>
              <a:ext cx="33150" cy="70050"/>
            </a:xfrm>
            <a:custGeom>
              <a:rect b="b" l="l" r="r" t="t"/>
              <a:pathLst>
                <a:path extrusionOk="0" h="2802" w="1326">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720550" y="297700"/>
              <a:ext cx="80050" cy="35325"/>
            </a:xfrm>
            <a:custGeom>
              <a:rect b="b" l="l" r="r" t="t"/>
              <a:pathLst>
                <a:path extrusionOk="0" h="1413" w="3202">
                  <a:moveTo>
                    <a:pt x="1132" y="0"/>
                  </a:moveTo>
                  <a:cubicBezTo>
                    <a:pt x="1007" y="0"/>
                    <a:pt x="870" y="10"/>
                    <a:pt x="732" y="41"/>
                  </a:cubicBezTo>
                  <a:cubicBezTo>
                    <a:pt x="321" y="87"/>
                    <a:pt x="1" y="361"/>
                    <a:pt x="138" y="727"/>
                  </a:cubicBezTo>
                  <a:cubicBezTo>
                    <a:pt x="184" y="1001"/>
                    <a:pt x="504" y="1047"/>
                    <a:pt x="824" y="1093"/>
                  </a:cubicBezTo>
                  <a:cubicBezTo>
                    <a:pt x="1144" y="1093"/>
                    <a:pt x="1418" y="1138"/>
                    <a:pt x="1510" y="1138"/>
                  </a:cubicBezTo>
                  <a:cubicBezTo>
                    <a:pt x="1556" y="1184"/>
                    <a:pt x="1876" y="1276"/>
                    <a:pt x="2196" y="1321"/>
                  </a:cubicBezTo>
                  <a:cubicBezTo>
                    <a:pt x="2356" y="1367"/>
                    <a:pt x="2504" y="1413"/>
                    <a:pt x="2642" y="1413"/>
                  </a:cubicBezTo>
                  <a:cubicBezTo>
                    <a:pt x="2779" y="1413"/>
                    <a:pt x="2905" y="1367"/>
                    <a:pt x="3019" y="1230"/>
                  </a:cubicBezTo>
                  <a:cubicBezTo>
                    <a:pt x="3202" y="956"/>
                    <a:pt x="2973" y="590"/>
                    <a:pt x="2607" y="361"/>
                  </a:cubicBezTo>
                  <a:cubicBezTo>
                    <a:pt x="2242" y="132"/>
                    <a:pt x="1784" y="41"/>
                    <a:pt x="1647" y="41"/>
                  </a:cubicBezTo>
                  <a:cubicBezTo>
                    <a:pt x="1586" y="41"/>
                    <a:pt x="1383" y="0"/>
                    <a:pt x="11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888625" y="413250"/>
              <a:ext cx="46900" cy="91275"/>
            </a:xfrm>
            <a:custGeom>
              <a:rect b="b" l="l" r="r" t="t"/>
              <a:pathLst>
                <a:path extrusionOk="0" h="3651" w="1876">
                  <a:moveTo>
                    <a:pt x="460" y="0"/>
                  </a:moveTo>
                  <a:cubicBezTo>
                    <a:pt x="377" y="0"/>
                    <a:pt x="299" y="26"/>
                    <a:pt x="229" y="84"/>
                  </a:cubicBezTo>
                  <a:cubicBezTo>
                    <a:pt x="0" y="267"/>
                    <a:pt x="138" y="632"/>
                    <a:pt x="275" y="998"/>
                  </a:cubicBezTo>
                  <a:cubicBezTo>
                    <a:pt x="412" y="1364"/>
                    <a:pt x="549" y="1776"/>
                    <a:pt x="595" y="1867"/>
                  </a:cubicBezTo>
                  <a:cubicBezTo>
                    <a:pt x="641" y="1959"/>
                    <a:pt x="732" y="2370"/>
                    <a:pt x="824" y="2782"/>
                  </a:cubicBezTo>
                  <a:cubicBezTo>
                    <a:pt x="915" y="3194"/>
                    <a:pt x="1007" y="3605"/>
                    <a:pt x="1327" y="3651"/>
                  </a:cubicBezTo>
                  <a:cubicBezTo>
                    <a:pt x="1647" y="3651"/>
                    <a:pt x="1875" y="3194"/>
                    <a:pt x="1875" y="2690"/>
                  </a:cubicBezTo>
                  <a:cubicBezTo>
                    <a:pt x="1875" y="2142"/>
                    <a:pt x="1693" y="1639"/>
                    <a:pt x="1647" y="1547"/>
                  </a:cubicBezTo>
                  <a:cubicBezTo>
                    <a:pt x="1601" y="1410"/>
                    <a:pt x="1464" y="907"/>
                    <a:pt x="1189" y="495"/>
                  </a:cubicBezTo>
                  <a:cubicBezTo>
                    <a:pt x="985" y="222"/>
                    <a:pt x="703" y="0"/>
                    <a:pt x="4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904625" y="637050"/>
              <a:ext cx="29750" cy="100800"/>
            </a:xfrm>
            <a:custGeom>
              <a:rect b="b" l="l" r="r" t="t"/>
              <a:pathLst>
                <a:path extrusionOk="0" h="4032" w="1190">
                  <a:moveTo>
                    <a:pt x="691" y="0"/>
                  </a:moveTo>
                  <a:cubicBezTo>
                    <a:pt x="435" y="0"/>
                    <a:pt x="225" y="393"/>
                    <a:pt x="138" y="827"/>
                  </a:cubicBezTo>
                  <a:cubicBezTo>
                    <a:pt x="46" y="1330"/>
                    <a:pt x="46" y="1833"/>
                    <a:pt x="46" y="1925"/>
                  </a:cubicBezTo>
                  <a:cubicBezTo>
                    <a:pt x="46" y="2062"/>
                    <a:pt x="1" y="2611"/>
                    <a:pt x="92" y="3114"/>
                  </a:cubicBezTo>
                  <a:cubicBezTo>
                    <a:pt x="223" y="3593"/>
                    <a:pt x="437" y="4032"/>
                    <a:pt x="734" y="4032"/>
                  </a:cubicBezTo>
                  <a:cubicBezTo>
                    <a:pt x="749" y="4032"/>
                    <a:pt x="763" y="4031"/>
                    <a:pt x="778" y="4028"/>
                  </a:cubicBezTo>
                  <a:cubicBezTo>
                    <a:pt x="1098" y="3937"/>
                    <a:pt x="1144" y="3480"/>
                    <a:pt x="1144" y="3022"/>
                  </a:cubicBezTo>
                  <a:cubicBezTo>
                    <a:pt x="1144" y="2519"/>
                    <a:pt x="1144" y="2062"/>
                    <a:pt x="1144" y="1925"/>
                  </a:cubicBezTo>
                  <a:cubicBezTo>
                    <a:pt x="1144" y="1833"/>
                    <a:pt x="1190" y="1376"/>
                    <a:pt x="1190" y="964"/>
                  </a:cubicBezTo>
                  <a:cubicBezTo>
                    <a:pt x="1144" y="507"/>
                    <a:pt x="1098" y="95"/>
                    <a:pt x="732" y="4"/>
                  </a:cubicBezTo>
                  <a:cubicBezTo>
                    <a:pt x="718" y="2"/>
                    <a:pt x="704" y="0"/>
                    <a:pt x="6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997250" y="888800"/>
              <a:ext cx="76625" cy="48600"/>
            </a:xfrm>
            <a:custGeom>
              <a:rect b="b" l="l" r="r" t="t"/>
              <a:pathLst>
                <a:path extrusionOk="0" h="1944" w="3065">
                  <a:moveTo>
                    <a:pt x="580" y="0"/>
                  </a:moveTo>
                  <a:cubicBezTo>
                    <a:pt x="430" y="0"/>
                    <a:pt x="291" y="48"/>
                    <a:pt x="183" y="178"/>
                  </a:cubicBezTo>
                  <a:cubicBezTo>
                    <a:pt x="0" y="407"/>
                    <a:pt x="183" y="727"/>
                    <a:pt x="503" y="1001"/>
                  </a:cubicBezTo>
                  <a:cubicBezTo>
                    <a:pt x="778" y="1276"/>
                    <a:pt x="1143" y="1459"/>
                    <a:pt x="1235" y="1504"/>
                  </a:cubicBezTo>
                  <a:cubicBezTo>
                    <a:pt x="1281" y="1550"/>
                    <a:pt x="1692" y="1779"/>
                    <a:pt x="2104" y="1870"/>
                  </a:cubicBezTo>
                  <a:cubicBezTo>
                    <a:pt x="2246" y="1918"/>
                    <a:pt x="2388" y="1943"/>
                    <a:pt x="2515" y="1943"/>
                  </a:cubicBezTo>
                  <a:cubicBezTo>
                    <a:pt x="2756" y="1943"/>
                    <a:pt x="2943" y="1851"/>
                    <a:pt x="2973" y="1642"/>
                  </a:cubicBezTo>
                  <a:cubicBezTo>
                    <a:pt x="3064" y="1322"/>
                    <a:pt x="2790" y="1093"/>
                    <a:pt x="2470" y="910"/>
                  </a:cubicBezTo>
                  <a:cubicBezTo>
                    <a:pt x="2149" y="727"/>
                    <a:pt x="1829" y="544"/>
                    <a:pt x="1738" y="498"/>
                  </a:cubicBezTo>
                  <a:cubicBezTo>
                    <a:pt x="1692" y="498"/>
                    <a:pt x="1372" y="270"/>
                    <a:pt x="1098" y="132"/>
                  </a:cubicBezTo>
                  <a:cubicBezTo>
                    <a:pt x="929" y="60"/>
                    <a:pt x="747" y="0"/>
                    <a:pt x="5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182450" y="972250"/>
              <a:ext cx="88075" cy="54025"/>
            </a:xfrm>
            <a:custGeom>
              <a:rect b="b" l="l" r="r" t="t"/>
              <a:pathLst>
                <a:path extrusionOk="0" h="2161" w="3523">
                  <a:moveTo>
                    <a:pt x="684" y="1"/>
                  </a:moveTo>
                  <a:cubicBezTo>
                    <a:pt x="389" y="1"/>
                    <a:pt x="158" y="99"/>
                    <a:pt x="92" y="362"/>
                  </a:cubicBezTo>
                  <a:cubicBezTo>
                    <a:pt x="1" y="636"/>
                    <a:pt x="367" y="819"/>
                    <a:pt x="687" y="1048"/>
                  </a:cubicBezTo>
                  <a:cubicBezTo>
                    <a:pt x="1053" y="1231"/>
                    <a:pt x="1419" y="1368"/>
                    <a:pt x="1510" y="1414"/>
                  </a:cubicBezTo>
                  <a:cubicBezTo>
                    <a:pt x="1601" y="1459"/>
                    <a:pt x="1967" y="1688"/>
                    <a:pt x="2333" y="1917"/>
                  </a:cubicBezTo>
                  <a:cubicBezTo>
                    <a:pt x="2577" y="2039"/>
                    <a:pt x="2821" y="2160"/>
                    <a:pt x="3024" y="2160"/>
                  </a:cubicBezTo>
                  <a:cubicBezTo>
                    <a:pt x="3126" y="2160"/>
                    <a:pt x="3217" y="2130"/>
                    <a:pt x="3294" y="2054"/>
                  </a:cubicBezTo>
                  <a:cubicBezTo>
                    <a:pt x="3522" y="1779"/>
                    <a:pt x="3294" y="1368"/>
                    <a:pt x="2928" y="1048"/>
                  </a:cubicBezTo>
                  <a:cubicBezTo>
                    <a:pt x="2562" y="728"/>
                    <a:pt x="2105" y="499"/>
                    <a:pt x="2013" y="453"/>
                  </a:cubicBezTo>
                  <a:cubicBezTo>
                    <a:pt x="1922" y="407"/>
                    <a:pt x="1510" y="133"/>
                    <a:pt x="1053" y="42"/>
                  </a:cubicBezTo>
                  <a:cubicBezTo>
                    <a:pt x="924" y="16"/>
                    <a:pt x="799" y="1"/>
                    <a:pt x="6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318525" y="1084375"/>
              <a:ext cx="49175" cy="87950"/>
            </a:xfrm>
            <a:custGeom>
              <a:rect b="b" l="l" r="r" t="t"/>
              <a:pathLst>
                <a:path extrusionOk="0" h="3518" w="1967">
                  <a:moveTo>
                    <a:pt x="433" y="0"/>
                  </a:moveTo>
                  <a:cubicBezTo>
                    <a:pt x="348" y="0"/>
                    <a:pt x="264" y="26"/>
                    <a:pt x="183" y="84"/>
                  </a:cubicBezTo>
                  <a:cubicBezTo>
                    <a:pt x="0" y="267"/>
                    <a:pt x="92" y="633"/>
                    <a:pt x="229" y="999"/>
                  </a:cubicBezTo>
                  <a:cubicBezTo>
                    <a:pt x="366" y="1410"/>
                    <a:pt x="549" y="1776"/>
                    <a:pt x="595" y="1868"/>
                  </a:cubicBezTo>
                  <a:cubicBezTo>
                    <a:pt x="640" y="1959"/>
                    <a:pt x="778" y="2371"/>
                    <a:pt x="915" y="2782"/>
                  </a:cubicBezTo>
                  <a:cubicBezTo>
                    <a:pt x="1044" y="3171"/>
                    <a:pt x="1214" y="3518"/>
                    <a:pt x="1502" y="3518"/>
                  </a:cubicBezTo>
                  <a:cubicBezTo>
                    <a:pt x="1519" y="3518"/>
                    <a:pt x="1537" y="3517"/>
                    <a:pt x="1555" y="3514"/>
                  </a:cubicBezTo>
                  <a:cubicBezTo>
                    <a:pt x="1921" y="3468"/>
                    <a:pt x="1967" y="3011"/>
                    <a:pt x="1921" y="2508"/>
                  </a:cubicBezTo>
                  <a:cubicBezTo>
                    <a:pt x="1875" y="2005"/>
                    <a:pt x="1646" y="1548"/>
                    <a:pt x="1601" y="1456"/>
                  </a:cubicBezTo>
                  <a:cubicBezTo>
                    <a:pt x="1555" y="1319"/>
                    <a:pt x="1418" y="862"/>
                    <a:pt x="1143" y="496"/>
                  </a:cubicBezTo>
                  <a:cubicBezTo>
                    <a:pt x="939" y="223"/>
                    <a:pt x="683" y="0"/>
                    <a:pt x="4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380250" y="1318275"/>
              <a:ext cx="48050" cy="65050"/>
            </a:xfrm>
            <a:custGeom>
              <a:rect b="b" l="l" r="r" t="t"/>
              <a:pathLst>
                <a:path extrusionOk="0" h="2602" w="1922">
                  <a:moveTo>
                    <a:pt x="672" y="0"/>
                  </a:moveTo>
                  <a:cubicBezTo>
                    <a:pt x="633" y="0"/>
                    <a:pt x="592" y="4"/>
                    <a:pt x="549" y="12"/>
                  </a:cubicBezTo>
                  <a:cubicBezTo>
                    <a:pt x="1" y="149"/>
                    <a:pt x="321" y="1293"/>
                    <a:pt x="367" y="1430"/>
                  </a:cubicBezTo>
                  <a:cubicBezTo>
                    <a:pt x="367" y="1555"/>
                    <a:pt x="635" y="2601"/>
                    <a:pt x="1172" y="2601"/>
                  </a:cubicBezTo>
                  <a:cubicBezTo>
                    <a:pt x="1221" y="2601"/>
                    <a:pt x="1273" y="2592"/>
                    <a:pt x="1327" y="2573"/>
                  </a:cubicBezTo>
                  <a:lnTo>
                    <a:pt x="1281" y="2573"/>
                  </a:lnTo>
                  <a:cubicBezTo>
                    <a:pt x="1921" y="2299"/>
                    <a:pt x="1464" y="1247"/>
                    <a:pt x="1418" y="1110"/>
                  </a:cubicBezTo>
                  <a:cubicBezTo>
                    <a:pt x="1375" y="980"/>
                    <a:pt x="1292" y="0"/>
                    <a:pt x="6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478575" y="1479075"/>
              <a:ext cx="77775" cy="53775"/>
            </a:xfrm>
            <a:custGeom>
              <a:rect b="b" l="l" r="r" t="t"/>
              <a:pathLst>
                <a:path extrusionOk="0" h="2151" w="3111">
                  <a:moveTo>
                    <a:pt x="551" y="0"/>
                  </a:moveTo>
                  <a:cubicBezTo>
                    <a:pt x="441" y="0"/>
                    <a:pt x="332" y="34"/>
                    <a:pt x="229" y="120"/>
                  </a:cubicBezTo>
                  <a:cubicBezTo>
                    <a:pt x="1" y="303"/>
                    <a:pt x="184" y="669"/>
                    <a:pt x="458" y="989"/>
                  </a:cubicBezTo>
                  <a:cubicBezTo>
                    <a:pt x="687" y="1309"/>
                    <a:pt x="1053" y="1538"/>
                    <a:pt x="1144" y="1583"/>
                  </a:cubicBezTo>
                  <a:cubicBezTo>
                    <a:pt x="1236" y="1629"/>
                    <a:pt x="1647" y="1903"/>
                    <a:pt x="2059" y="2041"/>
                  </a:cubicBezTo>
                  <a:cubicBezTo>
                    <a:pt x="2223" y="2114"/>
                    <a:pt x="2395" y="2150"/>
                    <a:pt x="2548" y="2150"/>
                  </a:cubicBezTo>
                  <a:cubicBezTo>
                    <a:pt x="2778" y="2150"/>
                    <a:pt x="2964" y="2068"/>
                    <a:pt x="3019" y="1903"/>
                  </a:cubicBezTo>
                  <a:cubicBezTo>
                    <a:pt x="3111" y="1583"/>
                    <a:pt x="2790" y="1309"/>
                    <a:pt x="2516" y="1126"/>
                  </a:cubicBezTo>
                  <a:cubicBezTo>
                    <a:pt x="2196" y="897"/>
                    <a:pt x="1830" y="714"/>
                    <a:pt x="1784" y="669"/>
                  </a:cubicBezTo>
                  <a:cubicBezTo>
                    <a:pt x="1693" y="623"/>
                    <a:pt x="1418" y="394"/>
                    <a:pt x="1098" y="211"/>
                  </a:cubicBezTo>
                  <a:cubicBezTo>
                    <a:pt x="926" y="97"/>
                    <a:pt x="737" y="0"/>
                    <a:pt x="5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353950" y="424350"/>
              <a:ext cx="37750" cy="69925"/>
            </a:xfrm>
            <a:custGeom>
              <a:rect b="b" l="l" r="r" t="t"/>
              <a:pathLst>
                <a:path extrusionOk="0" h="2797" w="1510">
                  <a:moveTo>
                    <a:pt x="630" y="1"/>
                  </a:moveTo>
                  <a:cubicBezTo>
                    <a:pt x="604" y="1"/>
                    <a:pt x="577" y="2"/>
                    <a:pt x="550" y="6"/>
                  </a:cubicBezTo>
                  <a:cubicBezTo>
                    <a:pt x="1" y="51"/>
                    <a:pt x="184" y="1240"/>
                    <a:pt x="184" y="1423"/>
                  </a:cubicBezTo>
                  <a:cubicBezTo>
                    <a:pt x="184" y="1558"/>
                    <a:pt x="184" y="2796"/>
                    <a:pt x="791" y="2796"/>
                  </a:cubicBezTo>
                  <a:cubicBezTo>
                    <a:pt x="802" y="2796"/>
                    <a:pt x="813" y="2796"/>
                    <a:pt x="824" y="2795"/>
                  </a:cubicBezTo>
                  <a:cubicBezTo>
                    <a:pt x="1510" y="2750"/>
                    <a:pt x="1327" y="1469"/>
                    <a:pt x="1281" y="1286"/>
                  </a:cubicBezTo>
                  <a:cubicBezTo>
                    <a:pt x="1281" y="1154"/>
                    <a:pt x="1324" y="1"/>
                    <a:pt x="6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391675" y="600425"/>
              <a:ext cx="44625" cy="72650"/>
            </a:xfrm>
            <a:custGeom>
              <a:rect b="b" l="l" r="r" t="t"/>
              <a:pathLst>
                <a:path extrusionOk="0" h="2906" w="1785">
                  <a:moveTo>
                    <a:pt x="445" y="0"/>
                  </a:moveTo>
                  <a:cubicBezTo>
                    <a:pt x="420" y="0"/>
                    <a:pt x="394" y="2"/>
                    <a:pt x="367" y="5"/>
                  </a:cubicBezTo>
                  <a:cubicBezTo>
                    <a:pt x="92" y="51"/>
                    <a:pt x="1" y="417"/>
                    <a:pt x="47" y="783"/>
                  </a:cubicBezTo>
                  <a:cubicBezTo>
                    <a:pt x="92" y="1195"/>
                    <a:pt x="230" y="1560"/>
                    <a:pt x="275" y="1652"/>
                  </a:cubicBezTo>
                  <a:cubicBezTo>
                    <a:pt x="321" y="1743"/>
                    <a:pt x="458" y="2109"/>
                    <a:pt x="687" y="2475"/>
                  </a:cubicBezTo>
                  <a:cubicBezTo>
                    <a:pt x="859" y="2717"/>
                    <a:pt x="1084" y="2906"/>
                    <a:pt x="1302" y="2906"/>
                  </a:cubicBezTo>
                  <a:cubicBezTo>
                    <a:pt x="1373" y="2906"/>
                    <a:pt x="1443" y="2886"/>
                    <a:pt x="1510" y="2841"/>
                  </a:cubicBezTo>
                  <a:cubicBezTo>
                    <a:pt x="1785" y="2658"/>
                    <a:pt x="1693" y="2292"/>
                    <a:pt x="1602" y="1926"/>
                  </a:cubicBezTo>
                  <a:cubicBezTo>
                    <a:pt x="1510" y="1606"/>
                    <a:pt x="1327" y="1286"/>
                    <a:pt x="1327" y="1195"/>
                  </a:cubicBezTo>
                  <a:cubicBezTo>
                    <a:pt x="1282" y="1149"/>
                    <a:pt x="1190" y="829"/>
                    <a:pt x="1053" y="509"/>
                  </a:cubicBezTo>
                  <a:cubicBezTo>
                    <a:pt x="926" y="254"/>
                    <a:pt x="760" y="0"/>
                    <a:pt x="4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486575" y="755300"/>
              <a:ext cx="67500" cy="56950"/>
            </a:xfrm>
            <a:custGeom>
              <a:rect b="b" l="l" r="r" t="t"/>
              <a:pathLst>
                <a:path extrusionOk="0" h="2278" w="2700">
                  <a:moveTo>
                    <a:pt x="509" y="0"/>
                  </a:moveTo>
                  <a:cubicBezTo>
                    <a:pt x="417" y="0"/>
                    <a:pt x="323" y="22"/>
                    <a:pt x="230" y="76"/>
                  </a:cubicBezTo>
                  <a:cubicBezTo>
                    <a:pt x="1" y="213"/>
                    <a:pt x="92" y="625"/>
                    <a:pt x="275" y="945"/>
                  </a:cubicBezTo>
                  <a:cubicBezTo>
                    <a:pt x="504" y="1265"/>
                    <a:pt x="824" y="1539"/>
                    <a:pt x="870" y="1631"/>
                  </a:cubicBezTo>
                  <a:cubicBezTo>
                    <a:pt x="961" y="1677"/>
                    <a:pt x="1281" y="1997"/>
                    <a:pt x="1647" y="2134"/>
                  </a:cubicBezTo>
                  <a:cubicBezTo>
                    <a:pt x="1844" y="2221"/>
                    <a:pt x="2040" y="2277"/>
                    <a:pt x="2202" y="2277"/>
                  </a:cubicBezTo>
                  <a:cubicBezTo>
                    <a:pt x="2379" y="2277"/>
                    <a:pt x="2514" y="2210"/>
                    <a:pt x="2562" y="2042"/>
                  </a:cubicBezTo>
                  <a:cubicBezTo>
                    <a:pt x="2699" y="1722"/>
                    <a:pt x="2425" y="1448"/>
                    <a:pt x="2196" y="1219"/>
                  </a:cubicBezTo>
                  <a:cubicBezTo>
                    <a:pt x="1922" y="1036"/>
                    <a:pt x="1647" y="808"/>
                    <a:pt x="1602" y="762"/>
                  </a:cubicBezTo>
                  <a:cubicBezTo>
                    <a:pt x="1556" y="716"/>
                    <a:pt x="1327" y="488"/>
                    <a:pt x="1098" y="259"/>
                  </a:cubicBezTo>
                  <a:cubicBezTo>
                    <a:pt x="937" y="130"/>
                    <a:pt x="729" y="0"/>
                    <a:pt x="5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612350" y="868500"/>
              <a:ext cx="57200" cy="56825"/>
            </a:xfrm>
            <a:custGeom>
              <a:rect b="b" l="l" r="r" t="t"/>
              <a:pathLst>
                <a:path extrusionOk="0" h="2273" w="2288">
                  <a:moveTo>
                    <a:pt x="559" y="1"/>
                  </a:moveTo>
                  <a:cubicBezTo>
                    <a:pt x="423" y="1"/>
                    <a:pt x="293" y="60"/>
                    <a:pt x="183" y="213"/>
                  </a:cubicBezTo>
                  <a:cubicBezTo>
                    <a:pt x="0" y="441"/>
                    <a:pt x="138" y="716"/>
                    <a:pt x="321" y="944"/>
                  </a:cubicBezTo>
                  <a:cubicBezTo>
                    <a:pt x="504" y="1173"/>
                    <a:pt x="732" y="1402"/>
                    <a:pt x="778" y="1448"/>
                  </a:cubicBezTo>
                  <a:cubicBezTo>
                    <a:pt x="824" y="1493"/>
                    <a:pt x="1007" y="1768"/>
                    <a:pt x="1235" y="1996"/>
                  </a:cubicBezTo>
                  <a:cubicBezTo>
                    <a:pt x="1408" y="2135"/>
                    <a:pt x="1607" y="2273"/>
                    <a:pt x="1812" y="2273"/>
                  </a:cubicBezTo>
                  <a:cubicBezTo>
                    <a:pt x="1879" y="2273"/>
                    <a:pt x="1946" y="2258"/>
                    <a:pt x="2013" y="2225"/>
                  </a:cubicBezTo>
                  <a:cubicBezTo>
                    <a:pt x="2287" y="2042"/>
                    <a:pt x="2241" y="1676"/>
                    <a:pt x="2104" y="1356"/>
                  </a:cubicBezTo>
                  <a:cubicBezTo>
                    <a:pt x="1921" y="1036"/>
                    <a:pt x="1647" y="762"/>
                    <a:pt x="1601" y="670"/>
                  </a:cubicBezTo>
                  <a:cubicBezTo>
                    <a:pt x="1555" y="624"/>
                    <a:pt x="1327" y="350"/>
                    <a:pt x="1007" y="167"/>
                  </a:cubicBezTo>
                  <a:cubicBezTo>
                    <a:pt x="863" y="71"/>
                    <a:pt x="707" y="1"/>
                    <a:pt x="5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24400" y="1002625"/>
              <a:ext cx="54900" cy="65350"/>
            </a:xfrm>
            <a:custGeom>
              <a:rect b="b" l="l" r="r" t="t"/>
              <a:pathLst>
                <a:path extrusionOk="0" h="2614" w="2196">
                  <a:moveTo>
                    <a:pt x="549" y="1"/>
                  </a:moveTo>
                  <a:cubicBezTo>
                    <a:pt x="430" y="1"/>
                    <a:pt x="319" y="45"/>
                    <a:pt x="229" y="153"/>
                  </a:cubicBezTo>
                  <a:cubicBezTo>
                    <a:pt x="0" y="336"/>
                    <a:pt x="138" y="656"/>
                    <a:pt x="320" y="930"/>
                  </a:cubicBezTo>
                  <a:cubicBezTo>
                    <a:pt x="458" y="1205"/>
                    <a:pt x="686" y="1479"/>
                    <a:pt x="732" y="1571"/>
                  </a:cubicBezTo>
                  <a:cubicBezTo>
                    <a:pt x="778" y="1616"/>
                    <a:pt x="915" y="1936"/>
                    <a:pt x="1144" y="2211"/>
                  </a:cubicBezTo>
                  <a:cubicBezTo>
                    <a:pt x="1330" y="2397"/>
                    <a:pt x="1516" y="2613"/>
                    <a:pt x="1752" y="2613"/>
                  </a:cubicBezTo>
                  <a:cubicBezTo>
                    <a:pt x="1805" y="2613"/>
                    <a:pt x="1862" y="2602"/>
                    <a:pt x="1921" y="2577"/>
                  </a:cubicBezTo>
                  <a:lnTo>
                    <a:pt x="1921" y="2531"/>
                  </a:lnTo>
                  <a:cubicBezTo>
                    <a:pt x="2196" y="2394"/>
                    <a:pt x="2196" y="2028"/>
                    <a:pt x="2058" y="1662"/>
                  </a:cubicBezTo>
                  <a:cubicBezTo>
                    <a:pt x="1921" y="1296"/>
                    <a:pt x="1647" y="976"/>
                    <a:pt x="1601" y="885"/>
                  </a:cubicBezTo>
                  <a:cubicBezTo>
                    <a:pt x="1555" y="839"/>
                    <a:pt x="1372" y="473"/>
                    <a:pt x="1098" y="244"/>
                  </a:cubicBezTo>
                  <a:cubicBezTo>
                    <a:pt x="932" y="106"/>
                    <a:pt x="731" y="1"/>
                    <a:pt x="5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779275" y="1138400"/>
              <a:ext cx="42325" cy="48175"/>
            </a:xfrm>
            <a:custGeom>
              <a:rect b="b" l="l" r="r" t="t"/>
              <a:pathLst>
                <a:path extrusionOk="0" h="1927" w="1693">
                  <a:moveTo>
                    <a:pt x="703" y="0"/>
                  </a:moveTo>
                  <a:cubicBezTo>
                    <a:pt x="643" y="0"/>
                    <a:pt x="576" y="9"/>
                    <a:pt x="504" y="27"/>
                  </a:cubicBezTo>
                  <a:cubicBezTo>
                    <a:pt x="1" y="164"/>
                    <a:pt x="229" y="987"/>
                    <a:pt x="275" y="1079"/>
                  </a:cubicBezTo>
                  <a:cubicBezTo>
                    <a:pt x="317" y="1162"/>
                    <a:pt x="396" y="1926"/>
                    <a:pt x="892" y="1926"/>
                  </a:cubicBezTo>
                  <a:cubicBezTo>
                    <a:pt x="941" y="1926"/>
                    <a:pt x="994" y="1918"/>
                    <a:pt x="1052" y="1902"/>
                  </a:cubicBezTo>
                  <a:lnTo>
                    <a:pt x="1007" y="1902"/>
                  </a:lnTo>
                  <a:cubicBezTo>
                    <a:pt x="1693" y="1719"/>
                    <a:pt x="1373" y="896"/>
                    <a:pt x="1327" y="759"/>
                  </a:cubicBezTo>
                  <a:cubicBezTo>
                    <a:pt x="1327" y="676"/>
                    <a:pt x="1253" y="0"/>
                    <a:pt x="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7" name="Shape 277"/>
        <p:cNvGrpSpPr/>
        <p:nvPr/>
      </p:nvGrpSpPr>
      <p:grpSpPr>
        <a:xfrm>
          <a:off x="0" y="0"/>
          <a:ext cx="0" cy="0"/>
          <a:chOff x="0" y="0"/>
          <a:chExt cx="0" cy="0"/>
        </a:xfrm>
      </p:grpSpPr>
      <p:grpSp>
        <p:nvGrpSpPr>
          <p:cNvPr id="278" name="Google Shape;278;p11"/>
          <p:cNvGrpSpPr/>
          <p:nvPr/>
        </p:nvGrpSpPr>
        <p:grpSpPr>
          <a:xfrm flipH="1" rot="5400000">
            <a:off x="1676636" y="2589243"/>
            <a:ext cx="5790729" cy="5791581"/>
            <a:chOff x="-1523966" y="1"/>
            <a:chExt cx="5143200" cy="5143500"/>
          </a:xfrm>
        </p:grpSpPr>
        <p:sp>
          <p:nvSpPr>
            <p:cNvPr id="279" name="Google Shape;279;p11"/>
            <p:cNvSpPr/>
            <p:nvPr/>
          </p:nvSpPr>
          <p:spPr>
            <a:xfrm flipH="1">
              <a:off x="-1523966" y="1"/>
              <a:ext cx="5143200" cy="51435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flipH="1">
              <a:off x="-619166" y="452387"/>
              <a:ext cx="4238400" cy="4238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11"/>
          <p:cNvSpPr txBox="1"/>
          <p:nvPr>
            <p:ph hasCustomPrompt="1" type="title"/>
          </p:nvPr>
        </p:nvSpPr>
        <p:spPr>
          <a:xfrm>
            <a:off x="526650" y="408000"/>
            <a:ext cx="8090700" cy="9447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6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82" name="Google Shape;282;p11"/>
          <p:cNvSpPr txBox="1"/>
          <p:nvPr>
            <p:ph idx="1" type="subTitle"/>
          </p:nvPr>
        </p:nvSpPr>
        <p:spPr>
          <a:xfrm>
            <a:off x="2942200" y="1360379"/>
            <a:ext cx="3259800" cy="89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sz="1400">
                <a:latin typeface="Nunito"/>
                <a:ea typeface="Nunito"/>
                <a:cs typeface="Nunito"/>
                <a:sym typeface="Nunito"/>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83" name="Shape 2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2">
    <p:spTree>
      <p:nvGrpSpPr>
        <p:cNvPr id="284" name="Shape 284"/>
        <p:cNvGrpSpPr/>
        <p:nvPr/>
      </p:nvGrpSpPr>
      <p:grpSpPr>
        <a:xfrm>
          <a:off x="0" y="0"/>
          <a:ext cx="0" cy="0"/>
          <a:chOff x="0" y="0"/>
          <a:chExt cx="0" cy="0"/>
        </a:xfrm>
      </p:grpSpPr>
      <p:grpSp>
        <p:nvGrpSpPr>
          <p:cNvPr id="285" name="Google Shape;285;p13"/>
          <p:cNvGrpSpPr/>
          <p:nvPr/>
        </p:nvGrpSpPr>
        <p:grpSpPr>
          <a:xfrm>
            <a:off x="7120101" y="639042"/>
            <a:ext cx="4627416" cy="4627416"/>
            <a:chOff x="6594675" y="2594175"/>
            <a:chExt cx="2549400" cy="2549400"/>
          </a:xfrm>
        </p:grpSpPr>
        <p:sp>
          <p:nvSpPr>
            <p:cNvPr id="286" name="Google Shape;286;p13"/>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13"/>
          <p:cNvSpPr txBox="1"/>
          <p:nvPr>
            <p:ph type="title"/>
          </p:nvPr>
        </p:nvSpPr>
        <p:spPr>
          <a:xfrm>
            <a:off x="311700" y="3626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9" name="Google Shape;289;p13"/>
          <p:cNvSpPr txBox="1"/>
          <p:nvPr>
            <p:ph idx="1" type="subTitle"/>
          </p:nvPr>
        </p:nvSpPr>
        <p:spPr>
          <a:xfrm>
            <a:off x="526625" y="1009050"/>
            <a:ext cx="5519100" cy="3125400"/>
          </a:xfrm>
          <a:prstGeom prst="rect">
            <a:avLst/>
          </a:prstGeom>
        </p:spPr>
        <p:txBody>
          <a:bodyPr anchorCtr="0" anchor="t" bIns="91425" lIns="91425" spcFirstLastPara="1" rIns="91425" wrap="square" tIns="91425">
            <a:noAutofit/>
          </a:bodyPr>
          <a:lstStyle>
            <a:lvl1pPr lvl="0">
              <a:spcBef>
                <a:spcPts val="0"/>
              </a:spcBef>
              <a:spcAft>
                <a:spcPts val="0"/>
              </a:spcAft>
              <a:buSzPts val="1100"/>
              <a:buChar char="●"/>
              <a:defRPr sz="1400">
                <a:latin typeface="Nunito"/>
                <a:ea typeface="Nunito"/>
                <a:cs typeface="Nunito"/>
                <a:sym typeface="Nunito"/>
              </a:defRPr>
            </a:lvl1pPr>
            <a:lvl2pPr lvl="1">
              <a:spcBef>
                <a:spcPts val="0"/>
              </a:spcBef>
              <a:spcAft>
                <a:spcPts val="0"/>
              </a:spcAft>
              <a:buSzPts val="1100"/>
              <a:buFont typeface="Muli"/>
              <a:buChar char="○"/>
              <a:defRPr/>
            </a:lvl2pPr>
            <a:lvl3pPr lvl="2">
              <a:spcBef>
                <a:spcPts val="1600"/>
              </a:spcBef>
              <a:spcAft>
                <a:spcPts val="0"/>
              </a:spcAft>
              <a:buSzPts val="1100"/>
              <a:buFont typeface="Muli"/>
              <a:buChar char="■"/>
              <a:defRPr/>
            </a:lvl3pPr>
            <a:lvl4pPr lvl="3">
              <a:spcBef>
                <a:spcPts val="1600"/>
              </a:spcBef>
              <a:spcAft>
                <a:spcPts val="0"/>
              </a:spcAft>
              <a:buSzPts val="1100"/>
              <a:buFont typeface="Muli"/>
              <a:buChar char="●"/>
              <a:defRPr/>
            </a:lvl4pPr>
            <a:lvl5pPr lvl="4">
              <a:spcBef>
                <a:spcPts val="1600"/>
              </a:spcBef>
              <a:spcAft>
                <a:spcPts val="0"/>
              </a:spcAft>
              <a:buSzPts val="1100"/>
              <a:buFont typeface="Muli"/>
              <a:buChar char="○"/>
              <a:defRPr/>
            </a:lvl5pPr>
            <a:lvl6pPr lvl="5">
              <a:spcBef>
                <a:spcPts val="1600"/>
              </a:spcBef>
              <a:spcAft>
                <a:spcPts val="0"/>
              </a:spcAft>
              <a:buSzPts val="1100"/>
              <a:buFont typeface="Muli"/>
              <a:buChar char="■"/>
              <a:defRPr/>
            </a:lvl6pPr>
            <a:lvl7pPr lvl="6">
              <a:spcBef>
                <a:spcPts val="1600"/>
              </a:spcBef>
              <a:spcAft>
                <a:spcPts val="0"/>
              </a:spcAft>
              <a:buSzPts val="1100"/>
              <a:buFont typeface="Muli"/>
              <a:buChar char="●"/>
              <a:defRPr/>
            </a:lvl7pPr>
            <a:lvl8pPr lvl="7">
              <a:spcBef>
                <a:spcPts val="1600"/>
              </a:spcBef>
              <a:spcAft>
                <a:spcPts val="0"/>
              </a:spcAft>
              <a:buSzPts val="1100"/>
              <a:buFont typeface="Muli"/>
              <a:buChar char="○"/>
              <a:defRPr/>
            </a:lvl8pPr>
            <a:lvl9pPr lvl="8">
              <a:spcBef>
                <a:spcPts val="1600"/>
              </a:spcBef>
              <a:spcAft>
                <a:spcPts val="1600"/>
              </a:spcAft>
              <a:buSzPts val="1100"/>
              <a:buFont typeface="Muli"/>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290" name="Shape 290"/>
        <p:cNvGrpSpPr/>
        <p:nvPr/>
      </p:nvGrpSpPr>
      <p:grpSpPr>
        <a:xfrm>
          <a:off x="0" y="0"/>
          <a:ext cx="0" cy="0"/>
          <a:chOff x="0" y="0"/>
          <a:chExt cx="0" cy="0"/>
        </a:xfrm>
      </p:grpSpPr>
      <p:sp>
        <p:nvSpPr>
          <p:cNvPr id="291" name="Google Shape;291;p14"/>
          <p:cNvSpPr/>
          <p:nvPr/>
        </p:nvSpPr>
        <p:spPr>
          <a:xfrm>
            <a:off x="1990200" y="0"/>
            <a:ext cx="5163600" cy="51636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2447850" y="916750"/>
            <a:ext cx="4248300" cy="42483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txBox="1"/>
          <p:nvPr>
            <p:ph type="title"/>
          </p:nvPr>
        </p:nvSpPr>
        <p:spPr>
          <a:xfrm>
            <a:off x="1769250" y="630700"/>
            <a:ext cx="2737500" cy="393600"/>
          </a:xfrm>
          <a:prstGeom prst="rect">
            <a:avLst/>
          </a:prstGeom>
        </p:spPr>
        <p:txBody>
          <a:bodyPr anchorCtr="0" anchor="b" bIns="91425" lIns="91425" spcFirstLastPara="1" rIns="91425" wrap="square" tIns="91425">
            <a:noAutofit/>
          </a:bodyPr>
          <a:lstStyle>
            <a:lvl1pPr lvl="0" rtl="0">
              <a:spcBef>
                <a:spcPts val="0"/>
              </a:spcBef>
              <a:spcAft>
                <a:spcPts val="0"/>
              </a:spcAft>
              <a:buSzPts val="1700"/>
              <a:buNone/>
              <a:defRPr sz="1600">
                <a:latin typeface="Chango"/>
                <a:ea typeface="Chango"/>
                <a:cs typeface="Chango"/>
                <a:sym typeface="Chango"/>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294" name="Google Shape;294;p14"/>
          <p:cNvSpPr txBox="1"/>
          <p:nvPr>
            <p:ph idx="1" type="subTitle"/>
          </p:nvPr>
        </p:nvSpPr>
        <p:spPr>
          <a:xfrm>
            <a:off x="1769250" y="916750"/>
            <a:ext cx="2334600" cy="56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Nunito"/>
                <a:ea typeface="Nunito"/>
                <a:cs typeface="Nunito"/>
                <a:sym typeface="Nunit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95" name="Google Shape;295;p14"/>
          <p:cNvSpPr txBox="1"/>
          <p:nvPr>
            <p:ph hasCustomPrompt="1" idx="2" type="title"/>
          </p:nvPr>
        </p:nvSpPr>
        <p:spPr>
          <a:xfrm>
            <a:off x="775625" y="791550"/>
            <a:ext cx="968700" cy="522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atin typeface="Chango"/>
                <a:ea typeface="Chango"/>
                <a:cs typeface="Chango"/>
                <a:sym typeface="Chango"/>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a:r>
              <a:t>xx%</a:t>
            </a:r>
          </a:p>
        </p:txBody>
      </p:sp>
      <p:sp>
        <p:nvSpPr>
          <p:cNvPr id="296" name="Google Shape;296;p14"/>
          <p:cNvSpPr txBox="1"/>
          <p:nvPr>
            <p:ph idx="3" type="title"/>
          </p:nvPr>
        </p:nvSpPr>
        <p:spPr>
          <a:xfrm>
            <a:off x="5630875" y="630700"/>
            <a:ext cx="2737500" cy="393600"/>
          </a:xfrm>
          <a:prstGeom prst="rect">
            <a:avLst/>
          </a:prstGeom>
        </p:spPr>
        <p:txBody>
          <a:bodyPr anchorCtr="0" anchor="b" bIns="91425" lIns="91425" spcFirstLastPara="1" rIns="91425" wrap="square" tIns="91425">
            <a:noAutofit/>
          </a:bodyPr>
          <a:lstStyle>
            <a:lvl1pPr lvl="0" rtl="0">
              <a:spcBef>
                <a:spcPts val="0"/>
              </a:spcBef>
              <a:spcAft>
                <a:spcPts val="0"/>
              </a:spcAft>
              <a:buSzPts val="1700"/>
              <a:buNone/>
              <a:defRPr sz="1600">
                <a:latin typeface="Chango"/>
                <a:ea typeface="Chango"/>
                <a:cs typeface="Chango"/>
                <a:sym typeface="Chango"/>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297" name="Google Shape;297;p14"/>
          <p:cNvSpPr txBox="1"/>
          <p:nvPr>
            <p:ph idx="4" type="subTitle"/>
          </p:nvPr>
        </p:nvSpPr>
        <p:spPr>
          <a:xfrm>
            <a:off x="5630875" y="916750"/>
            <a:ext cx="2334600" cy="56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Nunito"/>
                <a:ea typeface="Nunito"/>
                <a:cs typeface="Nunito"/>
                <a:sym typeface="Nunit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98" name="Google Shape;298;p14"/>
          <p:cNvSpPr txBox="1"/>
          <p:nvPr>
            <p:ph hasCustomPrompt="1" idx="5" type="title"/>
          </p:nvPr>
        </p:nvSpPr>
        <p:spPr>
          <a:xfrm>
            <a:off x="4637250" y="791550"/>
            <a:ext cx="968700" cy="522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atin typeface="Chango"/>
                <a:ea typeface="Chango"/>
                <a:cs typeface="Chango"/>
                <a:sym typeface="Chango"/>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a:r>
              <a:t>xx%</a:t>
            </a:r>
          </a:p>
        </p:txBody>
      </p:sp>
      <p:sp>
        <p:nvSpPr>
          <p:cNvPr id="299" name="Google Shape;299;p14"/>
          <p:cNvSpPr txBox="1"/>
          <p:nvPr>
            <p:ph idx="6" type="title"/>
          </p:nvPr>
        </p:nvSpPr>
        <p:spPr>
          <a:xfrm>
            <a:off x="1769250" y="2145975"/>
            <a:ext cx="2737500" cy="393600"/>
          </a:xfrm>
          <a:prstGeom prst="rect">
            <a:avLst/>
          </a:prstGeom>
        </p:spPr>
        <p:txBody>
          <a:bodyPr anchorCtr="0" anchor="b" bIns="91425" lIns="91425" spcFirstLastPara="1" rIns="91425" wrap="square" tIns="91425">
            <a:noAutofit/>
          </a:bodyPr>
          <a:lstStyle>
            <a:lvl1pPr lvl="0" rtl="0">
              <a:spcBef>
                <a:spcPts val="0"/>
              </a:spcBef>
              <a:spcAft>
                <a:spcPts val="0"/>
              </a:spcAft>
              <a:buSzPts val="1700"/>
              <a:buNone/>
              <a:defRPr sz="1600">
                <a:latin typeface="Chango"/>
                <a:ea typeface="Chango"/>
                <a:cs typeface="Chango"/>
                <a:sym typeface="Chango"/>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300" name="Google Shape;300;p14"/>
          <p:cNvSpPr txBox="1"/>
          <p:nvPr>
            <p:ph idx="7" type="subTitle"/>
          </p:nvPr>
        </p:nvSpPr>
        <p:spPr>
          <a:xfrm>
            <a:off x="1769250" y="2432025"/>
            <a:ext cx="2334600" cy="56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Nunito"/>
                <a:ea typeface="Nunito"/>
                <a:cs typeface="Nunito"/>
                <a:sym typeface="Nunit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01" name="Google Shape;301;p14"/>
          <p:cNvSpPr txBox="1"/>
          <p:nvPr>
            <p:ph hasCustomPrompt="1" idx="8" type="title"/>
          </p:nvPr>
        </p:nvSpPr>
        <p:spPr>
          <a:xfrm>
            <a:off x="775625" y="2306825"/>
            <a:ext cx="968700" cy="522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atin typeface="Chango"/>
                <a:ea typeface="Chango"/>
                <a:cs typeface="Chango"/>
                <a:sym typeface="Chango"/>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a:r>
              <a:t>xx%</a:t>
            </a:r>
          </a:p>
        </p:txBody>
      </p:sp>
      <p:sp>
        <p:nvSpPr>
          <p:cNvPr id="302" name="Google Shape;302;p14"/>
          <p:cNvSpPr txBox="1"/>
          <p:nvPr>
            <p:ph idx="9" type="title"/>
          </p:nvPr>
        </p:nvSpPr>
        <p:spPr>
          <a:xfrm>
            <a:off x="5630875" y="2145975"/>
            <a:ext cx="2737500" cy="393600"/>
          </a:xfrm>
          <a:prstGeom prst="rect">
            <a:avLst/>
          </a:prstGeom>
        </p:spPr>
        <p:txBody>
          <a:bodyPr anchorCtr="0" anchor="b" bIns="91425" lIns="91425" spcFirstLastPara="1" rIns="91425" wrap="square" tIns="91425">
            <a:noAutofit/>
          </a:bodyPr>
          <a:lstStyle>
            <a:lvl1pPr lvl="0" rtl="0">
              <a:spcBef>
                <a:spcPts val="0"/>
              </a:spcBef>
              <a:spcAft>
                <a:spcPts val="0"/>
              </a:spcAft>
              <a:buSzPts val="1700"/>
              <a:buNone/>
              <a:defRPr sz="1600">
                <a:latin typeface="Chango"/>
                <a:ea typeface="Chango"/>
                <a:cs typeface="Chango"/>
                <a:sym typeface="Chango"/>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303" name="Google Shape;303;p14"/>
          <p:cNvSpPr txBox="1"/>
          <p:nvPr>
            <p:ph idx="13" type="subTitle"/>
          </p:nvPr>
        </p:nvSpPr>
        <p:spPr>
          <a:xfrm>
            <a:off x="5630875" y="2432025"/>
            <a:ext cx="2334600" cy="56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Nunito"/>
                <a:ea typeface="Nunito"/>
                <a:cs typeface="Nunito"/>
                <a:sym typeface="Nunit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04" name="Google Shape;304;p14"/>
          <p:cNvSpPr txBox="1"/>
          <p:nvPr>
            <p:ph hasCustomPrompt="1" idx="14" type="title"/>
          </p:nvPr>
        </p:nvSpPr>
        <p:spPr>
          <a:xfrm>
            <a:off x="4637250" y="2306825"/>
            <a:ext cx="968700" cy="522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atin typeface="Chango"/>
                <a:ea typeface="Chango"/>
                <a:cs typeface="Chango"/>
                <a:sym typeface="Chango"/>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a:r>
              <a:t>xx%</a:t>
            </a:r>
          </a:p>
        </p:txBody>
      </p:sp>
      <p:sp>
        <p:nvSpPr>
          <p:cNvPr id="305" name="Google Shape;305;p14"/>
          <p:cNvSpPr txBox="1"/>
          <p:nvPr>
            <p:ph idx="15" type="title"/>
          </p:nvPr>
        </p:nvSpPr>
        <p:spPr>
          <a:xfrm>
            <a:off x="1769250" y="3661250"/>
            <a:ext cx="2737500" cy="393600"/>
          </a:xfrm>
          <a:prstGeom prst="rect">
            <a:avLst/>
          </a:prstGeom>
        </p:spPr>
        <p:txBody>
          <a:bodyPr anchorCtr="0" anchor="b" bIns="91425" lIns="91425" spcFirstLastPara="1" rIns="91425" wrap="square" tIns="91425">
            <a:noAutofit/>
          </a:bodyPr>
          <a:lstStyle>
            <a:lvl1pPr lvl="0" rtl="0">
              <a:spcBef>
                <a:spcPts val="0"/>
              </a:spcBef>
              <a:spcAft>
                <a:spcPts val="0"/>
              </a:spcAft>
              <a:buSzPts val="1700"/>
              <a:buNone/>
              <a:defRPr sz="1600">
                <a:latin typeface="Chango"/>
                <a:ea typeface="Chango"/>
                <a:cs typeface="Chango"/>
                <a:sym typeface="Chango"/>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306" name="Google Shape;306;p14"/>
          <p:cNvSpPr txBox="1"/>
          <p:nvPr>
            <p:ph idx="16" type="subTitle"/>
          </p:nvPr>
        </p:nvSpPr>
        <p:spPr>
          <a:xfrm>
            <a:off x="1769250" y="3947300"/>
            <a:ext cx="2334600" cy="56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Nunito"/>
                <a:ea typeface="Nunito"/>
                <a:cs typeface="Nunito"/>
                <a:sym typeface="Nunit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07" name="Google Shape;307;p14"/>
          <p:cNvSpPr txBox="1"/>
          <p:nvPr>
            <p:ph hasCustomPrompt="1" idx="17" type="title"/>
          </p:nvPr>
        </p:nvSpPr>
        <p:spPr>
          <a:xfrm>
            <a:off x="775625" y="3822100"/>
            <a:ext cx="968700" cy="522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atin typeface="Chango"/>
                <a:ea typeface="Chango"/>
                <a:cs typeface="Chango"/>
                <a:sym typeface="Chango"/>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a:r>
              <a:t>xx%</a:t>
            </a:r>
          </a:p>
        </p:txBody>
      </p:sp>
      <p:sp>
        <p:nvSpPr>
          <p:cNvPr id="308" name="Google Shape;308;p14"/>
          <p:cNvSpPr txBox="1"/>
          <p:nvPr>
            <p:ph idx="18" type="title"/>
          </p:nvPr>
        </p:nvSpPr>
        <p:spPr>
          <a:xfrm>
            <a:off x="5630875" y="3661250"/>
            <a:ext cx="2737500" cy="393600"/>
          </a:xfrm>
          <a:prstGeom prst="rect">
            <a:avLst/>
          </a:prstGeom>
        </p:spPr>
        <p:txBody>
          <a:bodyPr anchorCtr="0" anchor="b" bIns="91425" lIns="91425" spcFirstLastPara="1" rIns="91425" wrap="square" tIns="91425">
            <a:noAutofit/>
          </a:bodyPr>
          <a:lstStyle>
            <a:lvl1pPr lvl="0" rtl="0">
              <a:spcBef>
                <a:spcPts val="0"/>
              </a:spcBef>
              <a:spcAft>
                <a:spcPts val="0"/>
              </a:spcAft>
              <a:buSzPts val="1700"/>
              <a:buNone/>
              <a:defRPr sz="1600">
                <a:latin typeface="Chango"/>
                <a:ea typeface="Chango"/>
                <a:cs typeface="Chango"/>
                <a:sym typeface="Chango"/>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309" name="Google Shape;309;p14"/>
          <p:cNvSpPr txBox="1"/>
          <p:nvPr>
            <p:ph idx="19" type="subTitle"/>
          </p:nvPr>
        </p:nvSpPr>
        <p:spPr>
          <a:xfrm>
            <a:off x="5630875" y="3947300"/>
            <a:ext cx="2334600" cy="56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Nunito"/>
                <a:ea typeface="Nunito"/>
                <a:cs typeface="Nunito"/>
                <a:sym typeface="Nunito"/>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10" name="Google Shape;310;p14"/>
          <p:cNvSpPr txBox="1"/>
          <p:nvPr>
            <p:ph hasCustomPrompt="1" idx="20" type="title"/>
          </p:nvPr>
        </p:nvSpPr>
        <p:spPr>
          <a:xfrm>
            <a:off x="4637250" y="3822100"/>
            <a:ext cx="968700" cy="522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atin typeface="Chango"/>
                <a:ea typeface="Chango"/>
                <a:cs typeface="Chango"/>
                <a:sym typeface="Chango"/>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a:r>
              <a:t>xx%</a:t>
            </a:r>
          </a:p>
        </p:txBody>
      </p:sp>
      <p:grpSp>
        <p:nvGrpSpPr>
          <p:cNvPr id="311" name="Google Shape;311;p14"/>
          <p:cNvGrpSpPr/>
          <p:nvPr/>
        </p:nvGrpSpPr>
        <p:grpSpPr>
          <a:xfrm rot="2553262">
            <a:off x="8618106" y="3684389"/>
            <a:ext cx="922790" cy="1024167"/>
            <a:chOff x="1426725" y="237975"/>
            <a:chExt cx="1457775" cy="1617925"/>
          </a:xfrm>
        </p:grpSpPr>
        <p:sp>
          <p:nvSpPr>
            <p:cNvPr id="312" name="Google Shape;312;p14"/>
            <p:cNvSpPr/>
            <p:nvPr/>
          </p:nvSpPr>
          <p:spPr>
            <a:xfrm>
              <a:off x="1495325" y="648575"/>
              <a:ext cx="45750" cy="134225"/>
            </a:xfrm>
            <a:custGeom>
              <a:rect b="b" l="l" r="r" t="t"/>
              <a:pathLst>
                <a:path extrusionOk="0" h="5369" w="183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1578775" y="689725"/>
              <a:ext cx="93775" cy="102800"/>
            </a:xfrm>
            <a:custGeom>
              <a:rect b="b" l="l" r="r" t="t"/>
              <a:pathLst>
                <a:path extrusionOk="0" h="4112" w="3751">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1526175" y="337475"/>
              <a:ext cx="168100" cy="55125"/>
            </a:xfrm>
            <a:custGeom>
              <a:rect b="b" l="l" r="r" t="t"/>
              <a:pathLst>
                <a:path extrusionOk="0" h="2205" w="6724">
                  <a:moveTo>
                    <a:pt x="6345" y="1"/>
                  </a:moveTo>
                  <a:cubicBezTo>
                    <a:pt x="6069" y="1"/>
                    <a:pt x="5542" y="277"/>
                    <a:pt x="4986" y="462"/>
                  </a:cubicBezTo>
                  <a:cubicBezTo>
                    <a:pt x="4300" y="782"/>
                    <a:pt x="3568" y="965"/>
                    <a:pt x="3385" y="965"/>
                  </a:cubicBezTo>
                  <a:cubicBezTo>
                    <a:pt x="3228" y="1005"/>
                    <a:pt x="2596" y="1112"/>
                    <a:pt x="1928" y="1112"/>
                  </a:cubicBezTo>
                  <a:cubicBezTo>
                    <a:pt x="1820" y="1112"/>
                    <a:pt x="1710" y="1109"/>
                    <a:pt x="1602" y="1102"/>
                  </a:cubicBezTo>
                  <a:cubicBezTo>
                    <a:pt x="1236" y="1102"/>
                    <a:pt x="916" y="1057"/>
                    <a:pt x="687" y="965"/>
                  </a:cubicBezTo>
                  <a:cubicBezTo>
                    <a:pt x="535" y="965"/>
                    <a:pt x="423" y="925"/>
                    <a:pt x="311" y="925"/>
                  </a:cubicBezTo>
                  <a:cubicBezTo>
                    <a:pt x="255" y="925"/>
                    <a:pt x="199" y="935"/>
                    <a:pt x="138" y="965"/>
                  </a:cubicBezTo>
                  <a:lnTo>
                    <a:pt x="184" y="965"/>
                  </a:lnTo>
                  <a:cubicBezTo>
                    <a:pt x="1" y="1011"/>
                    <a:pt x="1" y="1331"/>
                    <a:pt x="321" y="1605"/>
                  </a:cubicBezTo>
                  <a:cubicBezTo>
                    <a:pt x="550" y="1880"/>
                    <a:pt x="1053" y="2063"/>
                    <a:pt x="1510" y="2154"/>
                  </a:cubicBezTo>
                  <a:cubicBezTo>
                    <a:pt x="1752" y="2190"/>
                    <a:pt x="1996" y="2204"/>
                    <a:pt x="2230" y="2204"/>
                  </a:cubicBezTo>
                  <a:cubicBezTo>
                    <a:pt x="2881" y="2204"/>
                    <a:pt x="3446" y="2096"/>
                    <a:pt x="3614" y="2063"/>
                  </a:cubicBezTo>
                  <a:cubicBezTo>
                    <a:pt x="3797" y="2063"/>
                    <a:pt x="4711" y="1880"/>
                    <a:pt x="5443" y="1423"/>
                  </a:cubicBezTo>
                  <a:cubicBezTo>
                    <a:pt x="6221" y="1011"/>
                    <a:pt x="6724" y="325"/>
                    <a:pt x="6495" y="51"/>
                  </a:cubicBezTo>
                  <a:cubicBezTo>
                    <a:pt x="6461" y="16"/>
                    <a:pt x="6410" y="1"/>
                    <a:pt x="63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1535325" y="243800"/>
              <a:ext cx="130375" cy="45525"/>
            </a:xfrm>
            <a:custGeom>
              <a:rect b="b" l="l" r="r" t="t"/>
              <a:pathLst>
                <a:path extrusionOk="0" h="1821" w="5215">
                  <a:moveTo>
                    <a:pt x="2057" y="1"/>
                  </a:moveTo>
                  <a:cubicBezTo>
                    <a:pt x="1812" y="1"/>
                    <a:pt x="1540" y="24"/>
                    <a:pt x="1281" y="93"/>
                  </a:cubicBezTo>
                  <a:cubicBezTo>
                    <a:pt x="595" y="230"/>
                    <a:pt x="1" y="642"/>
                    <a:pt x="184" y="916"/>
                  </a:cubicBezTo>
                  <a:cubicBezTo>
                    <a:pt x="271" y="1120"/>
                    <a:pt x="525" y="1157"/>
                    <a:pt x="840" y="1157"/>
                  </a:cubicBezTo>
                  <a:cubicBezTo>
                    <a:pt x="1019" y="1157"/>
                    <a:pt x="1219" y="1145"/>
                    <a:pt x="1419" y="1145"/>
                  </a:cubicBezTo>
                  <a:cubicBezTo>
                    <a:pt x="1528" y="1136"/>
                    <a:pt x="1640" y="1132"/>
                    <a:pt x="1749" y="1132"/>
                  </a:cubicBezTo>
                  <a:cubicBezTo>
                    <a:pt x="2187" y="1132"/>
                    <a:pt x="2589" y="1191"/>
                    <a:pt x="2699" y="1191"/>
                  </a:cubicBezTo>
                  <a:cubicBezTo>
                    <a:pt x="2791" y="1236"/>
                    <a:pt x="3339" y="1374"/>
                    <a:pt x="3842" y="1557"/>
                  </a:cubicBezTo>
                  <a:cubicBezTo>
                    <a:pt x="4147" y="1679"/>
                    <a:pt x="4452" y="1821"/>
                    <a:pt x="4703" y="1821"/>
                  </a:cubicBezTo>
                  <a:cubicBezTo>
                    <a:pt x="4828" y="1821"/>
                    <a:pt x="4940" y="1785"/>
                    <a:pt x="5031" y="1694"/>
                  </a:cubicBezTo>
                  <a:cubicBezTo>
                    <a:pt x="5214" y="1511"/>
                    <a:pt x="4894" y="1008"/>
                    <a:pt x="4300" y="642"/>
                  </a:cubicBezTo>
                  <a:cubicBezTo>
                    <a:pt x="3751" y="276"/>
                    <a:pt x="3065" y="139"/>
                    <a:pt x="2882" y="93"/>
                  </a:cubicBezTo>
                  <a:cubicBezTo>
                    <a:pt x="2797" y="65"/>
                    <a:pt x="2463" y="1"/>
                    <a:pt x="20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2304800" y="242825"/>
              <a:ext cx="53750" cy="122500"/>
            </a:xfrm>
            <a:custGeom>
              <a:rect b="b" l="l" r="r" t="t"/>
              <a:pathLst>
                <a:path extrusionOk="0" h="4900" w="2150">
                  <a:moveTo>
                    <a:pt x="1024" y="0"/>
                  </a:moveTo>
                  <a:cubicBezTo>
                    <a:pt x="771" y="0"/>
                    <a:pt x="384" y="418"/>
                    <a:pt x="229" y="1001"/>
                  </a:cubicBezTo>
                  <a:cubicBezTo>
                    <a:pt x="0" y="1641"/>
                    <a:pt x="92" y="2419"/>
                    <a:pt x="137" y="2556"/>
                  </a:cubicBezTo>
                  <a:cubicBezTo>
                    <a:pt x="137" y="2739"/>
                    <a:pt x="229" y="3516"/>
                    <a:pt x="686" y="4111"/>
                  </a:cubicBezTo>
                  <a:cubicBezTo>
                    <a:pt x="869" y="4431"/>
                    <a:pt x="1144" y="4705"/>
                    <a:pt x="1418" y="4797"/>
                  </a:cubicBezTo>
                  <a:cubicBezTo>
                    <a:pt x="1532" y="4866"/>
                    <a:pt x="1635" y="4900"/>
                    <a:pt x="1721" y="4900"/>
                  </a:cubicBezTo>
                  <a:cubicBezTo>
                    <a:pt x="1807" y="4900"/>
                    <a:pt x="1875" y="4866"/>
                    <a:pt x="1921" y="4797"/>
                  </a:cubicBezTo>
                  <a:cubicBezTo>
                    <a:pt x="2150" y="4523"/>
                    <a:pt x="1784" y="4111"/>
                    <a:pt x="1601" y="3608"/>
                  </a:cubicBezTo>
                  <a:cubicBezTo>
                    <a:pt x="1372" y="3105"/>
                    <a:pt x="1235" y="2556"/>
                    <a:pt x="1235" y="2419"/>
                  </a:cubicBezTo>
                  <a:cubicBezTo>
                    <a:pt x="1189" y="2282"/>
                    <a:pt x="1189" y="1733"/>
                    <a:pt x="1235" y="1230"/>
                  </a:cubicBezTo>
                  <a:cubicBezTo>
                    <a:pt x="1281" y="727"/>
                    <a:pt x="1464" y="269"/>
                    <a:pt x="1144" y="41"/>
                  </a:cubicBezTo>
                  <a:cubicBezTo>
                    <a:pt x="1109" y="13"/>
                    <a:pt x="1069" y="0"/>
                    <a:pt x="10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2388250" y="247675"/>
              <a:ext cx="74350" cy="123525"/>
            </a:xfrm>
            <a:custGeom>
              <a:rect b="b" l="l" r="r" t="t"/>
              <a:pathLst>
                <a:path extrusionOk="0" h="4941" w="2974">
                  <a:moveTo>
                    <a:pt x="2198" y="1"/>
                  </a:moveTo>
                  <a:cubicBezTo>
                    <a:pt x="2165" y="1"/>
                    <a:pt x="2134" y="10"/>
                    <a:pt x="2105" y="30"/>
                  </a:cubicBezTo>
                  <a:cubicBezTo>
                    <a:pt x="1830" y="121"/>
                    <a:pt x="1922" y="670"/>
                    <a:pt x="1830" y="1264"/>
                  </a:cubicBezTo>
                  <a:cubicBezTo>
                    <a:pt x="1784" y="1813"/>
                    <a:pt x="1601" y="2362"/>
                    <a:pt x="1556" y="2499"/>
                  </a:cubicBezTo>
                  <a:cubicBezTo>
                    <a:pt x="1510" y="2636"/>
                    <a:pt x="1236" y="3231"/>
                    <a:pt x="824" y="3688"/>
                  </a:cubicBezTo>
                  <a:cubicBezTo>
                    <a:pt x="458" y="4146"/>
                    <a:pt x="1" y="4511"/>
                    <a:pt x="138" y="4786"/>
                  </a:cubicBezTo>
                  <a:lnTo>
                    <a:pt x="92" y="4786"/>
                  </a:lnTo>
                  <a:cubicBezTo>
                    <a:pt x="161" y="4889"/>
                    <a:pt x="281" y="4940"/>
                    <a:pt x="472" y="4940"/>
                  </a:cubicBezTo>
                  <a:cubicBezTo>
                    <a:pt x="535" y="4940"/>
                    <a:pt x="607" y="4934"/>
                    <a:pt x="687" y="4923"/>
                  </a:cubicBezTo>
                  <a:cubicBezTo>
                    <a:pt x="961" y="4832"/>
                    <a:pt x="1281" y="4649"/>
                    <a:pt x="1601" y="4374"/>
                  </a:cubicBezTo>
                  <a:cubicBezTo>
                    <a:pt x="2196" y="3871"/>
                    <a:pt x="2516" y="3094"/>
                    <a:pt x="2608" y="2911"/>
                  </a:cubicBezTo>
                  <a:cubicBezTo>
                    <a:pt x="2653" y="2728"/>
                    <a:pt x="2973" y="1996"/>
                    <a:pt x="2882" y="1219"/>
                  </a:cubicBezTo>
                  <a:cubicBezTo>
                    <a:pt x="2882" y="853"/>
                    <a:pt x="2745" y="533"/>
                    <a:pt x="2608" y="304"/>
                  </a:cubicBezTo>
                  <a:cubicBezTo>
                    <a:pt x="2464" y="124"/>
                    <a:pt x="2320" y="1"/>
                    <a:pt x="21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1984650" y="1518425"/>
              <a:ext cx="62925" cy="337475"/>
            </a:xfrm>
            <a:custGeom>
              <a:rect b="b" l="l" r="r" t="t"/>
              <a:pathLst>
                <a:path extrusionOk="0" h="13499" w="2517">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2417975" y="1395000"/>
              <a:ext cx="402475" cy="263150"/>
            </a:xfrm>
            <a:custGeom>
              <a:rect b="b" l="l" r="r" t="t"/>
              <a:pathLst>
                <a:path extrusionOk="0" h="10526" w="16099">
                  <a:moveTo>
                    <a:pt x="132" y="0"/>
                  </a:moveTo>
                  <a:cubicBezTo>
                    <a:pt x="118" y="0"/>
                    <a:pt x="105" y="2"/>
                    <a:pt x="92" y="7"/>
                  </a:cubicBezTo>
                  <a:cubicBezTo>
                    <a:pt x="1" y="53"/>
                    <a:pt x="92" y="602"/>
                    <a:pt x="458" y="1379"/>
                  </a:cubicBezTo>
                  <a:cubicBezTo>
                    <a:pt x="824" y="2157"/>
                    <a:pt x="1464" y="3117"/>
                    <a:pt x="2288" y="3986"/>
                  </a:cubicBezTo>
                  <a:cubicBezTo>
                    <a:pt x="3111" y="4855"/>
                    <a:pt x="4163" y="5587"/>
                    <a:pt x="5077" y="6044"/>
                  </a:cubicBezTo>
                  <a:cubicBezTo>
                    <a:pt x="6038" y="6501"/>
                    <a:pt x="6815" y="6638"/>
                    <a:pt x="7089" y="6730"/>
                  </a:cubicBezTo>
                  <a:cubicBezTo>
                    <a:pt x="7410" y="6776"/>
                    <a:pt x="8187" y="6959"/>
                    <a:pt x="9239" y="7096"/>
                  </a:cubicBezTo>
                  <a:cubicBezTo>
                    <a:pt x="10245" y="7233"/>
                    <a:pt x="11480" y="7370"/>
                    <a:pt x="12532" y="7736"/>
                  </a:cubicBezTo>
                  <a:cubicBezTo>
                    <a:pt x="13629" y="8102"/>
                    <a:pt x="14544" y="8742"/>
                    <a:pt x="15047" y="9382"/>
                  </a:cubicBezTo>
                  <a:cubicBezTo>
                    <a:pt x="15550" y="9977"/>
                    <a:pt x="15687" y="10526"/>
                    <a:pt x="15870" y="10526"/>
                  </a:cubicBezTo>
                  <a:cubicBezTo>
                    <a:pt x="16007" y="10526"/>
                    <a:pt x="16099" y="9840"/>
                    <a:pt x="15642" y="8971"/>
                  </a:cubicBezTo>
                  <a:cubicBezTo>
                    <a:pt x="15184" y="8102"/>
                    <a:pt x="14132" y="7233"/>
                    <a:pt x="12943" y="6730"/>
                  </a:cubicBezTo>
                  <a:cubicBezTo>
                    <a:pt x="11709" y="6273"/>
                    <a:pt x="10382" y="6135"/>
                    <a:pt x="9376" y="5952"/>
                  </a:cubicBezTo>
                  <a:cubicBezTo>
                    <a:pt x="8370" y="5861"/>
                    <a:pt x="7638" y="5724"/>
                    <a:pt x="7364" y="5632"/>
                  </a:cubicBezTo>
                  <a:cubicBezTo>
                    <a:pt x="7089" y="5587"/>
                    <a:pt x="6403" y="5404"/>
                    <a:pt x="5580" y="4992"/>
                  </a:cubicBezTo>
                  <a:cubicBezTo>
                    <a:pt x="4757" y="4626"/>
                    <a:pt x="3842" y="3986"/>
                    <a:pt x="3019" y="3254"/>
                  </a:cubicBezTo>
                  <a:cubicBezTo>
                    <a:pt x="1473" y="1841"/>
                    <a:pt x="524" y="0"/>
                    <a:pt x="1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2726675" y="1010025"/>
              <a:ext cx="106350" cy="392450"/>
            </a:xfrm>
            <a:custGeom>
              <a:rect b="b" l="l" r="r" t="t"/>
              <a:pathLst>
                <a:path extrusionOk="0" h="15698" w="4254">
                  <a:moveTo>
                    <a:pt x="336" y="1"/>
                  </a:moveTo>
                  <a:cubicBezTo>
                    <a:pt x="291" y="1"/>
                    <a:pt x="256" y="14"/>
                    <a:pt x="229" y="40"/>
                  </a:cubicBezTo>
                  <a:cubicBezTo>
                    <a:pt x="1" y="223"/>
                    <a:pt x="1098" y="1595"/>
                    <a:pt x="1784" y="3287"/>
                  </a:cubicBezTo>
                  <a:cubicBezTo>
                    <a:pt x="2150" y="4110"/>
                    <a:pt x="2425" y="5025"/>
                    <a:pt x="2608" y="5756"/>
                  </a:cubicBezTo>
                  <a:cubicBezTo>
                    <a:pt x="2791" y="6534"/>
                    <a:pt x="2836" y="7128"/>
                    <a:pt x="2882" y="7357"/>
                  </a:cubicBezTo>
                  <a:cubicBezTo>
                    <a:pt x="2882" y="7586"/>
                    <a:pt x="2973" y="8180"/>
                    <a:pt x="2928" y="9003"/>
                  </a:cubicBezTo>
                  <a:cubicBezTo>
                    <a:pt x="2928" y="9827"/>
                    <a:pt x="2745" y="10833"/>
                    <a:pt x="2699" y="11885"/>
                  </a:cubicBezTo>
                  <a:cubicBezTo>
                    <a:pt x="2608" y="12937"/>
                    <a:pt x="2791" y="14034"/>
                    <a:pt x="3156" y="14766"/>
                  </a:cubicBezTo>
                  <a:cubicBezTo>
                    <a:pt x="3477" y="15407"/>
                    <a:pt x="3904" y="15697"/>
                    <a:pt x="4065" y="15697"/>
                  </a:cubicBezTo>
                  <a:cubicBezTo>
                    <a:pt x="4088" y="15697"/>
                    <a:pt x="4106" y="15692"/>
                    <a:pt x="4117" y="15681"/>
                  </a:cubicBezTo>
                  <a:cubicBezTo>
                    <a:pt x="4254" y="15543"/>
                    <a:pt x="3980" y="15132"/>
                    <a:pt x="3842" y="14491"/>
                  </a:cubicBezTo>
                  <a:cubicBezTo>
                    <a:pt x="3659" y="13851"/>
                    <a:pt x="3614" y="12937"/>
                    <a:pt x="3751" y="11976"/>
                  </a:cubicBezTo>
                  <a:cubicBezTo>
                    <a:pt x="3842" y="11016"/>
                    <a:pt x="4071" y="9918"/>
                    <a:pt x="4071" y="9049"/>
                  </a:cubicBezTo>
                  <a:cubicBezTo>
                    <a:pt x="4071" y="8135"/>
                    <a:pt x="4025" y="7449"/>
                    <a:pt x="3980" y="7220"/>
                  </a:cubicBezTo>
                  <a:cubicBezTo>
                    <a:pt x="3980" y="6991"/>
                    <a:pt x="3888" y="6351"/>
                    <a:pt x="3705" y="5528"/>
                  </a:cubicBezTo>
                  <a:cubicBezTo>
                    <a:pt x="3522" y="4705"/>
                    <a:pt x="3202" y="3744"/>
                    <a:pt x="2745" y="2829"/>
                  </a:cubicBezTo>
                  <a:cubicBezTo>
                    <a:pt x="2287" y="1961"/>
                    <a:pt x="1739" y="1183"/>
                    <a:pt x="1236" y="680"/>
                  </a:cubicBezTo>
                  <a:cubicBezTo>
                    <a:pt x="865" y="235"/>
                    <a:pt x="525" y="1"/>
                    <a:pt x="3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1586850" y="237975"/>
              <a:ext cx="1182050" cy="1402900"/>
            </a:xfrm>
            <a:custGeom>
              <a:rect b="b" l="l" r="r" t="t"/>
              <a:pathLst>
                <a:path extrusionOk="0" h="56116" w="47282">
                  <a:moveTo>
                    <a:pt x="5763" y="0"/>
                  </a:moveTo>
                  <a:cubicBezTo>
                    <a:pt x="5134" y="0"/>
                    <a:pt x="4491" y="47"/>
                    <a:pt x="3839" y="143"/>
                  </a:cubicBezTo>
                  <a:cubicBezTo>
                    <a:pt x="1" y="710"/>
                    <a:pt x="1405" y="6312"/>
                    <a:pt x="4995" y="6312"/>
                  </a:cubicBezTo>
                  <a:cubicBezTo>
                    <a:pt x="5169" y="6312"/>
                    <a:pt x="5348" y="6299"/>
                    <a:pt x="5532" y="6271"/>
                  </a:cubicBezTo>
                  <a:cubicBezTo>
                    <a:pt x="5895" y="6216"/>
                    <a:pt x="6235" y="6189"/>
                    <a:pt x="6551" y="6189"/>
                  </a:cubicBezTo>
                  <a:cubicBezTo>
                    <a:pt x="12751" y="6189"/>
                    <a:pt x="10072" y="16428"/>
                    <a:pt x="10334" y="20083"/>
                  </a:cubicBezTo>
                  <a:cubicBezTo>
                    <a:pt x="10699" y="26348"/>
                    <a:pt x="14815" y="29550"/>
                    <a:pt x="20212" y="31791"/>
                  </a:cubicBezTo>
                  <a:cubicBezTo>
                    <a:pt x="22316" y="32705"/>
                    <a:pt x="24831" y="33483"/>
                    <a:pt x="26386" y="35221"/>
                  </a:cubicBezTo>
                  <a:cubicBezTo>
                    <a:pt x="28444" y="37462"/>
                    <a:pt x="28352" y="41029"/>
                    <a:pt x="28993" y="43819"/>
                  </a:cubicBezTo>
                  <a:cubicBezTo>
                    <a:pt x="30456" y="50084"/>
                    <a:pt x="35304" y="55069"/>
                    <a:pt x="41752" y="56075"/>
                  </a:cubicBezTo>
                  <a:cubicBezTo>
                    <a:pt x="41937" y="56103"/>
                    <a:pt x="42117" y="56116"/>
                    <a:pt x="42292" y="56116"/>
                  </a:cubicBezTo>
                  <a:cubicBezTo>
                    <a:pt x="45880" y="56116"/>
                    <a:pt x="47282" y="50557"/>
                    <a:pt x="43444" y="49947"/>
                  </a:cubicBezTo>
                  <a:cubicBezTo>
                    <a:pt x="40243" y="49444"/>
                    <a:pt x="37408" y="47797"/>
                    <a:pt x="35990" y="44779"/>
                  </a:cubicBezTo>
                  <a:cubicBezTo>
                    <a:pt x="34572" y="41852"/>
                    <a:pt x="34709" y="38376"/>
                    <a:pt x="33612" y="35312"/>
                  </a:cubicBezTo>
                  <a:cubicBezTo>
                    <a:pt x="31417" y="29184"/>
                    <a:pt x="26157" y="27812"/>
                    <a:pt x="20852" y="25205"/>
                  </a:cubicBezTo>
                  <a:cubicBezTo>
                    <a:pt x="18428" y="24016"/>
                    <a:pt x="16782" y="22598"/>
                    <a:pt x="16645" y="19717"/>
                  </a:cubicBezTo>
                  <a:cubicBezTo>
                    <a:pt x="16462" y="16607"/>
                    <a:pt x="17285" y="13543"/>
                    <a:pt x="17011" y="10433"/>
                  </a:cubicBezTo>
                  <a:cubicBezTo>
                    <a:pt x="16473" y="4188"/>
                    <a:pt x="11709" y="0"/>
                    <a:pt x="57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1426725" y="734775"/>
              <a:ext cx="696300" cy="981700"/>
            </a:xfrm>
            <a:custGeom>
              <a:rect b="b" l="l" r="r" t="t"/>
              <a:pathLst>
                <a:path extrusionOk="0" h="39268" w="27852">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2287650" y="323000"/>
              <a:ext cx="596850" cy="909075"/>
            </a:xfrm>
            <a:custGeom>
              <a:rect b="b" l="l" r="r" t="t"/>
              <a:pathLst>
                <a:path extrusionOk="0" h="36363" w="23874">
                  <a:moveTo>
                    <a:pt x="3625" y="1"/>
                  </a:moveTo>
                  <a:cubicBezTo>
                    <a:pt x="2035" y="1"/>
                    <a:pt x="389" y="1018"/>
                    <a:pt x="275" y="3053"/>
                  </a:cubicBezTo>
                  <a:lnTo>
                    <a:pt x="320" y="3053"/>
                  </a:lnTo>
                  <a:cubicBezTo>
                    <a:pt x="0" y="9182"/>
                    <a:pt x="1921" y="15127"/>
                    <a:pt x="5854" y="19838"/>
                  </a:cubicBezTo>
                  <a:cubicBezTo>
                    <a:pt x="9696" y="24502"/>
                    <a:pt x="16281" y="27612"/>
                    <a:pt x="17333" y="34061"/>
                  </a:cubicBezTo>
                  <a:cubicBezTo>
                    <a:pt x="17607" y="35667"/>
                    <a:pt x="18748" y="36363"/>
                    <a:pt x="19976" y="36363"/>
                  </a:cubicBezTo>
                  <a:cubicBezTo>
                    <a:pt x="21826" y="36363"/>
                    <a:pt x="23874" y="34787"/>
                    <a:pt x="23461" y="32368"/>
                  </a:cubicBezTo>
                  <a:cubicBezTo>
                    <a:pt x="22455" y="26377"/>
                    <a:pt x="17790" y="22536"/>
                    <a:pt x="13537" y="18648"/>
                  </a:cubicBezTo>
                  <a:cubicBezTo>
                    <a:pt x="8918" y="14441"/>
                    <a:pt x="6311" y="9410"/>
                    <a:pt x="6632" y="3053"/>
                  </a:cubicBezTo>
                  <a:cubicBezTo>
                    <a:pt x="6746" y="1018"/>
                    <a:pt x="5214" y="1"/>
                    <a:pt x="36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1504475" y="879100"/>
              <a:ext cx="42325" cy="77050"/>
            </a:xfrm>
            <a:custGeom>
              <a:rect b="b" l="l" r="r" t="t"/>
              <a:pathLst>
                <a:path extrusionOk="0" h="3082" w="1693">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1543325" y="1054900"/>
              <a:ext cx="70925" cy="68475"/>
            </a:xfrm>
            <a:custGeom>
              <a:rect b="b" l="l" r="r" t="t"/>
              <a:pathLst>
                <a:path extrusionOk="0" h="2739" w="2837">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1674825" y="1173875"/>
              <a:ext cx="89200" cy="52550"/>
            </a:xfrm>
            <a:custGeom>
              <a:rect b="b" l="l" r="r" t="t"/>
              <a:pathLst>
                <a:path extrusionOk="0" h="2102" w="3568">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1828025" y="1272250"/>
              <a:ext cx="83500" cy="65825"/>
            </a:xfrm>
            <a:custGeom>
              <a:rect b="b" l="l" r="r" t="t"/>
              <a:pathLst>
                <a:path extrusionOk="0" h="2633" w="334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1942350" y="1395125"/>
              <a:ext cx="62925" cy="77575"/>
            </a:xfrm>
            <a:custGeom>
              <a:rect b="b" l="l" r="r" t="t"/>
              <a:pathLst>
                <a:path extrusionOk="0" h="3103" w="2517">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2015525" y="1588125"/>
              <a:ext cx="33150" cy="70050"/>
            </a:xfrm>
            <a:custGeom>
              <a:rect b="b" l="l" r="r" t="t"/>
              <a:pathLst>
                <a:path extrusionOk="0" h="2802" w="1326">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1720550" y="297700"/>
              <a:ext cx="80050" cy="35325"/>
            </a:xfrm>
            <a:custGeom>
              <a:rect b="b" l="l" r="r" t="t"/>
              <a:pathLst>
                <a:path extrusionOk="0" h="1413" w="3202">
                  <a:moveTo>
                    <a:pt x="1132" y="0"/>
                  </a:moveTo>
                  <a:cubicBezTo>
                    <a:pt x="1007" y="0"/>
                    <a:pt x="870" y="10"/>
                    <a:pt x="732" y="41"/>
                  </a:cubicBezTo>
                  <a:cubicBezTo>
                    <a:pt x="321" y="87"/>
                    <a:pt x="1" y="361"/>
                    <a:pt x="138" y="727"/>
                  </a:cubicBezTo>
                  <a:cubicBezTo>
                    <a:pt x="184" y="1001"/>
                    <a:pt x="504" y="1047"/>
                    <a:pt x="824" y="1093"/>
                  </a:cubicBezTo>
                  <a:cubicBezTo>
                    <a:pt x="1144" y="1093"/>
                    <a:pt x="1418" y="1138"/>
                    <a:pt x="1510" y="1138"/>
                  </a:cubicBezTo>
                  <a:cubicBezTo>
                    <a:pt x="1556" y="1184"/>
                    <a:pt x="1876" y="1276"/>
                    <a:pt x="2196" y="1321"/>
                  </a:cubicBezTo>
                  <a:cubicBezTo>
                    <a:pt x="2356" y="1367"/>
                    <a:pt x="2504" y="1413"/>
                    <a:pt x="2642" y="1413"/>
                  </a:cubicBezTo>
                  <a:cubicBezTo>
                    <a:pt x="2779" y="1413"/>
                    <a:pt x="2905" y="1367"/>
                    <a:pt x="3019" y="1230"/>
                  </a:cubicBezTo>
                  <a:cubicBezTo>
                    <a:pt x="3202" y="956"/>
                    <a:pt x="2973" y="590"/>
                    <a:pt x="2607" y="361"/>
                  </a:cubicBezTo>
                  <a:cubicBezTo>
                    <a:pt x="2242" y="132"/>
                    <a:pt x="1784" y="41"/>
                    <a:pt x="1647" y="41"/>
                  </a:cubicBezTo>
                  <a:cubicBezTo>
                    <a:pt x="1586" y="41"/>
                    <a:pt x="1383" y="0"/>
                    <a:pt x="11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1888625" y="413250"/>
              <a:ext cx="46900" cy="91275"/>
            </a:xfrm>
            <a:custGeom>
              <a:rect b="b" l="l" r="r" t="t"/>
              <a:pathLst>
                <a:path extrusionOk="0" h="3651" w="1876">
                  <a:moveTo>
                    <a:pt x="460" y="0"/>
                  </a:moveTo>
                  <a:cubicBezTo>
                    <a:pt x="377" y="0"/>
                    <a:pt x="299" y="26"/>
                    <a:pt x="229" y="84"/>
                  </a:cubicBezTo>
                  <a:cubicBezTo>
                    <a:pt x="0" y="267"/>
                    <a:pt x="138" y="632"/>
                    <a:pt x="275" y="998"/>
                  </a:cubicBezTo>
                  <a:cubicBezTo>
                    <a:pt x="412" y="1364"/>
                    <a:pt x="549" y="1776"/>
                    <a:pt x="595" y="1867"/>
                  </a:cubicBezTo>
                  <a:cubicBezTo>
                    <a:pt x="641" y="1959"/>
                    <a:pt x="732" y="2370"/>
                    <a:pt x="824" y="2782"/>
                  </a:cubicBezTo>
                  <a:cubicBezTo>
                    <a:pt x="915" y="3194"/>
                    <a:pt x="1007" y="3605"/>
                    <a:pt x="1327" y="3651"/>
                  </a:cubicBezTo>
                  <a:cubicBezTo>
                    <a:pt x="1647" y="3651"/>
                    <a:pt x="1875" y="3194"/>
                    <a:pt x="1875" y="2690"/>
                  </a:cubicBezTo>
                  <a:cubicBezTo>
                    <a:pt x="1875" y="2142"/>
                    <a:pt x="1693" y="1639"/>
                    <a:pt x="1647" y="1547"/>
                  </a:cubicBezTo>
                  <a:cubicBezTo>
                    <a:pt x="1601" y="1410"/>
                    <a:pt x="1464" y="907"/>
                    <a:pt x="1189" y="495"/>
                  </a:cubicBezTo>
                  <a:cubicBezTo>
                    <a:pt x="985" y="222"/>
                    <a:pt x="703" y="0"/>
                    <a:pt x="4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1904625" y="637050"/>
              <a:ext cx="29750" cy="100800"/>
            </a:xfrm>
            <a:custGeom>
              <a:rect b="b" l="l" r="r" t="t"/>
              <a:pathLst>
                <a:path extrusionOk="0" h="4032" w="1190">
                  <a:moveTo>
                    <a:pt x="691" y="0"/>
                  </a:moveTo>
                  <a:cubicBezTo>
                    <a:pt x="435" y="0"/>
                    <a:pt x="225" y="393"/>
                    <a:pt x="138" y="827"/>
                  </a:cubicBezTo>
                  <a:cubicBezTo>
                    <a:pt x="46" y="1330"/>
                    <a:pt x="46" y="1833"/>
                    <a:pt x="46" y="1925"/>
                  </a:cubicBezTo>
                  <a:cubicBezTo>
                    <a:pt x="46" y="2062"/>
                    <a:pt x="1" y="2611"/>
                    <a:pt x="92" y="3114"/>
                  </a:cubicBezTo>
                  <a:cubicBezTo>
                    <a:pt x="223" y="3593"/>
                    <a:pt x="437" y="4032"/>
                    <a:pt x="734" y="4032"/>
                  </a:cubicBezTo>
                  <a:cubicBezTo>
                    <a:pt x="749" y="4032"/>
                    <a:pt x="763" y="4031"/>
                    <a:pt x="778" y="4028"/>
                  </a:cubicBezTo>
                  <a:cubicBezTo>
                    <a:pt x="1098" y="3937"/>
                    <a:pt x="1144" y="3480"/>
                    <a:pt x="1144" y="3022"/>
                  </a:cubicBezTo>
                  <a:cubicBezTo>
                    <a:pt x="1144" y="2519"/>
                    <a:pt x="1144" y="2062"/>
                    <a:pt x="1144" y="1925"/>
                  </a:cubicBezTo>
                  <a:cubicBezTo>
                    <a:pt x="1144" y="1833"/>
                    <a:pt x="1190" y="1376"/>
                    <a:pt x="1190" y="964"/>
                  </a:cubicBezTo>
                  <a:cubicBezTo>
                    <a:pt x="1144" y="507"/>
                    <a:pt x="1098" y="95"/>
                    <a:pt x="732" y="4"/>
                  </a:cubicBezTo>
                  <a:cubicBezTo>
                    <a:pt x="718" y="2"/>
                    <a:pt x="704" y="0"/>
                    <a:pt x="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1997250" y="888800"/>
              <a:ext cx="76625" cy="48600"/>
            </a:xfrm>
            <a:custGeom>
              <a:rect b="b" l="l" r="r" t="t"/>
              <a:pathLst>
                <a:path extrusionOk="0" h="1944" w="3065">
                  <a:moveTo>
                    <a:pt x="580" y="0"/>
                  </a:moveTo>
                  <a:cubicBezTo>
                    <a:pt x="430" y="0"/>
                    <a:pt x="291" y="48"/>
                    <a:pt x="183" y="178"/>
                  </a:cubicBezTo>
                  <a:cubicBezTo>
                    <a:pt x="0" y="407"/>
                    <a:pt x="183" y="727"/>
                    <a:pt x="503" y="1001"/>
                  </a:cubicBezTo>
                  <a:cubicBezTo>
                    <a:pt x="778" y="1276"/>
                    <a:pt x="1143" y="1459"/>
                    <a:pt x="1235" y="1504"/>
                  </a:cubicBezTo>
                  <a:cubicBezTo>
                    <a:pt x="1281" y="1550"/>
                    <a:pt x="1692" y="1779"/>
                    <a:pt x="2104" y="1870"/>
                  </a:cubicBezTo>
                  <a:cubicBezTo>
                    <a:pt x="2246" y="1918"/>
                    <a:pt x="2388" y="1943"/>
                    <a:pt x="2515" y="1943"/>
                  </a:cubicBezTo>
                  <a:cubicBezTo>
                    <a:pt x="2756" y="1943"/>
                    <a:pt x="2943" y="1851"/>
                    <a:pt x="2973" y="1642"/>
                  </a:cubicBezTo>
                  <a:cubicBezTo>
                    <a:pt x="3064" y="1322"/>
                    <a:pt x="2790" y="1093"/>
                    <a:pt x="2470" y="910"/>
                  </a:cubicBezTo>
                  <a:cubicBezTo>
                    <a:pt x="2149" y="727"/>
                    <a:pt x="1829" y="544"/>
                    <a:pt x="1738" y="498"/>
                  </a:cubicBezTo>
                  <a:cubicBezTo>
                    <a:pt x="1692" y="498"/>
                    <a:pt x="1372" y="270"/>
                    <a:pt x="1098" y="132"/>
                  </a:cubicBezTo>
                  <a:cubicBezTo>
                    <a:pt x="929" y="60"/>
                    <a:pt x="747" y="0"/>
                    <a:pt x="5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4"/>
            <p:cNvSpPr/>
            <p:nvPr/>
          </p:nvSpPr>
          <p:spPr>
            <a:xfrm>
              <a:off x="2182450" y="972250"/>
              <a:ext cx="88075" cy="54025"/>
            </a:xfrm>
            <a:custGeom>
              <a:rect b="b" l="l" r="r" t="t"/>
              <a:pathLst>
                <a:path extrusionOk="0" h="2161" w="3523">
                  <a:moveTo>
                    <a:pt x="684" y="1"/>
                  </a:moveTo>
                  <a:cubicBezTo>
                    <a:pt x="389" y="1"/>
                    <a:pt x="158" y="99"/>
                    <a:pt x="92" y="362"/>
                  </a:cubicBezTo>
                  <a:cubicBezTo>
                    <a:pt x="1" y="636"/>
                    <a:pt x="367" y="819"/>
                    <a:pt x="687" y="1048"/>
                  </a:cubicBezTo>
                  <a:cubicBezTo>
                    <a:pt x="1053" y="1231"/>
                    <a:pt x="1419" y="1368"/>
                    <a:pt x="1510" y="1414"/>
                  </a:cubicBezTo>
                  <a:cubicBezTo>
                    <a:pt x="1601" y="1459"/>
                    <a:pt x="1967" y="1688"/>
                    <a:pt x="2333" y="1917"/>
                  </a:cubicBezTo>
                  <a:cubicBezTo>
                    <a:pt x="2577" y="2039"/>
                    <a:pt x="2821" y="2160"/>
                    <a:pt x="3024" y="2160"/>
                  </a:cubicBezTo>
                  <a:cubicBezTo>
                    <a:pt x="3126" y="2160"/>
                    <a:pt x="3217" y="2130"/>
                    <a:pt x="3294" y="2054"/>
                  </a:cubicBezTo>
                  <a:cubicBezTo>
                    <a:pt x="3522" y="1779"/>
                    <a:pt x="3294" y="1368"/>
                    <a:pt x="2928" y="1048"/>
                  </a:cubicBezTo>
                  <a:cubicBezTo>
                    <a:pt x="2562" y="728"/>
                    <a:pt x="2105" y="499"/>
                    <a:pt x="2013" y="453"/>
                  </a:cubicBezTo>
                  <a:cubicBezTo>
                    <a:pt x="1922" y="407"/>
                    <a:pt x="1510" y="133"/>
                    <a:pt x="1053" y="42"/>
                  </a:cubicBezTo>
                  <a:cubicBezTo>
                    <a:pt x="924" y="16"/>
                    <a:pt x="799" y="1"/>
                    <a:pt x="6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
            <p:cNvSpPr/>
            <p:nvPr/>
          </p:nvSpPr>
          <p:spPr>
            <a:xfrm>
              <a:off x="2318525" y="1084375"/>
              <a:ext cx="49175" cy="87950"/>
            </a:xfrm>
            <a:custGeom>
              <a:rect b="b" l="l" r="r" t="t"/>
              <a:pathLst>
                <a:path extrusionOk="0" h="3518" w="1967">
                  <a:moveTo>
                    <a:pt x="433" y="0"/>
                  </a:moveTo>
                  <a:cubicBezTo>
                    <a:pt x="348" y="0"/>
                    <a:pt x="264" y="26"/>
                    <a:pt x="183" y="84"/>
                  </a:cubicBezTo>
                  <a:cubicBezTo>
                    <a:pt x="0" y="267"/>
                    <a:pt x="92" y="633"/>
                    <a:pt x="229" y="999"/>
                  </a:cubicBezTo>
                  <a:cubicBezTo>
                    <a:pt x="366" y="1410"/>
                    <a:pt x="549" y="1776"/>
                    <a:pt x="595" y="1868"/>
                  </a:cubicBezTo>
                  <a:cubicBezTo>
                    <a:pt x="640" y="1959"/>
                    <a:pt x="778" y="2371"/>
                    <a:pt x="915" y="2782"/>
                  </a:cubicBezTo>
                  <a:cubicBezTo>
                    <a:pt x="1044" y="3171"/>
                    <a:pt x="1214" y="3518"/>
                    <a:pt x="1502" y="3518"/>
                  </a:cubicBezTo>
                  <a:cubicBezTo>
                    <a:pt x="1519" y="3518"/>
                    <a:pt x="1537" y="3517"/>
                    <a:pt x="1555" y="3514"/>
                  </a:cubicBezTo>
                  <a:cubicBezTo>
                    <a:pt x="1921" y="3468"/>
                    <a:pt x="1967" y="3011"/>
                    <a:pt x="1921" y="2508"/>
                  </a:cubicBezTo>
                  <a:cubicBezTo>
                    <a:pt x="1875" y="2005"/>
                    <a:pt x="1646" y="1548"/>
                    <a:pt x="1601" y="1456"/>
                  </a:cubicBezTo>
                  <a:cubicBezTo>
                    <a:pt x="1555" y="1319"/>
                    <a:pt x="1418" y="862"/>
                    <a:pt x="1143" y="496"/>
                  </a:cubicBezTo>
                  <a:cubicBezTo>
                    <a:pt x="939" y="223"/>
                    <a:pt x="683" y="0"/>
                    <a:pt x="4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p:nvPr/>
          </p:nvSpPr>
          <p:spPr>
            <a:xfrm>
              <a:off x="2380250" y="1318275"/>
              <a:ext cx="48050" cy="65050"/>
            </a:xfrm>
            <a:custGeom>
              <a:rect b="b" l="l" r="r" t="t"/>
              <a:pathLst>
                <a:path extrusionOk="0" h="2602" w="1922">
                  <a:moveTo>
                    <a:pt x="672" y="0"/>
                  </a:moveTo>
                  <a:cubicBezTo>
                    <a:pt x="633" y="0"/>
                    <a:pt x="592" y="4"/>
                    <a:pt x="549" y="12"/>
                  </a:cubicBezTo>
                  <a:cubicBezTo>
                    <a:pt x="1" y="149"/>
                    <a:pt x="321" y="1293"/>
                    <a:pt x="367" y="1430"/>
                  </a:cubicBezTo>
                  <a:cubicBezTo>
                    <a:pt x="367" y="1555"/>
                    <a:pt x="635" y="2601"/>
                    <a:pt x="1172" y="2601"/>
                  </a:cubicBezTo>
                  <a:cubicBezTo>
                    <a:pt x="1221" y="2601"/>
                    <a:pt x="1273" y="2592"/>
                    <a:pt x="1327" y="2573"/>
                  </a:cubicBezTo>
                  <a:lnTo>
                    <a:pt x="1281" y="2573"/>
                  </a:lnTo>
                  <a:cubicBezTo>
                    <a:pt x="1921" y="2299"/>
                    <a:pt x="1464" y="1247"/>
                    <a:pt x="1418" y="1110"/>
                  </a:cubicBezTo>
                  <a:cubicBezTo>
                    <a:pt x="1375" y="980"/>
                    <a:pt x="1292" y="0"/>
                    <a:pt x="6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2478575" y="1479075"/>
              <a:ext cx="77775" cy="53775"/>
            </a:xfrm>
            <a:custGeom>
              <a:rect b="b" l="l" r="r" t="t"/>
              <a:pathLst>
                <a:path extrusionOk="0" h="2151" w="3111">
                  <a:moveTo>
                    <a:pt x="551" y="0"/>
                  </a:moveTo>
                  <a:cubicBezTo>
                    <a:pt x="441" y="0"/>
                    <a:pt x="332" y="34"/>
                    <a:pt x="229" y="120"/>
                  </a:cubicBezTo>
                  <a:cubicBezTo>
                    <a:pt x="1" y="303"/>
                    <a:pt x="184" y="669"/>
                    <a:pt x="458" y="989"/>
                  </a:cubicBezTo>
                  <a:cubicBezTo>
                    <a:pt x="687" y="1309"/>
                    <a:pt x="1053" y="1538"/>
                    <a:pt x="1144" y="1583"/>
                  </a:cubicBezTo>
                  <a:cubicBezTo>
                    <a:pt x="1236" y="1629"/>
                    <a:pt x="1647" y="1903"/>
                    <a:pt x="2059" y="2041"/>
                  </a:cubicBezTo>
                  <a:cubicBezTo>
                    <a:pt x="2223" y="2114"/>
                    <a:pt x="2395" y="2150"/>
                    <a:pt x="2548" y="2150"/>
                  </a:cubicBezTo>
                  <a:cubicBezTo>
                    <a:pt x="2778" y="2150"/>
                    <a:pt x="2964" y="2068"/>
                    <a:pt x="3019" y="1903"/>
                  </a:cubicBezTo>
                  <a:cubicBezTo>
                    <a:pt x="3111" y="1583"/>
                    <a:pt x="2790" y="1309"/>
                    <a:pt x="2516" y="1126"/>
                  </a:cubicBezTo>
                  <a:cubicBezTo>
                    <a:pt x="2196" y="897"/>
                    <a:pt x="1830" y="714"/>
                    <a:pt x="1784" y="669"/>
                  </a:cubicBezTo>
                  <a:cubicBezTo>
                    <a:pt x="1693" y="623"/>
                    <a:pt x="1418" y="394"/>
                    <a:pt x="1098" y="211"/>
                  </a:cubicBezTo>
                  <a:cubicBezTo>
                    <a:pt x="926" y="97"/>
                    <a:pt x="737" y="0"/>
                    <a:pt x="5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4"/>
            <p:cNvSpPr/>
            <p:nvPr/>
          </p:nvSpPr>
          <p:spPr>
            <a:xfrm>
              <a:off x="2353950" y="424350"/>
              <a:ext cx="37750" cy="69925"/>
            </a:xfrm>
            <a:custGeom>
              <a:rect b="b" l="l" r="r" t="t"/>
              <a:pathLst>
                <a:path extrusionOk="0" h="2797" w="1510">
                  <a:moveTo>
                    <a:pt x="630" y="1"/>
                  </a:moveTo>
                  <a:cubicBezTo>
                    <a:pt x="604" y="1"/>
                    <a:pt x="577" y="2"/>
                    <a:pt x="550" y="6"/>
                  </a:cubicBezTo>
                  <a:cubicBezTo>
                    <a:pt x="1" y="51"/>
                    <a:pt x="184" y="1240"/>
                    <a:pt x="184" y="1423"/>
                  </a:cubicBezTo>
                  <a:cubicBezTo>
                    <a:pt x="184" y="1558"/>
                    <a:pt x="184" y="2796"/>
                    <a:pt x="791" y="2796"/>
                  </a:cubicBezTo>
                  <a:cubicBezTo>
                    <a:pt x="802" y="2796"/>
                    <a:pt x="813" y="2796"/>
                    <a:pt x="824" y="2795"/>
                  </a:cubicBezTo>
                  <a:cubicBezTo>
                    <a:pt x="1510" y="2750"/>
                    <a:pt x="1327" y="1469"/>
                    <a:pt x="1281" y="1286"/>
                  </a:cubicBezTo>
                  <a:cubicBezTo>
                    <a:pt x="1281" y="1154"/>
                    <a:pt x="1324" y="1"/>
                    <a:pt x="6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4"/>
            <p:cNvSpPr/>
            <p:nvPr/>
          </p:nvSpPr>
          <p:spPr>
            <a:xfrm>
              <a:off x="2391675" y="600425"/>
              <a:ext cx="44625" cy="72650"/>
            </a:xfrm>
            <a:custGeom>
              <a:rect b="b" l="l" r="r" t="t"/>
              <a:pathLst>
                <a:path extrusionOk="0" h="2906" w="1785">
                  <a:moveTo>
                    <a:pt x="445" y="0"/>
                  </a:moveTo>
                  <a:cubicBezTo>
                    <a:pt x="420" y="0"/>
                    <a:pt x="394" y="2"/>
                    <a:pt x="367" y="5"/>
                  </a:cubicBezTo>
                  <a:cubicBezTo>
                    <a:pt x="92" y="51"/>
                    <a:pt x="1" y="417"/>
                    <a:pt x="47" y="783"/>
                  </a:cubicBezTo>
                  <a:cubicBezTo>
                    <a:pt x="92" y="1195"/>
                    <a:pt x="230" y="1560"/>
                    <a:pt x="275" y="1652"/>
                  </a:cubicBezTo>
                  <a:cubicBezTo>
                    <a:pt x="321" y="1743"/>
                    <a:pt x="458" y="2109"/>
                    <a:pt x="687" y="2475"/>
                  </a:cubicBezTo>
                  <a:cubicBezTo>
                    <a:pt x="859" y="2717"/>
                    <a:pt x="1084" y="2906"/>
                    <a:pt x="1302" y="2906"/>
                  </a:cubicBezTo>
                  <a:cubicBezTo>
                    <a:pt x="1373" y="2906"/>
                    <a:pt x="1443" y="2886"/>
                    <a:pt x="1510" y="2841"/>
                  </a:cubicBezTo>
                  <a:cubicBezTo>
                    <a:pt x="1785" y="2658"/>
                    <a:pt x="1693" y="2292"/>
                    <a:pt x="1602" y="1926"/>
                  </a:cubicBezTo>
                  <a:cubicBezTo>
                    <a:pt x="1510" y="1606"/>
                    <a:pt x="1327" y="1286"/>
                    <a:pt x="1327" y="1195"/>
                  </a:cubicBezTo>
                  <a:cubicBezTo>
                    <a:pt x="1282" y="1149"/>
                    <a:pt x="1190" y="829"/>
                    <a:pt x="1053" y="509"/>
                  </a:cubicBezTo>
                  <a:cubicBezTo>
                    <a:pt x="926" y="254"/>
                    <a:pt x="760" y="0"/>
                    <a:pt x="4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2486575" y="755300"/>
              <a:ext cx="67500" cy="56950"/>
            </a:xfrm>
            <a:custGeom>
              <a:rect b="b" l="l" r="r" t="t"/>
              <a:pathLst>
                <a:path extrusionOk="0" h="2278" w="2700">
                  <a:moveTo>
                    <a:pt x="509" y="0"/>
                  </a:moveTo>
                  <a:cubicBezTo>
                    <a:pt x="417" y="0"/>
                    <a:pt x="323" y="22"/>
                    <a:pt x="230" y="76"/>
                  </a:cubicBezTo>
                  <a:cubicBezTo>
                    <a:pt x="1" y="213"/>
                    <a:pt x="92" y="625"/>
                    <a:pt x="275" y="945"/>
                  </a:cubicBezTo>
                  <a:cubicBezTo>
                    <a:pt x="504" y="1265"/>
                    <a:pt x="824" y="1539"/>
                    <a:pt x="870" y="1631"/>
                  </a:cubicBezTo>
                  <a:cubicBezTo>
                    <a:pt x="961" y="1677"/>
                    <a:pt x="1281" y="1997"/>
                    <a:pt x="1647" y="2134"/>
                  </a:cubicBezTo>
                  <a:cubicBezTo>
                    <a:pt x="1844" y="2221"/>
                    <a:pt x="2040" y="2277"/>
                    <a:pt x="2202" y="2277"/>
                  </a:cubicBezTo>
                  <a:cubicBezTo>
                    <a:pt x="2379" y="2277"/>
                    <a:pt x="2514" y="2210"/>
                    <a:pt x="2562" y="2042"/>
                  </a:cubicBezTo>
                  <a:cubicBezTo>
                    <a:pt x="2699" y="1722"/>
                    <a:pt x="2425" y="1448"/>
                    <a:pt x="2196" y="1219"/>
                  </a:cubicBezTo>
                  <a:cubicBezTo>
                    <a:pt x="1922" y="1036"/>
                    <a:pt x="1647" y="808"/>
                    <a:pt x="1602" y="762"/>
                  </a:cubicBezTo>
                  <a:cubicBezTo>
                    <a:pt x="1556" y="716"/>
                    <a:pt x="1327" y="488"/>
                    <a:pt x="1098" y="259"/>
                  </a:cubicBezTo>
                  <a:cubicBezTo>
                    <a:pt x="937" y="130"/>
                    <a:pt x="729" y="0"/>
                    <a:pt x="5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2612350" y="868500"/>
              <a:ext cx="57200" cy="56825"/>
            </a:xfrm>
            <a:custGeom>
              <a:rect b="b" l="l" r="r" t="t"/>
              <a:pathLst>
                <a:path extrusionOk="0" h="2273" w="2288">
                  <a:moveTo>
                    <a:pt x="559" y="1"/>
                  </a:moveTo>
                  <a:cubicBezTo>
                    <a:pt x="423" y="1"/>
                    <a:pt x="293" y="60"/>
                    <a:pt x="183" y="213"/>
                  </a:cubicBezTo>
                  <a:cubicBezTo>
                    <a:pt x="0" y="441"/>
                    <a:pt x="138" y="716"/>
                    <a:pt x="321" y="944"/>
                  </a:cubicBezTo>
                  <a:cubicBezTo>
                    <a:pt x="504" y="1173"/>
                    <a:pt x="732" y="1402"/>
                    <a:pt x="778" y="1448"/>
                  </a:cubicBezTo>
                  <a:cubicBezTo>
                    <a:pt x="824" y="1493"/>
                    <a:pt x="1007" y="1768"/>
                    <a:pt x="1235" y="1996"/>
                  </a:cubicBezTo>
                  <a:cubicBezTo>
                    <a:pt x="1408" y="2135"/>
                    <a:pt x="1607" y="2273"/>
                    <a:pt x="1812" y="2273"/>
                  </a:cubicBezTo>
                  <a:cubicBezTo>
                    <a:pt x="1879" y="2273"/>
                    <a:pt x="1946" y="2258"/>
                    <a:pt x="2013" y="2225"/>
                  </a:cubicBezTo>
                  <a:cubicBezTo>
                    <a:pt x="2287" y="2042"/>
                    <a:pt x="2241" y="1676"/>
                    <a:pt x="2104" y="1356"/>
                  </a:cubicBezTo>
                  <a:cubicBezTo>
                    <a:pt x="1921" y="1036"/>
                    <a:pt x="1647" y="762"/>
                    <a:pt x="1601" y="670"/>
                  </a:cubicBezTo>
                  <a:cubicBezTo>
                    <a:pt x="1555" y="624"/>
                    <a:pt x="1327" y="350"/>
                    <a:pt x="1007" y="167"/>
                  </a:cubicBezTo>
                  <a:cubicBezTo>
                    <a:pt x="863" y="71"/>
                    <a:pt x="707" y="1"/>
                    <a:pt x="5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
            <p:cNvSpPr/>
            <p:nvPr/>
          </p:nvSpPr>
          <p:spPr>
            <a:xfrm>
              <a:off x="2724400" y="1002625"/>
              <a:ext cx="54900" cy="65350"/>
            </a:xfrm>
            <a:custGeom>
              <a:rect b="b" l="l" r="r" t="t"/>
              <a:pathLst>
                <a:path extrusionOk="0" h="2614" w="2196">
                  <a:moveTo>
                    <a:pt x="549" y="1"/>
                  </a:moveTo>
                  <a:cubicBezTo>
                    <a:pt x="430" y="1"/>
                    <a:pt x="319" y="45"/>
                    <a:pt x="229" y="153"/>
                  </a:cubicBezTo>
                  <a:cubicBezTo>
                    <a:pt x="0" y="336"/>
                    <a:pt x="138" y="656"/>
                    <a:pt x="320" y="930"/>
                  </a:cubicBezTo>
                  <a:cubicBezTo>
                    <a:pt x="458" y="1205"/>
                    <a:pt x="686" y="1479"/>
                    <a:pt x="732" y="1571"/>
                  </a:cubicBezTo>
                  <a:cubicBezTo>
                    <a:pt x="778" y="1616"/>
                    <a:pt x="915" y="1936"/>
                    <a:pt x="1144" y="2211"/>
                  </a:cubicBezTo>
                  <a:cubicBezTo>
                    <a:pt x="1330" y="2397"/>
                    <a:pt x="1516" y="2613"/>
                    <a:pt x="1752" y="2613"/>
                  </a:cubicBezTo>
                  <a:cubicBezTo>
                    <a:pt x="1805" y="2613"/>
                    <a:pt x="1862" y="2602"/>
                    <a:pt x="1921" y="2577"/>
                  </a:cubicBezTo>
                  <a:lnTo>
                    <a:pt x="1921" y="2531"/>
                  </a:lnTo>
                  <a:cubicBezTo>
                    <a:pt x="2196" y="2394"/>
                    <a:pt x="2196" y="2028"/>
                    <a:pt x="2058" y="1662"/>
                  </a:cubicBezTo>
                  <a:cubicBezTo>
                    <a:pt x="1921" y="1296"/>
                    <a:pt x="1647" y="976"/>
                    <a:pt x="1601" y="885"/>
                  </a:cubicBezTo>
                  <a:cubicBezTo>
                    <a:pt x="1555" y="839"/>
                    <a:pt x="1372" y="473"/>
                    <a:pt x="1098" y="244"/>
                  </a:cubicBezTo>
                  <a:cubicBezTo>
                    <a:pt x="932" y="106"/>
                    <a:pt x="731" y="1"/>
                    <a:pt x="5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4"/>
            <p:cNvSpPr/>
            <p:nvPr/>
          </p:nvSpPr>
          <p:spPr>
            <a:xfrm>
              <a:off x="2779275" y="1138400"/>
              <a:ext cx="42325" cy="48175"/>
            </a:xfrm>
            <a:custGeom>
              <a:rect b="b" l="l" r="r" t="t"/>
              <a:pathLst>
                <a:path extrusionOk="0" h="1927" w="1693">
                  <a:moveTo>
                    <a:pt x="703" y="0"/>
                  </a:moveTo>
                  <a:cubicBezTo>
                    <a:pt x="643" y="0"/>
                    <a:pt x="576" y="9"/>
                    <a:pt x="504" y="27"/>
                  </a:cubicBezTo>
                  <a:cubicBezTo>
                    <a:pt x="1" y="164"/>
                    <a:pt x="229" y="987"/>
                    <a:pt x="275" y="1079"/>
                  </a:cubicBezTo>
                  <a:cubicBezTo>
                    <a:pt x="317" y="1162"/>
                    <a:pt x="396" y="1926"/>
                    <a:pt x="892" y="1926"/>
                  </a:cubicBezTo>
                  <a:cubicBezTo>
                    <a:pt x="941" y="1926"/>
                    <a:pt x="994" y="1918"/>
                    <a:pt x="1052" y="1902"/>
                  </a:cubicBezTo>
                  <a:lnTo>
                    <a:pt x="1007" y="1902"/>
                  </a:lnTo>
                  <a:cubicBezTo>
                    <a:pt x="1693" y="1719"/>
                    <a:pt x="1373" y="896"/>
                    <a:pt x="1327" y="759"/>
                  </a:cubicBezTo>
                  <a:cubicBezTo>
                    <a:pt x="1327" y="676"/>
                    <a:pt x="1253" y="0"/>
                    <a:pt x="7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4"/>
          <p:cNvGrpSpPr/>
          <p:nvPr/>
        </p:nvGrpSpPr>
        <p:grpSpPr>
          <a:xfrm>
            <a:off x="-526261" y="916756"/>
            <a:ext cx="1016215" cy="1127856"/>
            <a:chOff x="1426725" y="237975"/>
            <a:chExt cx="1457775" cy="1617925"/>
          </a:xfrm>
        </p:grpSpPr>
        <p:sp>
          <p:nvSpPr>
            <p:cNvPr id="345" name="Google Shape;345;p14"/>
            <p:cNvSpPr/>
            <p:nvPr/>
          </p:nvSpPr>
          <p:spPr>
            <a:xfrm>
              <a:off x="1495325" y="648575"/>
              <a:ext cx="45750" cy="134225"/>
            </a:xfrm>
            <a:custGeom>
              <a:rect b="b" l="l" r="r" t="t"/>
              <a:pathLst>
                <a:path extrusionOk="0" h="5369" w="183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1578775" y="689725"/>
              <a:ext cx="93775" cy="102800"/>
            </a:xfrm>
            <a:custGeom>
              <a:rect b="b" l="l" r="r" t="t"/>
              <a:pathLst>
                <a:path extrusionOk="0" h="4112" w="3751">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p:nvPr/>
          </p:nvSpPr>
          <p:spPr>
            <a:xfrm>
              <a:off x="1526175" y="337475"/>
              <a:ext cx="168100" cy="55125"/>
            </a:xfrm>
            <a:custGeom>
              <a:rect b="b" l="l" r="r" t="t"/>
              <a:pathLst>
                <a:path extrusionOk="0" h="2205" w="6724">
                  <a:moveTo>
                    <a:pt x="6345" y="1"/>
                  </a:moveTo>
                  <a:cubicBezTo>
                    <a:pt x="6069" y="1"/>
                    <a:pt x="5542" y="277"/>
                    <a:pt x="4986" y="462"/>
                  </a:cubicBezTo>
                  <a:cubicBezTo>
                    <a:pt x="4300" y="782"/>
                    <a:pt x="3568" y="965"/>
                    <a:pt x="3385" y="965"/>
                  </a:cubicBezTo>
                  <a:cubicBezTo>
                    <a:pt x="3228" y="1005"/>
                    <a:pt x="2596" y="1112"/>
                    <a:pt x="1928" y="1112"/>
                  </a:cubicBezTo>
                  <a:cubicBezTo>
                    <a:pt x="1820" y="1112"/>
                    <a:pt x="1710" y="1109"/>
                    <a:pt x="1602" y="1102"/>
                  </a:cubicBezTo>
                  <a:cubicBezTo>
                    <a:pt x="1236" y="1102"/>
                    <a:pt x="916" y="1057"/>
                    <a:pt x="687" y="965"/>
                  </a:cubicBezTo>
                  <a:cubicBezTo>
                    <a:pt x="535" y="965"/>
                    <a:pt x="423" y="925"/>
                    <a:pt x="311" y="925"/>
                  </a:cubicBezTo>
                  <a:cubicBezTo>
                    <a:pt x="255" y="925"/>
                    <a:pt x="199" y="935"/>
                    <a:pt x="138" y="965"/>
                  </a:cubicBezTo>
                  <a:lnTo>
                    <a:pt x="184" y="965"/>
                  </a:lnTo>
                  <a:cubicBezTo>
                    <a:pt x="1" y="1011"/>
                    <a:pt x="1" y="1331"/>
                    <a:pt x="321" y="1605"/>
                  </a:cubicBezTo>
                  <a:cubicBezTo>
                    <a:pt x="550" y="1880"/>
                    <a:pt x="1053" y="2063"/>
                    <a:pt x="1510" y="2154"/>
                  </a:cubicBezTo>
                  <a:cubicBezTo>
                    <a:pt x="1752" y="2190"/>
                    <a:pt x="1996" y="2204"/>
                    <a:pt x="2230" y="2204"/>
                  </a:cubicBezTo>
                  <a:cubicBezTo>
                    <a:pt x="2881" y="2204"/>
                    <a:pt x="3446" y="2096"/>
                    <a:pt x="3614" y="2063"/>
                  </a:cubicBezTo>
                  <a:cubicBezTo>
                    <a:pt x="3797" y="2063"/>
                    <a:pt x="4711" y="1880"/>
                    <a:pt x="5443" y="1423"/>
                  </a:cubicBezTo>
                  <a:cubicBezTo>
                    <a:pt x="6221" y="1011"/>
                    <a:pt x="6724" y="325"/>
                    <a:pt x="6495" y="51"/>
                  </a:cubicBezTo>
                  <a:cubicBezTo>
                    <a:pt x="6461" y="16"/>
                    <a:pt x="6410" y="1"/>
                    <a:pt x="63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1535325" y="243800"/>
              <a:ext cx="130375" cy="45525"/>
            </a:xfrm>
            <a:custGeom>
              <a:rect b="b" l="l" r="r" t="t"/>
              <a:pathLst>
                <a:path extrusionOk="0" h="1821" w="5215">
                  <a:moveTo>
                    <a:pt x="2057" y="1"/>
                  </a:moveTo>
                  <a:cubicBezTo>
                    <a:pt x="1812" y="1"/>
                    <a:pt x="1540" y="24"/>
                    <a:pt x="1281" y="93"/>
                  </a:cubicBezTo>
                  <a:cubicBezTo>
                    <a:pt x="595" y="230"/>
                    <a:pt x="1" y="642"/>
                    <a:pt x="184" y="916"/>
                  </a:cubicBezTo>
                  <a:cubicBezTo>
                    <a:pt x="271" y="1120"/>
                    <a:pt x="525" y="1157"/>
                    <a:pt x="840" y="1157"/>
                  </a:cubicBezTo>
                  <a:cubicBezTo>
                    <a:pt x="1019" y="1157"/>
                    <a:pt x="1219" y="1145"/>
                    <a:pt x="1419" y="1145"/>
                  </a:cubicBezTo>
                  <a:cubicBezTo>
                    <a:pt x="1528" y="1136"/>
                    <a:pt x="1640" y="1132"/>
                    <a:pt x="1749" y="1132"/>
                  </a:cubicBezTo>
                  <a:cubicBezTo>
                    <a:pt x="2187" y="1132"/>
                    <a:pt x="2589" y="1191"/>
                    <a:pt x="2699" y="1191"/>
                  </a:cubicBezTo>
                  <a:cubicBezTo>
                    <a:pt x="2791" y="1236"/>
                    <a:pt x="3339" y="1374"/>
                    <a:pt x="3842" y="1557"/>
                  </a:cubicBezTo>
                  <a:cubicBezTo>
                    <a:pt x="4147" y="1679"/>
                    <a:pt x="4452" y="1821"/>
                    <a:pt x="4703" y="1821"/>
                  </a:cubicBezTo>
                  <a:cubicBezTo>
                    <a:pt x="4828" y="1821"/>
                    <a:pt x="4940" y="1785"/>
                    <a:pt x="5031" y="1694"/>
                  </a:cubicBezTo>
                  <a:cubicBezTo>
                    <a:pt x="5214" y="1511"/>
                    <a:pt x="4894" y="1008"/>
                    <a:pt x="4300" y="642"/>
                  </a:cubicBezTo>
                  <a:cubicBezTo>
                    <a:pt x="3751" y="276"/>
                    <a:pt x="3065" y="139"/>
                    <a:pt x="2882" y="93"/>
                  </a:cubicBezTo>
                  <a:cubicBezTo>
                    <a:pt x="2797" y="65"/>
                    <a:pt x="2463" y="1"/>
                    <a:pt x="2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2304800" y="242825"/>
              <a:ext cx="53750" cy="122500"/>
            </a:xfrm>
            <a:custGeom>
              <a:rect b="b" l="l" r="r" t="t"/>
              <a:pathLst>
                <a:path extrusionOk="0" h="4900" w="2150">
                  <a:moveTo>
                    <a:pt x="1024" y="0"/>
                  </a:moveTo>
                  <a:cubicBezTo>
                    <a:pt x="771" y="0"/>
                    <a:pt x="384" y="418"/>
                    <a:pt x="229" y="1001"/>
                  </a:cubicBezTo>
                  <a:cubicBezTo>
                    <a:pt x="0" y="1641"/>
                    <a:pt x="92" y="2419"/>
                    <a:pt x="137" y="2556"/>
                  </a:cubicBezTo>
                  <a:cubicBezTo>
                    <a:pt x="137" y="2739"/>
                    <a:pt x="229" y="3516"/>
                    <a:pt x="686" y="4111"/>
                  </a:cubicBezTo>
                  <a:cubicBezTo>
                    <a:pt x="869" y="4431"/>
                    <a:pt x="1144" y="4705"/>
                    <a:pt x="1418" y="4797"/>
                  </a:cubicBezTo>
                  <a:cubicBezTo>
                    <a:pt x="1532" y="4866"/>
                    <a:pt x="1635" y="4900"/>
                    <a:pt x="1721" y="4900"/>
                  </a:cubicBezTo>
                  <a:cubicBezTo>
                    <a:pt x="1807" y="4900"/>
                    <a:pt x="1875" y="4866"/>
                    <a:pt x="1921" y="4797"/>
                  </a:cubicBezTo>
                  <a:cubicBezTo>
                    <a:pt x="2150" y="4523"/>
                    <a:pt x="1784" y="4111"/>
                    <a:pt x="1601" y="3608"/>
                  </a:cubicBezTo>
                  <a:cubicBezTo>
                    <a:pt x="1372" y="3105"/>
                    <a:pt x="1235" y="2556"/>
                    <a:pt x="1235" y="2419"/>
                  </a:cubicBezTo>
                  <a:cubicBezTo>
                    <a:pt x="1189" y="2282"/>
                    <a:pt x="1189" y="1733"/>
                    <a:pt x="1235" y="1230"/>
                  </a:cubicBezTo>
                  <a:cubicBezTo>
                    <a:pt x="1281" y="727"/>
                    <a:pt x="1464" y="269"/>
                    <a:pt x="1144" y="41"/>
                  </a:cubicBezTo>
                  <a:cubicBezTo>
                    <a:pt x="1109" y="13"/>
                    <a:pt x="1069" y="0"/>
                    <a:pt x="10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
            <p:cNvSpPr/>
            <p:nvPr/>
          </p:nvSpPr>
          <p:spPr>
            <a:xfrm>
              <a:off x="2388250" y="247675"/>
              <a:ext cx="74350" cy="123525"/>
            </a:xfrm>
            <a:custGeom>
              <a:rect b="b" l="l" r="r" t="t"/>
              <a:pathLst>
                <a:path extrusionOk="0" h="4941" w="2974">
                  <a:moveTo>
                    <a:pt x="2198" y="1"/>
                  </a:moveTo>
                  <a:cubicBezTo>
                    <a:pt x="2165" y="1"/>
                    <a:pt x="2134" y="10"/>
                    <a:pt x="2105" y="30"/>
                  </a:cubicBezTo>
                  <a:cubicBezTo>
                    <a:pt x="1830" y="121"/>
                    <a:pt x="1922" y="670"/>
                    <a:pt x="1830" y="1264"/>
                  </a:cubicBezTo>
                  <a:cubicBezTo>
                    <a:pt x="1784" y="1813"/>
                    <a:pt x="1601" y="2362"/>
                    <a:pt x="1556" y="2499"/>
                  </a:cubicBezTo>
                  <a:cubicBezTo>
                    <a:pt x="1510" y="2636"/>
                    <a:pt x="1236" y="3231"/>
                    <a:pt x="824" y="3688"/>
                  </a:cubicBezTo>
                  <a:cubicBezTo>
                    <a:pt x="458" y="4146"/>
                    <a:pt x="1" y="4511"/>
                    <a:pt x="138" y="4786"/>
                  </a:cubicBezTo>
                  <a:lnTo>
                    <a:pt x="92" y="4786"/>
                  </a:lnTo>
                  <a:cubicBezTo>
                    <a:pt x="161" y="4889"/>
                    <a:pt x="281" y="4940"/>
                    <a:pt x="472" y="4940"/>
                  </a:cubicBezTo>
                  <a:cubicBezTo>
                    <a:pt x="535" y="4940"/>
                    <a:pt x="607" y="4934"/>
                    <a:pt x="687" y="4923"/>
                  </a:cubicBezTo>
                  <a:cubicBezTo>
                    <a:pt x="961" y="4832"/>
                    <a:pt x="1281" y="4649"/>
                    <a:pt x="1601" y="4374"/>
                  </a:cubicBezTo>
                  <a:cubicBezTo>
                    <a:pt x="2196" y="3871"/>
                    <a:pt x="2516" y="3094"/>
                    <a:pt x="2608" y="2911"/>
                  </a:cubicBezTo>
                  <a:cubicBezTo>
                    <a:pt x="2653" y="2728"/>
                    <a:pt x="2973" y="1996"/>
                    <a:pt x="2882" y="1219"/>
                  </a:cubicBezTo>
                  <a:cubicBezTo>
                    <a:pt x="2882" y="853"/>
                    <a:pt x="2745" y="533"/>
                    <a:pt x="2608" y="304"/>
                  </a:cubicBezTo>
                  <a:cubicBezTo>
                    <a:pt x="2464" y="124"/>
                    <a:pt x="2320" y="1"/>
                    <a:pt x="21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a:off x="1984650" y="1518425"/>
              <a:ext cx="62925" cy="337475"/>
            </a:xfrm>
            <a:custGeom>
              <a:rect b="b" l="l" r="r" t="t"/>
              <a:pathLst>
                <a:path extrusionOk="0" h="13499" w="2517">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a:off x="2417975" y="1395000"/>
              <a:ext cx="402475" cy="263150"/>
            </a:xfrm>
            <a:custGeom>
              <a:rect b="b" l="l" r="r" t="t"/>
              <a:pathLst>
                <a:path extrusionOk="0" h="10526" w="16099">
                  <a:moveTo>
                    <a:pt x="132" y="0"/>
                  </a:moveTo>
                  <a:cubicBezTo>
                    <a:pt x="118" y="0"/>
                    <a:pt x="105" y="2"/>
                    <a:pt x="92" y="7"/>
                  </a:cubicBezTo>
                  <a:cubicBezTo>
                    <a:pt x="1" y="53"/>
                    <a:pt x="92" y="602"/>
                    <a:pt x="458" y="1379"/>
                  </a:cubicBezTo>
                  <a:cubicBezTo>
                    <a:pt x="824" y="2157"/>
                    <a:pt x="1464" y="3117"/>
                    <a:pt x="2288" y="3986"/>
                  </a:cubicBezTo>
                  <a:cubicBezTo>
                    <a:pt x="3111" y="4855"/>
                    <a:pt x="4163" y="5587"/>
                    <a:pt x="5077" y="6044"/>
                  </a:cubicBezTo>
                  <a:cubicBezTo>
                    <a:pt x="6038" y="6501"/>
                    <a:pt x="6815" y="6638"/>
                    <a:pt x="7089" y="6730"/>
                  </a:cubicBezTo>
                  <a:cubicBezTo>
                    <a:pt x="7410" y="6776"/>
                    <a:pt x="8187" y="6959"/>
                    <a:pt x="9239" y="7096"/>
                  </a:cubicBezTo>
                  <a:cubicBezTo>
                    <a:pt x="10245" y="7233"/>
                    <a:pt x="11480" y="7370"/>
                    <a:pt x="12532" y="7736"/>
                  </a:cubicBezTo>
                  <a:cubicBezTo>
                    <a:pt x="13629" y="8102"/>
                    <a:pt x="14544" y="8742"/>
                    <a:pt x="15047" y="9382"/>
                  </a:cubicBezTo>
                  <a:cubicBezTo>
                    <a:pt x="15550" y="9977"/>
                    <a:pt x="15687" y="10526"/>
                    <a:pt x="15870" y="10526"/>
                  </a:cubicBezTo>
                  <a:cubicBezTo>
                    <a:pt x="16007" y="10526"/>
                    <a:pt x="16099" y="9840"/>
                    <a:pt x="15642" y="8971"/>
                  </a:cubicBezTo>
                  <a:cubicBezTo>
                    <a:pt x="15184" y="8102"/>
                    <a:pt x="14132" y="7233"/>
                    <a:pt x="12943" y="6730"/>
                  </a:cubicBezTo>
                  <a:cubicBezTo>
                    <a:pt x="11709" y="6273"/>
                    <a:pt x="10382" y="6135"/>
                    <a:pt x="9376" y="5952"/>
                  </a:cubicBezTo>
                  <a:cubicBezTo>
                    <a:pt x="8370" y="5861"/>
                    <a:pt x="7638" y="5724"/>
                    <a:pt x="7364" y="5632"/>
                  </a:cubicBezTo>
                  <a:cubicBezTo>
                    <a:pt x="7089" y="5587"/>
                    <a:pt x="6403" y="5404"/>
                    <a:pt x="5580" y="4992"/>
                  </a:cubicBezTo>
                  <a:cubicBezTo>
                    <a:pt x="4757" y="4626"/>
                    <a:pt x="3842" y="3986"/>
                    <a:pt x="3019" y="3254"/>
                  </a:cubicBezTo>
                  <a:cubicBezTo>
                    <a:pt x="1473" y="1841"/>
                    <a:pt x="524" y="0"/>
                    <a:pt x="1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a:off x="2726675" y="1010025"/>
              <a:ext cx="106350" cy="392450"/>
            </a:xfrm>
            <a:custGeom>
              <a:rect b="b" l="l" r="r" t="t"/>
              <a:pathLst>
                <a:path extrusionOk="0" h="15698" w="4254">
                  <a:moveTo>
                    <a:pt x="336" y="1"/>
                  </a:moveTo>
                  <a:cubicBezTo>
                    <a:pt x="291" y="1"/>
                    <a:pt x="256" y="14"/>
                    <a:pt x="229" y="40"/>
                  </a:cubicBezTo>
                  <a:cubicBezTo>
                    <a:pt x="1" y="223"/>
                    <a:pt x="1098" y="1595"/>
                    <a:pt x="1784" y="3287"/>
                  </a:cubicBezTo>
                  <a:cubicBezTo>
                    <a:pt x="2150" y="4110"/>
                    <a:pt x="2425" y="5025"/>
                    <a:pt x="2608" y="5756"/>
                  </a:cubicBezTo>
                  <a:cubicBezTo>
                    <a:pt x="2791" y="6534"/>
                    <a:pt x="2836" y="7128"/>
                    <a:pt x="2882" y="7357"/>
                  </a:cubicBezTo>
                  <a:cubicBezTo>
                    <a:pt x="2882" y="7586"/>
                    <a:pt x="2973" y="8180"/>
                    <a:pt x="2928" y="9003"/>
                  </a:cubicBezTo>
                  <a:cubicBezTo>
                    <a:pt x="2928" y="9827"/>
                    <a:pt x="2745" y="10833"/>
                    <a:pt x="2699" y="11885"/>
                  </a:cubicBezTo>
                  <a:cubicBezTo>
                    <a:pt x="2608" y="12937"/>
                    <a:pt x="2791" y="14034"/>
                    <a:pt x="3156" y="14766"/>
                  </a:cubicBezTo>
                  <a:cubicBezTo>
                    <a:pt x="3477" y="15407"/>
                    <a:pt x="3904" y="15697"/>
                    <a:pt x="4065" y="15697"/>
                  </a:cubicBezTo>
                  <a:cubicBezTo>
                    <a:pt x="4088" y="15697"/>
                    <a:pt x="4106" y="15692"/>
                    <a:pt x="4117" y="15681"/>
                  </a:cubicBezTo>
                  <a:cubicBezTo>
                    <a:pt x="4254" y="15543"/>
                    <a:pt x="3980" y="15132"/>
                    <a:pt x="3842" y="14491"/>
                  </a:cubicBezTo>
                  <a:cubicBezTo>
                    <a:pt x="3659" y="13851"/>
                    <a:pt x="3614" y="12937"/>
                    <a:pt x="3751" y="11976"/>
                  </a:cubicBezTo>
                  <a:cubicBezTo>
                    <a:pt x="3842" y="11016"/>
                    <a:pt x="4071" y="9918"/>
                    <a:pt x="4071" y="9049"/>
                  </a:cubicBezTo>
                  <a:cubicBezTo>
                    <a:pt x="4071" y="8135"/>
                    <a:pt x="4025" y="7449"/>
                    <a:pt x="3980" y="7220"/>
                  </a:cubicBezTo>
                  <a:cubicBezTo>
                    <a:pt x="3980" y="6991"/>
                    <a:pt x="3888" y="6351"/>
                    <a:pt x="3705" y="5528"/>
                  </a:cubicBezTo>
                  <a:cubicBezTo>
                    <a:pt x="3522" y="4705"/>
                    <a:pt x="3202" y="3744"/>
                    <a:pt x="2745" y="2829"/>
                  </a:cubicBezTo>
                  <a:cubicBezTo>
                    <a:pt x="2287" y="1961"/>
                    <a:pt x="1739" y="1183"/>
                    <a:pt x="1236" y="680"/>
                  </a:cubicBezTo>
                  <a:cubicBezTo>
                    <a:pt x="865" y="235"/>
                    <a:pt x="525" y="1"/>
                    <a:pt x="3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1586850" y="237975"/>
              <a:ext cx="1182050" cy="1402900"/>
            </a:xfrm>
            <a:custGeom>
              <a:rect b="b" l="l" r="r" t="t"/>
              <a:pathLst>
                <a:path extrusionOk="0" h="56116" w="47282">
                  <a:moveTo>
                    <a:pt x="5763" y="0"/>
                  </a:moveTo>
                  <a:cubicBezTo>
                    <a:pt x="5134" y="0"/>
                    <a:pt x="4491" y="47"/>
                    <a:pt x="3839" y="143"/>
                  </a:cubicBezTo>
                  <a:cubicBezTo>
                    <a:pt x="1" y="710"/>
                    <a:pt x="1405" y="6312"/>
                    <a:pt x="4995" y="6312"/>
                  </a:cubicBezTo>
                  <a:cubicBezTo>
                    <a:pt x="5169" y="6312"/>
                    <a:pt x="5348" y="6299"/>
                    <a:pt x="5532" y="6271"/>
                  </a:cubicBezTo>
                  <a:cubicBezTo>
                    <a:pt x="5895" y="6216"/>
                    <a:pt x="6235" y="6189"/>
                    <a:pt x="6551" y="6189"/>
                  </a:cubicBezTo>
                  <a:cubicBezTo>
                    <a:pt x="12751" y="6189"/>
                    <a:pt x="10072" y="16428"/>
                    <a:pt x="10334" y="20083"/>
                  </a:cubicBezTo>
                  <a:cubicBezTo>
                    <a:pt x="10699" y="26348"/>
                    <a:pt x="14815" y="29550"/>
                    <a:pt x="20212" y="31791"/>
                  </a:cubicBezTo>
                  <a:cubicBezTo>
                    <a:pt x="22316" y="32705"/>
                    <a:pt x="24831" y="33483"/>
                    <a:pt x="26386" y="35221"/>
                  </a:cubicBezTo>
                  <a:cubicBezTo>
                    <a:pt x="28444" y="37462"/>
                    <a:pt x="28352" y="41029"/>
                    <a:pt x="28993" y="43819"/>
                  </a:cubicBezTo>
                  <a:cubicBezTo>
                    <a:pt x="30456" y="50084"/>
                    <a:pt x="35304" y="55069"/>
                    <a:pt x="41752" y="56075"/>
                  </a:cubicBezTo>
                  <a:cubicBezTo>
                    <a:pt x="41937" y="56103"/>
                    <a:pt x="42117" y="56116"/>
                    <a:pt x="42292" y="56116"/>
                  </a:cubicBezTo>
                  <a:cubicBezTo>
                    <a:pt x="45880" y="56116"/>
                    <a:pt x="47282" y="50557"/>
                    <a:pt x="43444" y="49947"/>
                  </a:cubicBezTo>
                  <a:cubicBezTo>
                    <a:pt x="40243" y="49444"/>
                    <a:pt x="37408" y="47797"/>
                    <a:pt x="35990" y="44779"/>
                  </a:cubicBezTo>
                  <a:cubicBezTo>
                    <a:pt x="34572" y="41852"/>
                    <a:pt x="34709" y="38376"/>
                    <a:pt x="33612" y="35312"/>
                  </a:cubicBezTo>
                  <a:cubicBezTo>
                    <a:pt x="31417" y="29184"/>
                    <a:pt x="26157" y="27812"/>
                    <a:pt x="20852" y="25205"/>
                  </a:cubicBezTo>
                  <a:cubicBezTo>
                    <a:pt x="18428" y="24016"/>
                    <a:pt x="16782" y="22598"/>
                    <a:pt x="16645" y="19717"/>
                  </a:cubicBezTo>
                  <a:cubicBezTo>
                    <a:pt x="16462" y="16607"/>
                    <a:pt x="17285" y="13543"/>
                    <a:pt x="17011" y="10433"/>
                  </a:cubicBezTo>
                  <a:cubicBezTo>
                    <a:pt x="16473" y="4188"/>
                    <a:pt x="11709" y="0"/>
                    <a:pt x="57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a:off x="1426725" y="734775"/>
              <a:ext cx="696300" cy="981700"/>
            </a:xfrm>
            <a:custGeom>
              <a:rect b="b" l="l" r="r" t="t"/>
              <a:pathLst>
                <a:path extrusionOk="0" h="39268" w="27852">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2287650" y="323000"/>
              <a:ext cx="596850" cy="909075"/>
            </a:xfrm>
            <a:custGeom>
              <a:rect b="b" l="l" r="r" t="t"/>
              <a:pathLst>
                <a:path extrusionOk="0" h="36363" w="23874">
                  <a:moveTo>
                    <a:pt x="3625" y="1"/>
                  </a:moveTo>
                  <a:cubicBezTo>
                    <a:pt x="2035" y="1"/>
                    <a:pt x="389" y="1018"/>
                    <a:pt x="275" y="3053"/>
                  </a:cubicBezTo>
                  <a:lnTo>
                    <a:pt x="320" y="3053"/>
                  </a:lnTo>
                  <a:cubicBezTo>
                    <a:pt x="0" y="9182"/>
                    <a:pt x="1921" y="15127"/>
                    <a:pt x="5854" y="19838"/>
                  </a:cubicBezTo>
                  <a:cubicBezTo>
                    <a:pt x="9696" y="24502"/>
                    <a:pt x="16281" y="27612"/>
                    <a:pt x="17333" y="34061"/>
                  </a:cubicBezTo>
                  <a:cubicBezTo>
                    <a:pt x="17607" y="35667"/>
                    <a:pt x="18748" y="36363"/>
                    <a:pt x="19976" y="36363"/>
                  </a:cubicBezTo>
                  <a:cubicBezTo>
                    <a:pt x="21826" y="36363"/>
                    <a:pt x="23874" y="34787"/>
                    <a:pt x="23461" y="32368"/>
                  </a:cubicBezTo>
                  <a:cubicBezTo>
                    <a:pt x="22455" y="26377"/>
                    <a:pt x="17790" y="22536"/>
                    <a:pt x="13537" y="18648"/>
                  </a:cubicBezTo>
                  <a:cubicBezTo>
                    <a:pt x="8918" y="14441"/>
                    <a:pt x="6311" y="9410"/>
                    <a:pt x="6632" y="3053"/>
                  </a:cubicBezTo>
                  <a:cubicBezTo>
                    <a:pt x="6746" y="1018"/>
                    <a:pt x="5214" y="1"/>
                    <a:pt x="3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1504475" y="879100"/>
              <a:ext cx="42325" cy="77050"/>
            </a:xfrm>
            <a:custGeom>
              <a:rect b="b" l="l" r="r" t="t"/>
              <a:pathLst>
                <a:path extrusionOk="0" h="3082" w="1693">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1543325" y="1054900"/>
              <a:ext cx="70925" cy="68475"/>
            </a:xfrm>
            <a:custGeom>
              <a:rect b="b" l="l" r="r" t="t"/>
              <a:pathLst>
                <a:path extrusionOk="0" h="2739" w="2837">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1674825" y="1173875"/>
              <a:ext cx="89200" cy="52550"/>
            </a:xfrm>
            <a:custGeom>
              <a:rect b="b" l="l" r="r" t="t"/>
              <a:pathLst>
                <a:path extrusionOk="0" h="2102" w="3568">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1828025" y="1272250"/>
              <a:ext cx="83500" cy="65825"/>
            </a:xfrm>
            <a:custGeom>
              <a:rect b="b" l="l" r="r" t="t"/>
              <a:pathLst>
                <a:path extrusionOk="0" h="2633" w="334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1942350" y="1395125"/>
              <a:ext cx="62925" cy="77575"/>
            </a:xfrm>
            <a:custGeom>
              <a:rect b="b" l="l" r="r" t="t"/>
              <a:pathLst>
                <a:path extrusionOk="0" h="3103" w="2517">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2015525" y="1588125"/>
              <a:ext cx="33150" cy="70050"/>
            </a:xfrm>
            <a:custGeom>
              <a:rect b="b" l="l" r="r" t="t"/>
              <a:pathLst>
                <a:path extrusionOk="0" h="2802" w="1326">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1720550" y="297700"/>
              <a:ext cx="80050" cy="35325"/>
            </a:xfrm>
            <a:custGeom>
              <a:rect b="b" l="l" r="r" t="t"/>
              <a:pathLst>
                <a:path extrusionOk="0" h="1413" w="3202">
                  <a:moveTo>
                    <a:pt x="1132" y="0"/>
                  </a:moveTo>
                  <a:cubicBezTo>
                    <a:pt x="1007" y="0"/>
                    <a:pt x="870" y="10"/>
                    <a:pt x="732" y="41"/>
                  </a:cubicBezTo>
                  <a:cubicBezTo>
                    <a:pt x="321" y="87"/>
                    <a:pt x="1" y="361"/>
                    <a:pt x="138" y="727"/>
                  </a:cubicBezTo>
                  <a:cubicBezTo>
                    <a:pt x="184" y="1001"/>
                    <a:pt x="504" y="1047"/>
                    <a:pt x="824" y="1093"/>
                  </a:cubicBezTo>
                  <a:cubicBezTo>
                    <a:pt x="1144" y="1093"/>
                    <a:pt x="1418" y="1138"/>
                    <a:pt x="1510" y="1138"/>
                  </a:cubicBezTo>
                  <a:cubicBezTo>
                    <a:pt x="1556" y="1184"/>
                    <a:pt x="1876" y="1276"/>
                    <a:pt x="2196" y="1321"/>
                  </a:cubicBezTo>
                  <a:cubicBezTo>
                    <a:pt x="2356" y="1367"/>
                    <a:pt x="2504" y="1413"/>
                    <a:pt x="2642" y="1413"/>
                  </a:cubicBezTo>
                  <a:cubicBezTo>
                    <a:pt x="2779" y="1413"/>
                    <a:pt x="2905" y="1367"/>
                    <a:pt x="3019" y="1230"/>
                  </a:cubicBezTo>
                  <a:cubicBezTo>
                    <a:pt x="3202" y="956"/>
                    <a:pt x="2973" y="590"/>
                    <a:pt x="2607" y="361"/>
                  </a:cubicBezTo>
                  <a:cubicBezTo>
                    <a:pt x="2242" y="132"/>
                    <a:pt x="1784" y="41"/>
                    <a:pt x="1647" y="41"/>
                  </a:cubicBezTo>
                  <a:cubicBezTo>
                    <a:pt x="1586" y="41"/>
                    <a:pt x="1383" y="0"/>
                    <a:pt x="11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1888625" y="413250"/>
              <a:ext cx="46900" cy="91275"/>
            </a:xfrm>
            <a:custGeom>
              <a:rect b="b" l="l" r="r" t="t"/>
              <a:pathLst>
                <a:path extrusionOk="0" h="3651" w="1876">
                  <a:moveTo>
                    <a:pt x="460" y="0"/>
                  </a:moveTo>
                  <a:cubicBezTo>
                    <a:pt x="377" y="0"/>
                    <a:pt x="299" y="26"/>
                    <a:pt x="229" y="84"/>
                  </a:cubicBezTo>
                  <a:cubicBezTo>
                    <a:pt x="0" y="267"/>
                    <a:pt x="138" y="632"/>
                    <a:pt x="275" y="998"/>
                  </a:cubicBezTo>
                  <a:cubicBezTo>
                    <a:pt x="412" y="1364"/>
                    <a:pt x="549" y="1776"/>
                    <a:pt x="595" y="1867"/>
                  </a:cubicBezTo>
                  <a:cubicBezTo>
                    <a:pt x="641" y="1959"/>
                    <a:pt x="732" y="2370"/>
                    <a:pt x="824" y="2782"/>
                  </a:cubicBezTo>
                  <a:cubicBezTo>
                    <a:pt x="915" y="3194"/>
                    <a:pt x="1007" y="3605"/>
                    <a:pt x="1327" y="3651"/>
                  </a:cubicBezTo>
                  <a:cubicBezTo>
                    <a:pt x="1647" y="3651"/>
                    <a:pt x="1875" y="3194"/>
                    <a:pt x="1875" y="2690"/>
                  </a:cubicBezTo>
                  <a:cubicBezTo>
                    <a:pt x="1875" y="2142"/>
                    <a:pt x="1693" y="1639"/>
                    <a:pt x="1647" y="1547"/>
                  </a:cubicBezTo>
                  <a:cubicBezTo>
                    <a:pt x="1601" y="1410"/>
                    <a:pt x="1464" y="907"/>
                    <a:pt x="1189" y="495"/>
                  </a:cubicBezTo>
                  <a:cubicBezTo>
                    <a:pt x="985" y="222"/>
                    <a:pt x="703" y="0"/>
                    <a:pt x="4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1904625" y="637050"/>
              <a:ext cx="29750" cy="100800"/>
            </a:xfrm>
            <a:custGeom>
              <a:rect b="b" l="l" r="r" t="t"/>
              <a:pathLst>
                <a:path extrusionOk="0" h="4032" w="1190">
                  <a:moveTo>
                    <a:pt x="691" y="0"/>
                  </a:moveTo>
                  <a:cubicBezTo>
                    <a:pt x="435" y="0"/>
                    <a:pt x="225" y="393"/>
                    <a:pt x="138" y="827"/>
                  </a:cubicBezTo>
                  <a:cubicBezTo>
                    <a:pt x="46" y="1330"/>
                    <a:pt x="46" y="1833"/>
                    <a:pt x="46" y="1925"/>
                  </a:cubicBezTo>
                  <a:cubicBezTo>
                    <a:pt x="46" y="2062"/>
                    <a:pt x="1" y="2611"/>
                    <a:pt x="92" y="3114"/>
                  </a:cubicBezTo>
                  <a:cubicBezTo>
                    <a:pt x="223" y="3593"/>
                    <a:pt x="437" y="4032"/>
                    <a:pt x="734" y="4032"/>
                  </a:cubicBezTo>
                  <a:cubicBezTo>
                    <a:pt x="749" y="4032"/>
                    <a:pt x="763" y="4031"/>
                    <a:pt x="778" y="4028"/>
                  </a:cubicBezTo>
                  <a:cubicBezTo>
                    <a:pt x="1098" y="3937"/>
                    <a:pt x="1144" y="3480"/>
                    <a:pt x="1144" y="3022"/>
                  </a:cubicBezTo>
                  <a:cubicBezTo>
                    <a:pt x="1144" y="2519"/>
                    <a:pt x="1144" y="2062"/>
                    <a:pt x="1144" y="1925"/>
                  </a:cubicBezTo>
                  <a:cubicBezTo>
                    <a:pt x="1144" y="1833"/>
                    <a:pt x="1190" y="1376"/>
                    <a:pt x="1190" y="964"/>
                  </a:cubicBezTo>
                  <a:cubicBezTo>
                    <a:pt x="1144" y="507"/>
                    <a:pt x="1098" y="95"/>
                    <a:pt x="732" y="4"/>
                  </a:cubicBezTo>
                  <a:cubicBezTo>
                    <a:pt x="718" y="2"/>
                    <a:pt x="704" y="0"/>
                    <a:pt x="6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1997250" y="888800"/>
              <a:ext cx="76625" cy="48600"/>
            </a:xfrm>
            <a:custGeom>
              <a:rect b="b" l="l" r="r" t="t"/>
              <a:pathLst>
                <a:path extrusionOk="0" h="1944" w="3065">
                  <a:moveTo>
                    <a:pt x="580" y="0"/>
                  </a:moveTo>
                  <a:cubicBezTo>
                    <a:pt x="430" y="0"/>
                    <a:pt x="291" y="48"/>
                    <a:pt x="183" y="178"/>
                  </a:cubicBezTo>
                  <a:cubicBezTo>
                    <a:pt x="0" y="407"/>
                    <a:pt x="183" y="727"/>
                    <a:pt x="503" y="1001"/>
                  </a:cubicBezTo>
                  <a:cubicBezTo>
                    <a:pt x="778" y="1276"/>
                    <a:pt x="1143" y="1459"/>
                    <a:pt x="1235" y="1504"/>
                  </a:cubicBezTo>
                  <a:cubicBezTo>
                    <a:pt x="1281" y="1550"/>
                    <a:pt x="1692" y="1779"/>
                    <a:pt x="2104" y="1870"/>
                  </a:cubicBezTo>
                  <a:cubicBezTo>
                    <a:pt x="2246" y="1918"/>
                    <a:pt x="2388" y="1943"/>
                    <a:pt x="2515" y="1943"/>
                  </a:cubicBezTo>
                  <a:cubicBezTo>
                    <a:pt x="2756" y="1943"/>
                    <a:pt x="2943" y="1851"/>
                    <a:pt x="2973" y="1642"/>
                  </a:cubicBezTo>
                  <a:cubicBezTo>
                    <a:pt x="3064" y="1322"/>
                    <a:pt x="2790" y="1093"/>
                    <a:pt x="2470" y="910"/>
                  </a:cubicBezTo>
                  <a:cubicBezTo>
                    <a:pt x="2149" y="727"/>
                    <a:pt x="1829" y="544"/>
                    <a:pt x="1738" y="498"/>
                  </a:cubicBezTo>
                  <a:cubicBezTo>
                    <a:pt x="1692" y="498"/>
                    <a:pt x="1372" y="270"/>
                    <a:pt x="1098" y="132"/>
                  </a:cubicBezTo>
                  <a:cubicBezTo>
                    <a:pt x="929" y="60"/>
                    <a:pt x="747" y="0"/>
                    <a:pt x="5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2182450" y="972250"/>
              <a:ext cx="88075" cy="54025"/>
            </a:xfrm>
            <a:custGeom>
              <a:rect b="b" l="l" r="r" t="t"/>
              <a:pathLst>
                <a:path extrusionOk="0" h="2161" w="3523">
                  <a:moveTo>
                    <a:pt x="684" y="1"/>
                  </a:moveTo>
                  <a:cubicBezTo>
                    <a:pt x="389" y="1"/>
                    <a:pt x="158" y="99"/>
                    <a:pt x="92" y="362"/>
                  </a:cubicBezTo>
                  <a:cubicBezTo>
                    <a:pt x="1" y="636"/>
                    <a:pt x="367" y="819"/>
                    <a:pt x="687" y="1048"/>
                  </a:cubicBezTo>
                  <a:cubicBezTo>
                    <a:pt x="1053" y="1231"/>
                    <a:pt x="1419" y="1368"/>
                    <a:pt x="1510" y="1414"/>
                  </a:cubicBezTo>
                  <a:cubicBezTo>
                    <a:pt x="1601" y="1459"/>
                    <a:pt x="1967" y="1688"/>
                    <a:pt x="2333" y="1917"/>
                  </a:cubicBezTo>
                  <a:cubicBezTo>
                    <a:pt x="2577" y="2039"/>
                    <a:pt x="2821" y="2160"/>
                    <a:pt x="3024" y="2160"/>
                  </a:cubicBezTo>
                  <a:cubicBezTo>
                    <a:pt x="3126" y="2160"/>
                    <a:pt x="3217" y="2130"/>
                    <a:pt x="3294" y="2054"/>
                  </a:cubicBezTo>
                  <a:cubicBezTo>
                    <a:pt x="3522" y="1779"/>
                    <a:pt x="3294" y="1368"/>
                    <a:pt x="2928" y="1048"/>
                  </a:cubicBezTo>
                  <a:cubicBezTo>
                    <a:pt x="2562" y="728"/>
                    <a:pt x="2105" y="499"/>
                    <a:pt x="2013" y="453"/>
                  </a:cubicBezTo>
                  <a:cubicBezTo>
                    <a:pt x="1922" y="407"/>
                    <a:pt x="1510" y="133"/>
                    <a:pt x="1053" y="42"/>
                  </a:cubicBezTo>
                  <a:cubicBezTo>
                    <a:pt x="924" y="16"/>
                    <a:pt x="799" y="1"/>
                    <a:pt x="6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2318525" y="1084375"/>
              <a:ext cx="49175" cy="87950"/>
            </a:xfrm>
            <a:custGeom>
              <a:rect b="b" l="l" r="r" t="t"/>
              <a:pathLst>
                <a:path extrusionOk="0" h="3518" w="1967">
                  <a:moveTo>
                    <a:pt x="433" y="0"/>
                  </a:moveTo>
                  <a:cubicBezTo>
                    <a:pt x="348" y="0"/>
                    <a:pt x="264" y="26"/>
                    <a:pt x="183" y="84"/>
                  </a:cubicBezTo>
                  <a:cubicBezTo>
                    <a:pt x="0" y="267"/>
                    <a:pt x="92" y="633"/>
                    <a:pt x="229" y="999"/>
                  </a:cubicBezTo>
                  <a:cubicBezTo>
                    <a:pt x="366" y="1410"/>
                    <a:pt x="549" y="1776"/>
                    <a:pt x="595" y="1868"/>
                  </a:cubicBezTo>
                  <a:cubicBezTo>
                    <a:pt x="640" y="1959"/>
                    <a:pt x="778" y="2371"/>
                    <a:pt x="915" y="2782"/>
                  </a:cubicBezTo>
                  <a:cubicBezTo>
                    <a:pt x="1044" y="3171"/>
                    <a:pt x="1214" y="3518"/>
                    <a:pt x="1502" y="3518"/>
                  </a:cubicBezTo>
                  <a:cubicBezTo>
                    <a:pt x="1519" y="3518"/>
                    <a:pt x="1537" y="3517"/>
                    <a:pt x="1555" y="3514"/>
                  </a:cubicBezTo>
                  <a:cubicBezTo>
                    <a:pt x="1921" y="3468"/>
                    <a:pt x="1967" y="3011"/>
                    <a:pt x="1921" y="2508"/>
                  </a:cubicBezTo>
                  <a:cubicBezTo>
                    <a:pt x="1875" y="2005"/>
                    <a:pt x="1646" y="1548"/>
                    <a:pt x="1601" y="1456"/>
                  </a:cubicBezTo>
                  <a:cubicBezTo>
                    <a:pt x="1555" y="1319"/>
                    <a:pt x="1418" y="862"/>
                    <a:pt x="1143" y="496"/>
                  </a:cubicBezTo>
                  <a:cubicBezTo>
                    <a:pt x="939" y="223"/>
                    <a:pt x="683" y="0"/>
                    <a:pt x="4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2380250" y="1318275"/>
              <a:ext cx="48050" cy="65050"/>
            </a:xfrm>
            <a:custGeom>
              <a:rect b="b" l="l" r="r" t="t"/>
              <a:pathLst>
                <a:path extrusionOk="0" h="2602" w="1922">
                  <a:moveTo>
                    <a:pt x="672" y="0"/>
                  </a:moveTo>
                  <a:cubicBezTo>
                    <a:pt x="633" y="0"/>
                    <a:pt x="592" y="4"/>
                    <a:pt x="549" y="12"/>
                  </a:cubicBezTo>
                  <a:cubicBezTo>
                    <a:pt x="1" y="149"/>
                    <a:pt x="321" y="1293"/>
                    <a:pt x="367" y="1430"/>
                  </a:cubicBezTo>
                  <a:cubicBezTo>
                    <a:pt x="367" y="1555"/>
                    <a:pt x="635" y="2601"/>
                    <a:pt x="1172" y="2601"/>
                  </a:cubicBezTo>
                  <a:cubicBezTo>
                    <a:pt x="1221" y="2601"/>
                    <a:pt x="1273" y="2592"/>
                    <a:pt x="1327" y="2573"/>
                  </a:cubicBezTo>
                  <a:lnTo>
                    <a:pt x="1281" y="2573"/>
                  </a:lnTo>
                  <a:cubicBezTo>
                    <a:pt x="1921" y="2299"/>
                    <a:pt x="1464" y="1247"/>
                    <a:pt x="1418" y="1110"/>
                  </a:cubicBezTo>
                  <a:cubicBezTo>
                    <a:pt x="1375" y="980"/>
                    <a:pt x="1292" y="0"/>
                    <a:pt x="6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2478575" y="1479075"/>
              <a:ext cx="77775" cy="53775"/>
            </a:xfrm>
            <a:custGeom>
              <a:rect b="b" l="l" r="r" t="t"/>
              <a:pathLst>
                <a:path extrusionOk="0" h="2151" w="3111">
                  <a:moveTo>
                    <a:pt x="551" y="0"/>
                  </a:moveTo>
                  <a:cubicBezTo>
                    <a:pt x="441" y="0"/>
                    <a:pt x="332" y="34"/>
                    <a:pt x="229" y="120"/>
                  </a:cubicBezTo>
                  <a:cubicBezTo>
                    <a:pt x="1" y="303"/>
                    <a:pt x="184" y="669"/>
                    <a:pt x="458" y="989"/>
                  </a:cubicBezTo>
                  <a:cubicBezTo>
                    <a:pt x="687" y="1309"/>
                    <a:pt x="1053" y="1538"/>
                    <a:pt x="1144" y="1583"/>
                  </a:cubicBezTo>
                  <a:cubicBezTo>
                    <a:pt x="1236" y="1629"/>
                    <a:pt x="1647" y="1903"/>
                    <a:pt x="2059" y="2041"/>
                  </a:cubicBezTo>
                  <a:cubicBezTo>
                    <a:pt x="2223" y="2114"/>
                    <a:pt x="2395" y="2150"/>
                    <a:pt x="2548" y="2150"/>
                  </a:cubicBezTo>
                  <a:cubicBezTo>
                    <a:pt x="2778" y="2150"/>
                    <a:pt x="2964" y="2068"/>
                    <a:pt x="3019" y="1903"/>
                  </a:cubicBezTo>
                  <a:cubicBezTo>
                    <a:pt x="3111" y="1583"/>
                    <a:pt x="2790" y="1309"/>
                    <a:pt x="2516" y="1126"/>
                  </a:cubicBezTo>
                  <a:cubicBezTo>
                    <a:pt x="2196" y="897"/>
                    <a:pt x="1830" y="714"/>
                    <a:pt x="1784" y="669"/>
                  </a:cubicBezTo>
                  <a:cubicBezTo>
                    <a:pt x="1693" y="623"/>
                    <a:pt x="1418" y="394"/>
                    <a:pt x="1098" y="211"/>
                  </a:cubicBezTo>
                  <a:cubicBezTo>
                    <a:pt x="926" y="97"/>
                    <a:pt x="737" y="0"/>
                    <a:pt x="5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2353950" y="424350"/>
              <a:ext cx="37750" cy="69925"/>
            </a:xfrm>
            <a:custGeom>
              <a:rect b="b" l="l" r="r" t="t"/>
              <a:pathLst>
                <a:path extrusionOk="0" h="2797" w="1510">
                  <a:moveTo>
                    <a:pt x="630" y="1"/>
                  </a:moveTo>
                  <a:cubicBezTo>
                    <a:pt x="604" y="1"/>
                    <a:pt x="577" y="2"/>
                    <a:pt x="550" y="6"/>
                  </a:cubicBezTo>
                  <a:cubicBezTo>
                    <a:pt x="1" y="51"/>
                    <a:pt x="184" y="1240"/>
                    <a:pt x="184" y="1423"/>
                  </a:cubicBezTo>
                  <a:cubicBezTo>
                    <a:pt x="184" y="1558"/>
                    <a:pt x="184" y="2796"/>
                    <a:pt x="791" y="2796"/>
                  </a:cubicBezTo>
                  <a:cubicBezTo>
                    <a:pt x="802" y="2796"/>
                    <a:pt x="813" y="2796"/>
                    <a:pt x="824" y="2795"/>
                  </a:cubicBezTo>
                  <a:cubicBezTo>
                    <a:pt x="1510" y="2750"/>
                    <a:pt x="1327" y="1469"/>
                    <a:pt x="1281" y="1286"/>
                  </a:cubicBezTo>
                  <a:cubicBezTo>
                    <a:pt x="1281" y="1154"/>
                    <a:pt x="1324" y="1"/>
                    <a:pt x="6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2391675" y="600425"/>
              <a:ext cx="44625" cy="72650"/>
            </a:xfrm>
            <a:custGeom>
              <a:rect b="b" l="l" r="r" t="t"/>
              <a:pathLst>
                <a:path extrusionOk="0" h="2906" w="1785">
                  <a:moveTo>
                    <a:pt x="445" y="0"/>
                  </a:moveTo>
                  <a:cubicBezTo>
                    <a:pt x="420" y="0"/>
                    <a:pt x="394" y="2"/>
                    <a:pt x="367" y="5"/>
                  </a:cubicBezTo>
                  <a:cubicBezTo>
                    <a:pt x="92" y="51"/>
                    <a:pt x="1" y="417"/>
                    <a:pt x="47" y="783"/>
                  </a:cubicBezTo>
                  <a:cubicBezTo>
                    <a:pt x="92" y="1195"/>
                    <a:pt x="230" y="1560"/>
                    <a:pt x="275" y="1652"/>
                  </a:cubicBezTo>
                  <a:cubicBezTo>
                    <a:pt x="321" y="1743"/>
                    <a:pt x="458" y="2109"/>
                    <a:pt x="687" y="2475"/>
                  </a:cubicBezTo>
                  <a:cubicBezTo>
                    <a:pt x="859" y="2717"/>
                    <a:pt x="1084" y="2906"/>
                    <a:pt x="1302" y="2906"/>
                  </a:cubicBezTo>
                  <a:cubicBezTo>
                    <a:pt x="1373" y="2906"/>
                    <a:pt x="1443" y="2886"/>
                    <a:pt x="1510" y="2841"/>
                  </a:cubicBezTo>
                  <a:cubicBezTo>
                    <a:pt x="1785" y="2658"/>
                    <a:pt x="1693" y="2292"/>
                    <a:pt x="1602" y="1926"/>
                  </a:cubicBezTo>
                  <a:cubicBezTo>
                    <a:pt x="1510" y="1606"/>
                    <a:pt x="1327" y="1286"/>
                    <a:pt x="1327" y="1195"/>
                  </a:cubicBezTo>
                  <a:cubicBezTo>
                    <a:pt x="1282" y="1149"/>
                    <a:pt x="1190" y="829"/>
                    <a:pt x="1053" y="509"/>
                  </a:cubicBezTo>
                  <a:cubicBezTo>
                    <a:pt x="926" y="254"/>
                    <a:pt x="760" y="0"/>
                    <a:pt x="4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2486575" y="755300"/>
              <a:ext cx="67500" cy="56950"/>
            </a:xfrm>
            <a:custGeom>
              <a:rect b="b" l="l" r="r" t="t"/>
              <a:pathLst>
                <a:path extrusionOk="0" h="2278" w="2700">
                  <a:moveTo>
                    <a:pt x="509" y="0"/>
                  </a:moveTo>
                  <a:cubicBezTo>
                    <a:pt x="417" y="0"/>
                    <a:pt x="323" y="22"/>
                    <a:pt x="230" y="76"/>
                  </a:cubicBezTo>
                  <a:cubicBezTo>
                    <a:pt x="1" y="213"/>
                    <a:pt x="92" y="625"/>
                    <a:pt x="275" y="945"/>
                  </a:cubicBezTo>
                  <a:cubicBezTo>
                    <a:pt x="504" y="1265"/>
                    <a:pt x="824" y="1539"/>
                    <a:pt x="870" y="1631"/>
                  </a:cubicBezTo>
                  <a:cubicBezTo>
                    <a:pt x="961" y="1677"/>
                    <a:pt x="1281" y="1997"/>
                    <a:pt x="1647" y="2134"/>
                  </a:cubicBezTo>
                  <a:cubicBezTo>
                    <a:pt x="1844" y="2221"/>
                    <a:pt x="2040" y="2277"/>
                    <a:pt x="2202" y="2277"/>
                  </a:cubicBezTo>
                  <a:cubicBezTo>
                    <a:pt x="2379" y="2277"/>
                    <a:pt x="2514" y="2210"/>
                    <a:pt x="2562" y="2042"/>
                  </a:cubicBezTo>
                  <a:cubicBezTo>
                    <a:pt x="2699" y="1722"/>
                    <a:pt x="2425" y="1448"/>
                    <a:pt x="2196" y="1219"/>
                  </a:cubicBezTo>
                  <a:cubicBezTo>
                    <a:pt x="1922" y="1036"/>
                    <a:pt x="1647" y="808"/>
                    <a:pt x="1602" y="762"/>
                  </a:cubicBezTo>
                  <a:cubicBezTo>
                    <a:pt x="1556" y="716"/>
                    <a:pt x="1327" y="488"/>
                    <a:pt x="1098" y="259"/>
                  </a:cubicBezTo>
                  <a:cubicBezTo>
                    <a:pt x="937" y="130"/>
                    <a:pt x="729" y="0"/>
                    <a:pt x="5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2612350" y="868500"/>
              <a:ext cx="57200" cy="56825"/>
            </a:xfrm>
            <a:custGeom>
              <a:rect b="b" l="l" r="r" t="t"/>
              <a:pathLst>
                <a:path extrusionOk="0" h="2273" w="2288">
                  <a:moveTo>
                    <a:pt x="559" y="1"/>
                  </a:moveTo>
                  <a:cubicBezTo>
                    <a:pt x="423" y="1"/>
                    <a:pt x="293" y="60"/>
                    <a:pt x="183" y="213"/>
                  </a:cubicBezTo>
                  <a:cubicBezTo>
                    <a:pt x="0" y="441"/>
                    <a:pt x="138" y="716"/>
                    <a:pt x="321" y="944"/>
                  </a:cubicBezTo>
                  <a:cubicBezTo>
                    <a:pt x="504" y="1173"/>
                    <a:pt x="732" y="1402"/>
                    <a:pt x="778" y="1448"/>
                  </a:cubicBezTo>
                  <a:cubicBezTo>
                    <a:pt x="824" y="1493"/>
                    <a:pt x="1007" y="1768"/>
                    <a:pt x="1235" y="1996"/>
                  </a:cubicBezTo>
                  <a:cubicBezTo>
                    <a:pt x="1408" y="2135"/>
                    <a:pt x="1607" y="2273"/>
                    <a:pt x="1812" y="2273"/>
                  </a:cubicBezTo>
                  <a:cubicBezTo>
                    <a:pt x="1879" y="2273"/>
                    <a:pt x="1946" y="2258"/>
                    <a:pt x="2013" y="2225"/>
                  </a:cubicBezTo>
                  <a:cubicBezTo>
                    <a:pt x="2287" y="2042"/>
                    <a:pt x="2241" y="1676"/>
                    <a:pt x="2104" y="1356"/>
                  </a:cubicBezTo>
                  <a:cubicBezTo>
                    <a:pt x="1921" y="1036"/>
                    <a:pt x="1647" y="762"/>
                    <a:pt x="1601" y="670"/>
                  </a:cubicBezTo>
                  <a:cubicBezTo>
                    <a:pt x="1555" y="624"/>
                    <a:pt x="1327" y="350"/>
                    <a:pt x="1007" y="167"/>
                  </a:cubicBezTo>
                  <a:cubicBezTo>
                    <a:pt x="863" y="71"/>
                    <a:pt x="707" y="1"/>
                    <a:pt x="5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2724400" y="1002625"/>
              <a:ext cx="54900" cy="65350"/>
            </a:xfrm>
            <a:custGeom>
              <a:rect b="b" l="l" r="r" t="t"/>
              <a:pathLst>
                <a:path extrusionOk="0" h="2614" w="2196">
                  <a:moveTo>
                    <a:pt x="549" y="1"/>
                  </a:moveTo>
                  <a:cubicBezTo>
                    <a:pt x="430" y="1"/>
                    <a:pt x="319" y="45"/>
                    <a:pt x="229" y="153"/>
                  </a:cubicBezTo>
                  <a:cubicBezTo>
                    <a:pt x="0" y="336"/>
                    <a:pt x="138" y="656"/>
                    <a:pt x="320" y="930"/>
                  </a:cubicBezTo>
                  <a:cubicBezTo>
                    <a:pt x="458" y="1205"/>
                    <a:pt x="686" y="1479"/>
                    <a:pt x="732" y="1571"/>
                  </a:cubicBezTo>
                  <a:cubicBezTo>
                    <a:pt x="778" y="1616"/>
                    <a:pt x="915" y="1936"/>
                    <a:pt x="1144" y="2211"/>
                  </a:cubicBezTo>
                  <a:cubicBezTo>
                    <a:pt x="1330" y="2397"/>
                    <a:pt x="1516" y="2613"/>
                    <a:pt x="1752" y="2613"/>
                  </a:cubicBezTo>
                  <a:cubicBezTo>
                    <a:pt x="1805" y="2613"/>
                    <a:pt x="1862" y="2602"/>
                    <a:pt x="1921" y="2577"/>
                  </a:cubicBezTo>
                  <a:lnTo>
                    <a:pt x="1921" y="2531"/>
                  </a:lnTo>
                  <a:cubicBezTo>
                    <a:pt x="2196" y="2394"/>
                    <a:pt x="2196" y="2028"/>
                    <a:pt x="2058" y="1662"/>
                  </a:cubicBezTo>
                  <a:cubicBezTo>
                    <a:pt x="1921" y="1296"/>
                    <a:pt x="1647" y="976"/>
                    <a:pt x="1601" y="885"/>
                  </a:cubicBezTo>
                  <a:cubicBezTo>
                    <a:pt x="1555" y="839"/>
                    <a:pt x="1372" y="473"/>
                    <a:pt x="1098" y="244"/>
                  </a:cubicBezTo>
                  <a:cubicBezTo>
                    <a:pt x="932" y="106"/>
                    <a:pt x="731" y="1"/>
                    <a:pt x="5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2779275" y="1138400"/>
              <a:ext cx="42325" cy="48175"/>
            </a:xfrm>
            <a:custGeom>
              <a:rect b="b" l="l" r="r" t="t"/>
              <a:pathLst>
                <a:path extrusionOk="0" h="1927" w="1693">
                  <a:moveTo>
                    <a:pt x="703" y="0"/>
                  </a:moveTo>
                  <a:cubicBezTo>
                    <a:pt x="643" y="0"/>
                    <a:pt x="576" y="9"/>
                    <a:pt x="504" y="27"/>
                  </a:cubicBezTo>
                  <a:cubicBezTo>
                    <a:pt x="1" y="164"/>
                    <a:pt x="229" y="987"/>
                    <a:pt x="275" y="1079"/>
                  </a:cubicBezTo>
                  <a:cubicBezTo>
                    <a:pt x="317" y="1162"/>
                    <a:pt x="396" y="1926"/>
                    <a:pt x="892" y="1926"/>
                  </a:cubicBezTo>
                  <a:cubicBezTo>
                    <a:pt x="941" y="1926"/>
                    <a:pt x="994" y="1918"/>
                    <a:pt x="1052" y="1902"/>
                  </a:cubicBezTo>
                  <a:lnTo>
                    <a:pt x="1007" y="1902"/>
                  </a:lnTo>
                  <a:cubicBezTo>
                    <a:pt x="1693" y="1719"/>
                    <a:pt x="1373" y="896"/>
                    <a:pt x="1327" y="759"/>
                  </a:cubicBezTo>
                  <a:cubicBezTo>
                    <a:pt x="1327" y="676"/>
                    <a:pt x="1253" y="0"/>
                    <a:pt x="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BODY_1_1">
    <p:spTree>
      <p:nvGrpSpPr>
        <p:cNvPr id="377" name="Shape 377"/>
        <p:cNvGrpSpPr/>
        <p:nvPr/>
      </p:nvGrpSpPr>
      <p:grpSpPr>
        <a:xfrm>
          <a:off x="0" y="0"/>
          <a:ext cx="0" cy="0"/>
          <a:chOff x="0" y="0"/>
          <a:chExt cx="0" cy="0"/>
        </a:xfrm>
      </p:grpSpPr>
      <p:sp>
        <p:nvSpPr>
          <p:cNvPr id="378" name="Google Shape;378;p15"/>
          <p:cNvSpPr txBox="1"/>
          <p:nvPr>
            <p:ph type="title"/>
          </p:nvPr>
        </p:nvSpPr>
        <p:spPr>
          <a:xfrm>
            <a:off x="903075" y="3071925"/>
            <a:ext cx="2081700" cy="686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379" name="Google Shape;379;p15"/>
          <p:cNvSpPr txBox="1"/>
          <p:nvPr>
            <p:ph idx="1" type="subTitle"/>
          </p:nvPr>
        </p:nvSpPr>
        <p:spPr>
          <a:xfrm>
            <a:off x="903075" y="3707225"/>
            <a:ext cx="2081700" cy="83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0" name="Google Shape;380;p15"/>
          <p:cNvSpPr txBox="1"/>
          <p:nvPr>
            <p:ph idx="2" type="title"/>
          </p:nvPr>
        </p:nvSpPr>
        <p:spPr>
          <a:xfrm>
            <a:off x="3531150" y="3071925"/>
            <a:ext cx="2081700" cy="686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381" name="Google Shape;381;p15"/>
          <p:cNvSpPr txBox="1"/>
          <p:nvPr>
            <p:ph idx="3" type="subTitle"/>
          </p:nvPr>
        </p:nvSpPr>
        <p:spPr>
          <a:xfrm>
            <a:off x="3531150" y="3707225"/>
            <a:ext cx="2081700" cy="83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2" name="Google Shape;382;p15"/>
          <p:cNvSpPr txBox="1"/>
          <p:nvPr>
            <p:ph idx="4" type="title"/>
          </p:nvPr>
        </p:nvSpPr>
        <p:spPr>
          <a:xfrm>
            <a:off x="6159225" y="3071925"/>
            <a:ext cx="2081700" cy="686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383" name="Google Shape;383;p15"/>
          <p:cNvSpPr txBox="1"/>
          <p:nvPr>
            <p:ph idx="5" type="subTitle"/>
          </p:nvPr>
        </p:nvSpPr>
        <p:spPr>
          <a:xfrm>
            <a:off x="6159225" y="3707225"/>
            <a:ext cx="2081700" cy="83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4" name="Google Shape;384;p15"/>
          <p:cNvSpPr txBox="1"/>
          <p:nvPr>
            <p:ph idx="6" type="title"/>
          </p:nvPr>
        </p:nvSpPr>
        <p:spPr>
          <a:xfrm>
            <a:off x="311700" y="3626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385" name="Google Shape;385;p15"/>
          <p:cNvGrpSpPr/>
          <p:nvPr/>
        </p:nvGrpSpPr>
        <p:grpSpPr>
          <a:xfrm>
            <a:off x="-181849" y="1309080"/>
            <a:ext cx="613928" cy="1064498"/>
            <a:chOff x="1426725" y="648575"/>
            <a:chExt cx="696300" cy="1207325"/>
          </a:xfrm>
        </p:grpSpPr>
        <p:sp>
          <p:nvSpPr>
            <p:cNvPr id="386" name="Google Shape;386;p15"/>
            <p:cNvSpPr/>
            <p:nvPr/>
          </p:nvSpPr>
          <p:spPr>
            <a:xfrm>
              <a:off x="1495325" y="648575"/>
              <a:ext cx="45750" cy="134225"/>
            </a:xfrm>
            <a:custGeom>
              <a:rect b="b" l="l" r="r" t="t"/>
              <a:pathLst>
                <a:path extrusionOk="0" h="5369" w="183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1578775" y="689725"/>
              <a:ext cx="93775" cy="102800"/>
            </a:xfrm>
            <a:custGeom>
              <a:rect b="b" l="l" r="r" t="t"/>
              <a:pathLst>
                <a:path extrusionOk="0" h="4112" w="3751">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1984650" y="1518425"/>
              <a:ext cx="62925" cy="337475"/>
            </a:xfrm>
            <a:custGeom>
              <a:rect b="b" l="l" r="r" t="t"/>
              <a:pathLst>
                <a:path extrusionOk="0" h="13499" w="2517">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a:off x="1426725" y="734775"/>
              <a:ext cx="696300" cy="981700"/>
            </a:xfrm>
            <a:custGeom>
              <a:rect b="b" l="l" r="r" t="t"/>
              <a:pathLst>
                <a:path extrusionOk="0" h="39268" w="27852">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1504475" y="879100"/>
              <a:ext cx="42325" cy="77050"/>
            </a:xfrm>
            <a:custGeom>
              <a:rect b="b" l="l" r="r" t="t"/>
              <a:pathLst>
                <a:path extrusionOk="0" h="3082" w="1693">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1543325" y="1054900"/>
              <a:ext cx="70925" cy="68475"/>
            </a:xfrm>
            <a:custGeom>
              <a:rect b="b" l="l" r="r" t="t"/>
              <a:pathLst>
                <a:path extrusionOk="0" h="2739" w="2837">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1674825" y="1173875"/>
              <a:ext cx="89200" cy="52550"/>
            </a:xfrm>
            <a:custGeom>
              <a:rect b="b" l="l" r="r" t="t"/>
              <a:pathLst>
                <a:path extrusionOk="0" h="2102" w="3568">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1828025" y="1272250"/>
              <a:ext cx="83500" cy="65825"/>
            </a:xfrm>
            <a:custGeom>
              <a:rect b="b" l="l" r="r" t="t"/>
              <a:pathLst>
                <a:path extrusionOk="0" h="2633" w="334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1942350" y="1395125"/>
              <a:ext cx="62925" cy="77575"/>
            </a:xfrm>
            <a:custGeom>
              <a:rect b="b" l="l" r="r" t="t"/>
              <a:pathLst>
                <a:path extrusionOk="0" h="3103" w="2517">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2015525" y="1588125"/>
              <a:ext cx="33150" cy="70050"/>
            </a:xfrm>
            <a:custGeom>
              <a:rect b="b" l="l" r="r" t="t"/>
              <a:pathLst>
                <a:path extrusionOk="0" h="2802" w="1326">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5"/>
          <p:cNvGrpSpPr/>
          <p:nvPr/>
        </p:nvGrpSpPr>
        <p:grpSpPr>
          <a:xfrm rot="-5400000">
            <a:off x="8630218" y="2869407"/>
            <a:ext cx="761198" cy="1039165"/>
            <a:chOff x="2516825" y="2364538"/>
            <a:chExt cx="1214225" cy="1657625"/>
          </a:xfrm>
        </p:grpSpPr>
        <p:sp>
          <p:nvSpPr>
            <p:cNvPr id="397" name="Google Shape;397;p15"/>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TITLE_AND_BODY_1_1_1">
    <p:spTree>
      <p:nvGrpSpPr>
        <p:cNvPr id="414" name="Shape 414"/>
        <p:cNvGrpSpPr/>
        <p:nvPr/>
      </p:nvGrpSpPr>
      <p:grpSpPr>
        <a:xfrm>
          <a:off x="0" y="0"/>
          <a:ext cx="0" cy="0"/>
          <a:chOff x="0" y="0"/>
          <a:chExt cx="0" cy="0"/>
        </a:xfrm>
      </p:grpSpPr>
      <p:sp>
        <p:nvSpPr>
          <p:cNvPr id="415" name="Google Shape;415;p16"/>
          <p:cNvSpPr txBox="1"/>
          <p:nvPr>
            <p:ph type="title"/>
          </p:nvPr>
        </p:nvSpPr>
        <p:spPr>
          <a:xfrm>
            <a:off x="715825" y="3134800"/>
            <a:ext cx="17973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416" name="Google Shape;416;p16"/>
          <p:cNvSpPr txBox="1"/>
          <p:nvPr>
            <p:ph idx="1" type="subTitle"/>
          </p:nvPr>
        </p:nvSpPr>
        <p:spPr>
          <a:xfrm>
            <a:off x="715825" y="3477500"/>
            <a:ext cx="1797300" cy="10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7" name="Google Shape;417;p16"/>
          <p:cNvSpPr txBox="1"/>
          <p:nvPr>
            <p:ph idx="2" type="title"/>
          </p:nvPr>
        </p:nvSpPr>
        <p:spPr>
          <a:xfrm>
            <a:off x="311700" y="3626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8" name="Google Shape;418;p16"/>
          <p:cNvSpPr txBox="1"/>
          <p:nvPr>
            <p:ph idx="3" type="title"/>
          </p:nvPr>
        </p:nvSpPr>
        <p:spPr>
          <a:xfrm>
            <a:off x="2687500" y="3134800"/>
            <a:ext cx="17973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419" name="Google Shape;419;p16"/>
          <p:cNvSpPr txBox="1"/>
          <p:nvPr>
            <p:ph idx="4" type="subTitle"/>
          </p:nvPr>
        </p:nvSpPr>
        <p:spPr>
          <a:xfrm>
            <a:off x="2687500" y="3477500"/>
            <a:ext cx="1797300" cy="10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0" name="Google Shape;420;p16"/>
          <p:cNvSpPr txBox="1"/>
          <p:nvPr>
            <p:ph idx="5" type="title"/>
          </p:nvPr>
        </p:nvSpPr>
        <p:spPr>
          <a:xfrm>
            <a:off x="4659175" y="3134800"/>
            <a:ext cx="17973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421" name="Google Shape;421;p16"/>
          <p:cNvSpPr txBox="1"/>
          <p:nvPr>
            <p:ph idx="6" type="subTitle"/>
          </p:nvPr>
        </p:nvSpPr>
        <p:spPr>
          <a:xfrm>
            <a:off x="4659175" y="3477500"/>
            <a:ext cx="1797300" cy="10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2" name="Google Shape;422;p16"/>
          <p:cNvSpPr txBox="1"/>
          <p:nvPr>
            <p:ph idx="7" type="title"/>
          </p:nvPr>
        </p:nvSpPr>
        <p:spPr>
          <a:xfrm>
            <a:off x="6630850" y="3134800"/>
            <a:ext cx="17973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423" name="Google Shape;423;p16"/>
          <p:cNvSpPr txBox="1"/>
          <p:nvPr>
            <p:ph idx="8" type="subTitle"/>
          </p:nvPr>
        </p:nvSpPr>
        <p:spPr>
          <a:xfrm>
            <a:off x="6630850" y="3477500"/>
            <a:ext cx="1797300" cy="10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24" name="Google Shape;424;p16"/>
          <p:cNvGrpSpPr/>
          <p:nvPr/>
        </p:nvGrpSpPr>
        <p:grpSpPr>
          <a:xfrm flipH="1">
            <a:off x="8745022" y="699480"/>
            <a:ext cx="613928" cy="1064498"/>
            <a:chOff x="1426725" y="648575"/>
            <a:chExt cx="696300" cy="1207325"/>
          </a:xfrm>
        </p:grpSpPr>
        <p:sp>
          <p:nvSpPr>
            <p:cNvPr id="425" name="Google Shape;425;p16"/>
            <p:cNvSpPr/>
            <p:nvPr/>
          </p:nvSpPr>
          <p:spPr>
            <a:xfrm>
              <a:off x="1495325" y="648575"/>
              <a:ext cx="45750" cy="134225"/>
            </a:xfrm>
            <a:custGeom>
              <a:rect b="b" l="l" r="r" t="t"/>
              <a:pathLst>
                <a:path extrusionOk="0" h="5369" w="183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6"/>
            <p:cNvSpPr/>
            <p:nvPr/>
          </p:nvSpPr>
          <p:spPr>
            <a:xfrm>
              <a:off x="1578775" y="689725"/>
              <a:ext cx="93775" cy="102800"/>
            </a:xfrm>
            <a:custGeom>
              <a:rect b="b" l="l" r="r" t="t"/>
              <a:pathLst>
                <a:path extrusionOk="0" h="4112" w="3751">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6"/>
            <p:cNvSpPr/>
            <p:nvPr/>
          </p:nvSpPr>
          <p:spPr>
            <a:xfrm>
              <a:off x="1984650" y="1518425"/>
              <a:ext cx="62925" cy="337475"/>
            </a:xfrm>
            <a:custGeom>
              <a:rect b="b" l="l" r="r" t="t"/>
              <a:pathLst>
                <a:path extrusionOk="0" h="13499" w="2517">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6"/>
            <p:cNvSpPr/>
            <p:nvPr/>
          </p:nvSpPr>
          <p:spPr>
            <a:xfrm>
              <a:off x="1426725" y="734775"/>
              <a:ext cx="696300" cy="981700"/>
            </a:xfrm>
            <a:custGeom>
              <a:rect b="b" l="l" r="r" t="t"/>
              <a:pathLst>
                <a:path extrusionOk="0" h="39268" w="27852">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6"/>
            <p:cNvSpPr/>
            <p:nvPr/>
          </p:nvSpPr>
          <p:spPr>
            <a:xfrm>
              <a:off x="1504475" y="879100"/>
              <a:ext cx="42325" cy="77050"/>
            </a:xfrm>
            <a:custGeom>
              <a:rect b="b" l="l" r="r" t="t"/>
              <a:pathLst>
                <a:path extrusionOk="0" h="3082" w="1693">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6"/>
            <p:cNvSpPr/>
            <p:nvPr/>
          </p:nvSpPr>
          <p:spPr>
            <a:xfrm>
              <a:off x="1543325" y="1054900"/>
              <a:ext cx="70925" cy="68475"/>
            </a:xfrm>
            <a:custGeom>
              <a:rect b="b" l="l" r="r" t="t"/>
              <a:pathLst>
                <a:path extrusionOk="0" h="2739" w="2837">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1674825" y="1173875"/>
              <a:ext cx="89200" cy="52550"/>
            </a:xfrm>
            <a:custGeom>
              <a:rect b="b" l="l" r="r" t="t"/>
              <a:pathLst>
                <a:path extrusionOk="0" h="2102" w="3568">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1828025" y="1272250"/>
              <a:ext cx="83500" cy="65825"/>
            </a:xfrm>
            <a:custGeom>
              <a:rect b="b" l="l" r="r" t="t"/>
              <a:pathLst>
                <a:path extrusionOk="0" h="2633" w="334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1942350" y="1395125"/>
              <a:ext cx="62925" cy="77575"/>
            </a:xfrm>
            <a:custGeom>
              <a:rect b="b" l="l" r="r" t="t"/>
              <a:pathLst>
                <a:path extrusionOk="0" h="3103" w="2517">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a:off x="2015525" y="1588125"/>
              <a:ext cx="33150" cy="70050"/>
            </a:xfrm>
            <a:custGeom>
              <a:rect b="b" l="l" r="r" t="t"/>
              <a:pathLst>
                <a:path extrusionOk="0" h="2802" w="1326">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16"/>
          <p:cNvGrpSpPr/>
          <p:nvPr/>
        </p:nvGrpSpPr>
        <p:grpSpPr>
          <a:xfrm flipH="1" rot="5400000">
            <a:off x="-358740" y="4243307"/>
            <a:ext cx="761198" cy="1039165"/>
            <a:chOff x="2516825" y="2364538"/>
            <a:chExt cx="1214225" cy="1657625"/>
          </a:xfrm>
        </p:grpSpPr>
        <p:sp>
          <p:nvSpPr>
            <p:cNvPr id="436" name="Google Shape;436;p16"/>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APTION_ONLY_1">
    <p:spTree>
      <p:nvGrpSpPr>
        <p:cNvPr id="453" name="Shape 453"/>
        <p:cNvGrpSpPr/>
        <p:nvPr/>
      </p:nvGrpSpPr>
      <p:grpSpPr>
        <a:xfrm>
          <a:off x="0" y="0"/>
          <a:ext cx="0" cy="0"/>
          <a:chOff x="0" y="0"/>
          <a:chExt cx="0" cy="0"/>
        </a:xfrm>
      </p:grpSpPr>
      <p:sp>
        <p:nvSpPr>
          <p:cNvPr id="454" name="Google Shape;454;p17"/>
          <p:cNvSpPr txBox="1"/>
          <p:nvPr>
            <p:ph type="title"/>
          </p:nvPr>
        </p:nvSpPr>
        <p:spPr>
          <a:xfrm>
            <a:off x="311700" y="3626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455" name="Google Shape;455;p17"/>
          <p:cNvGrpSpPr/>
          <p:nvPr/>
        </p:nvGrpSpPr>
        <p:grpSpPr>
          <a:xfrm>
            <a:off x="8384145" y="-688724"/>
            <a:ext cx="2462211" cy="2462211"/>
            <a:chOff x="6594675" y="2594175"/>
            <a:chExt cx="2549400" cy="2549400"/>
          </a:xfrm>
        </p:grpSpPr>
        <p:sp>
          <p:nvSpPr>
            <p:cNvPr id="456" name="Google Shape;456;p17"/>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17"/>
          <p:cNvGrpSpPr/>
          <p:nvPr/>
        </p:nvGrpSpPr>
        <p:grpSpPr>
          <a:xfrm flipH="1">
            <a:off x="-1702355" y="3370013"/>
            <a:ext cx="2462211" cy="2462211"/>
            <a:chOff x="6594675" y="2594175"/>
            <a:chExt cx="2549400" cy="2549400"/>
          </a:xfrm>
        </p:grpSpPr>
        <p:sp>
          <p:nvSpPr>
            <p:cNvPr id="459" name="Google Shape;459;p17"/>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17"/>
          <p:cNvGrpSpPr/>
          <p:nvPr/>
        </p:nvGrpSpPr>
        <p:grpSpPr>
          <a:xfrm rot="-5400000">
            <a:off x="-333782" y="4528732"/>
            <a:ext cx="761198" cy="1039165"/>
            <a:chOff x="2516825" y="2364538"/>
            <a:chExt cx="1214225" cy="1657625"/>
          </a:xfrm>
        </p:grpSpPr>
        <p:sp>
          <p:nvSpPr>
            <p:cNvPr id="462" name="Google Shape;462;p17"/>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7"/>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7"/>
          <p:cNvGrpSpPr/>
          <p:nvPr/>
        </p:nvGrpSpPr>
        <p:grpSpPr>
          <a:xfrm rot="900123">
            <a:off x="8534033" y="823519"/>
            <a:ext cx="1020962" cy="1079340"/>
            <a:chOff x="5387275" y="2307975"/>
            <a:chExt cx="1713875" cy="1811875"/>
          </a:xfrm>
        </p:grpSpPr>
        <p:sp>
          <p:nvSpPr>
            <p:cNvPr id="480" name="Google Shape;480;p17"/>
            <p:cNvSpPr/>
            <p:nvPr/>
          </p:nvSpPr>
          <p:spPr>
            <a:xfrm>
              <a:off x="5600050" y="3234575"/>
              <a:ext cx="242300" cy="885275"/>
            </a:xfrm>
            <a:custGeom>
              <a:rect b="b" l="l" r="r" t="t"/>
              <a:pathLst>
                <a:path extrusionOk="0" h="35411" w="9692">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a:off x="5675375" y="3255150"/>
              <a:ext cx="297300" cy="675775"/>
            </a:xfrm>
            <a:custGeom>
              <a:rect b="b" l="l" r="r" t="t"/>
              <a:pathLst>
                <a:path extrusionOk="0" h="27031" w="11892">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a:off x="6590050" y="3248300"/>
              <a:ext cx="294975" cy="821175"/>
            </a:xfrm>
            <a:custGeom>
              <a:rect b="b" l="l" r="r" t="t"/>
              <a:pathLst>
                <a:path extrusionOk="0" h="32847" w="11799">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a:off x="6451700" y="3292925"/>
              <a:ext cx="339600" cy="604850"/>
            </a:xfrm>
            <a:custGeom>
              <a:rect b="b" l="l" r="r" t="t"/>
              <a:pathLst>
                <a:path extrusionOk="0" h="24194" w="13584">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a:off x="5534750" y="3123650"/>
              <a:ext cx="102925" cy="642950"/>
            </a:xfrm>
            <a:custGeom>
              <a:rect b="b" l="l" r="r" t="t"/>
              <a:pathLst>
                <a:path extrusionOk="0" h="25718" w="4117">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a:off x="6855300" y="3155675"/>
              <a:ext cx="115500" cy="677150"/>
            </a:xfrm>
            <a:custGeom>
              <a:rect b="b" l="l" r="r" t="t"/>
              <a:pathLst>
                <a:path extrusionOk="0" h="27086" w="462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a:off x="6935325" y="3044775"/>
              <a:ext cx="165825" cy="297150"/>
            </a:xfrm>
            <a:custGeom>
              <a:rect b="b" l="l" r="r" t="t"/>
              <a:pathLst>
                <a:path extrusionOk="0" h="11886" w="6633">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a:off x="5387275" y="3010675"/>
              <a:ext cx="178375" cy="375375"/>
            </a:xfrm>
            <a:custGeom>
              <a:rect b="b" l="l" r="r" t="t"/>
              <a:pathLst>
                <a:path extrusionOk="0" h="15015" w="7135">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a:off x="5811450" y="3411700"/>
              <a:ext cx="181800" cy="204950"/>
            </a:xfrm>
            <a:custGeom>
              <a:rect b="b" l="l" r="r" t="t"/>
              <a:pathLst>
                <a:path extrusionOk="0" h="8198" w="7272">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a:off x="6373950" y="3364950"/>
              <a:ext cx="306450" cy="305300"/>
            </a:xfrm>
            <a:custGeom>
              <a:rect b="b" l="l" r="r" t="t"/>
              <a:pathLst>
                <a:path extrusionOk="0" h="12212" w="12258">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a:off x="5706250" y="2350375"/>
              <a:ext cx="81200" cy="281600"/>
            </a:xfrm>
            <a:custGeom>
              <a:rect b="b" l="l" r="r" t="t"/>
              <a:pathLst>
                <a:path extrusionOk="0" h="11264" w="3248">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a:off x="6712375" y="2348575"/>
              <a:ext cx="133800" cy="264050"/>
            </a:xfrm>
            <a:custGeom>
              <a:rect b="b" l="l" r="r" t="t"/>
              <a:pathLst>
                <a:path extrusionOk="0" h="10562" w="5352">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6086975" y="2307975"/>
              <a:ext cx="85775" cy="132600"/>
            </a:xfrm>
            <a:custGeom>
              <a:rect b="b" l="l" r="r" t="t"/>
              <a:pathLst>
                <a:path extrusionOk="0" h="5304" w="3431">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a:off x="6340800" y="2308800"/>
              <a:ext cx="117800" cy="144325"/>
            </a:xfrm>
            <a:custGeom>
              <a:rect b="b" l="l" r="r" t="t"/>
              <a:pathLst>
                <a:path extrusionOk="0" h="5773" w="4712">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5509600" y="2414825"/>
              <a:ext cx="1514950" cy="1034825"/>
            </a:xfrm>
            <a:custGeom>
              <a:rect b="b" l="l" r="r" t="t"/>
              <a:pathLst>
                <a:path extrusionOk="0" h="41393" w="60598">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5764575" y="2747125"/>
              <a:ext cx="74325" cy="78200"/>
            </a:xfrm>
            <a:custGeom>
              <a:rect b="b" l="l" r="r" t="t"/>
              <a:pathLst>
                <a:path extrusionOk="0" h="3128" w="2973">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5936075" y="2859600"/>
              <a:ext cx="58875" cy="58625"/>
            </a:xfrm>
            <a:custGeom>
              <a:rect b="b" l="l" r="r" t="t"/>
              <a:pathLst>
                <a:path extrusionOk="0" h="2345" w="2355">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6259650" y="2548825"/>
              <a:ext cx="96050" cy="91025"/>
            </a:xfrm>
            <a:custGeom>
              <a:rect b="b" l="l" r="r" t="t"/>
              <a:pathLst>
                <a:path extrusionOk="0" h="3641" w="3842">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6259700" y="3109700"/>
              <a:ext cx="96000" cy="91150"/>
            </a:xfrm>
            <a:custGeom>
              <a:rect b="b" l="l" r="r" t="t"/>
              <a:pathLst>
                <a:path extrusionOk="0" h="3646" w="384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6655225" y="2692450"/>
              <a:ext cx="62900" cy="64275"/>
            </a:xfrm>
            <a:custGeom>
              <a:rect b="b" l="l" r="r" t="t"/>
              <a:pathLst>
                <a:path extrusionOk="0" h="2571" w="2516">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6722000" y="2977175"/>
              <a:ext cx="92175" cy="90250"/>
            </a:xfrm>
            <a:custGeom>
              <a:rect b="b" l="l" r="r" t="t"/>
              <a:pathLst>
                <a:path extrusionOk="0" h="3610" w="3687">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6840450" y="2860725"/>
              <a:ext cx="56050" cy="45775"/>
            </a:xfrm>
            <a:custGeom>
              <a:rect b="b" l="l" r="r" t="t"/>
              <a:pathLst>
                <a:path extrusionOk="0" h="1831" w="2242">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5708550" y="3019150"/>
              <a:ext cx="66325" cy="59550"/>
            </a:xfrm>
            <a:custGeom>
              <a:rect b="b" l="l" r="r" t="t"/>
              <a:pathLst>
                <a:path extrusionOk="0" h="2382" w="2653">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6076700" y="2619175"/>
              <a:ext cx="40025" cy="44550"/>
            </a:xfrm>
            <a:custGeom>
              <a:rect b="b" l="l" r="r" t="t"/>
              <a:pathLst>
                <a:path extrusionOk="0" h="1782" w="1601">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6349950" y="2840850"/>
              <a:ext cx="51475" cy="45500"/>
            </a:xfrm>
            <a:custGeom>
              <a:rect b="b" l="l" r="r" t="t"/>
              <a:pathLst>
                <a:path extrusionOk="0" h="1820" w="2059">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a:off x="6105275" y="3014650"/>
              <a:ext cx="51475" cy="45475"/>
            </a:xfrm>
            <a:custGeom>
              <a:rect b="b" l="l" r="r" t="t"/>
              <a:pathLst>
                <a:path extrusionOk="0" h="1819" w="2059">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6578625" y="3255000"/>
              <a:ext cx="52600" cy="46425"/>
            </a:xfrm>
            <a:custGeom>
              <a:rect b="b" l="l" r="r" t="t"/>
              <a:pathLst>
                <a:path extrusionOk="0" h="1857" w="2104">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5826300" y="3235750"/>
              <a:ext cx="51475" cy="56050"/>
            </a:xfrm>
            <a:custGeom>
              <a:rect b="b" l="l" r="r" t="t"/>
              <a:pathLst>
                <a:path extrusionOk="0" h="2242" w="2059">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6577475" y="3022650"/>
              <a:ext cx="40050" cy="35275"/>
            </a:xfrm>
            <a:custGeom>
              <a:rect b="b" l="l" r="r" t="t"/>
              <a:pathLst>
                <a:path extrusionOk="0" h="1411" w="1602">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6388825" y="2598925"/>
              <a:ext cx="106350" cy="100225"/>
            </a:xfrm>
            <a:custGeom>
              <a:rect b="b" l="l" r="r" t="t"/>
              <a:pathLst>
                <a:path extrusionOk="0" h="4009" w="4254">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5835450" y="2647475"/>
              <a:ext cx="109800" cy="100575"/>
            </a:xfrm>
            <a:custGeom>
              <a:rect b="b" l="l" r="r" t="t"/>
              <a:pathLst>
                <a:path extrusionOk="0" h="4023" w="4392">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IG_NUMBER_1">
    <p:spTree>
      <p:nvGrpSpPr>
        <p:cNvPr id="511" name="Shape 511"/>
        <p:cNvGrpSpPr/>
        <p:nvPr/>
      </p:nvGrpSpPr>
      <p:grpSpPr>
        <a:xfrm>
          <a:off x="0" y="0"/>
          <a:ext cx="0" cy="0"/>
          <a:chOff x="0" y="0"/>
          <a:chExt cx="0" cy="0"/>
        </a:xfrm>
      </p:grpSpPr>
      <p:sp>
        <p:nvSpPr>
          <p:cNvPr id="512" name="Google Shape;512;p18"/>
          <p:cNvSpPr txBox="1"/>
          <p:nvPr>
            <p:ph hasCustomPrompt="1" type="title"/>
          </p:nvPr>
        </p:nvSpPr>
        <p:spPr>
          <a:xfrm>
            <a:off x="3259650" y="552400"/>
            <a:ext cx="2624700" cy="82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sz="3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3" name="Google Shape;513;p18"/>
          <p:cNvSpPr txBox="1"/>
          <p:nvPr>
            <p:ph idx="1" type="subTitle"/>
          </p:nvPr>
        </p:nvSpPr>
        <p:spPr>
          <a:xfrm>
            <a:off x="3259650" y="1300325"/>
            <a:ext cx="2624700" cy="59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4" name="Google Shape;514;p18"/>
          <p:cNvSpPr txBox="1"/>
          <p:nvPr>
            <p:ph hasCustomPrompt="1" idx="2" type="title"/>
          </p:nvPr>
        </p:nvSpPr>
        <p:spPr>
          <a:xfrm>
            <a:off x="3259650" y="3552775"/>
            <a:ext cx="2624700" cy="82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sz="3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5" name="Google Shape;515;p18"/>
          <p:cNvSpPr txBox="1"/>
          <p:nvPr>
            <p:ph idx="3" type="subTitle"/>
          </p:nvPr>
        </p:nvSpPr>
        <p:spPr>
          <a:xfrm>
            <a:off x="3259650" y="4300700"/>
            <a:ext cx="2624700" cy="59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6" name="Google Shape;516;p18"/>
          <p:cNvSpPr txBox="1"/>
          <p:nvPr>
            <p:ph hasCustomPrompt="1" idx="4" type="title"/>
          </p:nvPr>
        </p:nvSpPr>
        <p:spPr>
          <a:xfrm>
            <a:off x="3259650" y="2052588"/>
            <a:ext cx="2624700" cy="82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sz="3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7" name="Google Shape;517;p18"/>
          <p:cNvSpPr txBox="1"/>
          <p:nvPr>
            <p:ph idx="5" type="subTitle"/>
          </p:nvPr>
        </p:nvSpPr>
        <p:spPr>
          <a:xfrm>
            <a:off x="3259650" y="2800513"/>
            <a:ext cx="2624700" cy="59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518" name="Google Shape;518;p18"/>
          <p:cNvGrpSpPr/>
          <p:nvPr/>
        </p:nvGrpSpPr>
        <p:grpSpPr>
          <a:xfrm>
            <a:off x="-2798748" y="-247650"/>
            <a:ext cx="5790729" cy="5791581"/>
            <a:chOff x="-1523966" y="1"/>
            <a:chExt cx="5143200" cy="5143500"/>
          </a:xfrm>
        </p:grpSpPr>
        <p:sp>
          <p:nvSpPr>
            <p:cNvPr id="519" name="Google Shape;519;p18"/>
            <p:cNvSpPr/>
            <p:nvPr/>
          </p:nvSpPr>
          <p:spPr>
            <a:xfrm flipH="1">
              <a:off x="-1523966" y="1"/>
              <a:ext cx="5143200" cy="51435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flipH="1">
              <a:off x="-619166" y="452387"/>
              <a:ext cx="4238400" cy="4238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18"/>
          <p:cNvGrpSpPr/>
          <p:nvPr/>
        </p:nvGrpSpPr>
        <p:grpSpPr>
          <a:xfrm>
            <a:off x="6152019" y="-247650"/>
            <a:ext cx="5790729" cy="5791581"/>
            <a:chOff x="5943634" y="1"/>
            <a:chExt cx="5143200" cy="5143500"/>
          </a:xfrm>
        </p:grpSpPr>
        <p:sp>
          <p:nvSpPr>
            <p:cNvPr id="522" name="Google Shape;522;p18"/>
            <p:cNvSpPr/>
            <p:nvPr/>
          </p:nvSpPr>
          <p:spPr>
            <a:xfrm>
              <a:off x="5943634" y="1"/>
              <a:ext cx="5143200" cy="51435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5943634" y="452387"/>
              <a:ext cx="4238400" cy="4238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AND_BODY_1_1_1_1">
    <p:spTree>
      <p:nvGrpSpPr>
        <p:cNvPr id="524" name="Shape 524"/>
        <p:cNvGrpSpPr/>
        <p:nvPr/>
      </p:nvGrpSpPr>
      <p:grpSpPr>
        <a:xfrm>
          <a:off x="0" y="0"/>
          <a:ext cx="0" cy="0"/>
          <a:chOff x="0" y="0"/>
          <a:chExt cx="0" cy="0"/>
        </a:xfrm>
      </p:grpSpPr>
      <p:sp>
        <p:nvSpPr>
          <p:cNvPr id="525" name="Google Shape;525;p19"/>
          <p:cNvSpPr/>
          <p:nvPr/>
        </p:nvSpPr>
        <p:spPr>
          <a:xfrm flipH="1" rot="-5400000">
            <a:off x="1666950" y="-139"/>
            <a:ext cx="5810100" cy="5810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flipH="1" rot="-5400000">
            <a:off x="2177872" y="-25"/>
            <a:ext cx="4788000" cy="4788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txBox="1"/>
          <p:nvPr>
            <p:ph type="title"/>
          </p:nvPr>
        </p:nvSpPr>
        <p:spPr>
          <a:xfrm>
            <a:off x="3351300" y="3038938"/>
            <a:ext cx="2441400" cy="85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None/>
              <a:defRPr sz="24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528" name="Google Shape;528;p19"/>
          <p:cNvSpPr txBox="1"/>
          <p:nvPr>
            <p:ph idx="1" type="subTitle"/>
          </p:nvPr>
        </p:nvSpPr>
        <p:spPr>
          <a:xfrm>
            <a:off x="2465700" y="1247163"/>
            <a:ext cx="4212600" cy="178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atin typeface="Nunito"/>
                <a:ea typeface="Nunito"/>
                <a:cs typeface="Nunito"/>
                <a:sym typeface="Nunito"/>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BODY_1_1_2">
    <p:spTree>
      <p:nvGrpSpPr>
        <p:cNvPr id="529" name="Shape 529"/>
        <p:cNvGrpSpPr/>
        <p:nvPr/>
      </p:nvGrpSpPr>
      <p:grpSpPr>
        <a:xfrm>
          <a:off x="0" y="0"/>
          <a:ext cx="0" cy="0"/>
          <a:chOff x="0" y="0"/>
          <a:chExt cx="0" cy="0"/>
        </a:xfrm>
      </p:grpSpPr>
      <p:sp>
        <p:nvSpPr>
          <p:cNvPr id="530" name="Google Shape;530;p20"/>
          <p:cNvSpPr txBox="1"/>
          <p:nvPr>
            <p:ph type="title"/>
          </p:nvPr>
        </p:nvSpPr>
        <p:spPr>
          <a:xfrm>
            <a:off x="903075" y="3618169"/>
            <a:ext cx="20817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531" name="Google Shape;531;p20"/>
          <p:cNvSpPr txBox="1"/>
          <p:nvPr>
            <p:ph idx="1" type="subTitle"/>
          </p:nvPr>
        </p:nvSpPr>
        <p:spPr>
          <a:xfrm>
            <a:off x="903075" y="3906100"/>
            <a:ext cx="2081700" cy="6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2" name="Google Shape;532;p20"/>
          <p:cNvSpPr txBox="1"/>
          <p:nvPr>
            <p:ph idx="2" type="title"/>
          </p:nvPr>
        </p:nvSpPr>
        <p:spPr>
          <a:xfrm>
            <a:off x="3531150" y="3618169"/>
            <a:ext cx="20817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533" name="Google Shape;533;p20"/>
          <p:cNvSpPr txBox="1"/>
          <p:nvPr>
            <p:ph idx="3" type="subTitle"/>
          </p:nvPr>
        </p:nvSpPr>
        <p:spPr>
          <a:xfrm>
            <a:off x="3531150" y="3906100"/>
            <a:ext cx="2081700" cy="6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4" name="Google Shape;534;p20"/>
          <p:cNvSpPr txBox="1"/>
          <p:nvPr>
            <p:ph idx="4" type="title"/>
          </p:nvPr>
        </p:nvSpPr>
        <p:spPr>
          <a:xfrm>
            <a:off x="6159225" y="3618169"/>
            <a:ext cx="20817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535" name="Google Shape;535;p20"/>
          <p:cNvSpPr txBox="1"/>
          <p:nvPr>
            <p:ph idx="5" type="subTitle"/>
          </p:nvPr>
        </p:nvSpPr>
        <p:spPr>
          <a:xfrm>
            <a:off x="6159225" y="3906100"/>
            <a:ext cx="2081700" cy="6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6" name="Google Shape;536;p20"/>
          <p:cNvSpPr txBox="1"/>
          <p:nvPr>
            <p:ph idx="6" type="title"/>
          </p:nvPr>
        </p:nvSpPr>
        <p:spPr>
          <a:xfrm>
            <a:off x="311700" y="3626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7" name="Google Shape;537;p20"/>
          <p:cNvSpPr txBox="1"/>
          <p:nvPr>
            <p:ph idx="7" type="title"/>
          </p:nvPr>
        </p:nvSpPr>
        <p:spPr>
          <a:xfrm>
            <a:off x="903075" y="1725069"/>
            <a:ext cx="20817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538" name="Google Shape;538;p20"/>
          <p:cNvSpPr txBox="1"/>
          <p:nvPr>
            <p:ph idx="8" type="subTitle"/>
          </p:nvPr>
        </p:nvSpPr>
        <p:spPr>
          <a:xfrm>
            <a:off x="903075" y="2013000"/>
            <a:ext cx="2081700" cy="6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9" name="Google Shape;539;p20"/>
          <p:cNvSpPr txBox="1"/>
          <p:nvPr>
            <p:ph idx="9" type="title"/>
          </p:nvPr>
        </p:nvSpPr>
        <p:spPr>
          <a:xfrm>
            <a:off x="3531150" y="1725069"/>
            <a:ext cx="20817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540" name="Google Shape;540;p20"/>
          <p:cNvSpPr txBox="1"/>
          <p:nvPr>
            <p:ph idx="13" type="subTitle"/>
          </p:nvPr>
        </p:nvSpPr>
        <p:spPr>
          <a:xfrm>
            <a:off x="3531150" y="2013000"/>
            <a:ext cx="2081700" cy="6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1" name="Google Shape;541;p20"/>
          <p:cNvSpPr txBox="1"/>
          <p:nvPr>
            <p:ph idx="14" type="title"/>
          </p:nvPr>
        </p:nvSpPr>
        <p:spPr>
          <a:xfrm>
            <a:off x="6159225" y="1725069"/>
            <a:ext cx="20817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542" name="Google Shape;542;p20"/>
          <p:cNvSpPr txBox="1"/>
          <p:nvPr>
            <p:ph idx="15" type="subTitle"/>
          </p:nvPr>
        </p:nvSpPr>
        <p:spPr>
          <a:xfrm>
            <a:off x="6159225" y="2013000"/>
            <a:ext cx="2081700" cy="6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543" name="Google Shape;543;p20"/>
          <p:cNvGrpSpPr/>
          <p:nvPr/>
        </p:nvGrpSpPr>
        <p:grpSpPr>
          <a:xfrm>
            <a:off x="8384145" y="-688724"/>
            <a:ext cx="2462211" cy="2462211"/>
            <a:chOff x="6594675" y="2594175"/>
            <a:chExt cx="2549400" cy="2549400"/>
          </a:xfrm>
        </p:grpSpPr>
        <p:sp>
          <p:nvSpPr>
            <p:cNvPr id="544" name="Google Shape;544;p20"/>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0"/>
          <p:cNvGrpSpPr/>
          <p:nvPr/>
        </p:nvGrpSpPr>
        <p:grpSpPr>
          <a:xfrm flipH="1">
            <a:off x="-1702355" y="3370013"/>
            <a:ext cx="2462211" cy="2462211"/>
            <a:chOff x="6594675" y="2594175"/>
            <a:chExt cx="2549400" cy="2549400"/>
          </a:xfrm>
        </p:grpSpPr>
        <p:sp>
          <p:nvSpPr>
            <p:cNvPr id="547" name="Google Shape;547;p20"/>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20"/>
          <p:cNvGrpSpPr/>
          <p:nvPr/>
        </p:nvGrpSpPr>
        <p:grpSpPr>
          <a:xfrm rot="900123">
            <a:off x="8534033" y="1898944"/>
            <a:ext cx="1020962" cy="1079340"/>
            <a:chOff x="5387275" y="2307975"/>
            <a:chExt cx="1713875" cy="1811875"/>
          </a:xfrm>
        </p:grpSpPr>
        <p:sp>
          <p:nvSpPr>
            <p:cNvPr id="550" name="Google Shape;550;p20"/>
            <p:cNvSpPr/>
            <p:nvPr/>
          </p:nvSpPr>
          <p:spPr>
            <a:xfrm>
              <a:off x="5600050" y="3234575"/>
              <a:ext cx="242300" cy="885275"/>
            </a:xfrm>
            <a:custGeom>
              <a:rect b="b" l="l" r="r" t="t"/>
              <a:pathLst>
                <a:path extrusionOk="0" h="35411" w="9692">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5675375" y="3255150"/>
              <a:ext cx="297300" cy="675775"/>
            </a:xfrm>
            <a:custGeom>
              <a:rect b="b" l="l" r="r" t="t"/>
              <a:pathLst>
                <a:path extrusionOk="0" h="27031" w="11892">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6590050" y="3248300"/>
              <a:ext cx="294975" cy="821175"/>
            </a:xfrm>
            <a:custGeom>
              <a:rect b="b" l="l" r="r" t="t"/>
              <a:pathLst>
                <a:path extrusionOk="0" h="32847" w="11799">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6451700" y="3292925"/>
              <a:ext cx="339600" cy="604850"/>
            </a:xfrm>
            <a:custGeom>
              <a:rect b="b" l="l" r="r" t="t"/>
              <a:pathLst>
                <a:path extrusionOk="0" h="24194" w="13584">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5534750" y="3123650"/>
              <a:ext cx="102925" cy="642950"/>
            </a:xfrm>
            <a:custGeom>
              <a:rect b="b" l="l" r="r" t="t"/>
              <a:pathLst>
                <a:path extrusionOk="0" h="25718" w="4117">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6855300" y="3155675"/>
              <a:ext cx="115500" cy="677150"/>
            </a:xfrm>
            <a:custGeom>
              <a:rect b="b" l="l" r="r" t="t"/>
              <a:pathLst>
                <a:path extrusionOk="0" h="27086" w="462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6935325" y="3044775"/>
              <a:ext cx="165825" cy="297150"/>
            </a:xfrm>
            <a:custGeom>
              <a:rect b="b" l="l" r="r" t="t"/>
              <a:pathLst>
                <a:path extrusionOk="0" h="11886" w="6633">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5387275" y="3010675"/>
              <a:ext cx="178375" cy="375375"/>
            </a:xfrm>
            <a:custGeom>
              <a:rect b="b" l="l" r="r" t="t"/>
              <a:pathLst>
                <a:path extrusionOk="0" h="15015" w="7135">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5811450" y="3411700"/>
              <a:ext cx="181800" cy="204950"/>
            </a:xfrm>
            <a:custGeom>
              <a:rect b="b" l="l" r="r" t="t"/>
              <a:pathLst>
                <a:path extrusionOk="0" h="8198" w="7272">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6373950" y="3364950"/>
              <a:ext cx="306450" cy="305300"/>
            </a:xfrm>
            <a:custGeom>
              <a:rect b="b" l="l" r="r" t="t"/>
              <a:pathLst>
                <a:path extrusionOk="0" h="12212" w="12258">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5706250" y="2350375"/>
              <a:ext cx="81200" cy="281600"/>
            </a:xfrm>
            <a:custGeom>
              <a:rect b="b" l="l" r="r" t="t"/>
              <a:pathLst>
                <a:path extrusionOk="0" h="11264" w="3248">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6712375" y="2348575"/>
              <a:ext cx="133800" cy="264050"/>
            </a:xfrm>
            <a:custGeom>
              <a:rect b="b" l="l" r="r" t="t"/>
              <a:pathLst>
                <a:path extrusionOk="0" h="10562" w="5352">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6086975" y="2307975"/>
              <a:ext cx="85775" cy="132600"/>
            </a:xfrm>
            <a:custGeom>
              <a:rect b="b" l="l" r="r" t="t"/>
              <a:pathLst>
                <a:path extrusionOk="0" h="5304" w="3431">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6340800" y="2308800"/>
              <a:ext cx="117800" cy="144325"/>
            </a:xfrm>
            <a:custGeom>
              <a:rect b="b" l="l" r="r" t="t"/>
              <a:pathLst>
                <a:path extrusionOk="0" h="5773" w="4712">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5509600" y="2414825"/>
              <a:ext cx="1514950" cy="1034825"/>
            </a:xfrm>
            <a:custGeom>
              <a:rect b="b" l="l" r="r" t="t"/>
              <a:pathLst>
                <a:path extrusionOk="0" h="41393" w="60598">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5764575" y="2747125"/>
              <a:ext cx="74325" cy="78200"/>
            </a:xfrm>
            <a:custGeom>
              <a:rect b="b" l="l" r="r" t="t"/>
              <a:pathLst>
                <a:path extrusionOk="0" h="3128" w="2973">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5936075" y="2859600"/>
              <a:ext cx="58875" cy="58625"/>
            </a:xfrm>
            <a:custGeom>
              <a:rect b="b" l="l" r="r" t="t"/>
              <a:pathLst>
                <a:path extrusionOk="0" h="2345" w="2355">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6259650" y="2548825"/>
              <a:ext cx="96050" cy="91025"/>
            </a:xfrm>
            <a:custGeom>
              <a:rect b="b" l="l" r="r" t="t"/>
              <a:pathLst>
                <a:path extrusionOk="0" h="3641" w="3842">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6259700" y="3109700"/>
              <a:ext cx="96000" cy="91150"/>
            </a:xfrm>
            <a:custGeom>
              <a:rect b="b" l="l" r="r" t="t"/>
              <a:pathLst>
                <a:path extrusionOk="0" h="3646" w="384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6655225" y="2692450"/>
              <a:ext cx="62900" cy="64275"/>
            </a:xfrm>
            <a:custGeom>
              <a:rect b="b" l="l" r="r" t="t"/>
              <a:pathLst>
                <a:path extrusionOk="0" h="2571" w="2516">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6722000" y="2977175"/>
              <a:ext cx="92175" cy="90250"/>
            </a:xfrm>
            <a:custGeom>
              <a:rect b="b" l="l" r="r" t="t"/>
              <a:pathLst>
                <a:path extrusionOk="0" h="3610" w="3687">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6840450" y="2860725"/>
              <a:ext cx="56050" cy="45775"/>
            </a:xfrm>
            <a:custGeom>
              <a:rect b="b" l="l" r="r" t="t"/>
              <a:pathLst>
                <a:path extrusionOk="0" h="1831" w="2242">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5708550" y="3019150"/>
              <a:ext cx="66325" cy="59550"/>
            </a:xfrm>
            <a:custGeom>
              <a:rect b="b" l="l" r="r" t="t"/>
              <a:pathLst>
                <a:path extrusionOk="0" h="2382" w="2653">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6076700" y="2619175"/>
              <a:ext cx="40025" cy="44550"/>
            </a:xfrm>
            <a:custGeom>
              <a:rect b="b" l="l" r="r" t="t"/>
              <a:pathLst>
                <a:path extrusionOk="0" h="1782" w="1601">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6349950" y="2840850"/>
              <a:ext cx="51475" cy="45500"/>
            </a:xfrm>
            <a:custGeom>
              <a:rect b="b" l="l" r="r" t="t"/>
              <a:pathLst>
                <a:path extrusionOk="0" h="1820" w="2059">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6105275" y="3014650"/>
              <a:ext cx="51475" cy="45475"/>
            </a:xfrm>
            <a:custGeom>
              <a:rect b="b" l="l" r="r" t="t"/>
              <a:pathLst>
                <a:path extrusionOk="0" h="1819" w="2059">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6578625" y="3255000"/>
              <a:ext cx="52600" cy="46425"/>
            </a:xfrm>
            <a:custGeom>
              <a:rect b="b" l="l" r="r" t="t"/>
              <a:pathLst>
                <a:path extrusionOk="0" h="1857" w="2104">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5826300" y="3235750"/>
              <a:ext cx="51475" cy="56050"/>
            </a:xfrm>
            <a:custGeom>
              <a:rect b="b" l="l" r="r" t="t"/>
              <a:pathLst>
                <a:path extrusionOk="0" h="2242" w="2059">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6577475" y="3022650"/>
              <a:ext cx="40050" cy="35275"/>
            </a:xfrm>
            <a:custGeom>
              <a:rect b="b" l="l" r="r" t="t"/>
              <a:pathLst>
                <a:path extrusionOk="0" h="1411" w="1602">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6388825" y="2598925"/>
              <a:ext cx="106350" cy="100225"/>
            </a:xfrm>
            <a:custGeom>
              <a:rect b="b" l="l" r="r" t="t"/>
              <a:pathLst>
                <a:path extrusionOk="0" h="4009" w="4254">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5835450" y="2647475"/>
              <a:ext cx="109800" cy="100575"/>
            </a:xfrm>
            <a:custGeom>
              <a:rect b="b" l="l" r="r" t="t"/>
              <a:pathLst>
                <a:path extrusionOk="0" h="4023" w="4392">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20"/>
          <p:cNvGrpSpPr/>
          <p:nvPr/>
        </p:nvGrpSpPr>
        <p:grpSpPr>
          <a:xfrm rot="-5400000">
            <a:off x="-333782" y="4528732"/>
            <a:ext cx="761198" cy="1039165"/>
            <a:chOff x="2516825" y="2364538"/>
            <a:chExt cx="1214225" cy="1657625"/>
          </a:xfrm>
        </p:grpSpPr>
        <p:sp>
          <p:nvSpPr>
            <p:cNvPr id="582" name="Google Shape;582;p20"/>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3"/>
          <p:cNvSpPr/>
          <p:nvPr/>
        </p:nvSpPr>
        <p:spPr>
          <a:xfrm>
            <a:off x="0" y="75"/>
            <a:ext cx="5143500" cy="51435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0" y="75"/>
            <a:ext cx="4238700" cy="4238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3"/>
          <p:cNvGrpSpPr/>
          <p:nvPr/>
        </p:nvGrpSpPr>
        <p:grpSpPr>
          <a:xfrm>
            <a:off x="7888845" y="3370013"/>
            <a:ext cx="2462211" cy="2462211"/>
            <a:chOff x="6594675" y="2594175"/>
            <a:chExt cx="2549400" cy="2549400"/>
          </a:xfrm>
        </p:grpSpPr>
        <p:sp>
          <p:nvSpPr>
            <p:cNvPr id="54" name="Google Shape;54;p3"/>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title"/>
          </p:nvPr>
        </p:nvSpPr>
        <p:spPr>
          <a:xfrm>
            <a:off x="640925" y="2102750"/>
            <a:ext cx="3506700" cy="1140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7" name="Google Shape;57;p3"/>
          <p:cNvSpPr txBox="1"/>
          <p:nvPr>
            <p:ph idx="1" type="subTitle"/>
          </p:nvPr>
        </p:nvSpPr>
        <p:spPr>
          <a:xfrm>
            <a:off x="640925" y="3103088"/>
            <a:ext cx="2907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a:latin typeface="Nunito"/>
                <a:ea typeface="Nunito"/>
                <a:cs typeface="Nunito"/>
                <a:sym typeface="Nunito"/>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58" name="Google Shape;58;p3"/>
          <p:cNvSpPr txBox="1"/>
          <p:nvPr>
            <p:ph hasCustomPrompt="1" idx="2" type="title"/>
          </p:nvPr>
        </p:nvSpPr>
        <p:spPr>
          <a:xfrm>
            <a:off x="640925" y="1247813"/>
            <a:ext cx="3401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_1_3">
    <p:spTree>
      <p:nvGrpSpPr>
        <p:cNvPr id="599" name="Shape 599"/>
        <p:cNvGrpSpPr/>
        <p:nvPr/>
      </p:nvGrpSpPr>
      <p:grpSpPr>
        <a:xfrm>
          <a:off x="0" y="0"/>
          <a:ext cx="0" cy="0"/>
          <a:chOff x="0" y="0"/>
          <a:chExt cx="0" cy="0"/>
        </a:xfrm>
      </p:grpSpPr>
      <p:sp>
        <p:nvSpPr>
          <p:cNvPr id="600" name="Google Shape;600;p21"/>
          <p:cNvSpPr txBox="1"/>
          <p:nvPr>
            <p:ph type="title"/>
          </p:nvPr>
        </p:nvSpPr>
        <p:spPr>
          <a:xfrm>
            <a:off x="1417551" y="1527425"/>
            <a:ext cx="24942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601" name="Google Shape;601;p21"/>
          <p:cNvSpPr txBox="1"/>
          <p:nvPr>
            <p:ph idx="1" type="subTitle"/>
          </p:nvPr>
        </p:nvSpPr>
        <p:spPr>
          <a:xfrm>
            <a:off x="1417551" y="1870125"/>
            <a:ext cx="2494200" cy="10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02" name="Google Shape;602;p21"/>
          <p:cNvSpPr txBox="1"/>
          <p:nvPr>
            <p:ph idx="2" type="title"/>
          </p:nvPr>
        </p:nvSpPr>
        <p:spPr>
          <a:xfrm>
            <a:off x="5232249" y="1527425"/>
            <a:ext cx="24942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603" name="Google Shape;603;p21"/>
          <p:cNvSpPr txBox="1"/>
          <p:nvPr>
            <p:ph idx="3" type="subTitle"/>
          </p:nvPr>
        </p:nvSpPr>
        <p:spPr>
          <a:xfrm>
            <a:off x="5232249" y="1870125"/>
            <a:ext cx="2494200" cy="10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04" name="Google Shape;604;p21"/>
          <p:cNvSpPr txBox="1"/>
          <p:nvPr>
            <p:ph idx="4" type="title"/>
          </p:nvPr>
        </p:nvSpPr>
        <p:spPr>
          <a:xfrm>
            <a:off x="311700" y="3626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605" name="Google Shape;605;p21"/>
          <p:cNvGrpSpPr/>
          <p:nvPr/>
        </p:nvGrpSpPr>
        <p:grpSpPr>
          <a:xfrm flipH="1" rot="5400000">
            <a:off x="1676636" y="3198843"/>
            <a:ext cx="5790729" cy="5791581"/>
            <a:chOff x="-1523966" y="1"/>
            <a:chExt cx="5143200" cy="5143500"/>
          </a:xfrm>
        </p:grpSpPr>
        <p:sp>
          <p:nvSpPr>
            <p:cNvPr id="606" name="Google Shape;606;p21"/>
            <p:cNvSpPr/>
            <p:nvPr/>
          </p:nvSpPr>
          <p:spPr>
            <a:xfrm flipH="1">
              <a:off x="-1523966" y="1"/>
              <a:ext cx="5143200" cy="51435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flipH="1">
              <a:off x="-619166" y="452387"/>
              <a:ext cx="4238400" cy="4238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1"/>
          <p:cNvGrpSpPr/>
          <p:nvPr/>
        </p:nvGrpSpPr>
        <p:grpSpPr>
          <a:xfrm rot="-5400000">
            <a:off x="-333782" y="497732"/>
            <a:ext cx="761198" cy="1039165"/>
            <a:chOff x="2516825" y="2364538"/>
            <a:chExt cx="1214225" cy="1657625"/>
          </a:xfrm>
        </p:grpSpPr>
        <p:sp>
          <p:nvSpPr>
            <p:cNvPr id="609" name="Google Shape;609;p21"/>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21"/>
          <p:cNvGrpSpPr/>
          <p:nvPr/>
        </p:nvGrpSpPr>
        <p:grpSpPr>
          <a:xfrm rot="-1860497">
            <a:off x="8458038" y="3643065"/>
            <a:ext cx="1021015" cy="1079397"/>
            <a:chOff x="5387275" y="2307975"/>
            <a:chExt cx="1713875" cy="1811875"/>
          </a:xfrm>
        </p:grpSpPr>
        <p:sp>
          <p:nvSpPr>
            <p:cNvPr id="627" name="Google Shape;627;p21"/>
            <p:cNvSpPr/>
            <p:nvPr/>
          </p:nvSpPr>
          <p:spPr>
            <a:xfrm>
              <a:off x="5600050" y="3234575"/>
              <a:ext cx="242300" cy="885275"/>
            </a:xfrm>
            <a:custGeom>
              <a:rect b="b" l="l" r="r" t="t"/>
              <a:pathLst>
                <a:path extrusionOk="0" h="35411" w="9692">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5675375" y="3255150"/>
              <a:ext cx="297300" cy="675775"/>
            </a:xfrm>
            <a:custGeom>
              <a:rect b="b" l="l" r="r" t="t"/>
              <a:pathLst>
                <a:path extrusionOk="0" h="27031" w="11892">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6590050" y="3248300"/>
              <a:ext cx="294975" cy="821175"/>
            </a:xfrm>
            <a:custGeom>
              <a:rect b="b" l="l" r="r" t="t"/>
              <a:pathLst>
                <a:path extrusionOk="0" h="32847" w="11799">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6451700" y="3292925"/>
              <a:ext cx="339600" cy="604850"/>
            </a:xfrm>
            <a:custGeom>
              <a:rect b="b" l="l" r="r" t="t"/>
              <a:pathLst>
                <a:path extrusionOk="0" h="24194" w="13584">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5534750" y="3123650"/>
              <a:ext cx="102925" cy="642950"/>
            </a:xfrm>
            <a:custGeom>
              <a:rect b="b" l="l" r="r" t="t"/>
              <a:pathLst>
                <a:path extrusionOk="0" h="25718" w="4117">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6855300" y="3155675"/>
              <a:ext cx="115500" cy="677150"/>
            </a:xfrm>
            <a:custGeom>
              <a:rect b="b" l="l" r="r" t="t"/>
              <a:pathLst>
                <a:path extrusionOk="0" h="27086" w="462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6935325" y="3044775"/>
              <a:ext cx="165825" cy="297150"/>
            </a:xfrm>
            <a:custGeom>
              <a:rect b="b" l="l" r="r" t="t"/>
              <a:pathLst>
                <a:path extrusionOk="0" h="11886" w="6633">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a:off x="5387275" y="3010675"/>
              <a:ext cx="178375" cy="375375"/>
            </a:xfrm>
            <a:custGeom>
              <a:rect b="b" l="l" r="r" t="t"/>
              <a:pathLst>
                <a:path extrusionOk="0" h="15015" w="7135">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5811450" y="3411700"/>
              <a:ext cx="181800" cy="204950"/>
            </a:xfrm>
            <a:custGeom>
              <a:rect b="b" l="l" r="r" t="t"/>
              <a:pathLst>
                <a:path extrusionOk="0" h="8198" w="7272">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6373950" y="3364950"/>
              <a:ext cx="306450" cy="305300"/>
            </a:xfrm>
            <a:custGeom>
              <a:rect b="b" l="l" r="r" t="t"/>
              <a:pathLst>
                <a:path extrusionOk="0" h="12212" w="12258">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a:off x="5706250" y="2350375"/>
              <a:ext cx="81200" cy="281600"/>
            </a:xfrm>
            <a:custGeom>
              <a:rect b="b" l="l" r="r" t="t"/>
              <a:pathLst>
                <a:path extrusionOk="0" h="11264" w="3248">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a:off x="6712375" y="2348575"/>
              <a:ext cx="133800" cy="264050"/>
            </a:xfrm>
            <a:custGeom>
              <a:rect b="b" l="l" r="r" t="t"/>
              <a:pathLst>
                <a:path extrusionOk="0" h="10562" w="5352">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a:off x="6086975" y="2307975"/>
              <a:ext cx="85775" cy="132600"/>
            </a:xfrm>
            <a:custGeom>
              <a:rect b="b" l="l" r="r" t="t"/>
              <a:pathLst>
                <a:path extrusionOk="0" h="5304" w="3431">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a:off x="6340800" y="2308800"/>
              <a:ext cx="117800" cy="144325"/>
            </a:xfrm>
            <a:custGeom>
              <a:rect b="b" l="l" r="r" t="t"/>
              <a:pathLst>
                <a:path extrusionOk="0" h="5773" w="4712">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a:off x="5509600" y="2414825"/>
              <a:ext cx="1514950" cy="1034825"/>
            </a:xfrm>
            <a:custGeom>
              <a:rect b="b" l="l" r="r" t="t"/>
              <a:pathLst>
                <a:path extrusionOk="0" h="41393" w="60598">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a:off x="5764575" y="2747125"/>
              <a:ext cx="74325" cy="78200"/>
            </a:xfrm>
            <a:custGeom>
              <a:rect b="b" l="l" r="r" t="t"/>
              <a:pathLst>
                <a:path extrusionOk="0" h="3128" w="2973">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5936075" y="2859600"/>
              <a:ext cx="58875" cy="58625"/>
            </a:xfrm>
            <a:custGeom>
              <a:rect b="b" l="l" r="r" t="t"/>
              <a:pathLst>
                <a:path extrusionOk="0" h="2345" w="2355">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6259650" y="2548825"/>
              <a:ext cx="96050" cy="91025"/>
            </a:xfrm>
            <a:custGeom>
              <a:rect b="b" l="l" r="r" t="t"/>
              <a:pathLst>
                <a:path extrusionOk="0" h="3641" w="3842">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a:off x="6259700" y="3109700"/>
              <a:ext cx="96000" cy="91150"/>
            </a:xfrm>
            <a:custGeom>
              <a:rect b="b" l="l" r="r" t="t"/>
              <a:pathLst>
                <a:path extrusionOk="0" h="3646" w="384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6655225" y="2692450"/>
              <a:ext cx="62900" cy="64275"/>
            </a:xfrm>
            <a:custGeom>
              <a:rect b="b" l="l" r="r" t="t"/>
              <a:pathLst>
                <a:path extrusionOk="0" h="2571" w="2516">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a:off x="6722000" y="2977175"/>
              <a:ext cx="92175" cy="90250"/>
            </a:xfrm>
            <a:custGeom>
              <a:rect b="b" l="l" r="r" t="t"/>
              <a:pathLst>
                <a:path extrusionOk="0" h="3610" w="3687">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a:off x="6840450" y="2860725"/>
              <a:ext cx="56050" cy="45775"/>
            </a:xfrm>
            <a:custGeom>
              <a:rect b="b" l="l" r="r" t="t"/>
              <a:pathLst>
                <a:path extrusionOk="0" h="1831" w="2242">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a:off x="5708550" y="3019150"/>
              <a:ext cx="66325" cy="59550"/>
            </a:xfrm>
            <a:custGeom>
              <a:rect b="b" l="l" r="r" t="t"/>
              <a:pathLst>
                <a:path extrusionOk="0" h="2382" w="2653">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6076700" y="2619175"/>
              <a:ext cx="40025" cy="44550"/>
            </a:xfrm>
            <a:custGeom>
              <a:rect b="b" l="l" r="r" t="t"/>
              <a:pathLst>
                <a:path extrusionOk="0" h="1782" w="1601">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p:nvPr/>
          </p:nvSpPr>
          <p:spPr>
            <a:xfrm>
              <a:off x="6349950" y="2840850"/>
              <a:ext cx="51475" cy="45500"/>
            </a:xfrm>
            <a:custGeom>
              <a:rect b="b" l="l" r="r" t="t"/>
              <a:pathLst>
                <a:path extrusionOk="0" h="1820" w="2059">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1"/>
            <p:cNvSpPr/>
            <p:nvPr/>
          </p:nvSpPr>
          <p:spPr>
            <a:xfrm>
              <a:off x="6105275" y="3014650"/>
              <a:ext cx="51475" cy="45475"/>
            </a:xfrm>
            <a:custGeom>
              <a:rect b="b" l="l" r="r" t="t"/>
              <a:pathLst>
                <a:path extrusionOk="0" h="1819" w="2059">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6578625" y="3255000"/>
              <a:ext cx="52600" cy="46425"/>
            </a:xfrm>
            <a:custGeom>
              <a:rect b="b" l="l" r="r" t="t"/>
              <a:pathLst>
                <a:path extrusionOk="0" h="1857" w="2104">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1"/>
            <p:cNvSpPr/>
            <p:nvPr/>
          </p:nvSpPr>
          <p:spPr>
            <a:xfrm>
              <a:off x="5826300" y="3235750"/>
              <a:ext cx="51475" cy="56050"/>
            </a:xfrm>
            <a:custGeom>
              <a:rect b="b" l="l" r="r" t="t"/>
              <a:pathLst>
                <a:path extrusionOk="0" h="2242" w="2059">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6577475" y="3022650"/>
              <a:ext cx="40050" cy="35275"/>
            </a:xfrm>
            <a:custGeom>
              <a:rect b="b" l="l" r="r" t="t"/>
              <a:pathLst>
                <a:path extrusionOk="0" h="1411" w="1602">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6388825" y="2598925"/>
              <a:ext cx="106350" cy="100225"/>
            </a:xfrm>
            <a:custGeom>
              <a:rect b="b" l="l" r="r" t="t"/>
              <a:pathLst>
                <a:path extrusionOk="0" h="4009" w="4254">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5835450" y="2647475"/>
              <a:ext cx="109800" cy="100575"/>
            </a:xfrm>
            <a:custGeom>
              <a:rect b="b" l="l" r="r" t="t"/>
              <a:pathLst>
                <a:path extrusionOk="0" h="4023" w="4392">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spTree>
      <p:nvGrpSpPr>
        <p:cNvPr id="658" name="Shape 658"/>
        <p:cNvGrpSpPr/>
        <p:nvPr/>
      </p:nvGrpSpPr>
      <p:grpSpPr>
        <a:xfrm>
          <a:off x="0" y="0"/>
          <a:ext cx="0" cy="0"/>
          <a:chOff x="0" y="0"/>
          <a:chExt cx="0" cy="0"/>
        </a:xfrm>
      </p:grpSpPr>
      <p:grpSp>
        <p:nvGrpSpPr>
          <p:cNvPr id="659" name="Google Shape;659;p22"/>
          <p:cNvGrpSpPr/>
          <p:nvPr/>
        </p:nvGrpSpPr>
        <p:grpSpPr>
          <a:xfrm flipH="1" rot="10800000">
            <a:off x="1676636" y="3998943"/>
            <a:ext cx="5790729" cy="5791581"/>
            <a:chOff x="-1523966" y="1"/>
            <a:chExt cx="5143200" cy="5143500"/>
          </a:xfrm>
        </p:grpSpPr>
        <p:sp>
          <p:nvSpPr>
            <p:cNvPr id="660" name="Google Shape;660;p22"/>
            <p:cNvSpPr/>
            <p:nvPr/>
          </p:nvSpPr>
          <p:spPr>
            <a:xfrm flipH="1">
              <a:off x="-1523966" y="1"/>
              <a:ext cx="5143200" cy="51435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flipH="1">
              <a:off x="-619166" y="452387"/>
              <a:ext cx="4238400" cy="4238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22"/>
          <p:cNvGrpSpPr/>
          <p:nvPr/>
        </p:nvGrpSpPr>
        <p:grpSpPr>
          <a:xfrm flipH="1" rot="10800000">
            <a:off x="1676636" y="-4647024"/>
            <a:ext cx="5790729" cy="5791581"/>
            <a:chOff x="5943634" y="1"/>
            <a:chExt cx="5143200" cy="5143500"/>
          </a:xfrm>
        </p:grpSpPr>
        <p:sp>
          <p:nvSpPr>
            <p:cNvPr id="663" name="Google Shape;663;p22"/>
            <p:cNvSpPr/>
            <p:nvPr/>
          </p:nvSpPr>
          <p:spPr>
            <a:xfrm>
              <a:off x="5943634" y="1"/>
              <a:ext cx="5143200" cy="51435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5943634" y="452387"/>
              <a:ext cx="4238400" cy="4238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22"/>
          <p:cNvSpPr txBox="1"/>
          <p:nvPr>
            <p:ph type="title"/>
          </p:nvPr>
        </p:nvSpPr>
        <p:spPr>
          <a:xfrm>
            <a:off x="3168000" y="1294925"/>
            <a:ext cx="28080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66" name="Google Shape;666;p22"/>
          <p:cNvSpPr txBox="1"/>
          <p:nvPr>
            <p:ph idx="1" type="subTitle"/>
          </p:nvPr>
        </p:nvSpPr>
        <p:spPr>
          <a:xfrm>
            <a:off x="3056100" y="2150575"/>
            <a:ext cx="3031800" cy="169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400">
                <a:latin typeface="Nunito"/>
                <a:ea typeface="Nunito"/>
                <a:cs typeface="Nunito"/>
                <a:sym typeface="Nunit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667" name="Google Shape;667;p22"/>
          <p:cNvGrpSpPr/>
          <p:nvPr/>
        </p:nvGrpSpPr>
        <p:grpSpPr>
          <a:xfrm rot="3843590">
            <a:off x="-317097" y="125729"/>
            <a:ext cx="871324" cy="1189507"/>
            <a:chOff x="2516825" y="2364538"/>
            <a:chExt cx="1214225" cy="1657625"/>
          </a:xfrm>
        </p:grpSpPr>
        <p:sp>
          <p:nvSpPr>
            <p:cNvPr id="668" name="Google Shape;668;p22"/>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2"/>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2"/>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2"/>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2"/>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2"/>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2"/>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2"/>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BODY_1_1_4">
    <p:spTree>
      <p:nvGrpSpPr>
        <p:cNvPr id="685" name="Shape 685"/>
        <p:cNvGrpSpPr/>
        <p:nvPr/>
      </p:nvGrpSpPr>
      <p:grpSpPr>
        <a:xfrm>
          <a:off x="0" y="0"/>
          <a:ext cx="0" cy="0"/>
          <a:chOff x="0" y="0"/>
          <a:chExt cx="0" cy="0"/>
        </a:xfrm>
      </p:grpSpPr>
      <p:sp>
        <p:nvSpPr>
          <p:cNvPr id="686" name="Google Shape;686;p23"/>
          <p:cNvSpPr txBox="1"/>
          <p:nvPr>
            <p:ph type="title"/>
          </p:nvPr>
        </p:nvSpPr>
        <p:spPr>
          <a:xfrm>
            <a:off x="815753" y="1356075"/>
            <a:ext cx="20817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687" name="Google Shape;687;p23"/>
          <p:cNvSpPr txBox="1"/>
          <p:nvPr>
            <p:ph idx="1" type="subTitle"/>
          </p:nvPr>
        </p:nvSpPr>
        <p:spPr>
          <a:xfrm>
            <a:off x="815750" y="3575025"/>
            <a:ext cx="2081700" cy="79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88" name="Google Shape;688;p23"/>
          <p:cNvSpPr txBox="1"/>
          <p:nvPr>
            <p:ph idx="2" type="title"/>
          </p:nvPr>
        </p:nvSpPr>
        <p:spPr>
          <a:xfrm>
            <a:off x="3531150" y="1356075"/>
            <a:ext cx="20817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689" name="Google Shape;689;p23"/>
          <p:cNvSpPr txBox="1"/>
          <p:nvPr>
            <p:ph idx="3" type="subTitle"/>
          </p:nvPr>
        </p:nvSpPr>
        <p:spPr>
          <a:xfrm>
            <a:off x="3531151" y="3575025"/>
            <a:ext cx="2081700" cy="79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0" name="Google Shape;690;p23"/>
          <p:cNvSpPr txBox="1"/>
          <p:nvPr>
            <p:ph idx="4" type="title"/>
          </p:nvPr>
        </p:nvSpPr>
        <p:spPr>
          <a:xfrm>
            <a:off x="6322741" y="1356075"/>
            <a:ext cx="2081700" cy="39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700"/>
              <a:buNone/>
              <a:defRPr sz="17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691" name="Google Shape;691;p23"/>
          <p:cNvSpPr txBox="1"/>
          <p:nvPr>
            <p:ph idx="5" type="subTitle"/>
          </p:nvPr>
        </p:nvSpPr>
        <p:spPr>
          <a:xfrm>
            <a:off x="6322747" y="3575025"/>
            <a:ext cx="2081700" cy="79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Nunito"/>
                <a:ea typeface="Nunito"/>
                <a:cs typeface="Nunito"/>
                <a:sym typeface="Nuni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2" name="Google Shape;692;p23"/>
          <p:cNvSpPr txBox="1"/>
          <p:nvPr>
            <p:ph idx="6" type="title"/>
          </p:nvPr>
        </p:nvSpPr>
        <p:spPr>
          <a:xfrm>
            <a:off x="311700" y="3626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693" name="Google Shape;693;p23"/>
          <p:cNvGrpSpPr/>
          <p:nvPr/>
        </p:nvGrpSpPr>
        <p:grpSpPr>
          <a:xfrm rot="789405">
            <a:off x="-526624" y="652723"/>
            <a:ext cx="1094063" cy="1156622"/>
            <a:chOff x="5387275" y="2307975"/>
            <a:chExt cx="1713875" cy="1811875"/>
          </a:xfrm>
        </p:grpSpPr>
        <p:sp>
          <p:nvSpPr>
            <p:cNvPr id="694" name="Google Shape;694;p23"/>
            <p:cNvSpPr/>
            <p:nvPr/>
          </p:nvSpPr>
          <p:spPr>
            <a:xfrm>
              <a:off x="5600050" y="3234575"/>
              <a:ext cx="242300" cy="885275"/>
            </a:xfrm>
            <a:custGeom>
              <a:rect b="b" l="l" r="r" t="t"/>
              <a:pathLst>
                <a:path extrusionOk="0" h="35411" w="9692">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a:off x="5675375" y="3255150"/>
              <a:ext cx="297300" cy="675775"/>
            </a:xfrm>
            <a:custGeom>
              <a:rect b="b" l="l" r="r" t="t"/>
              <a:pathLst>
                <a:path extrusionOk="0" h="27031" w="11892">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a:off x="6590050" y="3248300"/>
              <a:ext cx="294975" cy="821175"/>
            </a:xfrm>
            <a:custGeom>
              <a:rect b="b" l="l" r="r" t="t"/>
              <a:pathLst>
                <a:path extrusionOk="0" h="32847" w="11799">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p:nvPr/>
          </p:nvSpPr>
          <p:spPr>
            <a:xfrm>
              <a:off x="6451700" y="3292925"/>
              <a:ext cx="339600" cy="604850"/>
            </a:xfrm>
            <a:custGeom>
              <a:rect b="b" l="l" r="r" t="t"/>
              <a:pathLst>
                <a:path extrusionOk="0" h="24194" w="13584">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3"/>
            <p:cNvSpPr/>
            <p:nvPr/>
          </p:nvSpPr>
          <p:spPr>
            <a:xfrm>
              <a:off x="5534750" y="3123650"/>
              <a:ext cx="102925" cy="642950"/>
            </a:xfrm>
            <a:custGeom>
              <a:rect b="b" l="l" r="r" t="t"/>
              <a:pathLst>
                <a:path extrusionOk="0" h="25718" w="4117">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a:off x="6855300" y="3155675"/>
              <a:ext cx="115500" cy="677150"/>
            </a:xfrm>
            <a:custGeom>
              <a:rect b="b" l="l" r="r" t="t"/>
              <a:pathLst>
                <a:path extrusionOk="0" h="27086" w="462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3"/>
            <p:cNvSpPr/>
            <p:nvPr/>
          </p:nvSpPr>
          <p:spPr>
            <a:xfrm>
              <a:off x="6935325" y="3044775"/>
              <a:ext cx="165825" cy="297150"/>
            </a:xfrm>
            <a:custGeom>
              <a:rect b="b" l="l" r="r" t="t"/>
              <a:pathLst>
                <a:path extrusionOk="0" h="11886" w="6633">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3"/>
            <p:cNvSpPr/>
            <p:nvPr/>
          </p:nvSpPr>
          <p:spPr>
            <a:xfrm>
              <a:off x="5387275" y="3010675"/>
              <a:ext cx="178375" cy="375375"/>
            </a:xfrm>
            <a:custGeom>
              <a:rect b="b" l="l" r="r" t="t"/>
              <a:pathLst>
                <a:path extrusionOk="0" h="15015" w="7135">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3"/>
            <p:cNvSpPr/>
            <p:nvPr/>
          </p:nvSpPr>
          <p:spPr>
            <a:xfrm>
              <a:off x="5811450" y="3411700"/>
              <a:ext cx="181800" cy="204950"/>
            </a:xfrm>
            <a:custGeom>
              <a:rect b="b" l="l" r="r" t="t"/>
              <a:pathLst>
                <a:path extrusionOk="0" h="8198" w="7272">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3"/>
            <p:cNvSpPr/>
            <p:nvPr/>
          </p:nvSpPr>
          <p:spPr>
            <a:xfrm>
              <a:off x="6373950" y="3364950"/>
              <a:ext cx="306450" cy="305300"/>
            </a:xfrm>
            <a:custGeom>
              <a:rect b="b" l="l" r="r" t="t"/>
              <a:pathLst>
                <a:path extrusionOk="0" h="12212" w="12258">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a:off x="5706250" y="2350375"/>
              <a:ext cx="81200" cy="281600"/>
            </a:xfrm>
            <a:custGeom>
              <a:rect b="b" l="l" r="r" t="t"/>
              <a:pathLst>
                <a:path extrusionOk="0" h="11264" w="3248">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3"/>
            <p:cNvSpPr/>
            <p:nvPr/>
          </p:nvSpPr>
          <p:spPr>
            <a:xfrm>
              <a:off x="6712375" y="2348575"/>
              <a:ext cx="133800" cy="264050"/>
            </a:xfrm>
            <a:custGeom>
              <a:rect b="b" l="l" r="r" t="t"/>
              <a:pathLst>
                <a:path extrusionOk="0" h="10562" w="5352">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6086975" y="2307975"/>
              <a:ext cx="85775" cy="132600"/>
            </a:xfrm>
            <a:custGeom>
              <a:rect b="b" l="l" r="r" t="t"/>
              <a:pathLst>
                <a:path extrusionOk="0" h="5304" w="3431">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3"/>
            <p:cNvSpPr/>
            <p:nvPr/>
          </p:nvSpPr>
          <p:spPr>
            <a:xfrm>
              <a:off x="6340800" y="2308800"/>
              <a:ext cx="117800" cy="144325"/>
            </a:xfrm>
            <a:custGeom>
              <a:rect b="b" l="l" r="r" t="t"/>
              <a:pathLst>
                <a:path extrusionOk="0" h="5773" w="4712">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p:nvPr/>
          </p:nvSpPr>
          <p:spPr>
            <a:xfrm>
              <a:off x="5509600" y="2414825"/>
              <a:ext cx="1514950" cy="1034825"/>
            </a:xfrm>
            <a:custGeom>
              <a:rect b="b" l="l" r="r" t="t"/>
              <a:pathLst>
                <a:path extrusionOk="0" h="41393" w="60598">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p:nvPr/>
          </p:nvSpPr>
          <p:spPr>
            <a:xfrm>
              <a:off x="5764575" y="2747125"/>
              <a:ext cx="74325" cy="78200"/>
            </a:xfrm>
            <a:custGeom>
              <a:rect b="b" l="l" r="r" t="t"/>
              <a:pathLst>
                <a:path extrusionOk="0" h="3128" w="2973">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5936075" y="2859600"/>
              <a:ext cx="58875" cy="58625"/>
            </a:xfrm>
            <a:custGeom>
              <a:rect b="b" l="l" r="r" t="t"/>
              <a:pathLst>
                <a:path extrusionOk="0" h="2345" w="2355">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3"/>
            <p:cNvSpPr/>
            <p:nvPr/>
          </p:nvSpPr>
          <p:spPr>
            <a:xfrm>
              <a:off x="6259650" y="2548825"/>
              <a:ext cx="96050" cy="91025"/>
            </a:xfrm>
            <a:custGeom>
              <a:rect b="b" l="l" r="r" t="t"/>
              <a:pathLst>
                <a:path extrusionOk="0" h="3641" w="3842">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3"/>
            <p:cNvSpPr/>
            <p:nvPr/>
          </p:nvSpPr>
          <p:spPr>
            <a:xfrm>
              <a:off x="6259700" y="3109700"/>
              <a:ext cx="96000" cy="91150"/>
            </a:xfrm>
            <a:custGeom>
              <a:rect b="b" l="l" r="r" t="t"/>
              <a:pathLst>
                <a:path extrusionOk="0" h="3646" w="384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a:off x="6655225" y="2692450"/>
              <a:ext cx="62900" cy="64275"/>
            </a:xfrm>
            <a:custGeom>
              <a:rect b="b" l="l" r="r" t="t"/>
              <a:pathLst>
                <a:path extrusionOk="0" h="2571" w="2516">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3"/>
            <p:cNvSpPr/>
            <p:nvPr/>
          </p:nvSpPr>
          <p:spPr>
            <a:xfrm>
              <a:off x="6722000" y="2977175"/>
              <a:ext cx="92175" cy="90250"/>
            </a:xfrm>
            <a:custGeom>
              <a:rect b="b" l="l" r="r" t="t"/>
              <a:pathLst>
                <a:path extrusionOk="0" h="3610" w="3687">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a:off x="6840450" y="2860725"/>
              <a:ext cx="56050" cy="45775"/>
            </a:xfrm>
            <a:custGeom>
              <a:rect b="b" l="l" r="r" t="t"/>
              <a:pathLst>
                <a:path extrusionOk="0" h="1831" w="2242">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5708550" y="3019150"/>
              <a:ext cx="66325" cy="59550"/>
            </a:xfrm>
            <a:custGeom>
              <a:rect b="b" l="l" r="r" t="t"/>
              <a:pathLst>
                <a:path extrusionOk="0" h="2382" w="2653">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a:off x="6076700" y="2619175"/>
              <a:ext cx="40025" cy="44550"/>
            </a:xfrm>
            <a:custGeom>
              <a:rect b="b" l="l" r="r" t="t"/>
              <a:pathLst>
                <a:path extrusionOk="0" h="1782" w="1601">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a:off x="6349950" y="2840850"/>
              <a:ext cx="51475" cy="45500"/>
            </a:xfrm>
            <a:custGeom>
              <a:rect b="b" l="l" r="r" t="t"/>
              <a:pathLst>
                <a:path extrusionOk="0" h="1820" w="2059">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a:off x="6105275" y="3014650"/>
              <a:ext cx="51475" cy="45475"/>
            </a:xfrm>
            <a:custGeom>
              <a:rect b="b" l="l" r="r" t="t"/>
              <a:pathLst>
                <a:path extrusionOk="0" h="1819" w="2059">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3"/>
            <p:cNvSpPr/>
            <p:nvPr/>
          </p:nvSpPr>
          <p:spPr>
            <a:xfrm>
              <a:off x="6578625" y="3255000"/>
              <a:ext cx="52600" cy="46425"/>
            </a:xfrm>
            <a:custGeom>
              <a:rect b="b" l="l" r="r" t="t"/>
              <a:pathLst>
                <a:path extrusionOk="0" h="1857" w="2104">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3"/>
            <p:cNvSpPr/>
            <p:nvPr/>
          </p:nvSpPr>
          <p:spPr>
            <a:xfrm>
              <a:off x="5826300" y="3235750"/>
              <a:ext cx="51475" cy="56050"/>
            </a:xfrm>
            <a:custGeom>
              <a:rect b="b" l="l" r="r" t="t"/>
              <a:pathLst>
                <a:path extrusionOk="0" h="2242" w="2059">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3"/>
            <p:cNvSpPr/>
            <p:nvPr/>
          </p:nvSpPr>
          <p:spPr>
            <a:xfrm>
              <a:off x="6577475" y="3022650"/>
              <a:ext cx="40050" cy="35275"/>
            </a:xfrm>
            <a:custGeom>
              <a:rect b="b" l="l" r="r" t="t"/>
              <a:pathLst>
                <a:path extrusionOk="0" h="1411" w="1602">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3"/>
            <p:cNvSpPr/>
            <p:nvPr/>
          </p:nvSpPr>
          <p:spPr>
            <a:xfrm>
              <a:off x="6388825" y="2598925"/>
              <a:ext cx="106350" cy="100225"/>
            </a:xfrm>
            <a:custGeom>
              <a:rect b="b" l="l" r="r" t="t"/>
              <a:pathLst>
                <a:path extrusionOk="0" h="4009" w="4254">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3"/>
            <p:cNvSpPr/>
            <p:nvPr/>
          </p:nvSpPr>
          <p:spPr>
            <a:xfrm>
              <a:off x="5835450" y="2647475"/>
              <a:ext cx="109800" cy="100575"/>
            </a:xfrm>
            <a:custGeom>
              <a:rect b="b" l="l" r="r" t="t"/>
              <a:pathLst>
                <a:path extrusionOk="0" h="4023" w="4392">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23"/>
          <p:cNvGrpSpPr/>
          <p:nvPr/>
        </p:nvGrpSpPr>
        <p:grpSpPr>
          <a:xfrm rot="3843590">
            <a:off x="8786128" y="3856804"/>
            <a:ext cx="871324" cy="1189507"/>
            <a:chOff x="2516825" y="2364538"/>
            <a:chExt cx="1214225" cy="1657625"/>
          </a:xfrm>
        </p:grpSpPr>
        <p:sp>
          <p:nvSpPr>
            <p:cNvPr id="726" name="Google Shape;726;p23"/>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3"/>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3"/>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3"/>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3"/>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3"/>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3"/>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3"/>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3"/>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3"/>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3"/>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3"/>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3"/>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3"/>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3"/>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3"/>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TWO_COLUMNS_1">
    <p:spTree>
      <p:nvGrpSpPr>
        <p:cNvPr id="743" name="Shape 743"/>
        <p:cNvGrpSpPr/>
        <p:nvPr/>
      </p:nvGrpSpPr>
      <p:grpSpPr>
        <a:xfrm>
          <a:off x="0" y="0"/>
          <a:ext cx="0" cy="0"/>
          <a:chOff x="0" y="0"/>
          <a:chExt cx="0" cy="0"/>
        </a:xfrm>
      </p:grpSpPr>
      <p:sp>
        <p:nvSpPr>
          <p:cNvPr id="744" name="Google Shape;744;p24"/>
          <p:cNvSpPr txBox="1"/>
          <p:nvPr>
            <p:ph type="title"/>
          </p:nvPr>
        </p:nvSpPr>
        <p:spPr>
          <a:xfrm>
            <a:off x="311700" y="3626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745" name="Google Shape;745;p24"/>
          <p:cNvGrpSpPr/>
          <p:nvPr/>
        </p:nvGrpSpPr>
        <p:grpSpPr>
          <a:xfrm flipH="1">
            <a:off x="-1702355" y="-688724"/>
            <a:ext cx="2462211" cy="2462211"/>
            <a:chOff x="6594675" y="2594175"/>
            <a:chExt cx="2549400" cy="2549400"/>
          </a:xfrm>
        </p:grpSpPr>
        <p:sp>
          <p:nvSpPr>
            <p:cNvPr id="746" name="Google Shape;746;p24"/>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24"/>
          <p:cNvGrpSpPr/>
          <p:nvPr/>
        </p:nvGrpSpPr>
        <p:grpSpPr>
          <a:xfrm>
            <a:off x="8384145" y="3370013"/>
            <a:ext cx="2462211" cy="2462211"/>
            <a:chOff x="6594675" y="2594175"/>
            <a:chExt cx="2549400" cy="2549400"/>
          </a:xfrm>
        </p:grpSpPr>
        <p:sp>
          <p:nvSpPr>
            <p:cNvPr id="749" name="Google Shape;749;p24"/>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24"/>
          <p:cNvSpPr txBox="1"/>
          <p:nvPr>
            <p:ph idx="1" type="subTitle"/>
          </p:nvPr>
        </p:nvSpPr>
        <p:spPr>
          <a:xfrm>
            <a:off x="515869" y="1148400"/>
            <a:ext cx="3946500" cy="2846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600"/>
              <a:buChar char="●"/>
              <a:defRPr/>
            </a:lvl1pPr>
            <a:lvl2pPr lvl="1">
              <a:spcBef>
                <a:spcPts val="1600"/>
              </a:spcBef>
              <a:spcAft>
                <a:spcPts val="0"/>
              </a:spcAft>
              <a:buSzPts val="1600"/>
              <a:buChar char="○"/>
              <a:defRPr/>
            </a:lvl2pPr>
            <a:lvl3pPr lvl="2">
              <a:spcBef>
                <a:spcPts val="1600"/>
              </a:spcBef>
              <a:spcAft>
                <a:spcPts val="0"/>
              </a:spcAft>
              <a:buSzPts val="1600"/>
              <a:buChar char="■"/>
              <a:defRPr/>
            </a:lvl3pPr>
            <a:lvl4pPr lvl="3">
              <a:spcBef>
                <a:spcPts val="1600"/>
              </a:spcBef>
              <a:spcAft>
                <a:spcPts val="0"/>
              </a:spcAft>
              <a:buSzPts val="1600"/>
              <a:buChar char="●"/>
              <a:defRPr/>
            </a:lvl4pPr>
            <a:lvl5pPr lvl="4">
              <a:spcBef>
                <a:spcPts val="1600"/>
              </a:spcBef>
              <a:spcAft>
                <a:spcPts val="0"/>
              </a:spcAft>
              <a:buSzPts val="1600"/>
              <a:buChar char="○"/>
              <a:defRPr/>
            </a:lvl5pPr>
            <a:lvl6pPr lvl="5">
              <a:spcBef>
                <a:spcPts val="1600"/>
              </a:spcBef>
              <a:spcAft>
                <a:spcPts val="0"/>
              </a:spcAft>
              <a:buSzPts val="1600"/>
              <a:buChar char="■"/>
              <a:defRPr/>
            </a:lvl6pPr>
            <a:lvl7pPr lvl="6">
              <a:spcBef>
                <a:spcPts val="1600"/>
              </a:spcBef>
              <a:spcAft>
                <a:spcPts val="0"/>
              </a:spcAft>
              <a:buSzPts val="1600"/>
              <a:buChar char="●"/>
              <a:defRPr/>
            </a:lvl7pPr>
            <a:lvl8pPr lvl="7">
              <a:spcBef>
                <a:spcPts val="1600"/>
              </a:spcBef>
              <a:spcAft>
                <a:spcPts val="0"/>
              </a:spcAft>
              <a:buSzPts val="1600"/>
              <a:buChar char="○"/>
              <a:defRPr/>
            </a:lvl8pPr>
            <a:lvl9pPr lvl="8">
              <a:spcBef>
                <a:spcPts val="1600"/>
              </a:spcBef>
              <a:spcAft>
                <a:spcPts val="1600"/>
              </a:spcAft>
              <a:buSzPts val="1600"/>
              <a:buChar char="■"/>
              <a:defRPr/>
            </a:lvl9pPr>
          </a:lstStyle>
          <a:p/>
        </p:txBody>
      </p:sp>
      <p:sp>
        <p:nvSpPr>
          <p:cNvPr id="752" name="Google Shape;752;p24"/>
          <p:cNvSpPr txBox="1"/>
          <p:nvPr>
            <p:ph idx="2" type="subTitle"/>
          </p:nvPr>
        </p:nvSpPr>
        <p:spPr>
          <a:xfrm>
            <a:off x="4681631" y="1148400"/>
            <a:ext cx="3946500" cy="2846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600"/>
              <a:buChar char="●"/>
              <a:defRPr/>
            </a:lvl1pPr>
            <a:lvl2pPr lvl="1">
              <a:spcBef>
                <a:spcPts val="1600"/>
              </a:spcBef>
              <a:spcAft>
                <a:spcPts val="0"/>
              </a:spcAft>
              <a:buSzPts val="1600"/>
              <a:buChar char="○"/>
              <a:defRPr/>
            </a:lvl2pPr>
            <a:lvl3pPr lvl="2">
              <a:spcBef>
                <a:spcPts val="1600"/>
              </a:spcBef>
              <a:spcAft>
                <a:spcPts val="0"/>
              </a:spcAft>
              <a:buSzPts val="1600"/>
              <a:buChar char="■"/>
              <a:defRPr/>
            </a:lvl3pPr>
            <a:lvl4pPr lvl="3">
              <a:spcBef>
                <a:spcPts val="1600"/>
              </a:spcBef>
              <a:spcAft>
                <a:spcPts val="0"/>
              </a:spcAft>
              <a:buSzPts val="1600"/>
              <a:buChar char="●"/>
              <a:defRPr/>
            </a:lvl4pPr>
            <a:lvl5pPr lvl="4">
              <a:spcBef>
                <a:spcPts val="1600"/>
              </a:spcBef>
              <a:spcAft>
                <a:spcPts val="0"/>
              </a:spcAft>
              <a:buSzPts val="1600"/>
              <a:buChar char="○"/>
              <a:defRPr/>
            </a:lvl5pPr>
            <a:lvl6pPr lvl="5">
              <a:spcBef>
                <a:spcPts val="1600"/>
              </a:spcBef>
              <a:spcAft>
                <a:spcPts val="0"/>
              </a:spcAft>
              <a:buSzPts val="1600"/>
              <a:buChar char="■"/>
              <a:defRPr/>
            </a:lvl6pPr>
            <a:lvl7pPr lvl="6">
              <a:spcBef>
                <a:spcPts val="1600"/>
              </a:spcBef>
              <a:spcAft>
                <a:spcPts val="0"/>
              </a:spcAft>
              <a:buSzPts val="1600"/>
              <a:buChar char="●"/>
              <a:defRPr/>
            </a:lvl7pPr>
            <a:lvl8pPr lvl="7">
              <a:spcBef>
                <a:spcPts val="1600"/>
              </a:spcBef>
              <a:spcAft>
                <a:spcPts val="0"/>
              </a:spcAft>
              <a:buSzPts val="1600"/>
              <a:buChar char="○"/>
              <a:defRPr/>
            </a:lvl8pPr>
            <a:lvl9pPr lvl="8">
              <a:spcBef>
                <a:spcPts val="1600"/>
              </a:spcBef>
              <a:spcAft>
                <a:spcPts val="1600"/>
              </a:spcAft>
              <a:buSzPts val="16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2_1">
    <p:spTree>
      <p:nvGrpSpPr>
        <p:cNvPr id="753" name="Shape 753"/>
        <p:cNvGrpSpPr/>
        <p:nvPr/>
      </p:nvGrpSpPr>
      <p:grpSpPr>
        <a:xfrm>
          <a:off x="0" y="0"/>
          <a:ext cx="0" cy="0"/>
          <a:chOff x="0" y="0"/>
          <a:chExt cx="0" cy="0"/>
        </a:xfrm>
      </p:grpSpPr>
      <p:grpSp>
        <p:nvGrpSpPr>
          <p:cNvPr id="754" name="Google Shape;754;p25"/>
          <p:cNvGrpSpPr/>
          <p:nvPr/>
        </p:nvGrpSpPr>
        <p:grpSpPr>
          <a:xfrm rot="5400000">
            <a:off x="-3435873" y="-247650"/>
            <a:ext cx="5790729" cy="5791581"/>
            <a:chOff x="-1523966" y="1"/>
            <a:chExt cx="5143200" cy="5143500"/>
          </a:xfrm>
        </p:grpSpPr>
        <p:sp>
          <p:nvSpPr>
            <p:cNvPr id="755" name="Google Shape;755;p25"/>
            <p:cNvSpPr/>
            <p:nvPr/>
          </p:nvSpPr>
          <p:spPr>
            <a:xfrm flipH="1">
              <a:off x="-1523966" y="1"/>
              <a:ext cx="5143200" cy="51435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flipH="1">
              <a:off x="-619166" y="452387"/>
              <a:ext cx="4238400" cy="4238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25"/>
          <p:cNvGrpSpPr/>
          <p:nvPr/>
        </p:nvGrpSpPr>
        <p:grpSpPr>
          <a:xfrm rot="5400000">
            <a:off x="6789144" y="-247650"/>
            <a:ext cx="5790729" cy="5791581"/>
            <a:chOff x="5943634" y="1"/>
            <a:chExt cx="5143200" cy="5143500"/>
          </a:xfrm>
        </p:grpSpPr>
        <p:sp>
          <p:nvSpPr>
            <p:cNvPr id="758" name="Google Shape;758;p25"/>
            <p:cNvSpPr/>
            <p:nvPr/>
          </p:nvSpPr>
          <p:spPr>
            <a:xfrm>
              <a:off x="5943634" y="1"/>
              <a:ext cx="5143200" cy="51435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5943634" y="452387"/>
              <a:ext cx="4238400" cy="4238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0" name="Google Shape;760;p25"/>
          <p:cNvSpPr txBox="1"/>
          <p:nvPr>
            <p:ph type="title"/>
          </p:nvPr>
        </p:nvSpPr>
        <p:spPr>
          <a:xfrm>
            <a:off x="2740950" y="580200"/>
            <a:ext cx="36621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1" name="Google Shape;761;p25"/>
          <p:cNvSpPr txBox="1"/>
          <p:nvPr/>
        </p:nvSpPr>
        <p:spPr>
          <a:xfrm>
            <a:off x="3002413" y="3268750"/>
            <a:ext cx="3139200" cy="94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Nunito"/>
                <a:ea typeface="Nunito"/>
                <a:cs typeface="Nunito"/>
                <a:sym typeface="Nunito"/>
              </a:rPr>
              <a:t>CREDITS: This presentation template was created by </a:t>
            </a:r>
            <a:r>
              <a:rPr b="1" lang="en">
                <a:solidFill>
                  <a:schemeClr val="dk2"/>
                </a:solidFill>
                <a:latin typeface="Nunito"/>
                <a:ea typeface="Nunito"/>
                <a:cs typeface="Nunito"/>
                <a:sym typeface="Nunito"/>
              </a:rPr>
              <a:t>Slidesgo</a:t>
            </a:r>
            <a:r>
              <a:rPr lang="en">
                <a:solidFill>
                  <a:schemeClr val="dk2"/>
                </a:solidFill>
                <a:latin typeface="Nunito"/>
                <a:ea typeface="Nunito"/>
                <a:cs typeface="Nunito"/>
                <a:sym typeface="Nunito"/>
              </a:rPr>
              <a:t>, including icons by </a:t>
            </a:r>
            <a:r>
              <a:rPr b="1" lang="en">
                <a:solidFill>
                  <a:schemeClr val="dk2"/>
                </a:solidFill>
                <a:latin typeface="Nunito"/>
                <a:ea typeface="Nunito"/>
                <a:cs typeface="Nunito"/>
                <a:sym typeface="Nunito"/>
              </a:rPr>
              <a:t>Flaticon</a:t>
            </a:r>
            <a:r>
              <a:rPr lang="en">
                <a:solidFill>
                  <a:schemeClr val="dk2"/>
                </a:solidFill>
                <a:latin typeface="Nunito"/>
                <a:ea typeface="Nunito"/>
                <a:cs typeface="Nunito"/>
                <a:sym typeface="Nunito"/>
              </a:rPr>
              <a:t>, and infographics &amp; images by </a:t>
            </a:r>
            <a:r>
              <a:rPr b="1" lang="en">
                <a:solidFill>
                  <a:schemeClr val="dk2"/>
                </a:solidFill>
                <a:latin typeface="Nunito"/>
                <a:ea typeface="Nunito"/>
                <a:cs typeface="Nunito"/>
                <a:sym typeface="Nunito"/>
              </a:rPr>
              <a:t>Freepik</a:t>
            </a:r>
            <a:endParaRPr b="1">
              <a:solidFill>
                <a:schemeClr val="dk2"/>
              </a:solidFill>
              <a:latin typeface="Nunito"/>
              <a:ea typeface="Nunito"/>
              <a:cs typeface="Nunito"/>
              <a:sym typeface="Nunito"/>
            </a:endParaRPr>
          </a:p>
        </p:txBody>
      </p:sp>
      <p:sp>
        <p:nvSpPr>
          <p:cNvPr id="762" name="Google Shape;762;p25"/>
          <p:cNvSpPr txBox="1"/>
          <p:nvPr>
            <p:ph idx="1" type="subTitle"/>
          </p:nvPr>
        </p:nvSpPr>
        <p:spPr>
          <a:xfrm>
            <a:off x="3263700" y="1182125"/>
            <a:ext cx="2616600" cy="1476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600">
                <a:latin typeface="Nunito"/>
                <a:ea typeface="Nunito"/>
                <a:cs typeface="Nunito"/>
                <a:sym typeface="Nunit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
    <p:spTree>
      <p:nvGrpSpPr>
        <p:cNvPr id="763" name="Shape 763"/>
        <p:cNvGrpSpPr/>
        <p:nvPr/>
      </p:nvGrpSpPr>
      <p:grpSpPr>
        <a:xfrm>
          <a:off x="0" y="0"/>
          <a:ext cx="0" cy="0"/>
          <a:chOff x="0" y="0"/>
          <a:chExt cx="0" cy="0"/>
        </a:xfrm>
      </p:grpSpPr>
      <p:grpSp>
        <p:nvGrpSpPr>
          <p:cNvPr id="764" name="Google Shape;764;p26"/>
          <p:cNvGrpSpPr/>
          <p:nvPr/>
        </p:nvGrpSpPr>
        <p:grpSpPr>
          <a:xfrm flipH="1">
            <a:off x="-1702355" y="1340645"/>
            <a:ext cx="2462211" cy="2462211"/>
            <a:chOff x="6594675" y="2594175"/>
            <a:chExt cx="2549400" cy="2549400"/>
          </a:xfrm>
        </p:grpSpPr>
        <p:sp>
          <p:nvSpPr>
            <p:cNvPr id="765" name="Google Shape;765;p26"/>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26"/>
          <p:cNvGrpSpPr/>
          <p:nvPr/>
        </p:nvGrpSpPr>
        <p:grpSpPr>
          <a:xfrm>
            <a:off x="8384145" y="1340645"/>
            <a:ext cx="2462211" cy="2462211"/>
            <a:chOff x="6594675" y="2594175"/>
            <a:chExt cx="2549400" cy="2549400"/>
          </a:xfrm>
        </p:grpSpPr>
        <p:sp>
          <p:nvSpPr>
            <p:cNvPr id="768" name="Google Shape;768;p26"/>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
    <p:spTree>
      <p:nvGrpSpPr>
        <p:cNvPr id="770" name="Shape 770"/>
        <p:cNvGrpSpPr/>
        <p:nvPr/>
      </p:nvGrpSpPr>
      <p:grpSpPr>
        <a:xfrm>
          <a:off x="0" y="0"/>
          <a:ext cx="0" cy="0"/>
          <a:chOff x="0" y="0"/>
          <a:chExt cx="0" cy="0"/>
        </a:xfrm>
      </p:grpSpPr>
      <p:grpSp>
        <p:nvGrpSpPr>
          <p:cNvPr id="771" name="Google Shape;771;p27"/>
          <p:cNvGrpSpPr/>
          <p:nvPr/>
        </p:nvGrpSpPr>
        <p:grpSpPr>
          <a:xfrm flipH="1" rot="5400000">
            <a:off x="3340895" y="-1219205"/>
            <a:ext cx="2462211" cy="2462211"/>
            <a:chOff x="6594675" y="2594175"/>
            <a:chExt cx="2549400" cy="2549400"/>
          </a:xfrm>
        </p:grpSpPr>
        <p:sp>
          <p:nvSpPr>
            <p:cNvPr id="772" name="Google Shape;772;p27"/>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27"/>
          <p:cNvGrpSpPr/>
          <p:nvPr/>
        </p:nvGrpSpPr>
        <p:grpSpPr>
          <a:xfrm rot="5400000">
            <a:off x="3340895" y="3900495"/>
            <a:ext cx="2462211" cy="2462211"/>
            <a:chOff x="6594675" y="2594175"/>
            <a:chExt cx="2549400" cy="2549400"/>
          </a:xfrm>
        </p:grpSpPr>
        <p:sp>
          <p:nvSpPr>
            <p:cNvPr id="775" name="Google Shape;775;p27"/>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526625" y="938400"/>
            <a:ext cx="7708500" cy="3301200"/>
          </a:xfrm>
          <a:prstGeom prst="rect">
            <a:avLst/>
          </a:prstGeom>
        </p:spPr>
        <p:txBody>
          <a:bodyPr anchorCtr="0" anchor="t" bIns="91425" lIns="91425" spcFirstLastPara="1" rIns="91425" wrap="square" tIns="91425">
            <a:noAutofit/>
          </a:bodyPr>
          <a:lstStyle>
            <a:lvl1pPr indent="-330200" lvl="0" marL="457200">
              <a:spcBef>
                <a:spcPts val="1000"/>
              </a:spcBef>
              <a:spcAft>
                <a:spcPts val="0"/>
              </a:spcAft>
              <a:buSzPts val="1600"/>
              <a:buChar char="●"/>
              <a:defRPr sz="1300">
                <a:latin typeface="Nunito"/>
                <a:ea typeface="Nunito"/>
                <a:cs typeface="Nunito"/>
                <a:sym typeface="Nunito"/>
              </a:defRPr>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61" name="Google Shape;61;p4"/>
          <p:cNvSpPr txBox="1"/>
          <p:nvPr>
            <p:ph type="title"/>
          </p:nvPr>
        </p:nvSpPr>
        <p:spPr>
          <a:xfrm>
            <a:off x="311700" y="3626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62" name="Google Shape;62;p4"/>
          <p:cNvGrpSpPr/>
          <p:nvPr/>
        </p:nvGrpSpPr>
        <p:grpSpPr>
          <a:xfrm flipH="1">
            <a:off x="-1816655" y="-688724"/>
            <a:ext cx="2462211" cy="2462211"/>
            <a:chOff x="6594675" y="2594175"/>
            <a:chExt cx="2549400" cy="2549400"/>
          </a:xfrm>
        </p:grpSpPr>
        <p:sp>
          <p:nvSpPr>
            <p:cNvPr id="63" name="Google Shape;63;p4"/>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4"/>
          <p:cNvGrpSpPr/>
          <p:nvPr/>
        </p:nvGrpSpPr>
        <p:grpSpPr>
          <a:xfrm>
            <a:off x="7888845" y="3370013"/>
            <a:ext cx="2462211" cy="2462211"/>
            <a:chOff x="6594675" y="2594175"/>
            <a:chExt cx="2549400" cy="2549400"/>
          </a:xfrm>
        </p:grpSpPr>
        <p:sp>
          <p:nvSpPr>
            <p:cNvPr id="66" name="Google Shape;66;p4"/>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4"/>
          <p:cNvGrpSpPr/>
          <p:nvPr/>
        </p:nvGrpSpPr>
        <p:grpSpPr>
          <a:xfrm>
            <a:off x="8832309" y="802205"/>
            <a:ext cx="921208" cy="973883"/>
            <a:chOff x="5387275" y="2307975"/>
            <a:chExt cx="1713875" cy="1811875"/>
          </a:xfrm>
        </p:grpSpPr>
        <p:sp>
          <p:nvSpPr>
            <p:cNvPr id="69" name="Google Shape;69;p4"/>
            <p:cNvSpPr/>
            <p:nvPr/>
          </p:nvSpPr>
          <p:spPr>
            <a:xfrm>
              <a:off x="5600050" y="3234575"/>
              <a:ext cx="242300" cy="885275"/>
            </a:xfrm>
            <a:custGeom>
              <a:rect b="b" l="l" r="r" t="t"/>
              <a:pathLst>
                <a:path extrusionOk="0" h="35411" w="9692">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5675375" y="3255150"/>
              <a:ext cx="297300" cy="675775"/>
            </a:xfrm>
            <a:custGeom>
              <a:rect b="b" l="l" r="r" t="t"/>
              <a:pathLst>
                <a:path extrusionOk="0" h="27031" w="11892">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6590050" y="3248300"/>
              <a:ext cx="294975" cy="821175"/>
            </a:xfrm>
            <a:custGeom>
              <a:rect b="b" l="l" r="r" t="t"/>
              <a:pathLst>
                <a:path extrusionOk="0" h="32847" w="11799">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6451700" y="3292925"/>
              <a:ext cx="339600" cy="604850"/>
            </a:xfrm>
            <a:custGeom>
              <a:rect b="b" l="l" r="r" t="t"/>
              <a:pathLst>
                <a:path extrusionOk="0" h="24194" w="13584">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5534750" y="3123650"/>
              <a:ext cx="102925" cy="642950"/>
            </a:xfrm>
            <a:custGeom>
              <a:rect b="b" l="l" r="r" t="t"/>
              <a:pathLst>
                <a:path extrusionOk="0" h="25718" w="4117">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6855300" y="3155675"/>
              <a:ext cx="115500" cy="677150"/>
            </a:xfrm>
            <a:custGeom>
              <a:rect b="b" l="l" r="r" t="t"/>
              <a:pathLst>
                <a:path extrusionOk="0" h="27086" w="462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6935325" y="3044775"/>
              <a:ext cx="165825" cy="297150"/>
            </a:xfrm>
            <a:custGeom>
              <a:rect b="b" l="l" r="r" t="t"/>
              <a:pathLst>
                <a:path extrusionOk="0" h="11886" w="6633">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5387275" y="3010675"/>
              <a:ext cx="178375" cy="375375"/>
            </a:xfrm>
            <a:custGeom>
              <a:rect b="b" l="l" r="r" t="t"/>
              <a:pathLst>
                <a:path extrusionOk="0" h="15015" w="7135">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5811450" y="3411700"/>
              <a:ext cx="181800" cy="204950"/>
            </a:xfrm>
            <a:custGeom>
              <a:rect b="b" l="l" r="r" t="t"/>
              <a:pathLst>
                <a:path extrusionOk="0" h="8198" w="7272">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6373950" y="3364950"/>
              <a:ext cx="306450" cy="305300"/>
            </a:xfrm>
            <a:custGeom>
              <a:rect b="b" l="l" r="r" t="t"/>
              <a:pathLst>
                <a:path extrusionOk="0" h="12212" w="12258">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5706250" y="2350375"/>
              <a:ext cx="81200" cy="281600"/>
            </a:xfrm>
            <a:custGeom>
              <a:rect b="b" l="l" r="r" t="t"/>
              <a:pathLst>
                <a:path extrusionOk="0" h="11264" w="3248">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6712375" y="2348575"/>
              <a:ext cx="133800" cy="264050"/>
            </a:xfrm>
            <a:custGeom>
              <a:rect b="b" l="l" r="r" t="t"/>
              <a:pathLst>
                <a:path extrusionOk="0" h="10562" w="5352">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6086975" y="2307975"/>
              <a:ext cx="85775" cy="132600"/>
            </a:xfrm>
            <a:custGeom>
              <a:rect b="b" l="l" r="r" t="t"/>
              <a:pathLst>
                <a:path extrusionOk="0" h="5304" w="3431">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6340800" y="2308800"/>
              <a:ext cx="117800" cy="144325"/>
            </a:xfrm>
            <a:custGeom>
              <a:rect b="b" l="l" r="r" t="t"/>
              <a:pathLst>
                <a:path extrusionOk="0" h="5773" w="4712">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509600" y="2414825"/>
              <a:ext cx="1514950" cy="1034825"/>
            </a:xfrm>
            <a:custGeom>
              <a:rect b="b" l="l" r="r" t="t"/>
              <a:pathLst>
                <a:path extrusionOk="0" h="41393" w="60598">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64575" y="2747125"/>
              <a:ext cx="74325" cy="78200"/>
            </a:xfrm>
            <a:custGeom>
              <a:rect b="b" l="l" r="r" t="t"/>
              <a:pathLst>
                <a:path extrusionOk="0" h="3128" w="2973">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5936075" y="2859600"/>
              <a:ext cx="58875" cy="58625"/>
            </a:xfrm>
            <a:custGeom>
              <a:rect b="b" l="l" r="r" t="t"/>
              <a:pathLst>
                <a:path extrusionOk="0" h="2345" w="2355">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6259650" y="2548825"/>
              <a:ext cx="96050" cy="91025"/>
            </a:xfrm>
            <a:custGeom>
              <a:rect b="b" l="l" r="r" t="t"/>
              <a:pathLst>
                <a:path extrusionOk="0" h="3641" w="3842">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6259700" y="3109700"/>
              <a:ext cx="96000" cy="91150"/>
            </a:xfrm>
            <a:custGeom>
              <a:rect b="b" l="l" r="r" t="t"/>
              <a:pathLst>
                <a:path extrusionOk="0" h="3646" w="384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6655225" y="2692450"/>
              <a:ext cx="62900" cy="64275"/>
            </a:xfrm>
            <a:custGeom>
              <a:rect b="b" l="l" r="r" t="t"/>
              <a:pathLst>
                <a:path extrusionOk="0" h="2571" w="2516">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6722000" y="2977175"/>
              <a:ext cx="92175" cy="90250"/>
            </a:xfrm>
            <a:custGeom>
              <a:rect b="b" l="l" r="r" t="t"/>
              <a:pathLst>
                <a:path extrusionOk="0" h="3610" w="3687">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6840450" y="2860725"/>
              <a:ext cx="56050" cy="45775"/>
            </a:xfrm>
            <a:custGeom>
              <a:rect b="b" l="l" r="r" t="t"/>
              <a:pathLst>
                <a:path extrusionOk="0" h="1831" w="2242">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5708550" y="3019150"/>
              <a:ext cx="66325" cy="59550"/>
            </a:xfrm>
            <a:custGeom>
              <a:rect b="b" l="l" r="r" t="t"/>
              <a:pathLst>
                <a:path extrusionOk="0" h="2382" w="2653">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6076700" y="2619175"/>
              <a:ext cx="40025" cy="44550"/>
            </a:xfrm>
            <a:custGeom>
              <a:rect b="b" l="l" r="r" t="t"/>
              <a:pathLst>
                <a:path extrusionOk="0" h="1782" w="1601">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6349950" y="2840850"/>
              <a:ext cx="51475" cy="45500"/>
            </a:xfrm>
            <a:custGeom>
              <a:rect b="b" l="l" r="r" t="t"/>
              <a:pathLst>
                <a:path extrusionOk="0" h="1820" w="2059">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6105275" y="3014650"/>
              <a:ext cx="51475" cy="45475"/>
            </a:xfrm>
            <a:custGeom>
              <a:rect b="b" l="l" r="r" t="t"/>
              <a:pathLst>
                <a:path extrusionOk="0" h="1819" w="2059">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6578625" y="3255000"/>
              <a:ext cx="52600" cy="46425"/>
            </a:xfrm>
            <a:custGeom>
              <a:rect b="b" l="l" r="r" t="t"/>
              <a:pathLst>
                <a:path extrusionOk="0" h="1857" w="2104">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5826300" y="3235750"/>
              <a:ext cx="51475" cy="56050"/>
            </a:xfrm>
            <a:custGeom>
              <a:rect b="b" l="l" r="r" t="t"/>
              <a:pathLst>
                <a:path extrusionOk="0" h="2242" w="2059">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6577475" y="3022650"/>
              <a:ext cx="40050" cy="35275"/>
            </a:xfrm>
            <a:custGeom>
              <a:rect b="b" l="l" r="r" t="t"/>
              <a:pathLst>
                <a:path extrusionOk="0" h="1411" w="1602">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388825" y="2598925"/>
              <a:ext cx="106350" cy="100225"/>
            </a:xfrm>
            <a:custGeom>
              <a:rect b="b" l="l" r="r" t="t"/>
              <a:pathLst>
                <a:path extrusionOk="0" h="4009" w="4254">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5835450" y="2647475"/>
              <a:ext cx="109800" cy="100575"/>
            </a:xfrm>
            <a:custGeom>
              <a:rect b="b" l="l" r="r" t="t"/>
              <a:pathLst>
                <a:path extrusionOk="0" h="4023" w="4392">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4"/>
          <p:cNvGrpSpPr/>
          <p:nvPr/>
        </p:nvGrpSpPr>
        <p:grpSpPr>
          <a:xfrm>
            <a:off x="-216915" y="4160589"/>
            <a:ext cx="871328" cy="1189512"/>
            <a:chOff x="2516825" y="2364538"/>
            <a:chExt cx="1214225" cy="1657625"/>
          </a:xfrm>
        </p:grpSpPr>
        <p:sp>
          <p:nvSpPr>
            <p:cNvPr id="101" name="Google Shape;101;p4"/>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8" name="Shape 118"/>
        <p:cNvGrpSpPr/>
        <p:nvPr/>
      </p:nvGrpSpPr>
      <p:grpSpPr>
        <a:xfrm>
          <a:off x="0" y="0"/>
          <a:ext cx="0" cy="0"/>
          <a:chOff x="0" y="0"/>
          <a:chExt cx="0" cy="0"/>
        </a:xfrm>
      </p:grpSpPr>
      <p:sp>
        <p:nvSpPr>
          <p:cNvPr id="119" name="Google Shape;119;p5"/>
          <p:cNvSpPr txBox="1"/>
          <p:nvPr>
            <p:ph type="title"/>
          </p:nvPr>
        </p:nvSpPr>
        <p:spPr>
          <a:xfrm>
            <a:off x="311700" y="3626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0" name="Google Shape;120;p5"/>
          <p:cNvSpPr txBox="1"/>
          <p:nvPr>
            <p:ph idx="2" type="title"/>
          </p:nvPr>
        </p:nvSpPr>
        <p:spPr>
          <a:xfrm>
            <a:off x="1327513" y="1308025"/>
            <a:ext cx="2448300" cy="393600"/>
          </a:xfrm>
          <a:prstGeom prst="rect">
            <a:avLst/>
          </a:prstGeom>
        </p:spPr>
        <p:txBody>
          <a:bodyPr anchorCtr="0" anchor="b" bIns="91425" lIns="91425" spcFirstLastPara="1" rIns="91425" wrap="square" tIns="91425">
            <a:noAutofit/>
          </a:bodyPr>
          <a:lstStyle>
            <a:lvl1pPr lvl="0" rtl="0">
              <a:spcBef>
                <a:spcPts val="0"/>
              </a:spcBef>
              <a:spcAft>
                <a:spcPts val="0"/>
              </a:spcAft>
              <a:buSzPts val="1700"/>
              <a:buNone/>
              <a:defRPr sz="17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121" name="Google Shape;121;p5"/>
          <p:cNvSpPr txBox="1"/>
          <p:nvPr>
            <p:ph idx="3" type="title"/>
          </p:nvPr>
        </p:nvSpPr>
        <p:spPr>
          <a:xfrm>
            <a:off x="5368188" y="1308025"/>
            <a:ext cx="2448300" cy="393600"/>
          </a:xfrm>
          <a:prstGeom prst="rect">
            <a:avLst/>
          </a:prstGeom>
        </p:spPr>
        <p:txBody>
          <a:bodyPr anchorCtr="0" anchor="b" bIns="91425" lIns="91425" spcFirstLastPara="1" rIns="91425" wrap="square" tIns="91425">
            <a:noAutofit/>
          </a:bodyPr>
          <a:lstStyle>
            <a:lvl1pPr lvl="0" rtl="0">
              <a:spcBef>
                <a:spcPts val="0"/>
              </a:spcBef>
              <a:spcAft>
                <a:spcPts val="0"/>
              </a:spcAft>
              <a:buSzPts val="1700"/>
              <a:buNone/>
              <a:defRPr sz="17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grpSp>
        <p:nvGrpSpPr>
          <p:cNvPr id="122" name="Google Shape;122;p5"/>
          <p:cNvGrpSpPr/>
          <p:nvPr/>
        </p:nvGrpSpPr>
        <p:grpSpPr>
          <a:xfrm>
            <a:off x="8384145" y="-688724"/>
            <a:ext cx="2462211" cy="2462211"/>
            <a:chOff x="6594675" y="2594175"/>
            <a:chExt cx="2549400" cy="2549400"/>
          </a:xfrm>
        </p:grpSpPr>
        <p:sp>
          <p:nvSpPr>
            <p:cNvPr id="123" name="Google Shape;123;p5"/>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5"/>
          <p:cNvGrpSpPr/>
          <p:nvPr/>
        </p:nvGrpSpPr>
        <p:grpSpPr>
          <a:xfrm flipH="1">
            <a:off x="-1702355" y="3370013"/>
            <a:ext cx="2462211" cy="2462211"/>
            <a:chOff x="6594675" y="2594175"/>
            <a:chExt cx="2549400" cy="2549400"/>
          </a:xfrm>
        </p:grpSpPr>
        <p:sp>
          <p:nvSpPr>
            <p:cNvPr id="126" name="Google Shape;126;p5"/>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5"/>
          <p:cNvSpPr txBox="1"/>
          <p:nvPr>
            <p:ph idx="1" type="subTitle"/>
          </p:nvPr>
        </p:nvSpPr>
        <p:spPr>
          <a:xfrm>
            <a:off x="859963" y="1779325"/>
            <a:ext cx="3383400" cy="27432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latin typeface="Nunito"/>
                <a:ea typeface="Nunito"/>
                <a:cs typeface="Nunito"/>
                <a:sym typeface="Nunito"/>
              </a:defRPr>
            </a:lvl1pPr>
            <a:lvl2pPr lvl="1">
              <a:spcBef>
                <a:spcPts val="10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129" name="Google Shape;129;p5"/>
          <p:cNvSpPr txBox="1"/>
          <p:nvPr>
            <p:ph idx="4" type="subTitle"/>
          </p:nvPr>
        </p:nvSpPr>
        <p:spPr>
          <a:xfrm>
            <a:off x="4900638" y="1779325"/>
            <a:ext cx="3383400" cy="27432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latin typeface="Nunito"/>
                <a:ea typeface="Nunito"/>
                <a:cs typeface="Nunito"/>
                <a:sym typeface="Nunito"/>
              </a:defRPr>
            </a:lvl1pPr>
            <a:lvl2pPr lvl="1">
              <a:spcBef>
                <a:spcPts val="10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grpSp>
        <p:nvGrpSpPr>
          <p:cNvPr id="130" name="Google Shape;130;p5"/>
          <p:cNvGrpSpPr/>
          <p:nvPr/>
        </p:nvGrpSpPr>
        <p:grpSpPr>
          <a:xfrm rot="789418">
            <a:off x="8557124" y="3598128"/>
            <a:ext cx="861382" cy="910636"/>
            <a:chOff x="5387275" y="2307975"/>
            <a:chExt cx="1713875" cy="1811875"/>
          </a:xfrm>
        </p:grpSpPr>
        <p:sp>
          <p:nvSpPr>
            <p:cNvPr id="131" name="Google Shape;131;p5"/>
            <p:cNvSpPr/>
            <p:nvPr/>
          </p:nvSpPr>
          <p:spPr>
            <a:xfrm>
              <a:off x="5600050" y="3234575"/>
              <a:ext cx="242300" cy="885275"/>
            </a:xfrm>
            <a:custGeom>
              <a:rect b="b" l="l" r="r" t="t"/>
              <a:pathLst>
                <a:path extrusionOk="0" h="35411" w="9692">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5675375" y="3255150"/>
              <a:ext cx="297300" cy="675775"/>
            </a:xfrm>
            <a:custGeom>
              <a:rect b="b" l="l" r="r" t="t"/>
              <a:pathLst>
                <a:path extrusionOk="0" h="27031" w="11892">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6590050" y="3248300"/>
              <a:ext cx="294975" cy="821175"/>
            </a:xfrm>
            <a:custGeom>
              <a:rect b="b" l="l" r="r" t="t"/>
              <a:pathLst>
                <a:path extrusionOk="0" h="32847" w="11799">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6451700" y="3292925"/>
              <a:ext cx="339600" cy="604850"/>
            </a:xfrm>
            <a:custGeom>
              <a:rect b="b" l="l" r="r" t="t"/>
              <a:pathLst>
                <a:path extrusionOk="0" h="24194" w="13584">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5534750" y="3123650"/>
              <a:ext cx="102925" cy="642950"/>
            </a:xfrm>
            <a:custGeom>
              <a:rect b="b" l="l" r="r" t="t"/>
              <a:pathLst>
                <a:path extrusionOk="0" h="25718" w="4117">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6855300" y="3155675"/>
              <a:ext cx="115500" cy="677150"/>
            </a:xfrm>
            <a:custGeom>
              <a:rect b="b" l="l" r="r" t="t"/>
              <a:pathLst>
                <a:path extrusionOk="0" h="27086" w="462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6935325" y="3044775"/>
              <a:ext cx="165825" cy="297150"/>
            </a:xfrm>
            <a:custGeom>
              <a:rect b="b" l="l" r="r" t="t"/>
              <a:pathLst>
                <a:path extrusionOk="0" h="11886" w="6633">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5387275" y="3010675"/>
              <a:ext cx="178375" cy="375375"/>
            </a:xfrm>
            <a:custGeom>
              <a:rect b="b" l="l" r="r" t="t"/>
              <a:pathLst>
                <a:path extrusionOk="0" h="15015" w="7135">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5811450" y="3411700"/>
              <a:ext cx="181800" cy="204950"/>
            </a:xfrm>
            <a:custGeom>
              <a:rect b="b" l="l" r="r" t="t"/>
              <a:pathLst>
                <a:path extrusionOk="0" h="8198" w="7272">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6373950" y="3364950"/>
              <a:ext cx="306450" cy="305300"/>
            </a:xfrm>
            <a:custGeom>
              <a:rect b="b" l="l" r="r" t="t"/>
              <a:pathLst>
                <a:path extrusionOk="0" h="12212" w="12258">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5706250" y="2350375"/>
              <a:ext cx="81200" cy="281600"/>
            </a:xfrm>
            <a:custGeom>
              <a:rect b="b" l="l" r="r" t="t"/>
              <a:pathLst>
                <a:path extrusionOk="0" h="11264" w="3248">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6712375" y="2348575"/>
              <a:ext cx="133800" cy="264050"/>
            </a:xfrm>
            <a:custGeom>
              <a:rect b="b" l="l" r="r" t="t"/>
              <a:pathLst>
                <a:path extrusionOk="0" h="10562" w="5352">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6086975" y="2307975"/>
              <a:ext cx="85775" cy="132600"/>
            </a:xfrm>
            <a:custGeom>
              <a:rect b="b" l="l" r="r" t="t"/>
              <a:pathLst>
                <a:path extrusionOk="0" h="5304" w="3431">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340800" y="2308800"/>
              <a:ext cx="117800" cy="144325"/>
            </a:xfrm>
            <a:custGeom>
              <a:rect b="b" l="l" r="r" t="t"/>
              <a:pathLst>
                <a:path extrusionOk="0" h="5773" w="4712">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5509600" y="2414825"/>
              <a:ext cx="1514950" cy="1034825"/>
            </a:xfrm>
            <a:custGeom>
              <a:rect b="b" l="l" r="r" t="t"/>
              <a:pathLst>
                <a:path extrusionOk="0" h="41393" w="60598">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5764575" y="2747125"/>
              <a:ext cx="74325" cy="78200"/>
            </a:xfrm>
            <a:custGeom>
              <a:rect b="b" l="l" r="r" t="t"/>
              <a:pathLst>
                <a:path extrusionOk="0" h="3128" w="2973">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5936075" y="2859600"/>
              <a:ext cx="58875" cy="58625"/>
            </a:xfrm>
            <a:custGeom>
              <a:rect b="b" l="l" r="r" t="t"/>
              <a:pathLst>
                <a:path extrusionOk="0" h="2345" w="2355">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6259650" y="2548825"/>
              <a:ext cx="96050" cy="91025"/>
            </a:xfrm>
            <a:custGeom>
              <a:rect b="b" l="l" r="r" t="t"/>
              <a:pathLst>
                <a:path extrusionOk="0" h="3641" w="3842">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6259700" y="3109700"/>
              <a:ext cx="96000" cy="91150"/>
            </a:xfrm>
            <a:custGeom>
              <a:rect b="b" l="l" r="r" t="t"/>
              <a:pathLst>
                <a:path extrusionOk="0" h="3646" w="384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6655225" y="2692450"/>
              <a:ext cx="62900" cy="64275"/>
            </a:xfrm>
            <a:custGeom>
              <a:rect b="b" l="l" r="r" t="t"/>
              <a:pathLst>
                <a:path extrusionOk="0" h="2571" w="2516">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6722000" y="2977175"/>
              <a:ext cx="92175" cy="90250"/>
            </a:xfrm>
            <a:custGeom>
              <a:rect b="b" l="l" r="r" t="t"/>
              <a:pathLst>
                <a:path extrusionOk="0" h="3610" w="3687">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6840450" y="2860725"/>
              <a:ext cx="56050" cy="45775"/>
            </a:xfrm>
            <a:custGeom>
              <a:rect b="b" l="l" r="r" t="t"/>
              <a:pathLst>
                <a:path extrusionOk="0" h="1831" w="2242">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708550" y="3019150"/>
              <a:ext cx="66325" cy="59550"/>
            </a:xfrm>
            <a:custGeom>
              <a:rect b="b" l="l" r="r" t="t"/>
              <a:pathLst>
                <a:path extrusionOk="0" h="2382" w="2653">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6076700" y="2619175"/>
              <a:ext cx="40025" cy="44550"/>
            </a:xfrm>
            <a:custGeom>
              <a:rect b="b" l="l" r="r" t="t"/>
              <a:pathLst>
                <a:path extrusionOk="0" h="1782" w="1601">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6349950" y="2840850"/>
              <a:ext cx="51475" cy="45500"/>
            </a:xfrm>
            <a:custGeom>
              <a:rect b="b" l="l" r="r" t="t"/>
              <a:pathLst>
                <a:path extrusionOk="0" h="1820" w="2059">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6105275" y="3014650"/>
              <a:ext cx="51475" cy="45475"/>
            </a:xfrm>
            <a:custGeom>
              <a:rect b="b" l="l" r="r" t="t"/>
              <a:pathLst>
                <a:path extrusionOk="0" h="1819" w="2059">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578625" y="3255000"/>
              <a:ext cx="52600" cy="46425"/>
            </a:xfrm>
            <a:custGeom>
              <a:rect b="b" l="l" r="r" t="t"/>
              <a:pathLst>
                <a:path extrusionOk="0" h="1857" w="2104">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5826300" y="3235750"/>
              <a:ext cx="51475" cy="56050"/>
            </a:xfrm>
            <a:custGeom>
              <a:rect b="b" l="l" r="r" t="t"/>
              <a:pathLst>
                <a:path extrusionOk="0" h="2242" w="2059">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577475" y="3022650"/>
              <a:ext cx="40050" cy="35275"/>
            </a:xfrm>
            <a:custGeom>
              <a:rect b="b" l="l" r="r" t="t"/>
              <a:pathLst>
                <a:path extrusionOk="0" h="1411" w="1602">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388825" y="2598925"/>
              <a:ext cx="106350" cy="100225"/>
            </a:xfrm>
            <a:custGeom>
              <a:rect b="b" l="l" r="r" t="t"/>
              <a:pathLst>
                <a:path extrusionOk="0" h="4009" w="4254">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5835450" y="2647475"/>
              <a:ext cx="109800" cy="100575"/>
            </a:xfrm>
            <a:custGeom>
              <a:rect b="b" l="l" r="r" t="t"/>
              <a:pathLst>
                <a:path extrusionOk="0" h="4023" w="4392">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5"/>
          <p:cNvGrpSpPr/>
          <p:nvPr/>
        </p:nvGrpSpPr>
        <p:grpSpPr>
          <a:xfrm rot="-2190594">
            <a:off x="8429157" y="4490447"/>
            <a:ext cx="613954" cy="1064544"/>
            <a:chOff x="1426725" y="648575"/>
            <a:chExt cx="696300" cy="1207325"/>
          </a:xfrm>
        </p:grpSpPr>
        <p:sp>
          <p:nvSpPr>
            <p:cNvPr id="163" name="Google Shape;163;p5"/>
            <p:cNvSpPr/>
            <p:nvPr/>
          </p:nvSpPr>
          <p:spPr>
            <a:xfrm>
              <a:off x="1495325" y="648575"/>
              <a:ext cx="45750" cy="134225"/>
            </a:xfrm>
            <a:custGeom>
              <a:rect b="b" l="l" r="r" t="t"/>
              <a:pathLst>
                <a:path extrusionOk="0" h="5369" w="183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1578775" y="689725"/>
              <a:ext cx="93775" cy="102800"/>
            </a:xfrm>
            <a:custGeom>
              <a:rect b="b" l="l" r="r" t="t"/>
              <a:pathLst>
                <a:path extrusionOk="0" h="4112" w="3751">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1984650" y="1518425"/>
              <a:ext cx="62925" cy="337475"/>
            </a:xfrm>
            <a:custGeom>
              <a:rect b="b" l="l" r="r" t="t"/>
              <a:pathLst>
                <a:path extrusionOk="0" h="13499" w="2517">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1426725" y="734775"/>
              <a:ext cx="696300" cy="981700"/>
            </a:xfrm>
            <a:custGeom>
              <a:rect b="b" l="l" r="r" t="t"/>
              <a:pathLst>
                <a:path extrusionOk="0" h="39268" w="27852">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1504475" y="879100"/>
              <a:ext cx="42325" cy="77050"/>
            </a:xfrm>
            <a:custGeom>
              <a:rect b="b" l="l" r="r" t="t"/>
              <a:pathLst>
                <a:path extrusionOk="0" h="3082" w="1693">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1543325" y="1054900"/>
              <a:ext cx="70925" cy="68475"/>
            </a:xfrm>
            <a:custGeom>
              <a:rect b="b" l="l" r="r" t="t"/>
              <a:pathLst>
                <a:path extrusionOk="0" h="2739" w="2837">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1674825" y="1173875"/>
              <a:ext cx="89200" cy="52550"/>
            </a:xfrm>
            <a:custGeom>
              <a:rect b="b" l="l" r="r" t="t"/>
              <a:pathLst>
                <a:path extrusionOk="0" h="2102" w="3568">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1828025" y="1272250"/>
              <a:ext cx="83500" cy="65825"/>
            </a:xfrm>
            <a:custGeom>
              <a:rect b="b" l="l" r="r" t="t"/>
              <a:pathLst>
                <a:path extrusionOk="0" h="2633" w="334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1942350" y="1395125"/>
              <a:ext cx="62925" cy="77575"/>
            </a:xfrm>
            <a:custGeom>
              <a:rect b="b" l="l" r="r" t="t"/>
              <a:pathLst>
                <a:path extrusionOk="0" h="3103" w="2517">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2015525" y="1588125"/>
              <a:ext cx="33150" cy="70050"/>
            </a:xfrm>
            <a:custGeom>
              <a:rect b="b" l="l" r="r" t="t"/>
              <a:pathLst>
                <a:path extrusionOk="0" h="2802" w="1326">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5"/>
          <p:cNvGrpSpPr/>
          <p:nvPr/>
        </p:nvGrpSpPr>
        <p:grpSpPr>
          <a:xfrm rot="2700000">
            <a:off x="-40472" y="972538"/>
            <a:ext cx="613971" cy="1064573"/>
            <a:chOff x="1426725" y="648575"/>
            <a:chExt cx="696300" cy="1207325"/>
          </a:xfrm>
        </p:grpSpPr>
        <p:sp>
          <p:nvSpPr>
            <p:cNvPr id="174" name="Google Shape;174;p5"/>
            <p:cNvSpPr/>
            <p:nvPr/>
          </p:nvSpPr>
          <p:spPr>
            <a:xfrm>
              <a:off x="1495325" y="648575"/>
              <a:ext cx="45750" cy="134225"/>
            </a:xfrm>
            <a:custGeom>
              <a:rect b="b" l="l" r="r" t="t"/>
              <a:pathLst>
                <a:path extrusionOk="0" h="5369" w="183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1578775" y="689725"/>
              <a:ext cx="93775" cy="102800"/>
            </a:xfrm>
            <a:custGeom>
              <a:rect b="b" l="l" r="r" t="t"/>
              <a:pathLst>
                <a:path extrusionOk="0" h="4112" w="3751">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984650" y="1518425"/>
              <a:ext cx="62925" cy="337475"/>
            </a:xfrm>
            <a:custGeom>
              <a:rect b="b" l="l" r="r" t="t"/>
              <a:pathLst>
                <a:path extrusionOk="0" h="13499" w="2517">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1426725" y="734775"/>
              <a:ext cx="696300" cy="981700"/>
            </a:xfrm>
            <a:custGeom>
              <a:rect b="b" l="l" r="r" t="t"/>
              <a:pathLst>
                <a:path extrusionOk="0" h="39268" w="27852">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1504475" y="879100"/>
              <a:ext cx="42325" cy="77050"/>
            </a:xfrm>
            <a:custGeom>
              <a:rect b="b" l="l" r="r" t="t"/>
              <a:pathLst>
                <a:path extrusionOk="0" h="3082" w="1693">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1543325" y="1054900"/>
              <a:ext cx="70925" cy="68475"/>
            </a:xfrm>
            <a:custGeom>
              <a:rect b="b" l="l" r="r" t="t"/>
              <a:pathLst>
                <a:path extrusionOk="0" h="2739" w="2837">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1674825" y="1173875"/>
              <a:ext cx="89200" cy="52550"/>
            </a:xfrm>
            <a:custGeom>
              <a:rect b="b" l="l" r="r" t="t"/>
              <a:pathLst>
                <a:path extrusionOk="0" h="2102" w="3568">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1828025" y="1272250"/>
              <a:ext cx="83500" cy="65825"/>
            </a:xfrm>
            <a:custGeom>
              <a:rect b="b" l="l" r="r" t="t"/>
              <a:pathLst>
                <a:path extrusionOk="0" h="2633" w="334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1942350" y="1395125"/>
              <a:ext cx="62925" cy="77575"/>
            </a:xfrm>
            <a:custGeom>
              <a:rect b="b" l="l" r="r" t="t"/>
              <a:pathLst>
                <a:path extrusionOk="0" h="3103" w="2517">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2015525" y="1588125"/>
              <a:ext cx="33150" cy="70050"/>
            </a:xfrm>
            <a:custGeom>
              <a:rect b="b" l="l" r="r" t="t"/>
              <a:pathLst>
                <a:path extrusionOk="0" h="2802" w="1326">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6"/>
          <p:cNvSpPr txBox="1"/>
          <p:nvPr>
            <p:ph type="title"/>
          </p:nvPr>
        </p:nvSpPr>
        <p:spPr>
          <a:xfrm>
            <a:off x="311700" y="3626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86" name="Google Shape;186;p6"/>
          <p:cNvGrpSpPr/>
          <p:nvPr/>
        </p:nvGrpSpPr>
        <p:grpSpPr>
          <a:xfrm flipH="1">
            <a:off x="-1702355" y="-688724"/>
            <a:ext cx="2462211" cy="2462211"/>
            <a:chOff x="6594675" y="2594175"/>
            <a:chExt cx="2549400" cy="2549400"/>
          </a:xfrm>
        </p:grpSpPr>
        <p:sp>
          <p:nvSpPr>
            <p:cNvPr id="187" name="Google Shape;187;p6"/>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6"/>
          <p:cNvGrpSpPr/>
          <p:nvPr/>
        </p:nvGrpSpPr>
        <p:grpSpPr>
          <a:xfrm>
            <a:off x="8384145" y="3370013"/>
            <a:ext cx="2462211" cy="2462211"/>
            <a:chOff x="6594675" y="2594175"/>
            <a:chExt cx="2549400" cy="2549400"/>
          </a:xfrm>
        </p:grpSpPr>
        <p:sp>
          <p:nvSpPr>
            <p:cNvPr id="190" name="Google Shape;190;p6"/>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6"/>
          <p:cNvGrpSpPr/>
          <p:nvPr/>
        </p:nvGrpSpPr>
        <p:grpSpPr>
          <a:xfrm rot="-9189911">
            <a:off x="8676532" y="1051160"/>
            <a:ext cx="761211" cy="1039183"/>
            <a:chOff x="2516825" y="2364538"/>
            <a:chExt cx="1214225" cy="1657625"/>
          </a:xfrm>
        </p:grpSpPr>
        <p:sp>
          <p:nvSpPr>
            <p:cNvPr id="193" name="Google Shape;193;p6"/>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6"/>
          <p:cNvGrpSpPr/>
          <p:nvPr/>
        </p:nvGrpSpPr>
        <p:grpSpPr>
          <a:xfrm>
            <a:off x="-181849" y="1309080"/>
            <a:ext cx="613928" cy="1064498"/>
            <a:chOff x="1426725" y="648575"/>
            <a:chExt cx="696300" cy="1207325"/>
          </a:xfrm>
        </p:grpSpPr>
        <p:sp>
          <p:nvSpPr>
            <p:cNvPr id="211" name="Google Shape;211;p6"/>
            <p:cNvSpPr/>
            <p:nvPr/>
          </p:nvSpPr>
          <p:spPr>
            <a:xfrm>
              <a:off x="1495325" y="648575"/>
              <a:ext cx="45750" cy="134225"/>
            </a:xfrm>
            <a:custGeom>
              <a:rect b="b" l="l" r="r" t="t"/>
              <a:pathLst>
                <a:path extrusionOk="0" h="5369" w="183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1578775" y="689725"/>
              <a:ext cx="93775" cy="102800"/>
            </a:xfrm>
            <a:custGeom>
              <a:rect b="b" l="l" r="r" t="t"/>
              <a:pathLst>
                <a:path extrusionOk="0" h="4112" w="3751">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1984650" y="1518425"/>
              <a:ext cx="62925" cy="337475"/>
            </a:xfrm>
            <a:custGeom>
              <a:rect b="b" l="l" r="r" t="t"/>
              <a:pathLst>
                <a:path extrusionOk="0" h="13499" w="2517">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1426725" y="734775"/>
              <a:ext cx="696300" cy="981700"/>
            </a:xfrm>
            <a:custGeom>
              <a:rect b="b" l="l" r="r" t="t"/>
              <a:pathLst>
                <a:path extrusionOk="0" h="39268" w="27852">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504475" y="879100"/>
              <a:ext cx="42325" cy="77050"/>
            </a:xfrm>
            <a:custGeom>
              <a:rect b="b" l="l" r="r" t="t"/>
              <a:pathLst>
                <a:path extrusionOk="0" h="3082" w="1693">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1543325" y="1054900"/>
              <a:ext cx="70925" cy="68475"/>
            </a:xfrm>
            <a:custGeom>
              <a:rect b="b" l="l" r="r" t="t"/>
              <a:pathLst>
                <a:path extrusionOk="0" h="2739" w="2837">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1674825" y="1173875"/>
              <a:ext cx="89200" cy="52550"/>
            </a:xfrm>
            <a:custGeom>
              <a:rect b="b" l="l" r="r" t="t"/>
              <a:pathLst>
                <a:path extrusionOk="0" h="2102" w="3568">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1828025" y="1272250"/>
              <a:ext cx="83500" cy="65825"/>
            </a:xfrm>
            <a:custGeom>
              <a:rect b="b" l="l" r="r" t="t"/>
              <a:pathLst>
                <a:path extrusionOk="0" h="2633" w="334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942350" y="1395125"/>
              <a:ext cx="62925" cy="77575"/>
            </a:xfrm>
            <a:custGeom>
              <a:rect b="b" l="l" r="r" t="t"/>
              <a:pathLst>
                <a:path extrusionOk="0" h="3103" w="2517">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015525" y="1588125"/>
              <a:ext cx="33150" cy="70050"/>
            </a:xfrm>
            <a:custGeom>
              <a:rect b="b" l="l" r="r" t="t"/>
              <a:pathLst>
                <a:path extrusionOk="0" h="2802" w="1326">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1" name="Shape 221"/>
        <p:cNvGrpSpPr/>
        <p:nvPr/>
      </p:nvGrpSpPr>
      <p:grpSpPr>
        <a:xfrm>
          <a:off x="0" y="0"/>
          <a:ext cx="0" cy="0"/>
          <a:chOff x="0" y="0"/>
          <a:chExt cx="0" cy="0"/>
        </a:xfrm>
      </p:grpSpPr>
      <p:sp>
        <p:nvSpPr>
          <p:cNvPr id="222" name="Google Shape;222;p7"/>
          <p:cNvSpPr/>
          <p:nvPr/>
        </p:nvSpPr>
        <p:spPr>
          <a:xfrm flipH="1" rot="10800000">
            <a:off x="0" y="75"/>
            <a:ext cx="5143500" cy="51435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flipH="1" rot="10800000">
            <a:off x="0" y="904875"/>
            <a:ext cx="4238700" cy="4238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txBox="1"/>
          <p:nvPr>
            <p:ph type="title"/>
          </p:nvPr>
        </p:nvSpPr>
        <p:spPr>
          <a:xfrm>
            <a:off x="532800" y="1527700"/>
            <a:ext cx="3127800" cy="531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grpSp>
        <p:nvGrpSpPr>
          <p:cNvPr id="225" name="Google Shape;225;p7"/>
          <p:cNvGrpSpPr/>
          <p:nvPr/>
        </p:nvGrpSpPr>
        <p:grpSpPr>
          <a:xfrm>
            <a:off x="7888845" y="-688724"/>
            <a:ext cx="2462211" cy="2462211"/>
            <a:chOff x="6594675" y="2594175"/>
            <a:chExt cx="2549400" cy="2549400"/>
          </a:xfrm>
        </p:grpSpPr>
        <p:sp>
          <p:nvSpPr>
            <p:cNvPr id="226" name="Google Shape;226;p7"/>
            <p:cNvSpPr/>
            <p:nvPr/>
          </p:nvSpPr>
          <p:spPr>
            <a:xfrm rot="5400000">
              <a:off x="6594675" y="2594175"/>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rot="5400000">
              <a:off x="6594675" y="3056575"/>
              <a:ext cx="1530000" cy="15300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7"/>
          <p:cNvSpPr txBox="1"/>
          <p:nvPr>
            <p:ph idx="1" type="subTitle"/>
          </p:nvPr>
        </p:nvSpPr>
        <p:spPr>
          <a:xfrm>
            <a:off x="532800" y="2136075"/>
            <a:ext cx="3055500" cy="17529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400">
                <a:latin typeface="Nunito"/>
                <a:ea typeface="Nunito"/>
                <a:cs typeface="Nunito"/>
                <a:sym typeface="Nunit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9" name="Shape 229"/>
        <p:cNvGrpSpPr/>
        <p:nvPr/>
      </p:nvGrpSpPr>
      <p:grpSpPr>
        <a:xfrm>
          <a:off x="0" y="0"/>
          <a:ext cx="0" cy="0"/>
          <a:chOff x="0" y="0"/>
          <a:chExt cx="0" cy="0"/>
        </a:xfrm>
      </p:grpSpPr>
      <p:grpSp>
        <p:nvGrpSpPr>
          <p:cNvPr id="230" name="Google Shape;230;p8"/>
          <p:cNvGrpSpPr/>
          <p:nvPr/>
        </p:nvGrpSpPr>
        <p:grpSpPr>
          <a:xfrm rot="5400000">
            <a:off x="2000250" y="0"/>
            <a:ext cx="5143500" cy="5143500"/>
            <a:chOff x="0" y="75"/>
            <a:chExt cx="5143500" cy="5143500"/>
          </a:xfrm>
        </p:grpSpPr>
        <p:grpSp>
          <p:nvGrpSpPr>
            <p:cNvPr id="231" name="Google Shape;231;p8"/>
            <p:cNvGrpSpPr/>
            <p:nvPr/>
          </p:nvGrpSpPr>
          <p:grpSpPr>
            <a:xfrm>
              <a:off x="0" y="75"/>
              <a:ext cx="5143500" cy="5143500"/>
              <a:chOff x="0" y="75"/>
              <a:chExt cx="5143500" cy="5143500"/>
            </a:xfrm>
          </p:grpSpPr>
          <p:sp>
            <p:nvSpPr>
              <p:cNvPr id="232" name="Google Shape;232;p8"/>
              <p:cNvSpPr/>
              <p:nvPr/>
            </p:nvSpPr>
            <p:spPr>
              <a:xfrm>
                <a:off x="0" y="75"/>
                <a:ext cx="5143500" cy="51435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0" y="75"/>
                <a:ext cx="4238700" cy="4238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8"/>
            <p:cNvSpPr/>
            <p:nvPr/>
          </p:nvSpPr>
          <p:spPr>
            <a:xfrm>
              <a:off x="0" y="75"/>
              <a:ext cx="4238700" cy="4238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8"/>
          <p:cNvSpPr txBox="1"/>
          <p:nvPr>
            <p:ph type="title"/>
          </p:nvPr>
        </p:nvSpPr>
        <p:spPr>
          <a:xfrm>
            <a:off x="1806450" y="1601400"/>
            <a:ext cx="5531100" cy="19407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36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6" name="Shape 236"/>
        <p:cNvGrpSpPr/>
        <p:nvPr/>
      </p:nvGrpSpPr>
      <p:grpSpPr>
        <a:xfrm>
          <a:off x="0" y="0"/>
          <a:ext cx="0" cy="0"/>
          <a:chOff x="0" y="0"/>
          <a:chExt cx="0" cy="0"/>
        </a:xfrm>
      </p:grpSpPr>
      <p:grpSp>
        <p:nvGrpSpPr>
          <p:cNvPr id="237" name="Google Shape;237;p9"/>
          <p:cNvGrpSpPr/>
          <p:nvPr/>
        </p:nvGrpSpPr>
        <p:grpSpPr>
          <a:xfrm>
            <a:off x="5237619" y="-247650"/>
            <a:ext cx="5790729" cy="5791581"/>
            <a:chOff x="5943634" y="1"/>
            <a:chExt cx="5143200" cy="5143500"/>
          </a:xfrm>
        </p:grpSpPr>
        <p:sp>
          <p:nvSpPr>
            <p:cNvPr id="238" name="Google Shape;238;p9"/>
            <p:cNvSpPr/>
            <p:nvPr/>
          </p:nvSpPr>
          <p:spPr>
            <a:xfrm>
              <a:off x="5943634" y="1"/>
              <a:ext cx="5143200" cy="51435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5943634" y="452387"/>
              <a:ext cx="4238400" cy="4238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9"/>
          <p:cNvSpPr txBox="1"/>
          <p:nvPr>
            <p:ph idx="1" type="subTitle"/>
          </p:nvPr>
        </p:nvSpPr>
        <p:spPr>
          <a:xfrm>
            <a:off x="509475" y="1228725"/>
            <a:ext cx="4138200" cy="432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1800"/>
              <a:buFont typeface="Paytone One"/>
              <a:buNone/>
              <a:defRPr>
                <a:latin typeface="Paytone One"/>
                <a:ea typeface="Paytone One"/>
                <a:cs typeface="Paytone One"/>
                <a:sym typeface="Paytone One"/>
              </a:defRPr>
            </a:lvl1pPr>
            <a:lvl2pPr lvl="1">
              <a:lnSpc>
                <a:spcPct val="100000"/>
              </a:lnSpc>
              <a:spcBef>
                <a:spcPts val="0"/>
              </a:spcBef>
              <a:spcAft>
                <a:spcPts val="0"/>
              </a:spcAft>
              <a:buSzPts val="1800"/>
              <a:buFont typeface="Paytone One"/>
              <a:buNone/>
              <a:defRPr sz="1800">
                <a:latin typeface="Paytone One"/>
                <a:ea typeface="Paytone One"/>
                <a:cs typeface="Paytone One"/>
                <a:sym typeface="Paytone One"/>
              </a:defRPr>
            </a:lvl2pPr>
            <a:lvl3pPr lvl="2">
              <a:lnSpc>
                <a:spcPct val="100000"/>
              </a:lnSpc>
              <a:spcBef>
                <a:spcPts val="0"/>
              </a:spcBef>
              <a:spcAft>
                <a:spcPts val="0"/>
              </a:spcAft>
              <a:buSzPts val="1800"/>
              <a:buFont typeface="Paytone One"/>
              <a:buNone/>
              <a:defRPr sz="1800">
                <a:latin typeface="Paytone One"/>
                <a:ea typeface="Paytone One"/>
                <a:cs typeface="Paytone One"/>
                <a:sym typeface="Paytone One"/>
              </a:defRPr>
            </a:lvl3pPr>
            <a:lvl4pPr lvl="3">
              <a:lnSpc>
                <a:spcPct val="100000"/>
              </a:lnSpc>
              <a:spcBef>
                <a:spcPts val="0"/>
              </a:spcBef>
              <a:spcAft>
                <a:spcPts val="0"/>
              </a:spcAft>
              <a:buSzPts val="1800"/>
              <a:buFont typeface="Paytone One"/>
              <a:buNone/>
              <a:defRPr sz="1800">
                <a:latin typeface="Paytone One"/>
                <a:ea typeface="Paytone One"/>
                <a:cs typeface="Paytone One"/>
                <a:sym typeface="Paytone One"/>
              </a:defRPr>
            </a:lvl4pPr>
            <a:lvl5pPr lvl="4">
              <a:lnSpc>
                <a:spcPct val="100000"/>
              </a:lnSpc>
              <a:spcBef>
                <a:spcPts val="0"/>
              </a:spcBef>
              <a:spcAft>
                <a:spcPts val="0"/>
              </a:spcAft>
              <a:buSzPts val="1800"/>
              <a:buFont typeface="Paytone One"/>
              <a:buNone/>
              <a:defRPr sz="1800">
                <a:latin typeface="Paytone One"/>
                <a:ea typeface="Paytone One"/>
                <a:cs typeface="Paytone One"/>
                <a:sym typeface="Paytone One"/>
              </a:defRPr>
            </a:lvl5pPr>
            <a:lvl6pPr lvl="5">
              <a:lnSpc>
                <a:spcPct val="100000"/>
              </a:lnSpc>
              <a:spcBef>
                <a:spcPts val="0"/>
              </a:spcBef>
              <a:spcAft>
                <a:spcPts val="0"/>
              </a:spcAft>
              <a:buSzPts val="1800"/>
              <a:buFont typeface="Paytone One"/>
              <a:buNone/>
              <a:defRPr sz="1800">
                <a:latin typeface="Paytone One"/>
                <a:ea typeface="Paytone One"/>
                <a:cs typeface="Paytone One"/>
                <a:sym typeface="Paytone One"/>
              </a:defRPr>
            </a:lvl6pPr>
            <a:lvl7pPr lvl="6">
              <a:lnSpc>
                <a:spcPct val="100000"/>
              </a:lnSpc>
              <a:spcBef>
                <a:spcPts val="0"/>
              </a:spcBef>
              <a:spcAft>
                <a:spcPts val="0"/>
              </a:spcAft>
              <a:buSzPts val="1800"/>
              <a:buFont typeface="Paytone One"/>
              <a:buNone/>
              <a:defRPr sz="1800">
                <a:latin typeface="Paytone One"/>
                <a:ea typeface="Paytone One"/>
                <a:cs typeface="Paytone One"/>
                <a:sym typeface="Paytone One"/>
              </a:defRPr>
            </a:lvl7pPr>
            <a:lvl8pPr lvl="7">
              <a:lnSpc>
                <a:spcPct val="100000"/>
              </a:lnSpc>
              <a:spcBef>
                <a:spcPts val="0"/>
              </a:spcBef>
              <a:spcAft>
                <a:spcPts val="0"/>
              </a:spcAft>
              <a:buSzPts val="1800"/>
              <a:buFont typeface="Paytone One"/>
              <a:buNone/>
              <a:defRPr sz="1800">
                <a:latin typeface="Paytone One"/>
                <a:ea typeface="Paytone One"/>
                <a:cs typeface="Paytone One"/>
                <a:sym typeface="Paytone One"/>
              </a:defRPr>
            </a:lvl8pPr>
            <a:lvl9pPr lvl="8">
              <a:lnSpc>
                <a:spcPct val="100000"/>
              </a:lnSpc>
              <a:spcBef>
                <a:spcPts val="0"/>
              </a:spcBef>
              <a:spcAft>
                <a:spcPts val="0"/>
              </a:spcAft>
              <a:buSzPts val="1800"/>
              <a:buFont typeface="Paytone One"/>
              <a:buNone/>
              <a:defRPr sz="1800">
                <a:latin typeface="Paytone One"/>
                <a:ea typeface="Paytone One"/>
                <a:cs typeface="Paytone One"/>
                <a:sym typeface="Paytone One"/>
              </a:defRPr>
            </a:lvl9pPr>
          </a:lstStyle>
          <a:p/>
        </p:txBody>
      </p:sp>
      <p:sp>
        <p:nvSpPr>
          <p:cNvPr id="241" name="Google Shape;241;p9"/>
          <p:cNvSpPr txBox="1"/>
          <p:nvPr>
            <p:ph type="title"/>
          </p:nvPr>
        </p:nvSpPr>
        <p:spPr>
          <a:xfrm>
            <a:off x="311700" y="3626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2" name="Google Shape;242;p9"/>
          <p:cNvSpPr txBox="1"/>
          <p:nvPr>
            <p:ph idx="2" type="subTitle"/>
          </p:nvPr>
        </p:nvSpPr>
        <p:spPr>
          <a:xfrm>
            <a:off x="509475" y="1882250"/>
            <a:ext cx="4138200" cy="23487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latin typeface="Nunito"/>
                <a:ea typeface="Nunito"/>
                <a:cs typeface="Nunito"/>
                <a:sym typeface="Nunito"/>
              </a:defRPr>
            </a:lvl1pPr>
            <a:lvl2pPr lvl="1">
              <a:spcBef>
                <a:spcPts val="10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grpSp>
        <p:nvGrpSpPr>
          <p:cNvPr id="243" name="Google Shape;243;p9"/>
          <p:cNvGrpSpPr/>
          <p:nvPr/>
        </p:nvGrpSpPr>
        <p:grpSpPr>
          <a:xfrm rot="789418">
            <a:off x="148563" y="4537661"/>
            <a:ext cx="861382" cy="910636"/>
            <a:chOff x="5387275" y="2307975"/>
            <a:chExt cx="1713875" cy="1811875"/>
          </a:xfrm>
        </p:grpSpPr>
        <p:sp>
          <p:nvSpPr>
            <p:cNvPr id="244" name="Google Shape;244;p9"/>
            <p:cNvSpPr/>
            <p:nvPr/>
          </p:nvSpPr>
          <p:spPr>
            <a:xfrm>
              <a:off x="5600050" y="3234575"/>
              <a:ext cx="242300" cy="885275"/>
            </a:xfrm>
            <a:custGeom>
              <a:rect b="b" l="l" r="r" t="t"/>
              <a:pathLst>
                <a:path extrusionOk="0" h="35411" w="9692">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5675375" y="3255150"/>
              <a:ext cx="297300" cy="675775"/>
            </a:xfrm>
            <a:custGeom>
              <a:rect b="b" l="l" r="r" t="t"/>
              <a:pathLst>
                <a:path extrusionOk="0" h="27031" w="11892">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6590050" y="3248300"/>
              <a:ext cx="294975" cy="821175"/>
            </a:xfrm>
            <a:custGeom>
              <a:rect b="b" l="l" r="r" t="t"/>
              <a:pathLst>
                <a:path extrusionOk="0" h="32847" w="11799">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6451700" y="3292925"/>
              <a:ext cx="339600" cy="604850"/>
            </a:xfrm>
            <a:custGeom>
              <a:rect b="b" l="l" r="r" t="t"/>
              <a:pathLst>
                <a:path extrusionOk="0" h="24194" w="13584">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5534750" y="3123650"/>
              <a:ext cx="102925" cy="642950"/>
            </a:xfrm>
            <a:custGeom>
              <a:rect b="b" l="l" r="r" t="t"/>
              <a:pathLst>
                <a:path extrusionOk="0" h="25718" w="4117">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6855300" y="3155675"/>
              <a:ext cx="115500" cy="677150"/>
            </a:xfrm>
            <a:custGeom>
              <a:rect b="b" l="l" r="r" t="t"/>
              <a:pathLst>
                <a:path extrusionOk="0" h="27086" w="462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6935325" y="3044775"/>
              <a:ext cx="165825" cy="297150"/>
            </a:xfrm>
            <a:custGeom>
              <a:rect b="b" l="l" r="r" t="t"/>
              <a:pathLst>
                <a:path extrusionOk="0" h="11886" w="6633">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5387275" y="3010675"/>
              <a:ext cx="178375" cy="375375"/>
            </a:xfrm>
            <a:custGeom>
              <a:rect b="b" l="l" r="r" t="t"/>
              <a:pathLst>
                <a:path extrusionOk="0" h="15015" w="7135">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5811450" y="3411700"/>
              <a:ext cx="181800" cy="204950"/>
            </a:xfrm>
            <a:custGeom>
              <a:rect b="b" l="l" r="r" t="t"/>
              <a:pathLst>
                <a:path extrusionOk="0" h="8198" w="7272">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6373950" y="3364950"/>
              <a:ext cx="306450" cy="305300"/>
            </a:xfrm>
            <a:custGeom>
              <a:rect b="b" l="l" r="r" t="t"/>
              <a:pathLst>
                <a:path extrusionOk="0" h="12212" w="12258">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5706250" y="2350375"/>
              <a:ext cx="81200" cy="281600"/>
            </a:xfrm>
            <a:custGeom>
              <a:rect b="b" l="l" r="r" t="t"/>
              <a:pathLst>
                <a:path extrusionOk="0" h="11264" w="3248">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6712375" y="2348575"/>
              <a:ext cx="133800" cy="264050"/>
            </a:xfrm>
            <a:custGeom>
              <a:rect b="b" l="l" r="r" t="t"/>
              <a:pathLst>
                <a:path extrusionOk="0" h="10562" w="5352">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6086975" y="2307975"/>
              <a:ext cx="85775" cy="132600"/>
            </a:xfrm>
            <a:custGeom>
              <a:rect b="b" l="l" r="r" t="t"/>
              <a:pathLst>
                <a:path extrusionOk="0" h="5304" w="3431">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6340800" y="2308800"/>
              <a:ext cx="117800" cy="144325"/>
            </a:xfrm>
            <a:custGeom>
              <a:rect b="b" l="l" r="r" t="t"/>
              <a:pathLst>
                <a:path extrusionOk="0" h="5773" w="4712">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5509600" y="2414825"/>
              <a:ext cx="1514950" cy="1034825"/>
            </a:xfrm>
            <a:custGeom>
              <a:rect b="b" l="l" r="r" t="t"/>
              <a:pathLst>
                <a:path extrusionOk="0" h="41393" w="60598">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5764575" y="2747125"/>
              <a:ext cx="74325" cy="78200"/>
            </a:xfrm>
            <a:custGeom>
              <a:rect b="b" l="l" r="r" t="t"/>
              <a:pathLst>
                <a:path extrusionOk="0" h="3128" w="2973">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5936075" y="2859600"/>
              <a:ext cx="58875" cy="58625"/>
            </a:xfrm>
            <a:custGeom>
              <a:rect b="b" l="l" r="r" t="t"/>
              <a:pathLst>
                <a:path extrusionOk="0" h="2345" w="2355">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6259650" y="2548825"/>
              <a:ext cx="96050" cy="91025"/>
            </a:xfrm>
            <a:custGeom>
              <a:rect b="b" l="l" r="r" t="t"/>
              <a:pathLst>
                <a:path extrusionOk="0" h="3641" w="3842">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6259700" y="3109700"/>
              <a:ext cx="96000" cy="91150"/>
            </a:xfrm>
            <a:custGeom>
              <a:rect b="b" l="l" r="r" t="t"/>
              <a:pathLst>
                <a:path extrusionOk="0" h="3646" w="384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6655225" y="2692450"/>
              <a:ext cx="62900" cy="64275"/>
            </a:xfrm>
            <a:custGeom>
              <a:rect b="b" l="l" r="r" t="t"/>
              <a:pathLst>
                <a:path extrusionOk="0" h="2571" w="2516">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6722000" y="2977175"/>
              <a:ext cx="92175" cy="90250"/>
            </a:xfrm>
            <a:custGeom>
              <a:rect b="b" l="l" r="r" t="t"/>
              <a:pathLst>
                <a:path extrusionOk="0" h="3610" w="3687">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a:off x="6840450" y="2860725"/>
              <a:ext cx="56050" cy="45775"/>
            </a:xfrm>
            <a:custGeom>
              <a:rect b="b" l="l" r="r" t="t"/>
              <a:pathLst>
                <a:path extrusionOk="0" h="1831" w="2242">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5708550" y="3019150"/>
              <a:ext cx="66325" cy="59550"/>
            </a:xfrm>
            <a:custGeom>
              <a:rect b="b" l="l" r="r" t="t"/>
              <a:pathLst>
                <a:path extrusionOk="0" h="2382" w="2653">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6076700" y="2619175"/>
              <a:ext cx="40025" cy="44550"/>
            </a:xfrm>
            <a:custGeom>
              <a:rect b="b" l="l" r="r" t="t"/>
              <a:pathLst>
                <a:path extrusionOk="0" h="1782" w="1601">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6349950" y="2840850"/>
              <a:ext cx="51475" cy="45500"/>
            </a:xfrm>
            <a:custGeom>
              <a:rect b="b" l="l" r="r" t="t"/>
              <a:pathLst>
                <a:path extrusionOk="0" h="1820" w="2059">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6105275" y="3014650"/>
              <a:ext cx="51475" cy="45475"/>
            </a:xfrm>
            <a:custGeom>
              <a:rect b="b" l="l" r="r" t="t"/>
              <a:pathLst>
                <a:path extrusionOk="0" h="1819" w="2059">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6578625" y="3255000"/>
              <a:ext cx="52600" cy="46425"/>
            </a:xfrm>
            <a:custGeom>
              <a:rect b="b" l="l" r="r" t="t"/>
              <a:pathLst>
                <a:path extrusionOk="0" h="1857" w="2104">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5826300" y="3235750"/>
              <a:ext cx="51475" cy="56050"/>
            </a:xfrm>
            <a:custGeom>
              <a:rect b="b" l="l" r="r" t="t"/>
              <a:pathLst>
                <a:path extrusionOk="0" h="2242" w="2059">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6577475" y="3022650"/>
              <a:ext cx="40050" cy="35275"/>
            </a:xfrm>
            <a:custGeom>
              <a:rect b="b" l="l" r="r" t="t"/>
              <a:pathLst>
                <a:path extrusionOk="0" h="1411" w="1602">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a:off x="6388825" y="2598925"/>
              <a:ext cx="106350" cy="100225"/>
            </a:xfrm>
            <a:custGeom>
              <a:rect b="b" l="l" r="r" t="t"/>
              <a:pathLst>
                <a:path extrusionOk="0" h="4009" w="4254">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5835450" y="2647475"/>
              <a:ext cx="109800" cy="100575"/>
            </a:xfrm>
            <a:custGeom>
              <a:rect b="b" l="l" r="r" t="t"/>
              <a:pathLst>
                <a:path extrusionOk="0" h="4023" w="4392">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5" name="Shape 275"/>
        <p:cNvGrpSpPr/>
        <p:nvPr/>
      </p:nvGrpSpPr>
      <p:grpSpPr>
        <a:xfrm>
          <a:off x="0" y="0"/>
          <a:ext cx="0" cy="0"/>
          <a:chOff x="0" y="0"/>
          <a:chExt cx="0" cy="0"/>
        </a:xfrm>
      </p:grpSpPr>
      <p:sp>
        <p:nvSpPr>
          <p:cNvPr id="276" name="Google Shape;276;p10"/>
          <p:cNvSpPr txBox="1"/>
          <p:nvPr>
            <p:ph type="title"/>
          </p:nvPr>
        </p:nvSpPr>
        <p:spPr>
          <a:xfrm>
            <a:off x="3337900" y="3714375"/>
            <a:ext cx="4946100" cy="95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Chango"/>
              <a:buNone/>
              <a:defRPr sz="2800">
                <a:solidFill>
                  <a:schemeClr val="dk2"/>
                </a:solidFill>
                <a:latin typeface="Chango"/>
                <a:ea typeface="Chango"/>
                <a:cs typeface="Chango"/>
                <a:sym typeface="Chango"/>
              </a:defRPr>
            </a:lvl1pPr>
            <a:lvl2pPr lvl="1">
              <a:spcBef>
                <a:spcPts val="0"/>
              </a:spcBef>
              <a:spcAft>
                <a:spcPts val="0"/>
              </a:spcAft>
              <a:buClr>
                <a:srgbClr val="FFFFFF"/>
              </a:buClr>
              <a:buSzPts val="2800"/>
              <a:buNone/>
              <a:defRPr sz="2800">
                <a:solidFill>
                  <a:srgbClr val="FFFFFF"/>
                </a:solidFill>
              </a:defRPr>
            </a:lvl2pPr>
            <a:lvl3pPr lvl="2">
              <a:spcBef>
                <a:spcPts val="0"/>
              </a:spcBef>
              <a:spcAft>
                <a:spcPts val="0"/>
              </a:spcAft>
              <a:buClr>
                <a:srgbClr val="FFFFFF"/>
              </a:buClr>
              <a:buSzPts val="2800"/>
              <a:buNone/>
              <a:defRPr sz="2800">
                <a:solidFill>
                  <a:srgbClr val="FFFFFF"/>
                </a:solidFill>
              </a:defRPr>
            </a:lvl3pPr>
            <a:lvl4pPr lvl="3">
              <a:spcBef>
                <a:spcPts val="0"/>
              </a:spcBef>
              <a:spcAft>
                <a:spcPts val="0"/>
              </a:spcAft>
              <a:buClr>
                <a:srgbClr val="FFFFFF"/>
              </a:buClr>
              <a:buSzPts val="2800"/>
              <a:buNone/>
              <a:defRPr sz="2800">
                <a:solidFill>
                  <a:srgbClr val="FFFFFF"/>
                </a:solidFill>
              </a:defRPr>
            </a:lvl4pPr>
            <a:lvl5pPr lvl="4">
              <a:spcBef>
                <a:spcPts val="0"/>
              </a:spcBef>
              <a:spcAft>
                <a:spcPts val="0"/>
              </a:spcAft>
              <a:buClr>
                <a:srgbClr val="FFFFFF"/>
              </a:buClr>
              <a:buSzPts val="2800"/>
              <a:buNone/>
              <a:defRPr sz="2800">
                <a:solidFill>
                  <a:srgbClr val="FFFFFF"/>
                </a:solidFill>
              </a:defRPr>
            </a:lvl5pPr>
            <a:lvl6pPr lvl="5">
              <a:spcBef>
                <a:spcPts val="0"/>
              </a:spcBef>
              <a:spcAft>
                <a:spcPts val="0"/>
              </a:spcAft>
              <a:buClr>
                <a:srgbClr val="FFFFFF"/>
              </a:buClr>
              <a:buSzPts val="2800"/>
              <a:buNone/>
              <a:defRPr sz="2800">
                <a:solidFill>
                  <a:srgbClr val="FFFFFF"/>
                </a:solidFill>
              </a:defRPr>
            </a:lvl6pPr>
            <a:lvl7pPr lvl="6">
              <a:spcBef>
                <a:spcPts val="0"/>
              </a:spcBef>
              <a:spcAft>
                <a:spcPts val="0"/>
              </a:spcAft>
              <a:buClr>
                <a:srgbClr val="FFFFFF"/>
              </a:buClr>
              <a:buSzPts val="2800"/>
              <a:buNone/>
              <a:defRPr sz="2800">
                <a:solidFill>
                  <a:srgbClr val="FFFFFF"/>
                </a:solidFill>
              </a:defRPr>
            </a:lvl7pPr>
            <a:lvl8pPr lvl="7">
              <a:spcBef>
                <a:spcPts val="0"/>
              </a:spcBef>
              <a:spcAft>
                <a:spcPts val="0"/>
              </a:spcAft>
              <a:buClr>
                <a:srgbClr val="FFFFFF"/>
              </a:buClr>
              <a:buSzPts val="2800"/>
              <a:buNone/>
              <a:defRPr sz="2800">
                <a:solidFill>
                  <a:srgbClr val="FFFFFF"/>
                </a:solidFill>
              </a:defRPr>
            </a:lvl8pPr>
            <a:lvl9pPr lvl="8">
              <a:spcBef>
                <a:spcPts val="0"/>
              </a:spcBef>
              <a:spcAft>
                <a:spcPts val="0"/>
              </a:spcAft>
              <a:buClr>
                <a:srgbClr val="FFFFFF"/>
              </a:buClr>
              <a:buSzPts val="2800"/>
              <a:buNone/>
              <a:defRPr sz="2800">
                <a:solidFill>
                  <a:srgbClr val="FFFFFF"/>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Catamaran"/>
              <a:buChar char="●"/>
              <a:defRPr sz="1800">
                <a:solidFill>
                  <a:schemeClr val="dk2"/>
                </a:solidFill>
                <a:latin typeface="Catamaran"/>
                <a:ea typeface="Catamaran"/>
                <a:cs typeface="Catamaran"/>
                <a:sym typeface="Catamaran"/>
              </a:defRPr>
            </a:lvl1pPr>
            <a:lvl2pPr indent="-317500" lvl="1" marL="9144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2pPr>
            <a:lvl3pPr indent="-317500" lvl="2" marL="13716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3pPr>
            <a:lvl4pPr indent="-317500" lvl="3" marL="18288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4pPr>
            <a:lvl5pPr indent="-317500" lvl="4" marL="22860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5pPr>
            <a:lvl6pPr indent="-317500" lvl="5" marL="27432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6pPr>
            <a:lvl7pPr indent="-317500" lvl="6" marL="32004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7pPr>
            <a:lvl8pPr indent="-317500" lvl="7" marL="36576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8pPr>
            <a:lvl9pPr indent="-317500" lvl="8" marL="4114800">
              <a:lnSpc>
                <a:spcPct val="100000"/>
              </a:lnSpc>
              <a:spcBef>
                <a:spcPts val="1600"/>
              </a:spcBef>
              <a:spcAft>
                <a:spcPts val="1600"/>
              </a:spcAft>
              <a:buClr>
                <a:schemeClr val="dk2"/>
              </a:buClr>
              <a:buSzPts val="1400"/>
              <a:buFont typeface="Catamaran"/>
              <a:buChar char="■"/>
              <a:defRPr>
                <a:solidFill>
                  <a:schemeClr val="dk2"/>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python.org/" TargetMode="External"/><Relationship Id="rId4" Type="http://schemas.openxmlformats.org/officeDocument/2006/relationships/hyperlink" Target="https://colab.research.google.com/" TargetMode="External"/><Relationship Id="rId5" Type="http://schemas.openxmlformats.org/officeDocument/2006/relationships/hyperlink" Target="https://jupyter.org/" TargetMode="External"/><Relationship Id="rId6" Type="http://schemas.openxmlformats.org/officeDocument/2006/relationships/hyperlink" Target="https://code.visualstudio.com/" TargetMode="External"/><Relationship Id="rId7" Type="http://schemas.openxmlformats.org/officeDocument/2006/relationships/hyperlink" Target="https://www.kaggle.com/" TargetMode="External"/><Relationship Id="rId8" Type="http://schemas.openxmlformats.org/officeDocument/2006/relationships/hyperlink" Target="https://datasetsearch.research.goog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s://www.nature.com/articles/s41598-020-78739-8"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80" name="Shape 780"/>
        <p:cNvGrpSpPr/>
        <p:nvPr/>
      </p:nvGrpSpPr>
      <p:grpSpPr>
        <a:xfrm>
          <a:off x="0" y="0"/>
          <a:ext cx="0" cy="0"/>
          <a:chOff x="0" y="0"/>
          <a:chExt cx="0" cy="0"/>
        </a:xfrm>
      </p:grpSpPr>
      <p:sp>
        <p:nvSpPr>
          <p:cNvPr id="781" name="Google Shape;781;p28"/>
          <p:cNvSpPr txBox="1"/>
          <p:nvPr>
            <p:ph type="ctrTitle"/>
          </p:nvPr>
        </p:nvSpPr>
        <p:spPr>
          <a:xfrm>
            <a:off x="526625" y="377925"/>
            <a:ext cx="5188500" cy="2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Python for Biostatistic: Analyzing Infectious Diseases Data</a:t>
            </a:r>
            <a:endParaRPr b="1" sz="3500"/>
          </a:p>
        </p:txBody>
      </p:sp>
      <p:sp>
        <p:nvSpPr>
          <p:cNvPr id="782" name="Google Shape;782;p28"/>
          <p:cNvSpPr txBox="1"/>
          <p:nvPr>
            <p:ph idx="1" type="subTitle"/>
          </p:nvPr>
        </p:nvSpPr>
        <p:spPr>
          <a:xfrm>
            <a:off x="526625" y="4228825"/>
            <a:ext cx="4150200" cy="4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Nunito"/>
                <a:ea typeface="Nunito"/>
                <a:cs typeface="Nunito"/>
                <a:sym typeface="Nunito"/>
              </a:rPr>
              <a:t>by Chris Raharja</a:t>
            </a:r>
            <a:endParaRPr b="1" sz="2000">
              <a:latin typeface="Nunito"/>
              <a:ea typeface="Nunito"/>
              <a:cs typeface="Nunito"/>
              <a:sym typeface="Nunito"/>
            </a:endParaRPr>
          </a:p>
        </p:txBody>
      </p:sp>
      <p:grpSp>
        <p:nvGrpSpPr>
          <p:cNvPr id="783" name="Google Shape;783;p28"/>
          <p:cNvGrpSpPr/>
          <p:nvPr/>
        </p:nvGrpSpPr>
        <p:grpSpPr>
          <a:xfrm>
            <a:off x="4489825" y="438170"/>
            <a:ext cx="4505468" cy="4648209"/>
            <a:chOff x="4759178" y="894800"/>
            <a:chExt cx="3838034" cy="4025817"/>
          </a:xfrm>
        </p:grpSpPr>
        <p:sp>
          <p:nvSpPr>
            <p:cNvPr id="784" name="Google Shape;784;p28"/>
            <p:cNvSpPr/>
            <p:nvPr/>
          </p:nvSpPr>
          <p:spPr>
            <a:xfrm>
              <a:off x="4759178" y="4629084"/>
              <a:ext cx="3838034" cy="291533"/>
            </a:xfrm>
            <a:custGeom>
              <a:rect b="b" l="l" r="r" t="t"/>
              <a:pathLst>
                <a:path extrusionOk="0" h="2794" w="27749">
                  <a:moveTo>
                    <a:pt x="13861" y="0"/>
                  </a:moveTo>
                  <a:cubicBezTo>
                    <a:pt x="6212" y="0"/>
                    <a:pt x="1" y="624"/>
                    <a:pt x="1" y="1411"/>
                  </a:cubicBezTo>
                  <a:cubicBezTo>
                    <a:pt x="1" y="2170"/>
                    <a:pt x="6212" y="2794"/>
                    <a:pt x="13861" y="2794"/>
                  </a:cubicBezTo>
                  <a:cubicBezTo>
                    <a:pt x="21537" y="2794"/>
                    <a:pt x="27748" y="2170"/>
                    <a:pt x="27748" y="1411"/>
                  </a:cubicBezTo>
                  <a:cubicBezTo>
                    <a:pt x="27748" y="624"/>
                    <a:pt x="21510" y="0"/>
                    <a:pt x="138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7038839" y="1905432"/>
              <a:ext cx="229361" cy="329216"/>
            </a:xfrm>
            <a:custGeom>
              <a:rect b="b" l="l" r="r" t="t"/>
              <a:pathLst>
                <a:path extrusionOk="0" h="3155" w="2198">
                  <a:moveTo>
                    <a:pt x="2098" y="0"/>
                  </a:moveTo>
                  <a:cubicBezTo>
                    <a:pt x="1994" y="0"/>
                    <a:pt x="1689" y="544"/>
                    <a:pt x="1384" y="849"/>
                  </a:cubicBezTo>
                  <a:cubicBezTo>
                    <a:pt x="1031" y="1201"/>
                    <a:pt x="1031" y="1391"/>
                    <a:pt x="760" y="1744"/>
                  </a:cubicBezTo>
                  <a:cubicBezTo>
                    <a:pt x="488" y="2069"/>
                    <a:pt x="27" y="2422"/>
                    <a:pt x="27" y="2422"/>
                  </a:cubicBezTo>
                  <a:cubicBezTo>
                    <a:pt x="0" y="2503"/>
                    <a:pt x="163" y="3154"/>
                    <a:pt x="163" y="3154"/>
                  </a:cubicBezTo>
                  <a:cubicBezTo>
                    <a:pt x="163" y="3154"/>
                    <a:pt x="543" y="3154"/>
                    <a:pt x="814" y="2992"/>
                  </a:cubicBezTo>
                  <a:cubicBezTo>
                    <a:pt x="1085" y="2829"/>
                    <a:pt x="1139" y="2476"/>
                    <a:pt x="1221" y="2314"/>
                  </a:cubicBezTo>
                  <a:cubicBezTo>
                    <a:pt x="1275" y="2151"/>
                    <a:pt x="1356" y="1934"/>
                    <a:pt x="1628" y="1825"/>
                  </a:cubicBezTo>
                  <a:cubicBezTo>
                    <a:pt x="1926" y="1744"/>
                    <a:pt x="2089" y="1554"/>
                    <a:pt x="1926" y="1500"/>
                  </a:cubicBezTo>
                  <a:cubicBezTo>
                    <a:pt x="1872" y="1473"/>
                    <a:pt x="1799" y="1464"/>
                    <a:pt x="1727" y="1464"/>
                  </a:cubicBezTo>
                  <a:cubicBezTo>
                    <a:pt x="1582" y="1464"/>
                    <a:pt x="1438" y="1500"/>
                    <a:pt x="1438" y="1500"/>
                  </a:cubicBezTo>
                  <a:cubicBezTo>
                    <a:pt x="1438" y="1500"/>
                    <a:pt x="1573" y="1283"/>
                    <a:pt x="1655" y="1120"/>
                  </a:cubicBezTo>
                  <a:cubicBezTo>
                    <a:pt x="1709" y="957"/>
                    <a:pt x="2197" y="62"/>
                    <a:pt x="2116" y="8"/>
                  </a:cubicBezTo>
                  <a:cubicBezTo>
                    <a:pt x="2111" y="3"/>
                    <a:pt x="2105" y="0"/>
                    <a:pt x="2098" y="0"/>
                  </a:cubicBez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7109589" y="2143976"/>
              <a:ext cx="56662" cy="17113"/>
            </a:xfrm>
            <a:custGeom>
              <a:rect b="b" l="l" r="r" t="t"/>
              <a:pathLst>
                <a:path extrusionOk="0" fill="none" h="164" w="543">
                  <a:moveTo>
                    <a:pt x="543" y="0"/>
                  </a:moveTo>
                  <a:cubicBezTo>
                    <a:pt x="543" y="0"/>
                    <a:pt x="353" y="163"/>
                    <a:pt x="0" y="163"/>
                  </a:cubicBezTo>
                </a:path>
              </a:pathLst>
            </a:custGeom>
            <a:noFill/>
            <a:ln cap="rnd" cmpd="sng" w="675">
              <a:solidFill>
                <a:srgbClr val="FB89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a:off x="7157694" y="2056218"/>
              <a:ext cx="31201" cy="11478"/>
            </a:xfrm>
            <a:custGeom>
              <a:rect b="b" l="l" r="r" t="t"/>
              <a:pathLst>
                <a:path extrusionOk="0" fill="none" h="110" w="299">
                  <a:moveTo>
                    <a:pt x="299" y="1"/>
                  </a:moveTo>
                  <a:lnTo>
                    <a:pt x="0" y="109"/>
                  </a:lnTo>
                </a:path>
              </a:pathLst>
            </a:custGeom>
            <a:noFill/>
            <a:ln cap="rnd" cmpd="sng" w="675">
              <a:solidFill>
                <a:srgbClr val="FB89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a:off x="6220837" y="4597876"/>
              <a:ext cx="127411" cy="135965"/>
            </a:xfrm>
            <a:custGeom>
              <a:rect b="b" l="l" r="r" t="t"/>
              <a:pathLst>
                <a:path extrusionOk="0" h="1303" w="1221">
                  <a:moveTo>
                    <a:pt x="0" y="1"/>
                  </a:moveTo>
                  <a:lnTo>
                    <a:pt x="0" y="923"/>
                  </a:lnTo>
                  <a:lnTo>
                    <a:pt x="0" y="1303"/>
                  </a:lnTo>
                  <a:lnTo>
                    <a:pt x="1221" y="1303"/>
                  </a:lnTo>
                  <a:lnTo>
                    <a:pt x="1221" y="1"/>
                  </a:ln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6220837" y="4776210"/>
              <a:ext cx="353851" cy="22748"/>
            </a:xfrm>
            <a:custGeom>
              <a:rect b="b" l="l" r="r" t="t"/>
              <a:pathLst>
                <a:path extrusionOk="0" h="218" w="3391">
                  <a:moveTo>
                    <a:pt x="0" y="1"/>
                  </a:moveTo>
                  <a:lnTo>
                    <a:pt x="0" y="218"/>
                  </a:lnTo>
                  <a:lnTo>
                    <a:pt x="3391" y="218"/>
                  </a:lnTo>
                  <a:cubicBezTo>
                    <a:pt x="3391" y="109"/>
                    <a:pt x="3391" y="55"/>
                    <a:pt x="3364" y="1"/>
                  </a:cubicBezTo>
                  <a:close/>
                </a:path>
              </a:pathLst>
            </a:custGeom>
            <a:solidFill>
              <a:srgbClr val="549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a:off x="6220837" y="4643164"/>
              <a:ext cx="345399" cy="135965"/>
            </a:xfrm>
            <a:custGeom>
              <a:rect b="b" l="l" r="r" t="t"/>
              <a:pathLst>
                <a:path extrusionOk="0" h="1303" w="3310">
                  <a:moveTo>
                    <a:pt x="1275" y="1"/>
                  </a:moveTo>
                  <a:cubicBezTo>
                    <a:pt x="1140" y="1"/>
                    <a:pt x="1004" y="109"/>
                    <a:pt x="1004" y="272"/>
                  </a:cubicBezTo>
                  <a:cubicBezTo>
                    <a:pt x="1004" y="408"/>
                    <a:pt x="923" y="543"/>
                    <a:pt x="787" y="570"/>
                  </a:cubicBezTo>
                  <a:cubicBezTo>
                    <a:pt x="727" y="610"/>
                    <a:pt x="653" y="635"/>
                    <a:pt x="597" y="635"/>
                  </a:cubicBezTo>
                  <a:cubicBezTo>
                    <a:pt x="576" y="635"/>
                    <a:pt x="557" y="632"/>
                    <a:pt x="543" y="625"/>
                  </a:cubicBezTo>
                  <a:cubicBezTo>
                    <a:pt x="407" y="625"/>
                    <a:pt x="326" y="543"/>
                    <a:pt x="299" y="435"/>
                  </a:cubicBezTo>
                  <a:cubicBezTo>
                    <a:pt x="245" y="380"/>
                    <a:pt x="163" y="326"/>
                    <a:pt x="55" y="326"/>
                  </a:cubicBezTo>
                  <a:lnTo>
                    <a:pt x="0" y="326"/>
                  </a:lnTo>
                  <a:lnTo>
                    <a:pt x="0" y="1303"/>
                  </a:lnTo>
                  <a:lnTo>
                    <a:pt x="3310" y="1303"/>
                  </a:lnTo>
                  <a:cubicBezTo>
                    <a:pt x="3310" y="1248"/>
                    <a:pt x="3282" y="1221"/>
                    <a:pt x="3255" y="1194"/>
                  </a:cubicBezTo>
                  <a:cubicBezTo>
                    <a:pt x="3174" y="1086"/>
                    <a:pt x="3093" y="1031"/>
                    <a:pt x="2984" y="950"/>
                  </a:cubicBezTo>
                  <a:lnTo>
                    <a:pt x="1628" y="353"/>
                  </a:lnTo>
                  <a:lnTo>
                    <a:pt x="1546" y="163"/>
                  </a:lnTo>
                  <a:cubicBezTo>
                    <a:pt x="1519" y="82"/>
                    <a:pt x="1411" y="1"/>
                    <a:pt x="12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a:off x="6619873" y="4597876"/>
              <a:ext cx="124698" cy="135965"/>
            </a:xfrm>
            <a:custGeom>
              <a:rect b="b" l="l" r="r" t="t"/>
              <a:pathLst>
                <a:path extrusionOk="0" h="1303" w="1195">
                  <a:moveTo>
                    <a:pt x="1" y="1"/>
                  </a:moveTo>
                  <a:lnTo>
                    <a:pt x="1" y="923"/>
                  </a:lnTo>
                  <a:lnTo>
                    <a:pt x="1" y="1303"/>
                  </a:lnTo>
                  <a:lnTo>
                    <a:pt x="1194" y="1303"/>
                  </a:lnTo>
                  <a:lnTo>
                    <a:pt x="1194" y="1"/>
                  </a:ln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a:off x="6619873" y="4776210"/>
              <a:ext cx="353955" cy="22748"/>
            </a:xfrm>
            <a:custGeom>
              <a:rect b="b" l="l" r="r" t="t"/>
              <a:pathLst>
                <a:path extrusionOk="0" h="218" w="3392">
                  <a:moveTo>
                    <a:pt x="1" y="1"/>
                  </a:moveTo>
                  <a:lnTo>
                    <a:pt x="1" y="218"/>
                  </a:lnTo>
                  <a:lnTo>
                    <a:pt x="3391" y="218"/>
                  </a:lnTo>
                  <a:cubicBezTo>
                    <a:pt x="3391" y="109"/>
                    <a:pt x="3391" y="55"/>
                    <a:pt x="3364" y="1"/>
                  </a:cubicBezTo>
                  <a:close/>
                </a:path>
              </a:pathLst>
            </a:custGeom>
            <a:solidFill>
              <a:srgbClr val="549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a:off x="6619873" y="4643164"/>
              <a:ext cx="348320" cy="135965"/>
            </a:xfrm>
            <a:custGeom>
              <a:rect b="b" l="l" r="r" t="t"/>
              <a:pathLst>
                <a:path extrusionOk="0" h="1303" w="3338">
                  <a:moveTo>
                    <a:pt x="1303" y="1"/>
                  </a:moveTo>
                  <a:cubicBezTo>
                    <a:pt x="1167" y="1"/>
                    <a:pt x="1032" y="109"/>
                    <a:pt x="1032" y="272"/>
                  </a:cubicBezTo>
                  <a:cubicBezTo>
                    <a:pt x="1032" y="408"/>
                    <a:pt x="923" y="543"/>
                    <a:pt x="787" y="570"/>
                  </a:cubicBezTo>
                  <a:cubicBezTo>
                    <a:pt x="728" y="610"/>
                    <a:pt x="668" y="635"/>
                    <a:pt x="609" y="635"/>
                  </a:cubicBezTo>
                  <a:cubicBezTo>
                    <a:pt x="587" y="635"/>
                    <a:pt x="565" y="632"/>
                    <a:pt x="543" y="625"/>
                  </a:cubicBezTo>
                  <a:cubicBezTo>
                    <a:pt x="408" y="625"/>
                    <a:pt x="353" y="543"/>
                    <a:pt x="299" y="435"/>
                  </a:cubicBezTo>
                  <a:cubicBezTo>
                    <a:pt x="245" y="380"/>
                    <a:pt x="164" y="326"/>
                    <a:pt x="82" y="326"/>
                  </a:cubicBezTo>
                  <a:lnTo>
                    <a:pt x="1" y="326"/>
                  </a:lnTo>
                  <a:lnTo>
                    <a:pt x="1" y="1303"/>
                  </a:lnTo>
                  <a:lnTo>
                    <a:pt x="3337" y="1303"/>
                  </a:lnTo>
                  <a:cubicBezTo>
                    <a:pt x="3337" y="1248"/>
                    <a:pt x="3283" y="1221"/>
                    <a:pt x="3256" y="1194"/>
                  </a:cubicBezTo>
                  <a:cubicBezTo>
                    <a:pt x="3202" y="1086"/>
                    <a:pt x="3093" y="1031"/>
                    <a:pt x="2985" y="950"/>
                  </a:cubicBezTo>
                  <a:lnTo>
                    <a:pt x="1628" y="353"/>
                  </a:lnTo>
                  <a:lnTo>
                    <a:pt x="1574" y="163"/>
                  </a:lnTo>
                  <a:cubicBezTo>
                    <a:pt x="1520" y="82"/>
                    <a:pt x="1438" y="1"/>
                    <a:pt x="13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a:off x="6084973" y="2860028"/>
              <a:ext cx="730346" cy="1763368"/>
            </a:xfrm>
            <a:custGeom>
              <a:rect b="b" l="l" r="r" t="t"/>
              <a:pathLst>
                <a:path extrusionOk="0" h="16899" w="6999">
                  <a:moveTo>
                    <a:pt x="6998" y="1"/>
                  </a:moveTo>
                  <a:lnTo>
                    <a:pt x="245" y="82"/>
                  </a:lnTo>
                  <a:cubicBezTo>
                    <a:pt x="245" y="82"/>
                    <a:pt x="0" y="2957"/>
                    <a:pt x="326" y="4856"/>
                  </a:cubicBezTo>
                  <a:cubicBezTo>
                    <a:pt x="624" y="6863"/>
                    <a:pt x="1221" y="16899"/>
                    <a:pt x="1221" y="16899"/>
                  </a:cubicBezTo>
                  <a:lnTo>
                    <a:pt x="2686" y="16899"/>
                  </a:lnTo>
                  <a:lnTo>
                    <a:pt x="3933" y="4151"/>
                  </a:lnTo>
                  <a:lnTo>
                    <a:pt x="4937" y="16899"/>
                  </a:lnTo>
                  <a:lnTo>
                    <a:pt x="6510" y="16899"/>
                  </a:lnTo>
                  <a:lnTo>
                    <a:pt x="6998" y="1"/>
                  </a:lnTo>
                  <a:close/>
                </a:path>
              </a:pathLst>
            </a:custGeom>
            <a:solidFill>
              <a:srgbClr val="549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a:off x="6495383" y="3140208"/>
              <a:ext cx="62401" cy="379408"/>
            </a:xfrm>
            <a:custGeom>
              <a:rect b="b" l="l" r="r" t="t"/>
              <a:pathLst>
                <a:path extrusionOk="0" h="3636" w="598">
                  <a:moveTo>
                    <a:pt x="597" y="1"/>
                  </a:moveTo>
                  <a:lnTo>
                    <a:pt x="0" y="1466"/>
                  </a:lnTo>
                  <a:lnTo>
                    <a:pt x="190" y="3636"/>
                  </a:lnTo>
                  <a:lnTo>
                    <a:pt x="597" y="1"/>
                  </a:lnTo>
                  <a:close/>
                </a:path>
              </a:pathLst>
            </a:custGeom>
            <a:solidFill>
              <a:srgbClr val="317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a:off x="6288769" y="1388272"/>
              <a:ext cx="314302" cy="506711"/>
            </a:xfrm>
            <a:custGeom>
              <a:rect b="b" l="l" r="r" t="t"/>
              <a:pathLst>
                <a:path extrusionOk="0" h="4856" w="3012">
                  <a:moveTo>
                    <a:pt x="543" y="0"/>
                  </a:moveTo>
                  <a:lnTo>
                    <a:pt x="543" y="0"/>
                  </a:lnTo>
                  <a:cubicBezTo>
                    <a:pt x="706" y="733"/>
                    <a:pt x="28" y="1221"/>
                    <a:pt x="0" y="1275"/>
                  </a:cubicBezTo>
                  <a:lnTo>
                    <a:pt x="2442" y="4855"/>
                  </a:lnTo>
                  <a:lnTo>
                    <a:pt x="2984" y="2441"/>
                  </a:lnTo>
                  <a:cubicBezTo>
                    <a:pt x="2984" y="2441"/>
                    <a:pt x="2767" y="1438"/>
                    <a:pt x="3011" y="760"/>
                  </a:cubicBezTo>
                  <a:lnTo>
                    <a:pt x="1899" y="733"/>
                  </a:lnTo>
                  <a:lnTo>
                    <a:pt x="543" y="0"/>
                  </a:ln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a:off x="6334057" y="1416551"/>
              <a:ext cx="269014" cy="139304"/>
            </a:xfrm>
            <a:custGeom>
              <a:rect b="b" l="l" r="r" t="t"/>
              <a:pathLst>
                <a:path extrusionOk="0" h="1335" w="2578">
                  <a:moveTo>
                    <a:pt x="109" y="1"/>
                  </a:moveTo>
                  <a:cubicBezTo>
                    <a:pt x="109" y="1"/>
                    <a:pt x="0" y="326"/>
                    <a:pt x="0" y="462"/>
                  </a:cubicBezTo>
                  <a:cubicBezTo>
                    <a:pt x="0" y="462"/>
                    <a:pt x="801" y="1334"/>
                    <a:pt x="1604" y="1334"/>
                  </a:cubicBezTo>
                  <a:cubicBezTo>
                    <a:pt x="1906" y="1334"/>
                    <a:pt x="2209" y="1210"/>
                    <a:pt x="2469" y="869"/>
                  </a:cubicBezTo>
                  <a:cubicBezTo>
                    <a:pt x="2496" y="869"/>
                    <a:pt x="2496" y="733"/>
                    <a:pt x="2577" y="489"/>
                  </a:cubicBezTo>
                  <a:cubicBezTo>
                    <a:pt x="2577" y="489"/>
                    <a:pt x="597" y="109"/>
                    <a:pt x="109" y="1"/>
                  </a:cubicBezTo>
                  <a:close/>
                </a:path>
              </a:pathLst>
            </a:custGeom>
            <a:solidFill>
              <a:srgbClr val="FAA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a:off x="6294404" y="985585"/>
              <a:ext cx="424704" cy="539372"/>
            </a:xfrm>
            <a:custGeom>
              <a:rect b="b" l="l" r="r" t="t"/>
              <a:pathLst>
                <a:path extrusionOk="0" h="5169" w="4070">
                  <a:moveTo>
                    <a:pt x="2052" y="0"/>
                  </a:moveTo>
                  <a:cubicBezTo>
                    <a:pt x="1033" y="0"/>
                    <a:pt x="213" y="1076"/>
                    <a:pt x="109" y="2449"/>
                  </a:cubicBezTo>
                  <a:cubicBezTo>
                    <a:pt x="1" y="3859"/>
                    <a:pt x="814" y="5080"/>
                    <a:pt x="1872" y="5161"/>
                  </a:cubicBezTo>
                  <a:cubicBezTo>
                    <a:pt x="1920" y="5166"/>
                    <a:pt x="1968" y="5168"/>
                    <a:pt x="2015" y="5168"/>
                  </a:cubicBezTo>
                  <a:cubicBezTo>
                    <a:pt x="3037" y="5168"/>
                    <a:pt x="3883" y="4068"/>
                    <a:pt x="3961" y="2720"/>
                  </a:cubicBezTo>
                  <a:cubicBezTo>
                    <a:pt x="4069" y="1255"/>
                    <a:pt x="3283" y="62"/>
                    <a:pt x="2198" y="8"/>
                  </a:cubicBezTo>
                  <a:cubicBezTo>
                    <a:pt x="2149" y="3"/>
                    <a:pt x="2100" y="0"/>
                    <a:pt x="2052" y="0"/>
                  </a:cubicBez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8"/>
            <p:cNvSpPr/>
            <p:nvPr/>
          </p:nvSpPr>
          <p:spPr>
            <a:xfrm>
              <a:off x="6229498" y="1189172"/>
              <a:ext cx="106854" cy="131582"/>
            </a:xfrm>
            <a:custGeom>
              <a:rect b="b" l="l" r="r" t="t"/>
              <a:pathLst>
                <a:path extrusionOk="0" h="1261" w="1024">
                  <a:moveTo>
                    <a:pt x="541" y="1"/>
                  </a:moveTo>
                  <a:cubicBezTo>
                    <a:pt x="0" y="1"/>
                    <a:pt x="129" y="1261"/>
                    <a:pt x="732" y="1261"/>
                  </a:cubicBezTo>
                  <a:cubicBezTo>
                    <a:pt x="749" y="1261"/>
                    <a:pt x="767" y="1260"/>
                    <a:pt x="785" y="1257"/>
                  </a:cubicBezTo>
                  <a:cubicBezTo>
                    <a:pt x="785" y="1259"/>
                    <a:pt x="786" y="1259"/>
                    <a:pt x="786" y="1259"/>
                  </a:cubicBezTo>
                  <a:cubicBezTo>
                    <a:pt x="797" y="1259"/>
                    <a:pt x="1023" y="251"/>
                    <a:pt x="785" y="145"/>
                  </a:cubicBezTo>
                  <a:cubicBezTo>
                    <a:pt x="731" y="118"/>
                    <a:pt x="677" y="64"/>
                    <a:pt x="623" y="10"/>
                  </a:cubicBezTo>
                  <a:cubicBezTo>
                    <a:pt x="594" y="4"/>
                    <a:pt x="567" y="1"/>
                    <a:pt x="541" y="1"/>
                  </a:cubicBez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8"/>
            <p:cNvSpPr/>
            <p:nvPr/>
          </p:nvSpPr>
          <p:spPr>
            <a:xfrm>
              <a:off x="6254751" y="1204303"/>
              <a:ext cx="53949" cy="110504"/>
            </a:xfrm>
            <a:custGeom>
              <a:rect b="b" l="l" r="r" t="t"/>
              <a:pathLst>
                <a:path extrusionOk="0" h="1059" w="517">
                  <a:moveTo>
                    <a:pt x="326" y="0"/>
                  </a:moveTo>
                  <a:cubicBezTo>
                    <a:pt x="191" y="0"/>
                    <a:pt x="82" y="82"/>
                    <a:pt x="55" y="217"/>
                  </a:cubicBezTo>
                  <a:cubicBezTo>
                    <a:pt x="1" y="380"/>
                    <a:pt x="55" y="516"/>
                    <a:pt x="82" y="678"/>
                  </a:cubicBezTo>
                  <a:cubicBezTo>
                    <a:pt x="109" y="760"/>
                    <a:pt x="137" y="814"/>
                    <a:pt x="218" y="895"/>
                  </a:cubicBezTo>
                  <a:cubicBezTo>
                    <a:pt x="245" y="922"/>
                    <a:pt x="245" y="950"/>
                    <a:pt x="272" y="1004"/>
                  </a:cubicBezTo>
                  <a:lnTo>
                    <a:pt x="354" y="1058"/>
                  </a:lnTo>
                  <a:cubicBezTo>
                    <a:pt x="354" y="1058"/>
                    <a:pt x="1" y="489"/>
                    <a:pt x="109" y="244"/>
                  </a:cubicBezTo>
                  <a:cubicBezTo>
                    <a:pt x="191" y="98"/>
                    <a:pt x="321" y="69"/>
                    <a:pt x="412" y="69"/>
                  </a:cubicBezTo>
                  <a:cubicBezTo>
                    <a:pt x="473" y="69"/>
                    <a:pt x="516" y="82"/>
                    <a:pt x="516" y="82"/>
                  </a:cubicBezTo>
                  <a:cubicBezTo>
                    <a:pt x="516" y="82"/>
                    <a:pt x="489" y="55"/>
                    <a:pt x="462" y="55"/>
                  </a:cubicBezTo>
                  <a:cubicBezTo>
                    <a:pt x="408" y="0"/>
                    <a:pt x="381" y="0"/>
                    <a:pt x="326" y="0"/>
                  </a:cubicBezTo>
                  <a:close/>
                </a:path>
              </a:pathLst>
            </a:custGeom>
            <a:solidFill>
              <a:srgbClr val="FAA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8"/>
            <p:cNvSpPr/>
            <p:nvPr/>
          </p:nvSpPr>
          <p:spPr>
            <a:xfrm>
              <a:off x="6577506" y="1294879"/>
              <a:ext cx="99132" cy="48209"/>
            </a:xfrm>
            <a:custGeom>
              <a:rect b="b" l="l" r="r" t="t"/>
              <a:pathLst>
                <a:path extrusionOk="0" h="462" w="950">
                  <a:moveTo>
                    <a:pt x="488" y="0"/>
                  </a:moveTo>
                  <a:cubicBezTo>
                    <a:pt x="244" y="0"/>
                    <a:pt x="0" y="82"/>
                    <a:pt x="0" y="217"/>
                  </a:cubicBezTo>
                  <a:cubicBezTo>
                    <a:pt x="0" y="353"/>
                    <a:pt x="217" y="461"/>
                    <a:pt x="488" y="461"/>
                  </a:cubicBezTo>
                  <a:cubicBezTo>
                    <a:pt x="705" y="461"/>
                    <a:pt x="949" y="353"/>
                    <a:pt x="949" y="217"/>
                  </a:cubicBezTo>
                  <a:cubicBezTo>
                    <a:pt x="949" y="82"/>
                    <a:pt x="759" y="0"/>
                    <a:pt x="488" y="0"/>
                  </a:cubicBezTo>
                  <a:close/>
                </a:path>
              </a:pathLst>
            </a:custGeom>
            <a:solidFill>
              <a:srgbClr val="FB89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8"/>
            <p:cNvSpPr/>
            <p:nvPr/>
          </p:nvSpPr>
          <p:spPr>
            <a:xfrm>
              <a:off x="6605785" y="1218077"/>
              <a:ext cx="28383" cy="51443"/>
            </a:xfrm>
            <a:custGeom>
              <a:rect b="b" l="l" r="r" t="t"/>
              <a:pathLst>
                <a:path extrusionOk="0" h="493" w="272">
                  <a:moveTo>
                    <a:pt x="157" y="0"/>
                  </a:moveTo>
                  <a:cubicBezTo>
                    <a:pt x="150" y="0"/>
                    <a:pt x="143" y="2"/>
                    <a:pt x="136" y="4"/>
                  </a:cubicBezTo>
                  <a:cubicBezTo>
                    <a:pt x="82" y="4"/>
                    <a:pt x="0" y="112"/>
                    <a:pt x="0" y="248"/>
                  </a:cubicBezTo>
                  <a:cubicBezTo>
                    <a:pt x="0" y="384"/>
                    <a:pt x="82" y="492"/>
                    <a:pt x="136" y="492"/>
                  </a:cubicBezTo>
                  <a:cubicBezTo>
                    <a:pt x="217" y="492"/>
                    <a:pt x="272" y="384"/>
                    <a:pt x="272" y="248"/>
                  </a:cubicBezTo>
                  <a:cubicBezTo>
                    <a:pt x="272" y="124"/>
                    <a:pt x="226" y="0"/>
                    <a:pt x="157"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8"/>
            <p:cNvSpPr/>
            <p:nvPr/>
          </p:nvSpPr>
          <p:spPr>
            <a:xfrm>
              <a:off x="6580324" y="1178215"/>
              <a:ext cx="82123" cy="20556"/>
            </a:xfrm>
            <a:custGeom>
              <a:rect b="b" l="l" r="r" t="t"/>
              <a:pathLst>
                <a:path extrusionOk="0" h="197" w="787">
                  <a:moveTo>
                    <a:pt x="228" y="1"/>
                  </a:moveTo>
                  <a:cubicBezTo>
                    <a:pt x="164" y="1"/>
                    <a:pt x="111" y="11"/>
                    <a:pt x="82" y="33"/>
                  </a:cubicBezTo>
                  <a:cubicBezTo>
                    <a:pt x="54" y="60"/>
                    <a:pt x="0" y="115"/>
                    <a:pt x="54" y="169"/>
                  </a:cubicBezTo>
                  <a:cubicBezTo>
                    <a:pt x="54" y="196"/>
                    <a:pt x="54" y="196"/>
                    <a:pt x="82" y="196"/>
                  </a:cubicBezTo>
                  <a:cubicBezTo>
                    <a:pt x="109" y="196"/>
                    <a:pt x="136" y="196"/>
                    <a:pt x="190" y="169"/>
                  </a:cubicBezTo>
                  <a:lnTo>
                    <a:pt x="787" y="169"/>
                  </a:lnTo>
                  <a:cubicBezTo>
                    <a:pt x="649" y="71"/>
                    <a:pt x="398" y="1"/>
                    <a:pt x="228"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8"/>
            <p:cNvSpPr/>
            <p:nvPr/>
          </p:nvSpPr>
          <p:spPr>
            <a:xfrm>
              <a:off x="6396354" y="1289140"/>
              <a:ext cx="99132" cy="51130"/>
            </a:xfrm>
            <a:custGeom>
              <a:rect b="b" l="l" r="r" t="t"/>
              <a:pathLst>
                <a:path extrusionOk="0" h="490" w="950">
                  <a:moveTo>
                    <a:pt x="488" y="1"/>
                  </a:moveTo>
                  <a:cubicBezTo>
                    <a:pt x="244" y="1"/>
                    <a:pt x="0" y="109"/>
                    <a:pt x="0" y="245"/>
                  </a:cubicBezTo>
                  <a:cubicBezTo>
                    <a:pt x="0" y="381"/>
                    <a:pt x="217" y="489"/>
                    <a:pt x="488" y="489"/>
                  </a:cubicBezTo>
                  <a:cubicBezTo>
                    <a:pt x="760" y="489"/>
                    <a:pt x="949" y="381"/>
                    <a:pt x="949" y="245"/>
                  </a:cubicBezTo>
                  <a:cubicBezTo>
                    <a:pt x="949" y="109"/>
                    <a:pt x="760" y="1"/>
                    <a:pt x="488" y="1"/>
                  </a:cubicBezTo>
                  <a:close/>
                </a:path>
              </a:pathLst>
            </a:custGeom>
            <a:solidFill>
              <a:srgbClr val="FB89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8"/>
            <p:cNvSpPr/>
            <p:nvPr/>
          </p:nvSpPr>
          <p:spPr>
            <a:xfrm>
              <a:off x="6447277" y="1215573"/>
              <a:ext cx="28383" cy="51130"/>
            </a:xfrm>
            <a:custGeom>
              <a:rect b="b" l="l" r="r" t="t"/>
              <a:pathLst>
                <a:path extrusionOk="0" h="490" w="272">
                  <a:moveTo>
                    <a:pt x="136" y="1"/>
                  </a:moveTo>
                  <a:cubicBezTo>
                    <a:pt x="55" y="1"/>
                    <a:pt x="0" y="109"/>
                    <a:pt x="0" y="245"/>
                  </a:cubicBezTo>
                  <a:cubicBezTo>
                    <a:pt x="0" y="381"/>
                    <a:pt x="27" y="489"/>
                    <a:pt x="136" y="489"/>
                  </a:cubicBezTo>
                  <a:cubicBezTo>
                    <a:pt x="190" y="489"/>
                    <a:pt x="272" y="381"/>
                    <a:pt x="272" y="245"/>
                  </a:cubicBezTo>
                  <a:cubicBezTo>
                    <a:pt x="272" y="109"/>
                    <a:pt x="244" y="1"/>
                    <a:pt x="136"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8"/>
            <p:cNvSpPr/>
            <p:nvPr/>
          </p:nvSpPr>
          <p:spPr>
            <a:xfrm>
              <a:off x="6418998" y="1178111"/>
              <a:ext cx="82123" cy="20661"/>
            </a:xfrm>
            <a:custGeom>
              <a:rect b="b" l="l" r="r" t="t"/>
              <a:pathLst>
                <a:path extrusionOk="0" h="198" w="787">
                  <a:moveTo>
                    <a:pt x="546" y="1"/>
                  </a:moveTo>
                  <a:cubicBezTo>
                    <a:pt x="377" y="1"/>
                    <a:pt x="134" y="58"/>
                    <a:pt x="0" y="116"/>
                  </a:cubicBezTo>
                  <a:lnTo>
                    <a:pt x="515" y="116"/>
                  </a:lnTo>
                  <a:cubicBezTo>
                    <a:pt x="543" y="116"/>
                    <a:pt x="570" y="116"/>
                    <a:pt x="597" y="170"/>
                  </a:cubicBezTo>
                  <a:cubicBezTo>
                    <a:pt x="651" y="170"/>
                    <a:pt x="678" y="197"/>
                    <a:pt x="705" y="197"/>
                  </a:cubicBezTo>
                  <a:cubicBezTo>
                    <a:pt x="732" y="197"/>
                    <a:pt x="732" y="197"/>
                    <a:pt x="732" y="170"/>
                  </a:cubicBezTo>
                  <a:cubicBezTo>
                    <a:pt x="787" y="116"/>
                    <a:pt x="787" y="61"/>
                    <a:pt x="705" y="34"/>
                  </a:cubicBezTo>
                  <a:cubicBezTo>
                    <a:pt x="674" y="10"/>
                    <a:pt x="616" y="1"/>
                    <a:pt x="546"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8"/>
            <p:cNvSpPr/>
            <p:nvPr/>
          </p:nvSpPr>
          <p:spPr>
            <a:xfrm>
              <a:off x="6518027" y="1226947"/>
              <a:ext cx="31201" cy="96313"/>
            </a:xfrm>
            <a:custGeom>
              <a:rect b="b" l="l" r="r" t="t"/>
              <a:pathLst>
                <a:path extrusionOk="0" fill="none" h="923" w="299">
                  <a:moveTo>
                    <a:pt x="163" y="0"/>
                  </a:moveTo>
                  <a:lnTo>
                    <a:pt x="299" y="787"/>
                  </a:lnTo>
                  <a:lnTo>
                    <a:pt x="0" y="922"/>
                  </a:lnTo>
                </a:path>
              </a:pathLst>
            </a:custGeom>
            <a:noFill/>
            <a:ln cap="rnd" cmpd="sng" w="675">
              <a:solidFill>
                <a:srgbClr val="FB89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8"/>
            <p:cNvSpPr/>
            <p:nvPr/>
          </p:nvSpPr>
          <p:spPr>
            <a:xfrm>
              <a:off x="6232107" y="1515580"/>
              <a:ext cx="368147" cy="509633"/>
            </a:xfrm>
            <a:custGeom>
              <a:rect b="b" l="l" r="r" t="t"/>
              <a:pathLst>
                <a:path extrusionOk="0" h="4884" w="3528">
                  <a:moveTo>
                    <a:pt x="543" y="1"/>
                  </a:moveTo>
                  <a:lnTo>
                    <a:pt x="1" y="408"/>
                  </a:lnTo>
                  <a:lnTo>
                    <a:pt x="3012" y="4883"/>
                  </a:lnTo>
                  <a:lnTo>
                    <a:pt x="3527" y="1086"/>
                  </a:lnTo>
                  <a:lnTo>
                    <a:pt x="3527" y="1086"/>
                  </a:lnTo>
                  <a:cubicBezTo>
                    <a:pt x="3475" y="1164"/>
                    <a:pt x="3049" y="2040"/>
                    <a:pt x="2559" y="2040"/>
                  </a:cubicBezTo>
                  <a:cubicBezTo>
                    <a:pt x="2539" y="2040"/>
                    <a:pt x="2517" y="2039"/>
                    <a:pt x="2496" y="2035"/>
                  </a:cubicBezTo>
                  <a:cubicBezTo>
                    <a:pt x="2035" y="1981"/>
                    <a:pt x="543" y="1"/>
                    <a:pt x="543" y="1"/>
                  </a:cubicBezTo>
                  <a:close/>
                </a:path>
              </a:pathLst>
            </a:custGeom>
            <a:solidFill>
              <a:srgbClr val="549E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8"/>
            <p:cNvSpPr/>
            <p:nvPr/>
          </p:nvSpPr>
          <p:spPr>
            <a:xfrm>
              <a:off x="6065146" y="1563789"/>
              <a:ext cx="784086" cy="1565526"/>
            </a:xfrm>
            <a:custGeom>
              <a:rect b="b" l="l" r="r" t="t"/>
              <a:pathLst>
                <a:path extrusionOk="0" h="15003" w="7514">
                  <a:moveTo>
                    <a:pt x="1547" y="0"/>
                  </a:moveTo>
                  <a:lnTo>
                    <a:pt x="787" y="542"/>
                  </a:lnTo>
                  <a:lnTo>
                    <a:pt x="679" y="597"/>
                  </a:lnTo>
                  <a:lnTo>
                    <a:pt x="1" y="14782"/>
                  </a:lnTo>
                  <a:cubicBezTo>
                    <a:pt x="1098" y="14923"/>
                    <a:pt x="2186" y="15002"/>
                    <a:pt x="3265" y="15002"/>
                  </a:cubicBezTo>
                  <a:cubicBezTo>
                    <a:pt x="4694" y="15002"/>
                    <a:pt x="6108" y="14863"/>
                    <a:pt x="7514" y="14538"/>
                  </a:cubicBezTo>
                  <a:cubicBezTo>
                    <a:pt x="7514" y="12911"/>
                    <a:pt x="7026" y="7242"/>
                    <a:pt x="6971" y="5642"/>
                  </a:cubicBezTo>
                  <a:cubicBezTo>
                    <a:pt x="6971" y="4828"/>
                    <a:pt x="6917" y="3824"/>
                    <a:pt x="6890" y="3011"/>
                  </a:cubicBezTo>
                  <a:cubicBezTo>
                    <a:pt x="6836" y="2468"/>
                    <a:pt x="6646" y="2170"/>
                    <a:pt x="6239" y="1790"/>
                  </a:cubicBezTo>
                  <a:cubicBezTo>
                    <a:pt x="5859" y="1410"/>
                    <a:pt x="5453" y="1031"/>
                    <a:pt x="5073" y="678"/>
                  </a:cubicBezTo>
                  <a:lnTo>
                    <a:pt x="4585" y="4475"/>
                  </a:lnTo>
                  <a:lnTo>
                    <a:pt x="15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8"/>
            <p:cNvSpPr/>
            <p:nvPr/>
          </p:nvSpPr>
          <p:spPr>
            <a:xfrm>
              <a:off x="6764293" y="2107141"/>
              <a:ext cx="308563" cy="269008"/>
            </a:xfrm>
            <a:custGeom>
              <a:rect b="b" l="l" r="r" t="t"/>
              <a:pathLst>
                <a:path extrusionOk="0" h="2578" w="2957">
                  <a:moveTo>
                    <a:pt x="2658" y="1"/>
                  </a:moveTo>
                  <a:lnTo>
                    <a:pt x="0" y="652"/>
                  </a:lnTo>
                  <a:lnTo>
                    <a:pt x="82" y="2578"/>
                  </a:lnTo>
                  <a:cubicBezTo>
                    <a:pt x="814" y="2333"/>
                    <a:pt x="2957" y="1520"/>
                    <a:pt x="2957" y="1520"/>
                  </a:cubicBezTo>
                  <a:lnTo>
                    <a:pt x="26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8"/>
            <p:cNvSpPr/>
            <p:nvPr/>
          </p:nvSpPr>
          <p:spPr>
            <a:xfrm>
              <a:off x="6546306" y="1628799"/>
              <a:ext cx="110507" cy="396416"/>
            </a:xfrm>
            <a:custGeom>
              <a:rect b="b" l="l" r="r" t="t"/>
              <a:pathLst>
                <a:path extrusionOk="0" h="3799" w="1059">
                  <a:moveTo>
                    <a:pt x="516" y="1"/>
                  </a:moveTo>
                  <a:lnTo>
                    <a:pt x="1" y="3798"/>
                  </a:lnTo>
                  <a:lnTo>
                    <a:pt x="923" y="2388"/>
                  </a:lnTo>
                  <a:lnTo>
                    <a:pt x="733" y="1710"/>
                  </a:lnTo>
                  <a:lnTo>
                    <a:pt x="977" y="1167"/>
                  </a:lnTo>
                  <a:lnTo>
                    <a:pt x="1058" y="543"/>
                  </a:lnTo>
                  <a:lnTo>
                    <a:pt x="516" y="1"/>
                  </a:lnTo>
                  <a:close/>
                </a:path>
              </a:pathLst>
            </a:custGeom>
            <a:solidFill>
              <a:srgbClr val="DEE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8"/>
            <p:cNvSpPr/>
            <p:nvPr/>
          </p:nvSpPr>
          <p:spPr>
            <a:xfrm>
              <a:off x="6798207" y="2166620"/>
              <a:ext cx="28383" cy="198260"/>
            </a:xfrm>
            <a:custGeom>
              <a:rect b="b" l="l" r="r" t="t"/>
              <a:pathLst>
                <a:path extrusionOk="0" h="1900" w="272">
                  <a:moveTo>
                    <a:pt x="1" y="0"/>
                  </a:moveTo>
                  <a:lnTo>
                    <a:pt x="28" y="1899"/>
                  </a:lnTo>
                  <a:lnTo>
                    <a:pt x="272" y="1845"/>
                  </a:lnTo>
                  <a:lnTo>
                    <a:pt x="1" y="0"/>
                  </a:lnTo>
                  <a:close/>
                </a:path>
              </a:pathLst>
            </a:custGeom>
            <a:solidFill>
              <a:srgbClr val="DEE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8"/>
            <p:cNvSpPr/>
            <p:nvPr/>
          </p:nvSpPr>
          <p:spPr>
            <a:xfrm>
              <a:off x="6546306" y="2047766"/>
              <a:ext cx="14296" cy="962397"/>
            </a:xfrm>
            <a:custGeom>
              <a:rect b="b" l="l" r="r" t="t"/>
              <a:pathLst>
                <a:path extrusionOk="0" fill="none" h="9223" w="137">
                  <a:moveTo>
                    <a:pt x="1" y="0"/>
                  </a:moveTo>
                  <a:lnTo>
                    <a:pt x="28" y="678"/>
                  </a:lnTo>
                  <a:lnTo>
                    <a:pt x="136" y="9222"/>
                  </a:lnTo>
                </a:path>
              </a:pathLst>
            </a:custGeom>
            <a:noFill/>
            <a:ln cap="flat" cmpd="sng" w="2025">
              <a:solidFill>
                <a:srgbClr val="DEEDF7"/>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8"/>
            <p:cNvSpPr/>
            <p:nvPr/>
          </p:nvSpPr>
          <p:spPr>
            <a:xfrm>
              <a:off x="6325605" y="1252408"/>
              <a:ext cx="382130" cy="285912"/>
            </a:xfrm>
            <a:custGeom>
              <a:rect b="b" l="l" r="r" t="t"/>
              <a:pathLst>
                <a:path extrusionOk="0" h="2740" w="3662">
                  <a:moveTo>
                    <a:pt x="325" y="0"/>
                  </a:moveTo>
                  <a:cubicBezTo>
                    <a:pt x="325" y="0"/>
                    <a:pt x="271" y="977"/>
                    <a:pt x="136" y="1546"/>
                  </a:cubicBezTo>
                  <a:cubicBezTo>
                    <a:pt x="0" y="2116"/>
                    <a:pt x="1139" y="2713"/>
                    <a:pt x="1763" y="2740"/>
                  </a:cubicBezTo>
                  <a:cubicBezTo>
                    <a:pt x="2414" y="2740"/>
                    <a:pt x="3526" y="1899"/>
                    <a:pt x="3662" y="163"/>
                  </a:cubicBezTo>
                  <a:lnTo>
                    <a:pt x="3662" y="163"/>
                  </a:lnTo>
                  <a:cubicBezTo>
                    <a:pt x="3662" y="163"/>
                    <a:pt x="3394" y="347"/>
                    <a:pt x="3016" y="347"/>
                  </a:cubicBezTo>
                  <a:cubicBezTo>
                    <a:pt x="2913" y="347"/>
                    <a:pt x="2802" y="334"/>
                    <a:pt x="2685" y="299"/>
                  </a:cubicBezTo>
                  <a:cubicBezTo>
                    <a:pt x="2367" y="203"/>
                    <a:pt x="2217" y="164"/>
                    <a:pt x="2076" y="164"/>
                  </a:cubicBezTo>
                  <a:cubicBezTo>
                    <a:pt x="1977" y="164"/>
                    <a:pt x="1882" y="184"/>
                    <a:pt x="1736" y="217"/>
                  </a:cubicBezTo>
                  <a:cubicBezTo>
                    <a:pt x="1690" y="230"/>
                    <a:pt x="1632" y="235"/>
                    <a:pt x="1564" y="235"/>
                  </a:cubicBezTo>
                  <a:cubicBezTo>
                    <a:pt x="1193" y="235"/>
                    <a:pt x="555" y="69"/>
                    <a:pt x="3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8"/>
            <p:cNvSpPr/>
            <p:nvPr/>
          </p:nvSpPr>
          <p:spPr>
            <a:xfrm>
              <a:off x="6311413" y="1201485"/>
              <a:ext cx="79306" cy="68035"/>
            </a:xfrm>
            <a:custGeom>
              <a:rect b="b" l="l" r="r" t="t"/>
              <a:pathLst>
                <a:path extrusionOk="0" fill="none" h="652" w="760">
                  <a:moveTo>
                    <a:pt x="760" y="651"/>
                  </a:moveTo>
                  <a:cubicBezTo>
                    <a:pt x="760" y="651"/>
                    <a:pt x="244" y="380"/>
                    <a:pt x="0" y="0"/>
                  </a:cubicBezTo>
                </a:path>
              </a:pathLst>
            </a:custGeom>
            <a:noFill/>
            <a:ln cap="rnd" cmpd="sng" w="20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8"/>
            <p:cNvSpPr/>
            <p:nvPr/>
          </p:nvSpPr>
          <p:spPr>
            <a:xfrm>
              <a:off x="6311413" y="1325975"/>
              <a:ext cx="48210" cy="118956"/>
            </a:xfrm>
            <a:custGeom>
              <a:rect b="b" l="l" r="r" t="t"/>
              <a:pathLst>
                <a:path extrusionOk="0" fill="none" h="1140" w="462">
                  <a:moveTo>
                    <a:pt x="0" y="1"/>
                  </a:moveTo>
                  <a:cubicBezTo>
                    <a:pt x="0" y="1"/>
                    <a:pt x="109" y="814"/>
                    <a:pt x="461" y="1140"/>
                  </a:cubicBezTo>
                </a:path>
              </a:pathLst>
            </a:custGeom>
            <a:noFill/>
            <a:ln cap="rnd" cmpd="sng" w="20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8"/>
            <p:cNvSpPr/>
            <p:nvPr/>
          </p:nvSpPr>
          <p:spPr>
            <a:xfrm>
              <a:off x="6509574" y="1286322"/>
              <a:ext cx="68036" cy="14296"/>
            </a:xfrm>
            <a:custGeom>
              <a:rect b="b" l="l" r="r" t="t"/>
              <a:pathLst>
                <a:path extrusionOk="0" h="137" w="652">
                  <a:moveTo>
                    <a:pt x="353" y="1"/>
                  </a:moveTo>
                  <a:cubicBezTo>
                    <a:pt x="271" y="1"/>
                    <a:pt x="244" y="1"/>
                    <a:pt x="190" y="28"/>
                  </a:cubicBezTo>
                  <a:cubicBezTo>
                    <a:pt x="109" y="28"/>
                    <a:pt x="54" y="82"/>
                    <a:pt x="0" y="109"/>
                  </a:cubicBezTo>
                  <a:lnTo>
                    <a:pt x="488" y="109"/>
                  </a:lnTo>
                  <a:cubicBezTo>
                    <a:pt x="543" y="109"/>
                    <a:pt x="597" y="136"/>
                    <a:pt x="651" y="136"/>
                  </a:cubicBezTo>
                  <a:cubicBezTo>
                    <a:pt x="624" y="109"/>
                    <a:pt x="597" y="82"/>
                    <a:pt x="515" y="28"/>
                  </a:cubicBezTo>
                  <a:cubicBezTo>
                    <a:pt x="461" y="1"/>
                    <a:pt x="407" y="1"/>
                    <a:pt x="353" y="1"/>
                  </a:cubicBezTo>
                  <a:close/>
                </a:path>
              </a:pathLst>
            </a:custGeom>
            <a:solidFill>
              <a:srgbClr val="DEE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8"/>
            <p:cNvSpPr/>
            <p:nvPr/>
          </p:nvSpPr>
          <p:spPr>
            <a:xfrm>
              <a:off x="6421816" y="1345802"/>
              <a:ext cx="240631" cy="28383"/>
            </a:xfrm>
            <a:custGeom>
              <a:rect b="b" l="l" r="r" t="t"/>
              <a:pathLst>
                <a:path extrusionOk="0" h="272" w="2306">
                  <a:moveTo>
                    <a:pt x="0" y="0"/>
                  </a:moveTo>
                  <a:lnTo>
                    <a:pt x="0" y="0"/>
                  </a:lnTo>
                  <a:cubicBezTo>
                    <a:pt x="163" y="82"/>
                    <a:pt x="380" y="136"/>
                    <a:pt x="516" y="217"/>
                  </a:cubicBezTo>
                  <a:cubicBezTo>
                    <a:pt x="705" y="245"/>
                    <a:pt x="922" y="272"/>
                    <a:pt x="1112" y="272"/>
                  </a:cubicBezTo>
                  <a:lnTo>
                    <a:pt x="1411" y="272"/>
                  </a:lnTo>
                  <a:cubicBezTo>
                    <a:pt x="1519" y="272"/>
                    <a:pt x="1628" y="272"/>
                    <a:pt x="1736" y="245"/>
                  </a:cubicBezTo>
                  <a:cubicBezTo>
                    <a:pt x="1926" y="217"/>
                    <a:pt x="2143" y="136"/>
                    <a:pt x="2306" y="82"/>
                  </a:cubicBezTo>
                  <a:lnTo>
                    <a:pt x="2306" y="82"/>
                  </a:lnTo>
                  <a:cubicBezTo>
                    <a:pt x="2089" y="109"/>
                    <a:pt x="1926" y="136"/>
                    <a:pt x="1736" y="190"/>
                  </a:cubicBezTo>
                  <a:cubicBezTo>
                    <a:pt x="1546" y="217"/>
                    <a:pt x="1356" y="217"/>
                    <a:pt x="1167" y="217"/>
                  </a:cubicBezTo>
                  <a:cubicBezTo>
                    <a:pt x="950" y="217"/>
                    <a:pt x="787" y="190"/>
                    <a:pt x="570" y="136"/>
                  </a:cubicBezTo>
                  <a:cubicBezTo>
                    <a:pt x="380" y="109"/>
                    <a:pt x="217" y="82"/>
                    <a:pt x="0" y="0"/>
                  </a:cubicBezTo>
                  <a:close/>
                </a:path>
              </a:pathLst>
            </a:custGeom>
            <a:solidFill>
              <a:srgbClr val="DEE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8"/>
            <p:cNvSpPr/>
            <p:nvPr/>
          </p:nvSpPr>
          <p:spPr>
            <a:xfrm>
              <a:off x="6410441" y="1402464"/>
              <a:ext cx="218091" cy="51026"/>
            </a:xfrm>
            <a:custGeom>
              <a:rect b="b" l="l" r="r" t="t"/>
              <a:pathLst>
                <a:path extrusionOk="0" h="489" w="2090">
                  <a:moveTo>
                    <a:pt x="1" y="0"/>
                  </a:moveTo>
                  <a:cubicBezTo>
                    <a:pt x="136" y="136"/>
                    <a:pt x="272" y="271"/>
                    <a:pt x="489" y="353"/>
                  </a:cubicBezTo>
                  <a:cubicBezTo>
                    <a:pt x="652" y="407"/>
                    <a:pt x="814" y="488"/>
                    <a:pt x="1031" y="488"/>
                  </a:cubicBezTo>
                  <a:cubicBezTo>
                    <a:pt x="1194" y="488"/>
                    <a:pt x="1411" y="488"/>
                    <a:pt x="1574" y="407"/>
                  </a:cubicBezTo>
                  <a:cubicBezTo>
                    <a:pt x="1682" y="380"/>
                    <a:pt x="1737" y="353"/>
                    <a:pt x="1845" y="325"/>
                  </a:cubicBezTo>
                  <a:cubicBezTo>
                    <a:pt x="1899" y="271"/>
                    <a:pt x="2008" y="217"/>
                    <a:pt x="2089" y="190"/>
                  </a:cubicBezTo>
                  <a:lnTo>
                    <a:pt x="2089" y="190"/>
                  </a:lnTo>
                  <a:cubicBezTo>
                    <a:pt x="1981" y="217"/>
                    <a:pt x="1899" y="244"/>
                    <a:pt x="1818" y="271"/>
                  </a:cubicBezTo>
                  <a:cubicBezTo>
                    <a:pt x="1710" y="325"/>
                    <a:pt x="1628" y="325"/>
                    <a:pt x="1547" y="353"/>
                  </a:cubicBezTo>
                  <a:cubicBezTo>
                    <a:pt x="1438" y="353"/>
                    <a:pt x="1357" y="380"/>
                    <a:pt x="1276" y="380"/>
                  </a:cubicBezTo>
                  <a:lnTo>
                    <a:pt x="1004" y="380"/>
                  </a:lnTo>
                  <a:cubicBezTo>
                    <a:pt x="814" y="380"/>
                    <a:pt x="652" y="353"/>
                    <a:pt x="489" y="271"/>
                  </a:cubicBezTo>
                  <a:cubicBezTo>
                    <a:pt x="326" y="217"/>
                    <a:pt x="136" y="136"/>
                    <a:pt x="1" y="0"/>
                  </a:cubicBezTo>
                  <a:close/>
                </a:path>
              </a:pathLst>
            </a:custGeom>
            <a:solidFill>
              <a:srgbClr val="DEE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8"/>
            <p:cNvSpPr/>
            <p:nvPr/>
          </p:nvSpPr>
          <p:spPr>
            <a:xfrm>
              <a:off x="6849130" y="1894893"/>
              <a:ext cx="235101" cy="274643"/>
            </a:xfrm>
            <a:custGeom>
              <a:rect b="b" l="l" r="r" t="t"/>
              <a:pathLst>
                <a:path extrusionOk="0" h="2632" w="2253">
                  <a:moveTo>
                    <a:pt x="1737" y="0"/>
                  </a:moveTo>
                  <a:lnTo>
                    <a:pt x="1" y="2225"/>
                  </a:lnTo>
                  <a:lnTo>
                    <a:pt x="516" y="2631"/>
                  </a:lnTo>
                  <a:lnTo>
                    <a:pt x="2252" y="407"/>
                  </a:lnTo>
                  <a:lnTo>
                    <a:pt x="17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8"/>
            <p:cNvSpPr/>
            <p:nvPr/>
          </p:nvSpPr>
          <p:spPr>
            <a:xfrm>
              <a:off x="6868957" y="1937363"/>
              <a:ext cx="181256" cy="212347"/>
            </a:xfrm>
            <a:custGeom>
              <a:rect b="b" l="l" r="r" t="t"/>
              <a:pathLst>
                <a:path extrusionOk="0" h="2035" w="1737">
                  <a:moveTo>
                    <a:pt x="1330" y="0"/>
                  </a:moveTo>
                  <a:lnTo>
                    <a:pt x="1" y="1709"/>
                  </a:lnTo>
                  <a:lnTo>
                    <a:pt x="408" y="2035"/>
                  </a:lnTo>
                  <a:lnTo>
                    <a:pt x="1737" y="326"/>
                  </a:lnTo>
                  <a:lnTo>
                    <a:pt x="13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8"/>
            <p:cNvSpPr/>
            <p:nvPr/>
          </p:nvSpPr>
          <p:spPr>
            <a:xfrm>
              <a:off x="7021830" y="1894893"/>
              <a:ext cx="65219" cy="59582"/>
            </a:xfrm>
            <a:custGeom>
              <a:rect b="b" l="l" r="r" t="t"/>
              <a:pathLst>
                <a:path extrusionOk="0" h="571" w="625">
                  <a:moveTo>
                    <a:pt x="109" y="0"/>
                  </a:moveTo>
                  <a:lnTo>
                    <a:pt x="0" y="163"/>
                  </a:lnTo>
                  <a:lnTo>
                    <a:pt x="489" y="570"/>
                  </a:lnTo>
                  <a:lnTo>
                    <a:pt x="624" y="407"/>
                  </a:lnTo>
                  <a:lnTo>
                    <a:pt x="109" y="0"/>
                  </a:ln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8"/>
            <p:cNvSpPr/>
            <p:nvPr/>
          </p:nvSpPr>
          <p:spPr>
            <a:xfrm>
              <a:off x="6843495" y="2119245"/>
              <a:ext cx="73671" cy="58748"/>
            </a:xfrm>
            <a:custGeom>
              <a:rect b="b" l="l" r="r" t="t"/>
              <a:pathLst>
                <a:path extrusionOk="0" h="563" w="706">
                  <a:moveTo>
                    <a:pt x="82" y="0"/>
                  </a:moveTo>
                  <a:cubicBezTo>
                    <a:pt x="62" y="0"/>
                    <a:pt x="41" y="7"/>
                    <a:pt x="28" y="20"/>
                  </a:cubicBezTo>
                  <a:cubicBezTo>
                    <a:pt x="1" y="48"/>
                    <a:pt x="1" y="102"/>
                    <a:pt x="28" y="129"/>
                  </a:cubicBezTo>
                  <a:lnTo>
                    <a:pt x="570" y="563"/>
                  </a:lnTo>
                  <a:lnTo>
                    <a:pt x="679" y="563"/>
                  </a:lnTo>
                  <a:cubicBezTo>
                    <a:pt x="706" y="536"/>
                    <a:pt x="706" y="481"/>
                    <a:pt x="679" y="454"/>
                  </a:cubicBezTo>
                  <a:lnTo>
                    <a:pt x="136" y="20"/>
                  </a:lnTo>
                  <a:cubicBezTo>
                    <a:pt x="123" y="7"/>
                    <a:pt x="102" y="0"/>
                    <a:pt x="82"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8"/>
            <p:cNvSpPr/>
            <p:nvPr/>
          </p:nvSpPr>
          <p:spPr>
            <a:xfrm>
              <a:off x="6826486" y="2172986"/>
              <a:ext cx="36940" cy="35478"/>
            </a:xfrm>
            <a:custGeom>
              <a:rect b="b" l="l" r="r" t="t"/>
              <a:pathLst>
                <a:path extrusionOk="0" h="340" w="354">
                  <a:moveTo>
                    <a:pt x="65" y="0"/>
                  </a:moveTo>
                  <a:cubicBezTo>
                    <a:pt x="55" y="0"/>
                    <a:pt x="42" y="7"/>
                    <a:pt x="28" y="21"/>
                  </a:cubicBezTo>
                  <a:lnTo>
                    <a:pt x="28" y="48"/>
                  </a:lnTo>
                  <a:cubicBezTo>
                    <a:pt x="1" y="48"/>
                    <a:pt x="1" y="75"/>
                    <a:pt x="28" y="129"/>
                  </a:cubicBezTo>
                  <a:lnTo>
                    <a:pt x="272" y="319"/>
                  </a:lnTo>
                  <a:cubicBezTo>
                    <a:pt x="286" y="333"/>
                    <a:pt x="299" y="339"/>
                    <a:pt x="309" y="339"/>
                  </a:cubicBezTo>
                  <a:cubicBezTo>
                    <a:pt x="320" y="339"/>
                    <a:pt x="326" y="333"/>
                    <a:pt x="326" y="319"/>
                  </a:cubicBezTo>
                  <a:lnTo>
                    <a:pt x="326" y="292"/>
                  </a:lnTo>
                  <a:cubicBezTo>
                    <a:pt x="354" y="292"/>
                    <a:pt x="354" y="265"/>
                    <a:pt x="326" y="211"/>
                  </a:cubicBezTo>
                  <a:lnTo>
                    <a:pt x="82" y="21"/>
                  </a:lnTo>
                  <a:cubicBezTo>
                    <a:pt x="82" y="7"/>
                    <a:pt x="76" y="0"/>
                    <a:pt x="65"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8"/>
            <p:cNvSpPr/>
            <p:nvPr/>
          </p:nvSpPr>
          <p:spPr>
            <a:xfrm>
              <a:off x="6837860" y="2143976"/>
              <a:ext cx="48210" cy="56661"/>
            </a:xfrm>
            <a:custGeom>
              <a:rect b="b" l="l" r="r" t="t"/>
              <a:pathLst>
                <a:path extrusionOk="0" h="543" w="462">
                  <a:moveTo>
                    <a:pt x="326" y="0"/>
                  </a:moveTo>
                  <a:lnTo>
                    <a:pt x="0" y="434"/>
                  </a:lnTo>
                  <a:lnTo>
                    <a:pt x="136" y="543"/>
                  </a:lnTo>
                  <a:lnTo>
                    <a:pt x="462" y="109"/>
                  </a:lnTo>
                  <a:lnTo>
                    <a:pt x="326" y="0"/>
                  </a:ln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8"/>
            <p:cNvSpPr/>
            <p:nvPr/>
          </p:nvSpPr>
          <p:spPr>
            <a:xfrm>
              <a:off x="7013378" y="1923171"/>
              <a:ext cx="17009" cy="11478"/>
            </a:xfrm>
            <a:custGeom>
              <a:rect b="b" l="l" r="r" t="t"/>
              <a:pathLst>
                <a:path extrusionOk="0" fill="none" h="110" w="163">
                  <a:moveTo>
                    <a:pt x="0" y="1"/>
                  </a:moveTo>
                  <a:lnTo>
                    <a:pt x="163" y="109"/>
                  </a:lnTo>
                </a:path>
              </a:pathLst>
            </a:custGeom>
            <a:noFill/>
            <a:ln cap="rnd" cmpd="sng" w="8825">
              <a:solidFill>
                <a:srgbClr val="0E2C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8"/>
            <p:cNvSpPr/>
            <p:nvPr/>
          </p:nvSpPr>
          <p:spPr>
            <a:xfrm>
              <a:off x="6996369" y="1945815"/>
              <a:ext cx="17113" cy="11478"/>
            </a:xfrm>
            <a:custGeom>
              <a:rect b="b" l="l" r="r" t="t"/>
              <a:pathLst>
                <a:path extrusionOk="0" fill="none" h="110" w="164">
                  <a:moveTo>
                    <a:pt x="0" y="1"/>
                  </a:moveTo>
                  <a:lnTo>
                    <a:pt x="163" y="109"/>
                  </a:lnTo>
                </a:path>
              </a:pathLst>
            </a:custGeom>
            <a:noFill/>
            <a:ln cap="rnd" cmpd="sng" w="8825">
              <a:solidFill>
                <a:srgbClr val="0E2C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8"/>
            <p:cNvSpPr/>
            <p:nvPr/>
          </p:nvSpPr>
          <p:spPr>
            <a:xfrm>
              <a:off x="6976542" y="1965642"/>
              <a:ext cx="19931" cy="14296"/>
            </a:xfrm>
            <a:custGeom>
              <a:rect b="b" l="l" r="r" t="t"/>
              <a:pathLst>
                <a:path extrusionOk="0" fill="none" h="137" w="191">
                  <a:moveTo>
                    <a:pt x="0" y="1"/>
                  </a:moveTo>
                  <a:lnTo>
                    <a:pt x="190" y="136"/>
                  </a:lnTo>
                </a:path>
              </a:pathLst>
            </a:custGeom>
            <a:noFill/>
            <a:ln cap="rnd" cmpd="sng" w="8825">
              <a:solidFill>
                <a:srgbClr val="0E2C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8"/>
            <p:cNvSpPr/>
            <p:nvPr/>
          </p:nvSpPr>
          <p:spPr>
            <a:xfrm>
              <a:off x="6959533" y="1991103"/>
              <a:ext cx="17113" cy="14296"/>
            </a:xfrm>
            <a:custGeom>
              <a:rect b="b" l="l" r="r" t="t"/>
              <a:pathLst>
                <a:path extrusionOk="0" fill="none" h="137" w="164">
                  <a:moveTo>
                    <a:pt x="1" y="1"/>
                  </a:moveTo>
                  <a:lnTo>
                    <a:pt x="163" y="136"/>
                  </a:lnTo>
                </a:path>
              </a:pathLst>
            </a:custGeom>
            <a:noFill/>
            <a:ln cap="rnd" cmpd="sng" w="8825">
              <a:solidFill>
                <a:srgbClr val="0E2C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8"/>
            <p:cNvSpPr/>
            <p:nvPr/>
          </p:nvSpPr>
          <p:spPr>
            <a:xfrm>
              <a:off x="6942628" y="2010930"/>
              <a:ext cx="17009" cy="14296"/>
            </a:xfrm>
            <a:custGeom>
              <a:rect b="b" l="l" r="r" t="t"/>
              <a:pathLst>
                <a:path extrusionOk="0" fill="none" h="137" w="163">
                  <a:moveTo>
                    <a:pt x="0" y="1"/>
                  </a:moveTo>
                  <a:lnTo>
                    <a:pt x="163" y="136"/>
                  </a:lnTo>
                </a:path>
              </a:pathLst>
            </a:custGeom>
            <a:noFill/>
            <a:ln cap="rnd" cmpd="sng" w="8825">
              <a:solidFill>
                <a:srgbClr val="0E2C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8"/>
            <p:cNvSpPr/>
            <p:nvPr/>
          </p:nvSpPr>
          <p:spPr>
            <a:xfrm>
              <a:off x="6925619" y="2036391"/>
              <a:ext cx="17009" cy="11478"/>
            </a:xfrm>
            <a:custGeom>
              <a:rect b="b" l="l" r="r" t="t"/>
              <a:pathLst>
                <a:path extrusionOk="0" fill="none" h="110" w="163">
                  <a:moveTo>
                    <a:pt x="0" y="1"/>
                  </a:moveTo>
                  <a:lnTo>
                    <a:pt x="163" y="109"/>
                  </a:lnTo>
                </a:path>
              </a:pathLst>
            </a:custGeom>
            <a:noFill/>
            <a:ln cap="rnd" cmpd="sng" w="8825">
              <a:solidFill>
                <a:srgbClr val="0E2C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8"/>
            <p:cNvSpPr/>
            <p:nvPr/>
          </p:nvSpPr>
          <p:spPr>
            <a:xfrm>
              <a:off x="6905792" y="2056218"/>
              <a:ext cx="19931" cy="17113"/>
            </a:xfrm>
            <a:custGeom>
              <a:rect b="b" l="l" r="r" t="t"/>
              <a:pathLst>
                <a:path extrusionOk="0" fill="none" h="164" w="191">
                  <a:moveTo>
                    <a:pt x="0" y="1"/>
                  </a:moveTo>
                  <a:lnTo>
                    <a:pt x="190" y="163"/>
                  </a:lnTo>
                </a:path>
              </a:pathLst>
            </a:custGeom>
            <a:noFill/>
            <a:ln cap="rnd" cmpd="sng" w="8825">
              <a:solidFill>
                <a:srgbClr val="0E2C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8"/>
            <p:cNvSpPr/>
            <p:nvPr/>
          </p:nvSpPr>
          <p:spPr>
            <a:xfrm>
              <a:off x="6888783" y="2078862"/>
              <a:ext cx="17113" cy="14296"/>
            </a:xfrm>
            <a:custGeom>
              <a:rect b="b" l="l" r="r" t="t"/>
              <a:pathLst>
                <a:path extrusionOk="0" fill="none" h="137" w="164">
                  <a:moveTo>
                    <a:pt x="1" y="1"/>
                  </a:moveTo>
                  <a:lnTo>
                    <a:pt x="163" y="136"/>
                  </a:lnTo>
                </a:path>
              </a:pathLst>
            </a:custGeom>
            <a:noFill/>
            <a:ln cap="rnd" cmpd="sng" w="8825">
              <a:solidFill>
                <a:srgbClr val="0E2C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8"/>
            <p:cNvSpPr/>
            <p:nvPr/>
          </p:nvSpPr>
          <p:spPr>
            <a:xfrm>
              <a:off x="6871774" y="2104323"/>
              <a:ext cx="17113" cy="14296"/>
            </a:xfrm>
            <a:custGeom>
              <a:rect b="b" l="l" r="r" t="t"/>
              <a:pathLst>
                <a:path extrusionOk="0" fill="none" h="137" w="164">
                  <a:moveTo>
                    <a:pt x="1" y="1"/>
                  </a:moveTo>
                  <a:lnTo>
                    <a:pt x="164" y="136"/>
                  </a:lnTo>
                </a:path>
              </a:pathLst>
            </a:custGeom>
            <a:noFill/>
            <a:ln cap="rnd" cmpd="sng" w="8825">
              <a:solidFill>
                <a:srgbClr val="0E2C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8"/>
            <p:cNvSpPr/>
            <p:nvPr/>
          </p:nvSpPr>
          <p:spPr>
            <a:xfrm>
              <a:off x="6897340" y="1954372"/>
              <a:ext cx="152873" cy="192521"/>
            </a:xfrm>
            <a:custGeom>
              <a:rect b="b" l="l" r="r" t="t"/>
              <a:pathLst>
                <a:path extrusionOk="0" h="1845" w="1465">
                  <a:moveTo>
                    <a:pt x="1410" y="0"/>
                  </a:moveTo>
                  <a:lnTo>
                    <a:pt x="0" y="1790"/>
                  </a:lnTo>
                  <a:lnTo>
                    <a:pt x="54" y="1845"/>
                  </a:lnTo>
                  <a:lnTo>
                    <a:pt x="1465" y="54"/>
                  </a:lnTo>
                  <a:lnTo>
                    <a:pt x="14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8"/>
            <p:cNvSpPr/>
            <p:nvPr/>
          </p:nvSpPr>
          <p:spPr>
            <a:xfrm>
              <a:off x="7044474" y="1892075"/>
              <a:ext cx="42575" cy="36835"/>
            </a:xfrm>
            <a:custGeom>
              <a:rect b="b" l="l" r="r" t="t"/>
              <a:pathLst>
                <a:path extrusionOk="0" h="353" w="408">
                  <a:moveTo>
                    <a:pt x="109" y="0"/>
                  </a:moveTo>
                  <a:lnTo>
                    <a:pt x="0" y="136"/>
                  </a:lnTo>
                  <a:lnTo>
                    <a:pt x="299" y="353"/>
                  </a:lnTo>
                  <a:lnTo>
                    <a:pt x="407" y="244"/>
                  </a:lnTo>
                  <a:lnTo>
                    <a:pt x="109" y="0"/>
                  </a:ln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8"/>
            <p:cNvSpPr/>
            <p:nvPr/>
          </p:nvSpPr>
          <p:spPr>
            <a:xfrm>
              <a:off x="7069936" y="1798682"/>
              <a:ext cx="85045" cy="107582"/>
            </a:xfrm>
            <a:custGeom>
              <a:rect b="b" l="l" r="r" t="t"/>
              <a:pathLst>
                <a:path extrusionOk="0" fill="none" h="1031" w="815">
                  <a:moveTo>
                    <a:pt x="1" y="1031"/>
                  </a:moveTo>
                  <a:lnTo>
                    <a:pt x="814" y="0"/>
                  </a:lnTo>
                </a:path>
              </a:pathLst>
            </a:custGeom>
            <a:noFill/>
            <a:ln cap="rnd" cmpd="sng" w="8825">
              <a:solidFill>
                <a:srgbClr val="0E2C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8"/>
            <p:cNvSpPr/>
            <p:nvPr/>
          </p:nvSpPr>
          <p:spPr>
            <a:xfrm>
              <a:off x="6648256" y="2038791"/>
              <a:ext cx="291554" cy="176034"/>
            </a:xfrm>
            <a:custGeom>
              <a:rect b="b" l="l" r="r" t="t"/>
              <a:pathLst>
                <a:path extrusionOk="0" h="1687" w="2794">
                  <a:moveTo>
                    <a:pt x="1324" y="1"/>
                  </a:moveTo>
                  <a:cubicBezTo>
                    <a:pt x="1282" y="1"/>
                    <a:pt x="1247" y="2"/>
                    <a:pt x="1221" y="5"/>
                  </a:cubicBezTo>
                  <a:cubicBezTo>
                    <a:pt x="977" y="59"/>
                    <a:pt x="678" y="493"/>
                    <a:pt x="434" y="683"/>
                  </a:cubicBezTo>
                  <a:cubicBezTo>
                    <a:pt x="217" y="900"/>
                    <a:pt x="0" y="927"/>
                    <a:pt x="0" y="927"/>
                  </a:cubicBezTo>
                  <a:lnTo>
                    <a:pt x="217" y="1686"/>
                  </a:lnTo>
                  <a:cubicBezTo>
                    <a:pt x="217" y="1686"/>
                    <a:pt x="570" y="1632"/>
                    <a:pt x="1058" y="1605"/>
                  </a:cubicBezTo>
                  <a:cubicBezTo>
                    <a:pt x="1519" y="1578"/>
                    <a:pt x="1980" y="1280"/>
                    <a:pt x="1980" y="1280"/>
                  </a:cubicBezTo>
                  <a:cubicBezTo>
                    <a:pt x="1980" y="1280"/>
                    <a:pt x="2007" y="1334"/>
                    <a:pt x="2034" y="1361"/>
                  </a:cubicBezTo>
                  <a:cubicBezTo>
                    <a:pt x="2062" y="1361"/>
                    <a:pt x="2170" y="1361"/>
                    <a:pt x="2333" y="1171"/>
                  </a:cubicBezTo>
                  <a:cubicBezTo>
                    <a:pt x="2447" y="988"/>
                    <a:pt x="2407" y="767"/>
                    <a:pt x="2441" y="767"/>
                  </a:cubicBezTo>
                  <a:cubicBezTo>
                    <a:pt x="2447" y="767"/>
                    <a:pt x="2456" y="774"/>
                    <a:pt x="2468" y="791"/>
                  </a:cubicBezTo>
                  <a:cubicBezTo>
                    <a:pt x="2523" y="832"/>
                    <a:pt x="2604" y="859"/>
                    <a:pt x="2672" y="859"/>
                  </a:cubicBezTo>
                  <a:cubicBezTo>
                    <a:pt x="2740" y="859"/>
                    <a:pt x="2794" y="832"/>
                    <a:pt x="2794" y="764"/>
                  </a:cubicBezTo>
                  <a:cubicBezTo>
                    <a:pt x="2794" y="629"/>
                    <a:pt x="2414" y="330"/>
                    <a:pt x="2414" y="330"/>
                  </a:cubicBezTo>
                  <a:cubicBezTo>
                    <a:pt x="2414" y="330"/>
                    <a:pt x="2523" y="222"/>
                    <a:pt x="2523" y="140"/>
                  </a:cubicBezTo>
                  <a:cubicBezTo>
                    <a:pt x="2474" y="92"/>
                    <a:pt x="1671" y="1"/>
                    <a:pt x="1324" y="1"/>
                  </a:cubicBez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8"/>
            <p:cNvSpPr/>
            <p:nvPr/>
          </p:nvSpPr>
          <p:spPr>
            <a:xfrm>
              <a:off x="6849130" y="2059035"/>
              <a:ext cx="48314" cy="8661"/>
            </a:xfrm>
            <a:custGeom>
              <a:rect b="b" l="l" r="r" t="t"/>
              <a:pathLst>
                <a:path extrusionOk="0" fill="none" h="83" w="463">
                  <a:moveTo>
                    <a:pt x="462" y="82"/>
                  </a:moveTo>
                  <a:cubicBezTo>
                    <a:pt x="462" y="82"/>
                    <a:pt x="137" y="1"/>
                    <a:pt x="1" y="1"/>
                  </a:cubicBezTo>
                </a:path>
              </a:pathLst>
            </a:custGeom>
            <a:noFill/>
            <a:ln cap="rnd" cmpd="sng" w="675">
              <a:solidFill>
                <a:srgbClr val="FB89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8"/>
            <p:cNvSpPr/>
            <p:nvPr/>
          </p:nvSpPr>
          <p:spPr>
            <a:xfrm>
              <a:off x="6846313" y="2087314"/>
              <a:ext cx="65219" cy="34122"/>
            </a:xfrm>
            <a:custGeom>
              <a:rect b="b" l="l" r="r" t="t"/>
              <a:pathLst>
                <a:path extrusionOk="0" fill="none" h="327" w="625">
                  <a:moveTo>
                    <a:pt x="570" y="326"/>
                  </a:moveTo>
                  <a:cubicBezTo>
                    <a:pt x="570" y="326"/>
                    <a:pt x="625" y="272"/>
                    <a:pt x="408" y="137"/>
                  </a:cubicBezTo>
                  <a:cubicBezTo>
                    <a:pt x="218" y="1"/>
                    <a:pt x="1" y="1"/>
                    <a:pt x="1" y="1"/>
                  </a:cubicBezTo>
                </a:path>
              </a:pathLst>
            </a:custGeom>
            <a:noFill/>
            <a:ln cap="rnd" cmpd="sng" w="675">
              <a:solidFill>
                <a:srgbClr val="FB89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8"/>
            <p:cNvSpPr/>
            <p:nvPr/>
          </p:nvSpPr>
          <p:spPr>
            <a:xfrm>
              <a:off x="6840678" y="2121332"/>
              <a:ext cx="51027" cy="36835"/>
            </a:xfrm>
            <a:custGeom>
              <a:rect b="b" l="l" r="r" t="t"/>
              <a:pathLst>
                <a:path extrusionOk="0" fill="none" h="353" w="489">
                  <a:moveTo>
                    <a:pt x="489" y="353"/>
                  </a:moveTo>
                  <a:cubicBezTo>
                    <a:pt x="489" y="353"/>
                    <a:pt x="462" y="136"/>
                    <a:pt x="326" y="82"/>
                  </a:cubicBezTo>
                  <a:cubicBezTo>
                    <a:pt x="190" y="0"/>
                    <a:pt x="1" y="0"/>
                    <a:pt x="1" y="0"/>
                  </a:cubicBezTo>
                </a:path>
              </a:pathLst>
            </a:custGeom>
            <a:noFill/>
            <a:ln cap="rnd" cmpd="sng" w="675">
              <a:solidFill>
                <a:srgbClr val="FB89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8"/>
            <p:cNvSpPr/>
            <p:nvPr/>
          </p:nvSpPr>
          <p:spPr>
            <a:xfrm>
              <a:off x="5949109" y="1558050"/>
              <a:ext cx="741615" cy="986293"/>
            </a:xfrm>
            <a:custGeom>
              <a:rect b="b" l="l" r="r" t="t"/>
              <a:pathLst>
                <a:path extrusionOk="0" h="9452" w="7107">
                  <a:moveTo>
                    <a:pt x="2713" y="1"/>
                  </a:moveTo>
                  <a:cubicBezTo>
                    <a:pt x="2713" y="1"/>
                    <a:pt x="435" y="1601"/>
                    <a:pt x="272" y="1737"/>
                  </a:cubicBezTo>
                  <a:cubicBezTo>
                    <a:pt x="136" y="1899"/>
                    <a:pt x="55" y="5426"/>
                    <a:pt x="28" y="6999"/>
                  </a:cubicBezTo>
                  <a:cubicBezTo>
                    <a:pt x="1" y="8545"/>
                    <a:pt x="570" y="9169"/>
                    <a:pt x="1004" y="9440"/>
                  </a:cubicBezTo>
                  <a:cubicBezTo>
                    <a:pt x="1020" y="9448"/>
                    <a:pt x="1043" y="9452"/>
                    <a:pt x="1072" y="9452"/>
                  </a:cubicBezTo>
                  <a:cubicBezTo>
                    <a:pt x="1843" y="9452"/>
                    <a:pt x="7107" y="6782"/>
                    <a:pt x="7107" y="6782"/>
                  </a:cubicBezTo>
                  <a:lnTo>
                    <a:pt x="6592" y="5263"/>
                  </a:lnTo>
                  <a:lnTo>
                    <a:pt x="2469" y="6863"/>
                  </a:lnTo>
                  <a:cubicBezTo>
                    <a:pt x="2469" y="6863"/>
                    <a:pt x="2387" y="3391"/>
                    <a:pt x="2306" y="2469"/>
                  </a:cubicBezTo>
                  <a:cubicBezTo>
                    <a:pt x="2225" y="1601"/>
                    <a:pt x="2713" y="1"/>
                    <a:pt x="2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8"/>
            <p:cNvSpPr/>
            <p:nvPr/>
          </p:nvSpPr>
          <p:spPr>
            <a:xfrm>
              <a:off x="6150087" y="1555233"/>
              <a:ext cx="396321" cy="469981"/>
            </a:xfrm>
            <a:custGeom>
              <a:rect b="b" l="l" r="r" t="t"/>
              <a:pathLst>
                <a:path extrusionOk="0" h="4504" w="3798">
                  <a:moveTo>
                    <a:pt x="787" y="1"/>
                  </a:moveTo>
                  <a:lnTo>
                    <a:pt x="0" y="570"/>
                  </a:lnTo>
                  <a:lnTo>
                    <a:pt x="461" y="1845"/>
                  </a:lnTo>
                  <a:lnTo>
                    <a:pt x="1411" y="1655"/>
                  </a:lnTo>
                  <a:lnTo>
                    <a:pt x="1465" y="2659"/>
                  </a:lnTo>
                  <a:lnTo>
                    <a:pt x="3798" y="4503"/>
                  </a:lnTo>
                  <a:lnTo>
                    <a:pt x="787" y="28"/>
                  </a:lnTo>
                  <a:lnTo>
                    <a:pt x="787" y="1"/>
                  </a:lnTo>
                  <a:close/>
                </a:path>
              </a:pathLst>
            </a:custGeom>
            <a:solidFill>
              <a:srgbClr val="DEE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8"/>
            <p:cNvSpPr/>
            <p:nvPr/>
          </p:nvSpPr>
          <p:spPr>
            <a:xfrm>
              <a:off x="6198193" y="1968459"/>
              <a:ext cx="444427" cy="308660"/>
            </a:xfrm>
            <a:custGeom>
              <a:rect b="b" l="l" r="r" t="t"/>
              <a:pathLst>
                <a:path extrusionOk="0" h="2958" w="4259">
                  <a:moveTo>
                    <a:pt x="0" y="1"/>
                  </a:moveTo>
                  <a:lnTo>
                    <a:pt x="109" y="2957"/>
                  </a:lnTo>
                  <a:lnTo>
                    <a:pt x="4259" y="1330"/>
                  </a:lnTo>
                  <a:lnTo>
                    <a:pt x="380" y="2523"/>
                  </a:lnTo>
                  <a:lnTo>
                    <a:pt x="0" y="1"/>
                  </a:lnTo>
                  <a:close/>
                </a:path>
              </a:pathLst>
            </a:custGeom>
            <a:solidFill>
              <a:srgbClr val="DEE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8"/>
            <p:cNvSpPr/>
            <p:nvPr/>
          </p:nvSpPr>
          <p:spPr>
            <a:xfrm>
              <a:off x="6118887" y="2265649"/>
              <a:ext cx="574760" cy="302921"/>
            </a:xfrm>
            <a:custGeom>
              <a:rect b="b" l="l" r="r" t="t"/>
              <a:pathLst>
                <a:path extrusionOk="0" h="2903" w="5508">
                  <a:moveTo>
                    <a:pt x="5507" y="1"/>
                  </a:moveTo>
                  <a:lnTo>
                    <a:pt x="1" y="2550"/>
                  </a:lnTo>
                  <a:lnTo>
                    <a:pt x="1" y="2903"/>
                  </a:lnTo>
                  <a:lnTo>
                    <a:pt x="5507" y="1"/>
                  </a:lnTo>
                  <a:close/>
                </a:path>
              </a:pathLst>
            </a:custGeom>
            <a:solidFill>
              <a:srgbClr val="DEE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8"/>
            <p:cNvSpPr/>
            <p:nvPr/>
          </p:nvSpPr>
          <p:spPr>
            <a:xfrm>
              <a:off x="6269986" y="894800"/>
              <a:ext cx="505680" cy="332242"/>
            </a:xfrm>
            <a:custGeom>
              <a:rect b="b" l="l" r="r" t="t"/>
              <a:pathLst>
                <a:path extrusionOk="0" h="3184" w="4846">
                  <a:moveTo>
                    <a:pt x="1672" y="1"/>
                  </a:moveTo>
                  <a:cubicBezTo>
                    <a:pt x="1383" y="1"/>
                    <a:pt x="1075" y="64"/>
                    <a:pt x="804" y="254"/>
                  </a:cubicBezTo>
                  <a:cubicBezTo>
                    <a:pt x="1" y="843"/>
                    <a:pt x="96" y="2913"/>
                    <a:pt x="99" y="2913"/>
                  </a:cubicBezTo>
                  <a:cubicBezTo>
                    <a:pt x="99" y="2913"/>
                    <a:pt x="99" y="2913"/>
                    <a:pt x="99" y="2912"/>
                  </a:cubicBezTo>
                  <a:cubicBezTo>
                    <a:pt x="99" y="2904"/>
                    <a:pt x="102" y="2900"/>
                    <a:pt x="107" y="2900"/>
                  </a:cubicBezTo>
                  <a:cubicBezTo>
                    <a:pt x="152" y="2900"/>
                    <a:pt x="370" y="3183"/>
                    <a:pt x="370" y="3183"/>
                  </a:cubicBezTo>
                  <a:cubicBezTo>
                    <a:pt x="370" y="3183"/>
                    <a:pt x="1211" y="1556"/>
                    <a:pt x="1618" y="1393"/>
                  </a:cubicBezTo>
                  <a:cubicBezTo>
                    <a:pt x="1648" y="1380"/>
                    <a:pt x="1684" y="1373"/>
                    <a:pt x="1725" y="1373"/>
                  </a:cubicBezTo>
                  <a:cubicBezTo>
                    <a:pt x="2352" y="1373"/>
                    <a:pt x="4168" y="2831"/>
                    <a:pt x="4168" y="2831"/>
                  </a:cubicBezTo>
                  <a:cubicBezTo>
                    <a:pt x="4168" y="2831"/>
                    <a:pt x="4846" y="1420"/>
                    <a:pt x="4276" y="661"/>
                  </a:cubicBezTo>
                  <a:cubicBezTo>
                    <a:pt x="3989" y="273"/>
                    <a:pt x="3580" y="182"/>
                    <a:pt x="3259" y="182"/>
                  </a:cubicBezTo>
                  <a:cubicBezTo>
                    <a:pt x="2973" y="182"/>
                    <a:pt x="2757" y="254"/>
                    <a:pt x="2757" y="254"/>
                  </a:cubicBezTo>
                  <a:cubicBezTo>
                    <a:pt x="2757" y="254"/>
                    <a:pt x="2251" y="1"/>
                    <a:pt x="1672"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8"/>
            <p:cNvSpPr/>
            <p:nvPr/>
          </p:nvSpPr>
          <p:spPr>
            <a:xfrm>
              <a:off x="7270914" y="1040160"/>
              <a:ext cx="727528" cy="930258"/>
            </a:xfrm>
            <a:custGeom>
              <a:rect b="b" l="l" r="r" t="t"/>
              <a:pathLst>
                <a:path extrusionOk="0" h="8915" w="6972">
                  <a:moveTo>
                    <a:pt x="3499" y="0"/>
                  </a:moveTo>
                  <a:cubicBezTo>
                    <a:pt x="2821" y="27"/>
                    <a:pt x="2035" y="136"/>
                    <a:pt x="1519" y="570"/>
                  </a:cubicBezTo>
                  <a:cubicBezTo>
                    <a:pt x="1221" y="814"/>
                    <a:pt x="1112" y="1166"/>
                    <a:pt x="1031" y="1546"/>
                  </a:cubicBezTo>
                  <a:cubicBezTo>
                    <a:pt x="868" y="1953"/>
                    <a:pt x="787" y="2360"/>
                    <a:pt x="543" y="2685"/>
                  </a:cubicBezTo>
                  <a:cubicBezTo>
                    <a:pt x="244" y="3201"/>
                    <a:pt x="0" y="3960"/>
                    <a:pt x="678" y="4964"/>
                  </a:cubicBezTo>
                  <a:cubicBezTo>
                    <a:pt x="1357" y="5994"/>
                    <a:pt x="190" y="6239"/>
                    <a:pt x="868" y="7269"/>
                  </a:cubicBezTo>
                  <a:cubicBezTo>
                    <a:pt x="1430" y="8060"/>
                    <a:pt x="2503" y="8915"/>
                    <a:pt x="3829" y="8915"/>
                  </a:cubicBezTo>
                  <a:cubicBezTo>
                    <a:pt x="4232" y="8915"/>
                    <a:pt x="4658" y="8836"/>
                    <a:pt x="5100" y="8653"/>
                  </a:cubicBezTo>
                  <a:cubicBezTo>
                    <a:pt x="6971" y="7893"/>
                    <a:pt x="6971" y="5994"/>
                    <a:pt x="6347" y="5072"/>
                  </a:cubicBezTo>
                  <a:cubicBezTo>
                    <a:pt x="5696" y="4123"/>
                    <a:pt x="5859" y="3879"/>
                    <a:pt x="6266" y="3363"/>
                  </a:cubicBezTo>
                  <a:cubicBezTo>
                    <a:pt x="6673" y="2902"/>
                    <a:pt x="6374" y="2197"/>
                    <a:pt x="6076" y="1953"/>
                  </a:cubicBezTo>
                  <a:cubicBezTo>
                    <a:pt x="5832" y="1790"/>
                    <a:pt x="5588" y="1655"/>
                    <a:pt x="5425" y="1411"/>
                  </a:cubicBezTo>
                  <a:cubicBezTo>
                    <a:pt x="5181" y="1139"/>
                    <a:pt x="5181" y="760"/>
                    <a:pt x="5018" y="488"/>
                  </a:cubicBezTo>
                  <a:cubicBezTo>
                    <a:pt x="4747" y="54"/>
                    <a:pt x="4069" y="0"/>
                    <a:pt x="3608"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8"/>
            <p:cNvSpPr/>
            <p:nvPr/>
          </p:nvSpPr>
          <p:spPr>
            <a:xfrm>
              <a:off x="7522816" y="1495857"/>
              <a:ext cx="271832" cy="382538"/>
            </a:xfrm>
            <a:custGeom>
              <a:rect b="b" l="l" r="r" t="t"/>
              <a:pathLst>
                <a:path extrusionOk="0" h="3666" w="2605">
                  <a:moveTo>
                    <a:pt x="2333" y="0"/>
                  </a:moveTo>
                  <a:lnTo>
                    <a:pt x="1085" y="651"/>
                  </a:lnTo>
                  <a:lnTo>
                    <a:pt x="28" y="678"/>
                  </a:lnTo>
                  <a:cubicBezTo>
                    <a:pt x="109" y="895"/>
                    <a:pt x="0" y="2224"/>
                    <a:pt x="0" y="2495"/>
                  </a:cubicBezTo>
                  <a:cubicBezTo>
                    <a:pt x="681" y="3272"/>
                    <a:pt x="1239" y="3665"/>
                    <a:pt x="1674" y="3665"/>
                  </a:cubicBezTo>
                  <a:cubicBezTo>
                    <a:pt x="2105" y="3665"/>
                    <a:pt x="2415" y="3279"/>
                    <a:pt x="2604" y="2495"/>
                  </a:cubicBezTo>
                  <a:cubicBezTo>
                    <a:pt x="2577" y="2333"/>
                    <a:pt x="2197" y="570"/>
                    <a:pt x="2333" y="0"/>
                  </a:cubicBezTo>
                  <a:close/>
                </a:path>
              </a:pathLst>
            </a:custGeom>
            <a:solidFill>
              <a:srgbClr val="AF6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8"/>
            <p:cNvSpPr/>
            <p:nvPr/>
          </p:nvSpPr>
          <p:spPr>
            <a:xfrm>
              <a:off x="7522816" y="1521319"/>
              <a:ext cx="240631" cy="132521"/>
            </a:xfrm>
            <a:custGeom>
              <a:rect b="b" l="l" r="r" t="t"/>
              <a:pathLst>
                <a:path extrusionOk="0" h="1270" w="2306">
                  <a:moveTo>
                    <a:pt x="2306" y="0"/>
                  </a:moveTo>
                  <a:lnTo>
                    <a:pt x="2306" y="0"/>
                  </a:lnTo>
                  <a:cubicBezTo>
                    <a:pt x="1818" y="82"/>
                    <a:pt x="0" y="434"/>
                    <a:pt x="0" y="434"/>
                  </a:cubicBezTo>
                  <a:cubicBezTo>
                    <a:pt x="55" y="678"/>
                    <a:pt x="109" y="760"/>
                    <a:pt x="55" y="760"/>
                  </a:cubicBezTo>
                  <a:cubicBezTo>
                    <a:pt x="349" y="1140"/>
                    <a:pt x="676" y="1270"/>
                    <a:pt x="985" y="1270"/>
                  </a:cubicBezTo>
                  <a:cubicBezTo>
                    <a:pt x="1646" y="1270"/>
                    <a:pt x="2225" y="678"/>
                    <a:pt x="2225" y="678"/>
                  </a:cubicBezTo>
                  <a:cubicBezTo>
                    <a:pt x="2225" y="543"/>
                    <a:pt x="2306" y="0"/>
                    <a:pt x="2306" y="0"/>
                  </a:cubicBezTo>
                  <a:close/>
                </a:path>
              </a:pathLst>
            </a:custGeom>
            <a:solidFill>
              <a:srgbClr val="6834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8"/>
            <p:cNvSpPr/>
            <p:nvPr/>
          </p:nvSpPr>
          <p:spPr>
            <a:xfrm>
              <a:off x="7412413" y="1113205"/>
              <a:ext cx="396321" cy="507442"/>
            </a:xfrm>
            <a:custGeom>
              <a:rect b="b" l="l" r="r" t="t"/>
              <a:pathLst>
                <a:path extrusionOk="0" h="4863" w="3798">
                  <a:moveTo>
                    <a:pt x="1848" y="1"/>
                  </a:moveTo>
                  <a:cubicBezTo>
                    <a:pt x="1811" y="1"/>
                    <a:pt x="1774" y="2"/>
                    <a:pt x="1736" y="5"/>
                  </a:cubicBezTo>
                  <a:cubicBezTo>
                    <a:pt x="760" y="60"/>
                    <a:pt x="1" y="1226"/>
                    <a:pt x="109" y="2555"/>
                  </a:cubicBezTo>
                  <a:cubicBezTo>
                    <a:pt x="215" y="3825"/>
                    <a:pt x="1017" y="4862"/>
                    <a:pt x="1988" y="4862"/>
                  </a:cubicBezTo>
                  <a:cubicBezTo>
                    <a:pt x="2013" y="4862"/>
                    <a:pt x="2037" y="4862"/>
                    <a:pt x="2062" y="4860"/>
                  </a:cubicBezTo>
                  <a:cubicBezTo>
                    <a:pt x="3066" y="4779"/>
                    <a:pt x="3798" y="3667"/>
                    <a:pt x="3689" y="2311"/>
                  </a:cubicBezTo>
                  <a:cubicBezTo>
                    <a:pt x="3611" y="1005"/>
                    <a:pt x="2803" y="1"/>
                    <a:pt x="1848" y="1"/>
                  </a:cubicBezTo>
                  <a:close/>
                </a:path>
              </a:pathLst>
            </a:custGeom>
            <a:solidFill>
              <a:srgbClr val="AF6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8"/>
            <p:cNvSpPr/>
            <p:nvPr/>
          </p:nvSpPr>
          <p:spPr>
            <a:xfrm>
              <a:off x="7769083" y="1308027"/>
              <a:ext cx="102054" cy="123130"/>
            </a:xfrm>
            <a:custGeom>
              <a:rect b="b" l="l" r="r" t="t"/>
              <a:pathLst>
                <a:path extrusionOk="0" h="1180" w="978">
                  <a:moveTo>
                    <a:pt x="486" y="0"/>
                  </a:moveTo>
                  <a:cubicBezTo>
                    <a:pt x="461" y="0"/>
                    <a:pt x="435" y="4"/>
                    <a:pt x="407" y="10"/>
                  </a:cubicBezTo>
                  <a:cubicBezTo>
                    <a:pt x="326" y="10"/>
                    <a:pt x="326" y="64"/>
                    <a:pt x="244" y="91"/>
                  </a:cubicBezTo>
                  <a:cubicBezTo>
                    <a:pt x="0" y="227"/>
                    <a:pt x="244" y="1176"/>
                    <a:pt x="244" y="1176"/>
                  </a:cubicBezTo>
                  <a:cubicBezTo>
                    <a:pt x="263" y="1179"/>
                    <a:pt x="281" y="1180"/>
                    <a:pt x="299" y="1180"/>
                  </a:cubicBezTo>
                  <a:cubicBezTo>
                    <a:pt x="872" y="1180"/>
                    <a:pt x="977" y="0"/>
                    <a:pt x="486" y="0"/>
                  </a:cubicBezTo>
                  <a:close/>
                </a:path>
              </a:pathLst>
            </a:custGeom>
            <a:solidFill>
              <a:srgbClr val="AF6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8"/>
            <p:cNvSpPr/>
            <p:nvPr/>
          </p:nvSpPr>
          <p:spPr>
            <a:xfrm>
              <a:off x="7797362" y="1317523"/>
              <a:ext cx="42575" cy="107582"/>
            </a:xfrm>
            <a:custGeom>
              <a:rect b="b" l="l" r="r" t="t"/>
              <a:pathLst>
                <a:path extrusionOk="0" h="1031" w="408">
                  <a:moveTo>
                    <a:pt x="136" y="0"/>
                  </a:moveTo>
                  <a:cubicBezTo>
                    <a:pt x="109" y="0"/>
                    <a:pt x="82" y="54"/>
                    <a:pt x="55" y="54"/>
                  </a:cubicBezTo>
                  <a:lnTo>
                    <a:pt x="0" y="82"/>
                  </a:lnTo>
                  <a:cubicBezTo>
                    <a:pt x="0" y="82"/>
                    <a:pt x="35" y="70"/>
                    <a:pt x="83" y="70"/>
                  </a:cubicBezTo>
                  <a:cubicBezTo>
                    <a:pt x="164" y="70"/>
                    <a:pt x="285" y="102"/>
                    <a:pt x="353" y="271"/>
                  </a:cubicBezTo>
                  <a:cubicBezTo>
                    <a:pt x="400" y="461"/>
                    <a:pt x="180" y="897"/>
                    <a:pt x="122" y="1006"/>
                  </a:cubicBezTo>
                  <a:lnTo>
                    <a:pt x="122" y="1006"/>
                  </a:lnTo>
                  <a:cubicBezTo>
                    <a:pt x="135" y="995"/>
                    <a:pt x="158" y="982"/>
                    <a:pt x="190" y="950"/>
                  </a:cubicBezTo>
                  <a:cubicBezTo>
                    <a:pt x="217" y="922"/>
                    <a:pt x="217" y="895"/>
                    <a:pt x="245" y="868"/>
                  </a:cubicBezTo>
                  <a:lnTo>
                    <a:pt x="353" y="651"/>
                  </a:lnTo>
                  <a:cubicBezTo>
                    <a:pt x="380" y="516"/>
                    <a:pt x="407" y="353"/>
                    <a:pt x="380" y="217"/>
                  </a:cubicBezTo>
                  <a:cubicBezTo>
                    <a:pt x="353" y="82"/>
                    <a:pt x="272" y="0"/>
                    <a:pt x="136" y="0"/>
                  </a:cubicBezTo>
                  <a:close/>
                  <a:moveTo>
                    <a:pt x="122" y="1006"/>
                  </a:moveTo>
                  <a:cubicBezTo>
                    <a:pt x="113" y="1013"/>
                    <a:pt x="109" y="1020"/>
                    <a:pt x="109" y="1031"/>
                  </a:cubicBezTo>
                  <a:cubicBezTo>
                    <a:pt x="109" y="1031"/>
                    <a:pt x="114" y="1022"/>
                    <a:pt x="122" y="1006"/>
                  </a:cubicBezTo>
                  <a:close/>
                </a:path>
              </a:pathLst>
            </a:custGeom>
            <a:solidFill>
              <a:srgbClr val="6834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8"/>
            <p:cNvSpPr/>
            <p:nvPr/>
          </p:nvSpPr>
          <p:spPr>
            <a:xfrm>
              <a:off x="7454884" y="1402360"/>
              <a:ext cx="93498" cy="48313"/>
            </a:xfrm>
            <a:custGeom>
              <a:rect b="b" l="l" r="r" t="t"/>
              <a:pathLst>
                <a:path extrusionOk="0" h="463" w="896">
                  <a:moveTo>
                    <a:pt x="434" y="1"/>
                  </a:moveTo>
                  <a:cubicBezTo>
                    <a:pt x="163" y="1"/>
                    <a:pt x="0" y="109"/>
                    <a:pt x="0" y="245"/>
                  </a:cubicBezTo>
                  <a:cubicBezTo>
                    <a:pt x="0" y="381"/>
                    <a:pt x="217" y="462"/>
                    <a:pt x="434" y="462"/>
                  </a:cubicBezTo>
                  <a:cubicBezTo>
                    <a:pt x="679" y="462"/>
                    <a:pt x="896" y="354"/>
                    <a:pt x="896" y="218"/>
                  </a:cubicBezTo>
                  <a:cubicBezTo>
                    <a:pt x="896" y="82"/>
                    <a:pt x="679" y="1"/>
                    <a:pt x="434" y="1"/>
                  </a:cubicBezTo>
                  <a:close/>
                </a:path>
              </a:pathLst>
            </a:custGeom>
            <a:solidFill>
              <a:srgbClr val="FB89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8"/>
            <p:cNvSpPr/>
            <p:nvPr/>
          </p:nvSpPr>
          <p:spPr>
            <a:xfrm>
              <a:off x="7494537" y="1331610"/>
              <a:ext cx="25566" cy="51130"/>
            </a:xfrm>
            <a:custGeom>
              <a:rect b="b" l="l" r="r" t="t"/>
              <a:pathLst>
                <a:path extrusionOk="0" h="490" w="245">
                  <a:moveTo>
                    <a:pt x="109" y="1"/>
                  </a:moveTo>
                  <a:cubicBezTo>
                    <a:pt x="27" y="1"/>
                    <a:pt x="0" y="109"/>
                    <a:pt x="0" y="245"/>
                  </a:cubicBezTo>
                  <a:cubicBezTo>
                    <a:pt x="0" y="381"/>
                    <a:pt x="54" y="489"/>
                    <a:pt x="136" y="489"/>
                  </a:cubicBezTo>
                  <a:cubicBezTo>
                    <a:pt x="190" y="489"/>
                    <a:pt x="244" y="381"/>
                    <a:pt x="244" y="245"/>
                  </a:cubicBezTo>
                  <a:cubicBezTo>
                    <a:pt x="244" y="109"/>
                    <a:pt x="163" y="1"/>
                    <a:pt x="109"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8"/>
            <p:cNvSpPr/>
            <p:nvPr/>
          </p:nvSpPr>
          <p:spPr>
            <a:xfrm>
              <a:off x="7466154" y="1294253"/>
              <a:ext cx="76593" cy="20556"/>
            </a:xfrm>
            <a:custGeom>
              <a:rect b="b" l="l" r="r" t="t"/>
              <a:pathLst>
                <a:path extrusionOk="0" h="197" w="734">
                  <a:moveTo>
                    <a:pt x="537" y="1"/>
                  </a:moveTo>
                  <a:cubicBezTo>
                    <a:pt x="376" y="1"/>
                    <a:pt x="139" y="71"/>
                    <a:pt x="1" y="169"/>
                  </a:cubicBezTo>
                  <a:lnTo>
                    <a:pt x="571" y="169"/>
                  </a:lnTo>
                  <a:cubicBezTo>
                    <a:pt x="598" y="169"/>
                    <a:pt x="652" y="196"/>
                    <a:pt x="679" y="196"/>
                  </a:cubicBezTo>
                  <a:cubicBezTo>
                    <a:pt x="679" y="196"/>
                    <a:pt x="706" y="196"/>
                    <a:pt x="706" y="169"/>
                  </a:cubicBezTo>
                  <a:cubicBezTo>
                    <a:pt x="733" y="142"/>
                    <a:pt x="706" y="60"/>
                    <a:pt x="679" y="33"/>
                  </a:cubicBezTo>
                  <a:cubicBezTo>
                    <a:pt x="649" y="11"/>
                    <a:pt x="599" y="1"/>
                    <a:pt x="537"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8"/>
            <p:cNvSpPr/>
            <p:nvPr/>
          </p:nvSpPr>
          <p:spPr>
            <a:xfrm>
              <a:off x="7621844" y="1399542"/>
              <a:ext cx="90680" cy="45391"/>
            </a:xfrm>
            <a:custGeom>
              <a:rect b="b" l="l" r="r" t="t"/>
              <a:pathLst>
                <a:path extrusionOk="0" h="435" w="869">
                  <a:moveTo>
                    <a:pt x="435" y="1"/>
                  </a:moveTo>
                  <a:cubicBezTo>
                    <a:pt x="191" y="1"/>
                    <a:pt x="1" y="109"/>
                    <a:pt x="1" y="245"/>
                  </a:cubicBezTo>
                  <a:cubicBezTo>
                    <a:pt x="1" y="326"/>
                    <a:pt x="191" y="435"/>
                    <a:pt x="435" y="435"/>
                  </a:cubicBezTo>
                  <a:cubicBezTo>
                    <a:pt x="679" y="435"/>
                    <a:pt x="869" y="353"/>
                    <a:pt x="869" y="218"/>
                  </a:cubicBezTo>
                  <a:cubicBezTo>
                    <a:pt x="869" y="109"/>
                    <a:pt x="679" y="1"/>
                    <a:pt x="435" y="1"/>
                  </a:cubicBezTo>
                  <a:close/>
                </a:path>
              </a:pathLst>
            </a:custGeom>
            <a:solidFill>
              <a:srgbClr val="FB89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8"/>
            <p:cNvSpPr/>
            <p:nvPr/>
          </p:nvSpPr>
          <p:spPr>
            <a:xfrm>
              <a:off x="7644488" y="1328793"/>
              <a:ext cx="25566" cy="51026"/>
            </a:xfrm>
            <a:custGeom>
              <a:rect b="b" l="l" r="r" t="t"/>
              <a:pathLst>
                <a:path extrusionOk="0" h="489" w="245">
                  <a:moveTo>
                    <a:pt x="109" y="1"/>
                  </a:moveTo>
                  <a:cubicBezTo>
                    <a:pt x="55" y="1"/>
                    <a:pt x="1" y="109"/>
                    <a:pt x="1" y="245"/>
                  </a:cubicBezTo>
                  <a:cubicBezTo>
                    <a:pt x="1" y="380"/>
                    <a:pt x="82" y="489"/>
                    <a:pt x="163" y="489"/>
                  </a:cubicBezTo>
                  <a:cubicBezTo>
                    <a:pt x="218" y="489"/>
                    <a:pt x="245" y="380"/>
                    <a:pt x="245" y="245"/>
                  </a:cubicBezTo>
                  <a:cubicBezTo>
                    <a:pt x="245" y="109"/>
                    <a:pt x="191" y="1"/>
                    <a:pt x="109"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8"/>
            <p:cNvSpPr/>
            <p:nvPr/>
          </p:nvSpPr>
          <p:spPr>
            <a:xfrm>
              <a:off x="7619027" y="1294253"/>
              <a:ext cx="76489" cy="20556"/>
            </a:xfrm>
            <a:custGeom>
              <a:rect b="b" l="l" r="r" t="t"/>
              <a:pathLst>
                <a:path extrusionOk="0" h="197" w="733">
                  <a:moveTo>
                    <a:pt x="202" y="0"/>
                  </a:moveTo>
                  <a:cubicBezTo>
                    <a:pt x="138" y="0"/>
                    <a:pt x="86" y="10"/>
                    <a:pt x="55" y="33"/>
                  </a:cubicBezTo>
                  <a:cubicBezTo>
                    <a:pt x="1" y="60"/>
                    <a:pt x="1" y="142"/>
                    <a:pt x="28" y="169"/>
                  </a:cubicBezTo>
                  <a:cubicBezTo>
                    <a:pt x="28" y="196"/>
                    <a:pt x="55" y="196"/>
                    <a:pt x="55" y="196"/>
                  </a:cubicBezTo>
                  <a:cubicBezTo>
                    <a:pt x="82" y="169"/>
                    <a:pt x="136" y="169"/>
                    <a:pt x="163" y="169"/>
                  </a:cubicBezTo>
                  <a:cubicBezTo>
                    <a:pt x="190" y="142"/>
                    <a:pt x="218" y="142"/>
                    <a:pt x="272" y="142"/>
                  </a:cubicBezTo>
                  <a:lnTo>
                    <a:pt x="733" y="142"/>
                  </a:lnTo>
                  <a:cubicBezTo>
                    <a:pt x="597" y="64"/>
                    <a:pt x="363" y="0"/>
                    <a:pt x="202"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8"/>
            <p:cNvSpPr/>
            <p:nvPr/>
          </p:nvSpPr>
          <p:spPr>
            <a:xfrm>
              <a:off x="7570921" y="1340167"/>
              <a:ext cx="34018" cy="90678"/>
            </a:xfrm>
            <a:custGeom>
              <a:rect b="b" l="l" r="r" t="t"/>
              <a:pathLst>
                <a:path extrusionOk="0" fill="none" h="869" w="326">
                  <a:moveTo>
                    <a:pt x="136" y="0"/>
                  </a:moveTo>
                  <a:lnTo>
                    <a:pt x="1" y="733"/>
                  </a:lnTo>
                  <a:lnTo>
                    <a:pt x="326" y="868"/>
                  </a:lnTo>
                </a:path>
              </a:pathLst>
            </a:custGeom>
            <a:noFill/>
            <a:ln cap="rnd" cmpd="sng" w="8825">
              <a:solidFill>
                <a:srgbClr val="6834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8"/>
            <p:cNvSpPr/>
            <p:nvPr/>
          </p:nvSpPr>
          <p:spPr>
            <a:xfrm>
              <a:off x="7420866" y="1365628"/>
              <a:ext cx="356773" cy="263269"/>
            </a:xfrm>
            <a:custGeom>
              <a:rect b="b" l="l" r="r" t="t"/>
              <a:pathLst>
                <a:path extrusionOk="0" h="2523" w="3419">
                  <a:moveTo>
                    <a:pt x="3147" y="0"/>
                  </a:moveTo>
                  <a:cubicBezTo>
                    <a:pt x="2945" y="68"/>
                    <a:pt x="2369" y="210"/>
                    <a:pt x="1993" y="210"/>
                  </a:cubicBezTo>
                  <a:cubicBezTo>
                    <a:pt x="1915" y="210"/>
                    <a:pt x="1847" y="204"/>
                    <a:pt x="1791" y="190"/>
                  </a:cubicBezTo>
                  <a:cubicBezTo>
                    <a:pt x="1650" y="165"/>
                    <a:pt x="1558" y="139"/>
                    <a:pt x="1446" y="139"/>
                  </a:cubicBezTo>
                  <a:cubicBezTo>
                    <a:pt x="1320" y="139"/>
                    <a:pt x="1168" y="171"/>
                    <a:pt x="896" y="272"/>
                  </a:cubicBezTo>
                  <a:cubicBezTo>
                    <a:pt x="791" y="306"/>
                    <a:pt x="691" y="320"/>
                    <a:pt x="597" y="320"/>
                  </a:cubicBezTo>
                  <a:cubicBezTo>
                    <a:pt x="252" y="320"/>
                    <a:pt x="1" y="136"/>
                    <a:pt x="1" y="136"/>
                  </a:cubicBezTo>
                  <a:lnTo>
                    <a:pt x="1" y="136"/>
                  </a:lnTo>
                  <a:cubicBezTo>
                    <a:pt x="82" y="1763"/>
                    <a:pt x="1167" y="2523"/>
                    <a:pt x="1764" y="2523"/>
                  </a:cubicBezTo>
                  <a:cubicBezTo>
                    <a:pt x="2361" y="2523"/>
                    <a:pt x="3419" y="1980"/>
                    <a:pt x="3283" y="1438"/>
                  </a:cubicBezTo>
                  <a:cubicBezTo>
                    <a:pt x="3174" y="895"/>
                    <a:pt x="3147" y="0"/>
                    <a:pt x="3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8"/>
            <p:cNvSpPr/>
            <p:nvPr/>
          </p:nvSpPr>
          <p:spPr>
            <a:xfrm>
              <a:off x="7720977" y="1317523"/>
              <a:ext cx="73671" cy="65217"/>
            </a:xfrm>
            <a:custGeom>
              <a:rect b="b" l="l" r="r" t="t"/>
              <a:pathLst>
                <a:path extrusionOk="0" fill="none" h="625" w="706">
                  <a:moveTo>
                    <a:pt x="0" y="624"/>
                  </a:moveTo>
                  <a:cubicBezTo>
                    <a:pt x="0" y="624"/>
                    <a:pt x="461" y="353"/>
                    <a:pt x="705" y="0"/>
                  </a:cubicBezTo>
                </a:path>
              </a:pathLst>
            </a:custGeom>
            <a:noFill/>
            <a:ln cap="rnd" cmpd="sng" w="20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8"/>
            <p:cNvSpPr/>
            <p:nvPr/>
          </p:nvSpPr>
          <p:spPr>
            <a:xfrm>
              <a:off x="7752074" y="1430743"/>
              <a:ext cx="42575" cy="113321"/>
            </a:xfrm>
            <a:custGeom>
              <a:rect b="b" l="l" r="r" t="t"/>
              <a:pathLst>
                <a:path extrusionOk="0" fill="none" h="1086" w="408">
                  <a:moveTo>
                    <a:pt x="407" y="0"/>
                  </a:moveTo>
                  <a:cubicBezTo>
                    <a:pt x="407" y="0"/>
                    <a:pt x="299" y="787"/>
                    <a:pt x="0" y="1085"/>
                  </a:cubicBezTo>
                </a:path>
              </a:pathLst>
            </a:custGeom>
            <a:noFill/>
            <a:ln cap="rnd" cmpd="sng" w="20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8"/>
            <p:cNvSpPr/>
            <p:nvPr/>
          </p:nvSpPr>
          <p:spPr>
            <a:xfrm>
              <a:off x="7551095" y="1396725"/>
              <a:ext cx="59584" cy="14296"/>
            </a:xfrm>
            <a:custGeom>
              <a:rect b="b" l="l" r="r" t="t"/>
              <a:pathLst>
                <a:path extrusionOk="0" h="137" w="571">
                  <a:moveTo>
                    <a:pt x="299" y="1"/>
                  </a:moveTo>
                  <a:cubicBezTo>
                    <a:pt x="163" y="1"/>
                    <a:pt x="55" y="28"/>
                    <a:pt x="1" y="136"/>
                  </a:cubicBezTo>
                  <a:cubicBezTo>
                    <a:pt x="28" y="136"/>
                    <a:pt x="109" y="109"/>
                    <a:pt x="136" y="109"/>
                  </a:cubicBezTo>
                  <a:lnTo>
                    <a:pt x="570" y="109"/>
                  </a:lnTo>
                  <a:cubicBezTo>
                    <a:pt x="543" y="55"/>
                    <a:pt x="462" y="28"/>
                    <a:pt x="462" y="28"/>
                  </a:cubicBezTo>
                  <a:cubicBezTo>
                    <a:pt x="407" y="1"/>
                    <a:pt x="380" y="1"/>
                    <a:pt x="299" y="1"/>
                  </a:cubicBezTo>
                  <a:close/>
                </a:path>
              </a:pathLst>
            </a:custGeom>
            <a:solidFill>
              <a:srgbClr val="DEE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8"/>
            <p:cNvSpPr/>
            <p:nvPr/>
          </p:nvSpPr>
          <p:spPr>
            <a:xfrm>
              <a:off x="7469076" y="1453387"/>
              <a:ext cx="223622" cy="28383"/>
            </a:xfrm>
            <a:custGeom>
              <a:rect b="b" l="l" r="r" t="t"/>
              <a:pathLst>
                <a:path extrusionOk="0" h="272" w="2143">
                  <a:moveTo>
                    <a:pt x="2143" y="0"/>
                  </a:moveTo>
                  <a:lnTo>
                    <a:pt x="2143" y="0"/>
                  </a:lnTo>
                  <a:cubicBezTo>
                    <a:pt x="1980" y="27"/>
                    <a:pt x="1763" y="54"/>
                    <a:pt x="1627" y="136"/>
                  </a:cubicBezTo>
                  <a:cubicBezTo>
                    <a:pt x="1465" y="163"/>
                    <a:pt x="1248" y="190"/>
                    <a:pt x="1085" y="190"/>
                  </a:cubicBezTo>
                  <a:cubicBezTo>
                    <a:pt x="922" y="190"/>
                    <a:pt x="705" y="190"/>
                    <a:pt x="543" y="163"/>
                  </a:cubicBezTo>
                  <a:cubicBezTo>
                    <a:pt x="380" y="136"/>
                    <a:pt x="163" y="82"/>
                    <a:pt x="0" y="54"/>
                  </a:cubicBezTo>
                  <a:lnTo>
                    <a:pt x="0" y="54"/>
                  </a:lnTo>
                  <a:cubicBezTo>
                    <a:pt x="163" y="136"/>
                    <a:pt x="380" y="190"/>
                    <a:pt x="543" y="244"/>
                  </a:cubicBezTo>
                  <a:cubicBezTo>
                    <a:pt x="624" y="271"/>
                    <a:pt x="705" y="271"/>
                    <a:pt x="814" y="271"/>
                  </a:cubicBezTo>
                  <a:lnTo>
                    <a:pt x="1085" y="271"/>
                  </a:lnTo>
                  <a:cubicBezTo>
                    <a:pt x="1248" y="271"/>
                    <a:pt x="1465" y="244"/>
                    <a:pt x="1627" y="190"/>
                  </a:cubicBezTo>
                  <a:cubicBezTo>
                    <a:pt x="1790" y="136"/>
                    <a:pt x="1980" y="109"/>
                    <a:pt x="2143" y="0"/>
                  </a:cubicBezTo>
                  <a:close/>
                </a:path>
              </a:pathLst>
            </a:custGeom>
            <a:solidFill>
              <a:srgbClr val="DEE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8"/>
            <p:cNvSpPr/>
            <p:nvPr/>
          </p:nvSpPr>
          <p:spPr>
            <a:xfrm>
              <a:off x="7500172" y="1507127"/>
              <a:ext cx="198265" cy="45391"/>
            </a:xfrm>
            <a:custGeom>
              <a:rect b="b" l="l" r="r" t="t"/>
              <a:pathLst>
                <a:path extrusionOk="0" h="435" w="1900">
                  <a:moveTo>
                    <a:pt x="1899" y="1"/>
                  </a:moveTo>
                  <a:lnTo>
                    <a:pt x="1899" y="1"/>
                  </a:lnTo>
                  <a:cubicBezTo>
                    <a:pt x="1818" y="82"/>
                    <a:pt x="1628" y="190"/>
                    <a:pt x="1438" y="190"/>
                  </a:cubicBezTo>
                  <a:cubicBezTo>
                    <a:pt x="1302" y="245"/>
                    <a:pt x="1140" y="299"/>
                    <a:pt x="950" y="299"/>
                  </a:cubicBezTo>
                  <a:lnTo>
                    <a:pt x="733" y="299"/>
                  </a:lnTo>
                  <a:cubicBezTo>
                    <a:pt x="651" y="299"/>
                    <a:pt x="543" y="245"/>
                    <a:pt x="489" y="245"/>
                  </a:cubicBezTo>
                  <a:cubicBezTo>
                    <a:pt x="407" y="218"/>
                    <a:pt x="326" y="218"/>
                    <a:pt x="245" y="190"/>
                  </a:cubicBezTo>
                  <a:cubicBezTo>
                    <a:pt x="190" y="190"/>
                    <a:pt x="82" y="163"/>
                    <a:pt x="0" y="136"/>
                  </a:cubicBezTo>
                  <a:lnTo>
                    <a:pt x="0" y="136"/>
                  </a:lnTo>
                  <a:cubicBezTo>
                    <a:pt x="82" y="190"/>
                    <a:pt x="190" y="218"/>
                    <a:pt x="245" y="272"/>
                  </a:cubicBezTo>
                  <a:cubicBezTo>
                    <a:pt x="326" y="299"/>
                    <a:pt x="407" y="326"/>
                    <a:pt x="489" y="353"/>
                  </a:cubicBezTo>
                  <a:cubicBezTo>
                    <a:pt x="651" y="407"/>
                    <a:pt x="814" y="435"/>
                    <a:pt x="1004" y="435"/>
                  </a:cubicBezTo>
                  <a:cubicBezTo>
                    <a:pt x="1167" y="407"/>
                    <a:pt x="1329" y="353"/>
                    <a:pt x="1492" y="299"/>
                  </a:cubicBezTo>
                  <a:cubicBezTo>
                    <a:pt x="1682" y="218"/>
                    <a:pt x="1818" y="136"/>
                    <a:pt x="1899" y="1"/>
                  </a:cubicBezTo>
                  <a:close/>
                </a:path>
              </a:pathLst>
            </a:custGeom>
            <a:solidFill>
              <a:srgbClr val="DEE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8"/>
            <p:cNvSpPr/>
            <p:nvPr/>
          </p:nvSpPr>
          <p:spPr>
            <a:xfrm>
              <a:off x="7211435" y="2299667"/>
              <a:ext cx="818104" cy="2405836"/>
            </a:xfrm>
            <a:custGeom>
              <a:rect b="b" l="l" r="r" t="t"/>
              <a:pathLst>
                <a:path extrusionOk="0" h="23056" w="7840">
                  <a:moveTo>
                    <a:pt x="2469" y="0"/>
                  </a:moveTo>
                  <a:cubicBezTo>
                    <a:pt x="2469" y="0"/>
                    <a:pt x="2144" y="705"/>
                    <a:pt x="1520" y="2577"/>
                  </a:cubicBezTo>
                  <a:cubicBezTo>
                    <a:pt x="923" y="4421"/>
                    <a:pt x="950" y="6374"/>
                    <a:pt x="733" y="9141"/>
                  </a:cubicBezTo>
                  <a:cubicBezTo>
                    <a:pt x="570" y="11338"/>
                    <a:pt x="191" y="18905"/>
                    <a:pt x="55" y="21862"/>
                  </a:cubicBezTo>
                  <a:cubicBezTo>
                    <a:pt x="28" y="22594"/>
                    <a:pt x="1" y="23055"/>
                    <a:pt x="1" y="23055"/>
                  </a:cubicBezTo>
                  <a:lnTo>
                    <a:pt x="977" y="23055"/>
                  </a:lnTo>
                  <a:lnTo>
                    <a:pt x="1194" y="21970"/>
                  </a:lnTo>
                  <a:lnTo>
                    <a:pt x="4259" y="7676"/>
                  </a:lnTo>
                  <a:lnTo>
                    <a:pt x="6077" y="22052"/>
                  </a:lnTo>
                  <a:lnTo>
                    <a:pt x="6158" y="23055"/>
                  </a:lnTo>
                  <a:lnTo>
                    <a:pt x="7243" y="23055"/>
                  </a:lnTo>
                  <a:cubicBezTo>
                    <a:pt x="7243" y="23055"/>
                    <a:pt x="7297" y="22703"/>
                    <a:pt x="7297" y="22106"/>
                  </a:cubicBezTo>
                  <a:cubicBezTo>
                    <a:pt x="7460" y="19285"/>
                    <a:pt x="7840" y="10985"/>
                    <a:pt x="7623" y="7758"/>
                  </a:cubicBezTo>
                  <a:cubicBezTo>
                    <a:pt x="7378" y="3852"/>
                    <a:pt x="6619" y="54"/>
                    <a:pt x="6619" y="54"/>
                  </a:cubicBezTo>
                  <a:cubicBezTo>
                    <a:pt x="5856" y="161"/>
                    <a:pt x="5176" y="198"/>
                    <a:pt x="4597" y="198"/>
                  </a:cubicBezTo>
                  <a:cubicBezTo>
                    <a:pt x="3261" y="198"/>
                    <a:pt x="2469" y="0"/>
                    <a:pt x="2469" y="0"/>
                  </a:cubicBezTo>
                  <a:close/>
                </a:path>
              </a:pathLst>
            </a:custGeom>
            <a:solidFill>
              <a:srgbClr val="AF6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8"/>
            <p:cNvSpPr/>
            <p:nvPr/>
          </p:nvSpPr>
          <p:spPr>
            <a:xfrm>
              <a:off x="7214252" y="2274206"/>
              <a:ext cx="829478" cy="1146362"/>
            </a:xfrm>
            <a:custGeom>
              <a:rect b="b" l="l" r="r" t="t"/>
              <a:pathLst>
                <a:path extrusionOk="0" h="10986" w="7949">
                  <a:moveTo>
                    <a:pt x="2306" y="0"/>
                  </a:moveTo>
                  <a:cubicBezTo>
                    <a:pt x="2306" y="0"/>
                    <a:pt x="760" y="3255"/>
                    <a:pt x="1" y="10741"/>
                  </a:cubicBezTo>
                  <a:cubicBezTo>
                    <a:pt x="1442" y="10896"/>
                    <a:pt x="2860" y="10986"/>
                    <a:pt x="4241" y="10986"/>
                  </a:cubicBezTo>
                  <a:cubicBezTo>
                    <a:pt x="5513" y="10986"/>
                    <a:pt x="6752" y="10910"/>
                    <a:pt x="7948" y="10741"/>
                  </a:cubicBezTo>
                  <a:cubicBezTo>
                    <a:pt x="7948" y="10741"/>
                    <a:pt x="7704" y="2848"/>
                    <a:pt x="6592" y="271"/>
                  </a:cubicBezTo>
                  <a:lnTo>
                    <a:pt x="2306" y="0"/>
                  </a:ln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8"/>
            <p:cNvSpPr/>
            <p:nvPr/>
          </p:nvSpPr>
          <p:spPr>
            <a:xfrm>
              <a:off x="7358673" y="1710193"/>
              <a:ext cx="648640" cy="648937"/>
            </a:xfrm>
            <a:custGeom>
              <a:rect b="b" l="l" r="r" t="t"/>
              <a:pathLst>
                <a:path extrusionOk="0" h="6219" w="6216">
                  <a:moveTo>
                    <a:pt x="973" y="1"/>
                  </a:moveTo>
                  <a:cubicBezTo>
                    <a:pt x="825" y="1"/>
                    <a:pt x="656" y="57"/>
                    <a:pt x="543" y="170"/>
                  </a:cubicBezTo>
                  <a:cubicBezTo>
                    <a:pt x="488" y="794"/>
                    <a:pt x="380" y="1445"/>
                    <a:pt x="326" y="2069"/>
                  </a:cubicBezTo>
                  <a:cubicBezTo>
                    <a:pt x="217" y="3072"/>
                    <a:pt x="0" y="4022"/>
                    <a:pt x="407" y="4917"/>
                  </a:cubicBezTo>
                  <a:cubicBezTo>
                    <a:pt x="733" y="5595"/>
                    <a:pt x="787" y="5731"/>
                    <a:pt x="787" y="5731"/>
                  </a:cubicBezTo>
                  <a:cubicBezTo>
                    <a:pt x="787" y="5731"/>
                    <a:pt x="2007" y="6110"/>
                    <a:pt x="3228" y="6219"/>
                  </a:cubicBezTo>
                  <a:cubicBezTo>
                    <a:pt x="4449" y="6110"/>
                    <a:pt x="5289" y="5948"/>
                    <a:pt x="5289" y="5948"/>
                  </a:cubicBezTo>
                  <a:cubicBezTo>
                    <a:pt x="5289" y="5948"/>
                    <a:pt x="5425" y="5649"/>
                    <a:pt x="5750" y="4971"/>
                  </a:cubicBezTo>
                  <a:cubicBezTo>
                    <a:pt x="6216" y="3860"/>
                    <a:pt x="5844" y="3094"/>
                    <a:pt x="5761" y="3094"/>
                  </a:cubicBezTo>
                  <a:cubicBezTo>
                    <a:pt x="5756" y="3094"/>
                    <a:pt x="5753" y="3096"/>
                    <a:pt x="5750" y="3100"/>
                  </a:cubicBezTo>
                  <a:lnTo>
                    <a:pt x="4937" y="35"/>
                  </a:lnTo>
                  <a:lnTo>
                    <a:pt x="4015" y="7"/>
                  </a:lnTo>
                  <a:lnTo>
                    <a:pt x="3065" y="1120"/>
                  </a:lnTo>
                  <a:lnTo>
                    <a:pt x="1492" y="35"/>
                  </a:lnTo>
                  <a:lnTo>
                    <a:pt x="1058" y="7"/>
                  </a:lnTo>
                  <a:cubicBezTo>
                    <a:pt x="1031" y="3"/>
                    <a:pt x="1002" y="1"/>
                    <a:pt x="973" y="1"/>
                  </a:cubicBezTo>
                  <a:close/>
                </a:path>
              </a:pathLst>
            </a:custGeom>
            <a:solidFill>
              <a:srgbClr val="ACA9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8"/>
            <p:cNvSpPr/>
            <p:nvPr/>
          </p:nvSpPr>
          <p:spPr>
            <a:xfrm>
              <a:off x="7839832" y="4776210"/>
              <a:ext cx="353851" cy="22748"/>
            </a:xfrm>
            <a:custGeom>
              <a:rect b="b" l="l" r="r" t="t"/>
              <a:pathLst>
                <a:path extrusionOk="0" h="218" w="3391">
                  <a:moveTo>
                    <a:pt x="0" y="1"/>
                  </a:moveTo>
                  <a:lnTo>
                    <a:pt x="0" y="218"/>
                  </a:lnTo>
                  <a:lnTo>
                    <a:pt x="3391" y="218"/>
                  </a:lnTo>
                  <a:cubicBezTo>
                    <a:pt x="3391" y="109"/>
                    <a:pt x="3391" y="55"/>
                    <a:pt x="3364"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8"/>
            <p:cNvSpPr/>
            <p:nvPr/>
          </p:nvSpPr>
          <p:spPr>
            <a:xfrm>
              <a:off x="7839832" y="4643164"/>
              <a:ext cx="348216" cy="135965"/>
            </a:xfrm>
            <a:custGeom>
              <a:rect b="b" l="l" r="r" t="t"/>
              <a:pathLst>
                <a:path extrusionOk="0" h="1303" w="3337">
                  <a:moveTo>
                    <a:pt x="1302" y="1"/>
                  </a:moveTo>
                  <a:cubicBezTo>
                    <a:pt x="1167" y="1"/>
                    <a:pt x="1031" y="109"/>
                    <a:pt x="1031" y="272"/>
                  </a:cubicBezTo>
                  <a:cubicBezTo>
                    <a:pt x="1031" y="408"/>
                    <a:pt x="922" y="543"/>
                    <a:pt x="787" y="570"/>
                  </a:cubicBezTo>
                  <a:cubicBezTo>
                    <a:pt x="747" y="610"/>
                    <a:pt x="678" y="635"/>
                    <a:pt x="612" y="635"/>
                  </a:cubicBezTo>
                  <a:cubicBezTo>
                    <a:pt x="588" y="635"/>
                    <a:pt x="565" y="632"/>
                    <a:pt x="543" y="625"/>
                  </a:cubicBezTo>
                  <a:cubicBezTo>
                    <a:pt x="407" y="625"/>
                    <a:pt x="353" y="543"/>
                    <a:pt x="326" y="435"/>
                  </a:cubicBezTo>
                  <a:cubicBezTo>
                    <a:pt x="244" y="380"/>
                    <a:pt x="190" y="326"/>
                    <a:pt x="82" y="326"/>
                  </a:cubicBezTo>
                  <a:lnTo>
                    <a:pt x="0" y="326"/>
                  </a:lnTo>
                  <a:lnTo>
                    <a:pt x="0" y="1303"/>
                  </a:lnTo>
                  <a:lnTo>
                    <a:pt x="3337" y="1303"/>
                  </a:lnTo>
                  <a:cubicBezTo>
                    <a:pt x="3337" y="1248"/>
                    <a:pt x="3282" y="1221"/>
                    <a:pt x="3255" y="1194"/>
                  </a:cubicBezTo>
                  <a:cubicBezTo>
                    <a:pt x="3201" y="1086"/>
                    <a:pt x="3092" y="1031"/>
                    <a:pt x="2984" y="950"/>
                  </a:cubicBezTo>
                  <a:lnTo>
                    <a:pt x="1628" y="353"/>
                  </a:lnTo>
                  <a:lnTo>
                    <a:pt x="1573" y="163"/>
                  </a:lnTo>
                  <a:cubicBezTo>
                    <a:pt x="1546" y="82"/>
                    <a:pt x="1438" y="1"/>
                    <a:pt x="1302" y="1"/>
                  </a:cubicBezTo>
                  <a:close/>
                </a:path>
              </a:pathLst>
            </a:custGeom>
            <a:solidFill>
              <a:srgbClr val="ACA9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8"/>
            <p:cNvSpPr/>
            <p:nvPr/>
          </p:nvSpPr>
          <p:spPr>
            <a:xfrm>
              <a:off x="6990734" y="4776210"/>
              <a:ext cx="353851" cy="22748"/>
            </a:xfrm>
            <a:custGeom>
              <a:rect b="b" l="l" r="r" t="t"/>
              <a:pathLst>
                <a:path extrusionOk="0" h="218" w="3391">
                  <a:moveTo>
                    <a:pt x="54" y="1"/>
                  </a:moveTo>
                  <a:cubicBezTo>
                    <a:pt x="0" y="55"/>
                    <a:pt x="0" y="109"/>
                    <a:pt x="0" y="218"/>
                  </a:cubicBezTo>
                  <a:lnTo>
                    <a:pt x="3391" y="218"/>
                  </a:lnTo>
                  <a:lnTo>
                    <a:pt x="3391" y="1"/>
                  </a:ln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8"/>
            <p:cNvSpPr/>
            <p:nvPr/>
          </p:nvSpPr>
          <p:spPr>
            <a:xfrm>
              <a:off x="6996369" y="4643164"/>
              <a:ext cx="348216" cy="135965"/>
            </a:xfrm>
            <a:custGeom>
              <a:rect b="b" l="l" r="r" t="t"/>
              <a:pathLst>
                <a:path extrusionOk="0" h="1303" w="3337">
                  <a:moveTo>
                    <a:pt x="2035" y="1"/>
                  </a:moveTo>
                  <a:cubicBezTo>
                    <a:pt x="1899" y="1"/>
                    <a:pt x="1791" y="82"/>
                    <a:pt x="1763" y="163"/>
                  </a:cubicBezTo>
                  <a:lnTo>
                    <a:pt x="1682" y="353"/>
                  </a:lnTo>
                  <a:lnTo>
                    <a:pt x="326" y="950"/>
                  </a:lnTo>
                  <a:cubicBezTo>
                    <a:pt x="217" y="1031"/>
                    <a:pt x="109" y="1086"/>
                    <a:pt x="55" y="1194"/>
                  </a:cubicBezTo>
                  <a:cubicBezTo>
                    <a:pt x="27" y="1221"/>
                    <a:pt x="0" y="1248"/>
                    <a:pt x="0" y="1303"/>
                  </a:cubicBezTo>
                  <a:lnTo>
                    <a:pt x="3337" y="1303"/>
                  </a:lnTo>
                  <a:lnTo>
                    <a:pt x="3337" y="326"/>
                  </a:lnTo>
                  <a:lnTo>
                    <a:pt x="3228" y="326"/>
                  </a:lnTo>
                  <a:cubicBezTo>
                    <a:pt x="3147" y="326"/>
                    <a:pt x="3065" y="380"/>
                    <a:pt x="3011" y="435"/>
                  </a:cubicBezTo>
                  <a:cubicBezTo>
                    <a:pt x="2984" y="543"/>
                    <a:pt x="2903" y="625"/>
                    <a:pt x="2767" y="625"/>
                  </a:cubicBezTo>
                  <a:cubicBezTo>
                    <a:pt x="2752" y="632"/>
                    <a:pt x="2734" y="635"/>
                    <a:pt x="2713" y="635"/>
                  </a:cubicBezTo>
                  <a:cubicBezTo>
                    <a:pt x="2657" y="635"/>
                    <a:pt x="2582" y="610"/>
                    <a:pt x="2523" y="570"/>
                  </a:cubicBezTo>
                  <a:cubicBezTo>
                    <a:pt x="2387" y="543"/>
                    <a:pt x="2306" y="408"/>
                    <a:pt x="2306" y="272"/>
                  </a:cubicBezTo>
                  <a:cubicBezTo>
                    <a:pt x="2306" y="109"/>
                    <a:pt x="2170" y="1"/>
                    <a:pt x="2035" y="1"/>
                  </a:cubicBezTo>
                  <a:close/>
                </a:path>
              </a:pathLst>
            </a:custGeom>
            <a:solidFill>
              <a:srgbClr val="ACA9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8"/>
            <p:cNvSpPr/>
            <p:nvPr/>
          </p:nvSpPr>
          <p:spPr>
            <a:xfrm>
              <a:off x="7367125" y="1084926"/>
              <a:ext cx="458618" cy="270469"/>
            </a:xfrm>
            <a:custGeom>
              <a:rect b="b" l="l" r="r" t="t"/>
              <a:pathLst>
                <a:path extrusionOk="0" h="2592" w="4395">
                  <a:moveTo>
                    <a:pt x="2253" y="1"/>
                  </a:moveTo>
                  <a:cubicBezTo>
                    <a:pt x="1952" y="1"/>
                    <a:pt x="1625" y="80"/>
                    <a:pt x="1275" y="276"/>
                  </a:cubicBezTo>
                  <a:cubicBezTo>
                    <a:pt x="1" y="982"/>
                    <a:pt x="190" y="2582"/>
                    <a:pt x="190" y="2582"/>
                  </a:cubicBezTo>
                  <a:cubicBezTo>
                    <a:pt x="190" y="2582"/>
                    <a:pt x="203" y="2592"/>
                    <a:pt x="239" y="2592"/>
                  </a:cubicBezTo>
                  <a:cubicBezTo>
                    <a:pt x="347" y="2592"/>
                    <a:pt x="667" y="2499"/>
                    <a:pt x="1465" y="1741"/>
                  </a:cubicBezTo>
                  <a:cubicBezTo>
                    <a:pt x="2469" y="737"/>
                    <a:pt x="2496" y="520"/>
                    <a:pt x="2496" y="520"/>
                  </a:cubicBezTo>
                  <a:lnTo>
                    <a:pt x="3988" y="2446"/>
                  </a:lnTo>
                  <a:lnTo>
                    <a:pt x="4259" y="2121"/>
                  </a:lnTo>
                  <a:cubicBezTo>
                    <a:pt x="4259" y="2121"/>
                    <a:pt x="4395" y="1551"/>
                    <a:pt x="3988" y="1009"/>
                  </a:cubicBezTo>
                  <a:cubicBezTo>
                    <a:pt x="3690" y="592"/>
                    <a:pt x="3073" y="1"/>
                    <a:pt x="2253"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8"/>
            <p:cNvSpPr/>
            <p:nvPr/>
          </p:nvSpPr>
          <p:spPr>
            <a:xfrm>
              <a:off x="7154877" y="1710923"/>
              <a:ext cx="294476" cy="1362465"/>
            </a:xfrm>
            <a:custGeom>
              <a:rect b="b" l="l" r="r" t="t"/>
              <a:pathLst>
                <a:path extrusionOk="0" h="13057" w="2822">
                  <a:moveTo>
                    <a:pt x="2441" y="0"/>
                  </a:moveTo>
                  <a:cubicBezTo>
                    <a:pt x="2360" y="0"/>
                    <a:pt x="1085" y="190"/>
                    <a:pt x="706" y="1085"/>
                  </a:cubicBezTo>
                  <a:cubicBezTo>
                    <a:pt x="326" y="2008"/>
                    <a:pt x="0" y="5832"/>
                    <a:pt x="0" y="6375"/>
                  </a:cubicBezTo>
                  <a:cubicBezTo>
                    <a:pt x="0" y="6402"/>
                    <a:pt x="0" y="6483"/>
                    <a:pt x="27" y="6564"/>
                  </a:cubicBezTo>
                  <a:cubicBezTo>
                    <a:pt x="190" y="7514"/>
                    <a:pt x="1356" y="10904"/>
                    <a:pt x="1384" y="10958"/>
                  </a:cubicBezTo>
                  <a:lnTo>
                    <a:pt x="1384" y="11392"/>
                  </a:lnTo>
                  <a:cubicBezTo>
                    <a:pt x="1356" y="11637"/>
                    <a:pt x="1275" y="12125"/>
                    <a:pt x="1275" y="12179"/>
                  </a:cubicBezTo>
                  <a:cubicBezTo>
                    <a:pt x="1275" y="12233"/>
                    <a:pt x="1248" y="12722"/>
                    <a:pt x="1356" y="12722"/>
                  </a:cubicBezTo>
                  <a:cubicBezTo>
                    <a:pt x="1411" y="12722"/>
                    <a:pt x="1492" y="12071"/>
                    <a:pt x="1492" y="12071"/>
                  </a:cubicBezTo>
                  <a:cubicBezTo>
                    <a:pt x="1519" y="12071"/>
                    <a:pt x="1519" y="12749"/>
                    <a:pt x="1546" y="12857"/>
                  </a:cubicBezTo>
                  <a:cubicBezTo>
                    <a:pt x="1578" y="12921"/>
                    <a:pt x="1591" y="12947"/>
                    <a:pt x="1608" y="12947"/>
                  </a:cubicBezTo>
                  <a:cubicBezTo>
                    <a:pt x="1619" y="12947"/>
                    <a:pt x="1632" y="12934"/>
                    <a:pt x="1655" y="12911"/>
                  </a:cubicBezTo>
                  <a:cubicBezTo>
                    <a:pt x="1736" y="12884"/>
                    <a:pt x="1655" y="12043"/>
                    <a:pt x="1682" y="12043"/>
                  </a:cubicBezTo>
                  <a:cubicBezTo>
                    <a:pt x="1736" y="12043"/>
                    <a:pt x="1763" y="12722"/>
                    <a:pt x="1763" y="12830"/>
                  </a:cubicBezTo>
                  <a:cubicBezTo>
                    <a:pt x="1763" y="12901"/>
                    <a:pt x="1784" y="13057"/>
                    <a:pt x="1881" y="13057"/>
                  </a:cubicBezTo>
                  <a:cubicBezTo>
                    <a:pt x="1895" y="13057"/>
                    <a:pt x="1910" y="13054"/>
                    <a:pt x="1926" y="13047"/>
                  </a:cubicBezTo>
                  <a:cubicBezTo>
                    <a:pt x="2035" y="13020"/>
                    <a:pt x="1926" y="12071"/>
                    <a:pt x="1953" y="12071"/>
                  </a:cubicBezTo>
                  <a:cubicBezTo>
                    <a:pt x="1980" y="12071"/>
                    <a:pt x="2143" y="12749"/>
                    <a:pt x="2143" y="12803"/>
                  </a:cubicBezTo>
                  <a:cubicBezTo>
                    <a:pt x="2143" y="12845"/>
                    <a:pt x="2191" y="12902"/>
                    <a:pt x="2238" y="12902"/>
                  </a:cubicBezTo>
                  <a:cubicBezTo>
                    <a:pt x="2252" y="12902"/>
                    <a:pt x="2266" y="12897"/>
                    <a:pt x="2279" y="12884"/>
                  </a:cubicBezTo>
                  <a:cubicBezTo>
                    <a:pt x="2333" y="12803"/>
                    <a:pt x="2279" y="12233"/>
                    <a:pt x="2224" y="12043"/>
                  </a:cubicBezTo>
                  <a:cubicBezTo>
                    <a:pt x="2197" y="11826"/>
                    <a:pt x="2224" y="11582"/>
                    <a:pt x="2224" y="11582"/>
                  </a:cubicBezTo>
                  <a:cubicBezTo>
                    <a:pt x="2224" y="11582"/>
                    <a:pt x="2449" y="12143"/>
                    <a:pt x="2571" y="12143"/>
                  </a:cubicBezTo>
                  <a:cubicBezTo>
                    <a:pt x="2583" y="12143"/>
                    <a:pt x="2594" y="12137"/>
                    <a:pt x="2604" y="12125"/>
                  </a:cubicBezTo>
                  <a:cubicBezTo>
                    <a:pt x="2740" y="12071"/>
                    <a:pt x="2496" y="11609"/>
                    <a:pt x="2469" y="11420"/>
                  </a:cubicBezTo>
                  <a:cubicBezTo>
                    <a:pt x="2441" y="11257"/>
                    <a:pt x="2197" y="10877"/>
                    <a:pt x="2062" y="10741"/>
                  </a:cubicBezTo>
                  <a:lnTo>
                    <a:pt x="1953" y="10660"/>
                  </a:lnTo>
                  <a:cubicBezTo>
                    <a:pt x="1953" y="10660"/>
                    <a:pt x="1384" y="7649"/>
                    <a:pt x="1221" y="6944"/>
                  </a:cubicBezTo>
                  <a:cubicBezTo>
                    <a:pt x="1194" y="6836"/>
                    <a:pt x="1194" y="6673"/>
                    <a:pt x="1221" y="6429"/>
                  </a:cubicBezTo>
                  <a:cubicBezTo>
                    <a:pt x="1329" y="5290"/>
                    <a:pt x="2035" y="2848"/>
                    <a:pt x="2360" y="2170"/>
                  </a:cubicBezTo>
                  <a:cubicBezTo>
                    <a:pt x="2821" y="1384"/>
                    <a:pt x="2441" y="0"/>
                    <a:pt x="2441" y="0"/>
                  </a:cubicBezTo>
                  <a:close/>
                </a:path>
              </a:pathLst>
            </a:custGeom>
            <a:solidFill>
              <a:srgbClr val="AF6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8"/>
            <p:cNvSpPr/>
            <p:nvPr/>
          </p:nvSpPr>
          <p:spPr>
            <a:xfrm>
              <a:off x="7183156" y="1704662"/>
              <a:ext cx="314302" cy="430955"/>
            </a:xfrm>
            <a:custGeom>
              <a:rect b="b" l="l" r="r" t="t"/>
              <a:pathLst>
                <a:path extrusionOk="0" h="4130" w="3012">
                  <a:moveTo>
                    <a:pt x="2371" y="1"/>
                  </a:moveTo>
                  <a:cubicBezTo>
                    <a:pt x="2062" y="1"/>
                    <a:pt x="1663" y="38"/>
                    <a:pt x="1221" y="169"/>
                  </a:cubicBezTo>
                  <a:cubicBezTo>
                    <a:pt x="190" y="467"/>
                    <a:pt x="1" y="3804"/>
                    <a:pt x="1" y="3804"/>
                  </a:cubicBezTo>
                  <a:lnTo>
                    <a:pt x="1682" y="4129"/>
                  </a:lnTo>
                  <a:lnTo>
                    <a:pt x="3011" y="60"/>
                  </a:lnTo>
                  <a:cubicBezTo>
                    <a:pt x="3011" y="60"/>
                    <a:pt x="2765" y="1"/>
                    <a:pt x="2371" y="1"/>
                  </a:cubicBezTo>
                  <a:close/>
                </a:path>
              </a:pathLst>
            </a:custGeom>
            <a:solidFill>
              <a:srgbClr val="ACA9D6"/>
            </a:solidFill>
            <a:ln cap="flat" cmpd="sng" w="19050">
              <a:solidFill>
                <a:srgbClr val="ACA9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8"/>
            <p:cNvSpPr/>
            <p:nvPr/>
          </p:nvSpPr>
          <p:spPr>
            <a:xfrm>
              <a:off x="7885120" y="1710923"/>
              <a:ext cx="294476" cy="1362465"/>
            </a:xfrm>
            <a:custGeom>
              <a:rect b="b" l="l" r="r" t="t"/>
              <a:pathLst>
                <a:path extrusionOk="0" h="13057" w="2822">
                  <a:moveTo>
                    <a:pt x="380" y="0"/>
                  </a:moveTo>
                  <a:cubicBezTo>
                    <a:pt x="380" y="0"/>
                    <a:pt x="0" y="1384"/>
                    <a:pt x="461" y="2170"/>
                  </a:cubicBezTo>
                  <a:cubicBezTo>
                    <a:pt x="787" y="2848"/>
                    <a:pt x="1492" y="5290"/>
                    <a:pt x="1601" y="6429"/>
                  </a:cubicBezTo>
                  <a:cubicBezTo>
                    <a:pt x="1628" y="6673"/>
                    <a:pt x="1628" y="6836"/>
                    <a:pt x="1601" y="6944"/>
                  </a:cubicBezTo>
                  <a:cubicBezTo>
                    <a:pt x="1438" y="7649"/>
                    <a:pt x="868" y="10660"/>
                    <a:pt x="868" y="10660"/>
                  </a:cubicBezTo>
                  <a:lnTo>
                    <a:pt x="760" y="10741"/>
                  </a:lnTo>
                  <a:cubicBezTo>
                    <a:pt x="624" y="10877"/>
                    <a:pt x="380" y="11257"/>
                    <a:pt x="353" y="11420"/>
                  </a:cubicBezTo>
                  <a:cubicBezTo>
                    <a:pt x="326" y="11609"/>
                    <a:pt x="109" y="12043"/>
                    <a:pt x="217" y="12125"/>
                  </a:cubicBezTo>
                  <a:cubicBezTo>
                    <a:pt x="227" y="12137"/>
                    <a:pt x="238" y="12143"/>
                    <a:pt x="251" y="12143"/>
                  </a:cubicBezTo>
                  <a:cubicBezTo>
                    <a:pt x="373" y="12143"/>
                    <a:pt x="597" y="11582"/>
                    <a:pt x="597" y="11582"/>
                  </a:cubicBezTo>
                  <a:cubicBezTo>
                    <a:pt x="597" y="11582"/>
                    <a:pt x="624" y="11826"/>
                    <a:pt x="597" y="12043"/>
                  </a:cubicBezTo>
                  <a:cubicBezTo>
                    <a:pt x="570" y="12233"/>
                    <a:pt x="488" y="12803"/>
                    <a:pt x="570" y="12884"/>
                  </a:cubicBezTo>
                  <a:cubicBezTo>
                    <a:pt x="576" y="12897"/>
                    <a:pt x="587" y="12902"/>
                    <a:pt x="600" y="12902"/>
                  </a:cubicBezTo>
                  <a:cubicBezTo>
                    <a:pt x="642" y="12902"/>
                    <a:pt x="705" y="12845"/>
                    <a:pt x="705" y="12803"/>
                  </a:cubicBezTo>
                  <a:cubicBezTo>
                    <a:pt x="705" y="12749"/>
                    <a:pt x="841" y="12071"/>
                    <a:pt x="868" y="12071"/>
                  </a:cubicBezTo>
                  <a:cubicBezTo>
                    <a:pt x="895" y="12071"/>
                    <a:pt x="787" y="13020"/>
                    <a:pt x="895" y="13047"/>
                  </a:cubicBezTo>
                  <a:cubicBezTo>
                    <a:pt x="912" y="13054"/>
                    <a:pt x="927" y="13057"/>
                    <a:pt x="940" y="13057"/>
                  </a:cubicBezTo>
                  <a:cubicBezTo>
                    <a:pt x="1037" y="13057"/>
                    <a:pt x="1058" y="12901"/>
                    <a:pt x="1058" y="12830"/>
                  </a:cubicBezTo>
                  <a:cubicBezTo>
                    <a:pt x="1058" y="12722"/>
                    <a:pt x="1112" y="12043"/>
                    <a:pt x="1139" y="12043"/>
                  </a:cubicBezTo>
                  <a:cubicBezTo>
                    <a:pt x="1167" y="12043"/>
                    <a:pt x="1112" y="12884"/>
                    <a:pt x="1167" y="12911"/>
                  </a:cubicBezTo>
                  <a:cubicBezTo>
                    <a:pt x="1200" y="12934"/>
                    <a:pt x="1220" y="12947"/>
                    <a:pt x="1234" y="12947"/>
                  </a:cubicBezTo>
                  <a:cubicBezTo>
                    <a:pt x="1253" y="12947"/>
                    <a:pt x="1259" y="12921"/>
                    <a:pt x="1275" y="12857"/>
                  </a:cubicBezTo>
                  <a:cubicBezTo>
                    <a:pt x="1302" y="12749"/>
                    <a:pt x="1302" y="12071"/>
                    <a:pt x="1329" y="12071"/>
                  </a:cubicBezTo>
                  <a:cubicBezTo>
                    <a:pt x="1329" y="12071"/>
                    <a:pt x="1411" y="12722"/>
                    <a:pt x="1465" y="12722"/>
                  </a:cubicBezTo>
                  <a:cubicBezTo>
                    <a:pt x="1573" y="12722"/>
                    <a:pt x="1546" y="12233"/>
                    <a:pt x="1546" y="12179"/>
                  </a:cubicBezTo>
                  <a:cubicBezTo>
                    <a:pt x="1546" y="12125"/>
                    <a:pt x="1465" y="11637"/>
                    <a:pt x="1438" y="11392"/>
                  </a:cubicBezTo>
                  <a:lnTo>
                    <a:pt x="1438" y="10958"/>
                  </a:lnTo>
                  <a:cubicBezTo>
                    <a:pt x="1465" y="10904"/>
                    <a:pt x="2631" y="7514"/>
                    <a:pt x="2794" y="6564"/>
                  </a:cubicBezTo>
                  <a:cubicBezTo>
                    <a:pt x="2821" y="6483"/>
                    <a:pt x="2821" y="6402"/>
                    <a:pt x="2821" y="6375"/>
                  </a:cubicBezTo>
                  <a:cubicBezTo>
                    <a:pt x="2821" y="5832"/>
                    <a:pt x="2496" y="2008"/>
                    <a:pt x="2116" y="1085"/>
                  </a:cubicBezTo>
                  <a:cubicBezTo>
                    <a:pt x="1736" y="190"/>
                    <a:pt x="461" y="0"/>
                    <a:pt x="380" y="0"/>
                  </a:cubicBezTo>
                  <a:close/>
                </a:path>
              </a:pathLst>
            </a:custGeom>
            <a:solidFill>
              <a:srgbClr val="AF6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8"/>
            <p:cNvSpPr/>
            <p:nvPr/>
          </p:nvSpPr>
          <p:spPr>
            <a:xfrm>
              <a:off x="7834197" y="1704662"/>
              <a:ext cx="314198" cy="430955"/>
            </a:xfrm>
            <a:custGeom>
              <a:rect b="b" l="l" r="r" t="t"/>
              <a:pathLst>
                <a:path extrusionOk="0" h="4130" w="3011">
                  <a:moveTo>
                    <a:pt x="640" y="1"/>
                  </a:moveTo>
                  <a:cubicBezTo>
                    <a:pt x="247" y="1"/>
                    <a:pt x="0" y="60"/>
                    <a:pt x="0" y="60"/>
                  </a:cubicBezTo>
                  <a:lnTo>
                    <a:pt x="1329" y="4129"/>
                  </a:lnTo>
                  <a:lnTo>
                    <a:pt x="3011" y="3804"/>
                  </a:lnTo>
                  <a:cubicBezTo>
                    <a:pt x="3011" y="3804"/>
                    <a:pt x="2821" y="467"/>
                    <a:pt x="1790" y="169"/>
                  </a:cubicBezTo>
                  <a:cubicBezTo>
                    <a:pt x="1349" y="38"/>
                    <a:pt x="949" y="1"/>
                    <a:pt x="640" y="1"/>
                  </a:cubicBezTo>
                  <a:close/>
                </a:path>
              </a:pathLst>
            </a:custGeom>
            <a:solidFill>
              <a:srgbClr val="ACA9D6"/>
            </a:solidFill>
            <a:ln cap="flat" cmpd="sng" w="19050">
              <a:solidFill>
                <a:srgbClr val="ACA9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8"/>
            <p:cNvSpPr/>
            <p:nvPr/>
          </p:nvSpPr>
          <p:spPr>
            <a:xfrm>
              <a:off x="7089762" y="2050583"/>
              <a:ext cx="167064" cy="172695"/>
            </a:xfrm>
            <a:custGeom>
              <a:rect b="b" l="l" r="r" t="t"/>
              <a:pathLst>
                <a:path extrusionOk="0" h="1655" w="1601">
                  <a:moveTo>
                    <a:pt x="950" y="0"/>
                  </a:moveTo>
                  <a:lnTo>
                    <a:pt x="516" y="27"/>
                  </a:lnTo>
                  <a:lnTo>
                    <a:pt x="326" y="353"/>
                  </a:lnTo>
                  <a:lnTo>
                    <a:pt x="0" y="651"/>
                  </a:lnTo>
                  <a:cubicBezTo>
                    <a:pt x="0" y="977"/>
                    <a:pt x="82" y="1329"/>
                    <a:pt x="136" y="1655"/>
                  </a:cubicBezTo>
                  <a:cubicBezTo>
                    <a:pt x="217" y="1628"/>
                    <a:pt x="272" y="1601"/>
                    <a:pt x="380" y="1573"/>
                  </a:cubicBezTo>
                  <a:cubicBezTo>
                    <a:pt x="651" y="1384"/>
                    <a:pt x="733" y="1031"/>
                    <a:pt x="787" y="895"/>
                  </a:cubicBezTo>
                  <a:cubicBezTo>
                    <a:pt x="841" y="706"/>
                    <a:pt x="923" y="516"/>
                    <a:pt x="1194" y="407"/>
                  </a:cubicBezTo>
                  <a:cubicBezTo>
                    <a:pt x="1438" y="299"/>
                    <a:pt x="1601" y="163"/>
                    <a:pt x="1438" y="82"/>
                  </a:cubicBezTo>
                  <a:cubicBezTo>
                    <a:pt x="1384" y="55"/>
                    <a:pt x="1311" y="46"/>
                    <a:pt x="1239" y="46"/>
                  </a:cubicBezTo>
                  <a:cubicBezTo>
                    <a:pt x="1094" y="46"/>
                    <a:pt x="950" y="82"/>
                    <a:pt x="950" y="82"/>
                  </a:cubicBezTo>
                  <a:cubicBezTo>
                    <a:pt x="950" y="82"/>
                    <a:pt x="923" y="27"/>
                    <a:pt x="950" y="0"/>
                  </a:cubicBez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8"/>
            <p:cNvSpPr/>
            <p:nvPr/>
          </p:nvSpPr>
          <p:spPr>
            <a:xfrm>
              <a:off x="7109589" y="2143976"/>
              <a:ext cx="56662" cy="17113"/>
            </a:xfrm>
            <a:custGeom>
              <a:rect b="b" l="l" r="r" t="t"/>
              <a:pathLst>
                <a:path extrusionOk="0" fill="none" h="164" w="543">
                  <a:moveTo>
                    <a:pt x="543" y="0"/>
                  </a:moveTo>
                  <a:cubicBezTo>
                    <a:pt x="543" y="0"/>
                    <a:pt x="353" y="163"/>
                    <a:pt x="0" y="163"/>
                  </a:cubicBezTo>
                </a:path>
              </a:pathLst>
            </a:custGeom>
            <a:noFill/>
            <a:ln cap="rnd" cmpd="sng" w="675">
              <a:solidFill>
                <a:srgbClr val="FB89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8"/>
            <p:cNvSpPr/>
            <p:nvPr/>
          </p:nvSpPr>
          <p:spPr>
            <a:xfrm>
              <a:off x="7157694" y="2056218"/>
              <a:ext cx="31201" cy="11478"/>
            </a:xfrm>
            <a:custGeom>
              <a:rect b="b" l="l" r="r" t="t"/>
              <a:pathLst>
                <a:path extrusionOk="0" fill="none" h="110" w="299">
                  <a:moveTo>
                    <a:pt x="299" y="1"/>
                  </a:moveTo>
                  <a:lnTo>
                    <a:pt x="0" y="109"/>
                  </a:lnTo>
                </a:path>
              </a:pathLst>
            </a:custGeom>
            <a:noFill/>
            <a:ln cap="rnd" cmpd="sng" w="675">
              <a:solidFill>
                <a:srgbClr val="FB89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28"/>
          <p:cNvGrpSpPr/>
          <p:nvPr/>
        </p:nvGrpSpPr>
        <p:grpSpPr>
          <a:xfrm>
            <a:off x="8136329" y="3602782"/>
            <a:ext cx="733513" cy="1001371"/>
            <a:chOff x="2516825" y="2364538"/>
            <a:chExt cx="1214225" cy="1657625"/>
          </a:xfrm>
        </p:grpSpPr>
        <p:sp>
          <p:nvSpPr>
            <p:cNvPr id="882" name="Google Shape;882;p28"/>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8"/>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8"/>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8"/>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8"/>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8"/>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8"/>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8"/>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8"/>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99" name="Google Shape;899;p28"/>
          <p:cNvPicPr preferRelativeResize="0"/>
          <p:nvPr/>
        </p:nvPicPr>
        <p:blipFill>
          <a:blip r:embed="rId3">
            <a:alphaModFix/>
          </a:blip>
          <a:stretch>
            <a:fillRect/>
          </a:stretch>
        </p:blipFill>
        <p:spPr>
          <a:xfrm>
            <a:off x="1027450" y="2842100"/>
            <a:ext cx="1265523" cy="1386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37"/>
          <p:cNvSpPr txBox="1"/>
          <p:nvPr>
            <p:ph type="title"/>
          </p:nvPr>
        </p:nvSpPr>
        <p:spPr>
          <a:xfrm>
            <a:off x="281088" y="17137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t>Thank You</a:t>
            </a:r>
            <a:endParaRPr b="1" sz="5000"/>
          </a:p>
        </p:txBody>
      </p:sp>
      <p:grpSp>
        <p:nvGrpSpPr>
          <p:cNvPr id="1558" name="Google Shape;1558;p37"/>
          <p:cNvGrpSpPr/>
          <p:nvPr/>
        </p:nvGrpSpPr>
        <p:grpSpPr>
          <a:xfrm>
            <a:off x="2739872" y="2952542"/>
            <a:ext cx="2191832" cy="2274293"/>
            <a:chOff x="1943297" y="3196751"/>
            <a:chExt cx="1976760" cy="2051130"/>
          </a:xfrm>
        </p:grpSpPr>
        <p:sp>
          <p:nvSpPr>
            <p:cNvPr id="1559" name="Google Shape;1559;p37"/>
            <p:cNvSpPr/>
            <p:nvPr/>
          </p:nvSpPr>
          <p:spPr>
            <a:xfrm>
              <a:off x="1990404" y="3196751"/>
              <a:ext cx="233019" cy="276394"/>
            </a:xfrm>
            <a:custGeom>
              <a:rect b="b" l="l" r="r" t="t"/>
              <a:pathLst>
                <a:path extrusionOk="0" h="6049" w="5100">
                  <a:moveTo>
                    <a:pt x="3147" y="0"/>
                  </a:moveTo>
                  <a:cubicBezTo>
                    <a:pt x="3065" y="190"/>
                    <a:pt x="3038" y="190"/>
                    <a:pt x="3038" y="190"/>
                  </a:cubicBezTo>
                  <a:cubicBezTo>
                    <a:pt x="2984" y="190"/>
                    <a:pt x="2984" y="217"/>
                    <a:pt x="2930" y="244"/>
                  </a:cubicBezTo>
                  <a:cubicBezTo>
                    <a:pt x="2903" y="380"/>
                    <a:pt x="2903" y="543"/>
                    <a:pt x="2903" y="706"/>
                  </a:cubicBezTo>
                  <a:cubicBezTo>
                    <a:pt x="2903" y="787"/>
                    <a:pt x="2875" y="895"/>
                    <a:pt x="2875" y="1004"/>
                  </a:cubicBezTo>
                  <a:cubicBezTo>
                    <a:pt x="2875" y="1140"/>
                    <a:pt x="2848" y="1221"/>
                    <a:pt x="2794" y="1329"/>
                  </a:cubicBezTo>
                  <a:lnTo>
                    <a:pt x="2794" y="1384"/>
                  </a:lnTo>
                  <a:lnTo>
                    <a:pt x="2794" y="1438"/>
                  </a:lnTo>
                  <a:cubicBezTo>
                    <a:pt x="2767" y="1546"/>
                    <a:pt x="2767" y="1682"/>
                    <a:pt x="2740" y="1791"/>
                  </a:cubicBezTo>
                  <a:cubicBezTo>
                    <a:pt x="2658" y="2089"/>
                    <a:pt x="2658" y="2360"/>
                    <a:pt x="2658" y="2577"/>
                  </a:cubicBezTo>
                  <a:cubicBezTo>
                    <a:pt x="2713" y="3038"/>
                    <a:pt x="2794" y="3472"/>
                    <a:pt x="3011" y="3771"/>
                  </a:cubicBezTo>
                  <a:lnTo>
                    <a:pt x="3038" y="3825"/>
                  </a:lnTo>
                  <a:cubicBezTo>
                    <a:pt x="2903" y="3743"/>
                    <a:pt x="2740" y="3716"/>
                    <a:pt x="2604" y="3689"/>
                  </a:cubicBezTo>
                  <a:cubicBezTo>
                    <a:pt x="2360" y="3635"/>
                    <a:pt x="2170" y="3608"/>
                    <a:pt x="1953" y="3581"/>
                  </a:cubicBezTo>
                  <a:cubicBezTo>
                    <a:pt x="1709" y="3526"/>
                    <a:pt x="1546" y="3526"/>
                    <a:pt x="1357" y="3526"/>
                  </a:cubicBezTo>
                  <a:lnTo>
                    <a:pt x="977" y="3526"/>
                  </a:lnTo>
                  <a:cubicBezTo>
                    <a:pt x="814" y="3526"/>
                    <a:pt x="624" y="3581"/>
                    <a:pt x="461" y="3608"/>
                  </a:cubicBezTo>
                  <a:cubicBezTo>
                    <a:pt x="299" y="3635"/>
                    <a:pt x="163" y="3716"/>
                    <a:pt x="27" y="3771"/>
                  </a:cubicBezTo>
                  <a:cubicBezTo>
                    <a:pt x="0" y="3771"/>
                    <a:pt x="0" y="3825"/>
                    <a:pt x="0" y="3852"/>
                  </a:cubicBezTo>
                  <a:lnTo>
                    <a:pt x="0" y="3906"/>
                  </a:lnTo>
                  <a:cubicBezTo>
                    <a:pt x="82" y="4042"/>
                    <a:pt x="163" y="4177"/>
                    <a:pt x="272" y="4394"/>
                  </a:cubicBezTo>
                  <a:lnTo>
                    <a:pt x="353" y="4557"/>
                  </a:lnTo>
                  <a:cubicBezTo>
                    <a:pt x="407" y="4611"/>
                    <a:pt x="434" y="4666"/>
                    <a:pt x="461" y="4720"/>
                  </a:cubicBezTo>
                  <a:cubicBezTo>
                    <a:pt x="543" y="4828"/>
                    <a:pt x="570" y="4964"/>
                    <a:pt x="678" y="5073"/>
                  </a:cubicBezTo>
                  <a:cubicBezTo>
                    <a:pt x="814" y="5235"/>
                    <a:pt x="977" y="5398"/>
                    <a:pt x="1140" y="5561"/>
                  </a:cubicBezTo>
                  <a:cubicBezTo>
                    <a:pt x="1302" y="5696"/>
                    <a:pt x="1546" y="5832"/>
                    <a:pt x="1763" y="5913"/>
                  </a:cubicBezTo>
                  <a:cubicBezTo>
                    <a:pt x="1899" y="5968"/>
                    <a:pt x="2062" y="6022"/>
                    <a:pt x="2224" y="6022"/>
                  </a:cubicBezTo>
                  <a:cubicBezTo>
                    <a:pt x="2360" y="6022"/>
                    <a:pt x="2469" y="6049"/>
                    <a:pt x="2604" y="6049"/>
                  </a:cubicBezTo>
                  <a:cubicBezTo>
                    <a:pt x="2848" y="6049"/>
                    <a:pt x="3065" y="6022"/>
                    <a:pt x="3309" y="5940"/>
                  </a:cubicBezTo>
                  <a:cubicBezTo>
                    <a:pt x="3472" y="5913"/>
                    <a:pt x="3662" y="5832"/>
                    <a:pt x="3825" y="5751"/>
                  </a:cubicBezTo>
                  <a:cubicBezTo>
                    <a:pt x="3960" y="5669"/>
                    <a:pt x="4069" y="5561"/>
                    <a:pt x="4150" y="5479"/>
                  </a:cubicBezTo>
                  <a:lnTo>
                    <a:pt x="4205" y="5479"/>
                  </a:lnTo>
                  <a:cubicBezTo>
                    <a:pt x="4232" y="5479"/>
                    <a:pt x="4286" y="5425"/>
                    <a:pt x="4340" y="5425"/>
                  </a:cubicBezTo>
                  <a:cubicBezTo>
                    <a:pt x="4367" y="5398"/>
                    <a:pt x="4422" y="5371"/>
                    <a:pt x="4476" y="5344"/>
                  </a:cubicBezTo>
                  <a:lnTo>
                    <a:pt x="4503" y="5289"/>
                  </a:lnTo>
                  <a:cubicBezTo>
                    <a:pt x="4530" y="5262"/>
                    <a:pt x="4611" y="5208"/>
                    <a:pt x="4639" y="5127"/>
                  </a:cubicBezTo>
                  <a:cubicBezTo>
                    <a:pt x="4693" y="4991"/>
                    <a:pt x="4747" y="4856"/>
                    <a:pt x="4747" y="4693"/>
                  </a:cubicBezTo>
                  <a:cubicBezTo>
                    <a:pt x="4747" y="4530"/>
                    <a:pt x="4747" y="4394"/>
                    <a:pt x="4693" y="4205"/>
                  </a:cubicBezTo>
                  <a:cubicBezTo>
                    <a:pt x="4666" y="4123"/>
                    <a:pt x="4639" y="4015"/>
                    <a:pt x="4611" y="3933"/>
                  </a:cubicBezTo>
                  <a:cubicBezTo>
                    <a:pt x="4693" y="3798"/>
                    <a:pt x="4801" y="3662"/>
                    <a:pt x="4883" y="3499"/>
                  </a:cubicBezTo>
                  <a:cubicBezTo>
                    <a:pt x="4964" y="3309"/>
                    <a:pt x="5045" y="3092"/>
                    <a:pt x="5072" y="2903"/>
                  </a:cubicBezTo>
                  <a:cubicBezTo>
                    <a:pt x="5100" y="2794"/>
                    <a:pt x="5100" y="2686"/>
                    <a:pt x="5100" y="2550"/>
                  </a:cubicBezTo>
                  <a:cubicBezTo>
                    <a:pt x="5100" y="2442"/>
                    <a:pt x="5100" y="2360"/>
                    <a:pt x="5072" y="2225"/>
                  </a:cubicBezTo>
                  <a:cubicBezTo>
                    <a:pt x="5045" y="2008"/>
                    <a:pt x="4964" y="1763"/>
                    <a:pt x="4883" y="1546"/>
                  </a:cubicBezTo>
                  <a:cubicBezTo>
                    <a:pt x="4774" y="1357"/>
                    <a:pt x="4666" y="1167"/>
                    <a:pt x="4503" y="1004"/>
                  </a:cubicBezTo>
                  <a:cubicBezTo>
                    <a:pt x="4367" y="868"/>
                    <a:pt x="4205" y="733"/>
                    <a:pt x="3988" y="543"/>
                  </a:cubicBezTo>
                  <a:cubicBezTo>
                    <a:pt x="3825" y="407"/>
                    <a:pt x="3608" y="326"/>
                    <a:pt x="3445" y="190"/>
                  </a:cubicBezTo>
                  <a:cubicBezTo>
                    <a:pt x="3337" y="109"/>
                    <a:pt x="3255" y="55"/>
                    <a:pt x="3147" y="0"/>
                  </a:cubicBezTo>
                  <a:close/>
                </a:path>
              </a:pathLst>
            </a:custGeom>
            <a:solidFill>
              <a:srgbClr val="97A3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7"/>
            <p:cNvSpPr/>
            <p:nvPr/>
          </p:nvSpPr>
          <p:spPr>
            <a:xfrm>
              <a:off x="2022616" y="3381390"/>
              <a:ext cx="138852" cy="37422"/>
            </a:xfrm>
            <a:custGeom>
              <a:rect b="b" l="l" r="r" t="t"/>
              <a:pathLst>
                <a:path extrusionOk="0" h="819" w="3039">
                  <a:moveTo>
                    <a:pt x="28" y="1"/>
                  </a:moveTo>
                  <a:cubicBezTo>
                    <a:pt x="1" y="55"/>
                    <a:pt x="28" y="55"/>
                    <a:pt x="28" y="55"/>
                  </a:cubicBezTo>
                  <a:cubicBezTo>
                    <a:pt x="163" y="55"/>
                    <a:pt x="272" y="55"/>
                    <a:pt x="407" y="82"/>
                  </a:cubicBezTo>
                  <a:cubicBezTo>
                    <a:pt x="516" y="109"/>
                    <a:pt x="597" y="109"/>
                    <a:pt x="706" y="136"/>
                  </a:cubicBezTo>
                  <a:cubicBezTo>
                    <a:pt x="733" y="136"/>
                    <a:pt x="814" y="191"/>
                    <a:pt x="841" y="218"/>
                  </a:cubicBezTo>
                  <a:cubicBezTo>
                    <a:pt x="923" y="245"/>
                    <a:pt x="950" y="245"/>
                    <a:pt x="1004" y="272"/>
                  </a:cubicBezTo>
                  <a:cubicBezTo>
                    <a:pt x="1058" y="326"/>
                    <a:pt x="1113" y="326"/>
                    <a:pt x="1140" y="353"/>
                  </a:cubicBezTo>
                  <a:cubicBezTo>
                    <a:pt x="1221" y="381"/>
                    <a:pt x="1248" y="381"/>
                    <a:pt x="1330" y="408"/>
                  </a:cubicBezTo>
                  <a:cubicBezTo>
                    <a:pt x="1411" y="462"/>
                    <a:pt x="1519" y="516"/>
                    <a:pt x="1628" y="543"/>
                  </a:cubicBezTo>
                  <a:cubicBezTo>
                    <a:pt x="1993" y="714"/>
                    <a:pt x="2359" y="819"/>
                    <a:pt x="2744" y="819"/>
                  </a:cubicBezTo>
                  <a:cubicBezTo>
                    <a:pt x="2787" y="819"/>
                    <a:pt x="2831" y="817"/>
                    <a:pt x="2876" y="815"/>
                  </a:cubicBezTo>
                  <a:cubicBezTo>
                    <a:pt x="2903" y="815"/>
                    <a:pt x="2957" y="815"/>
                    <a:pt x="2984" y="787"/>
                  </a:cubicBezTo>
                  <a:cubicBezTo>
                    <a:pt x="3011" y="787"/>
                    <a:pt x="3038" y="733"/>
                    <a:pt x="3038" y="679"/>
                  </a:cubicBezTo>
                  <a:cubicBezTo>
                    <a:pt x="3038" y="652"/>
                    <a:pt x="3011" y="652"/>
                    <a:pt x="3011" y="625"/>
                  </a:cubicBezTo>
                  <a:lnTo>
                    <a:pt x="2632" y="625"/>
                  </a:lnTo>
                  <a:cubicBezTo>
                    <a:pt x="2550" y="625"/>
                    <a:pt x="2442" y="625"/>
                    <a:pt x="2333" y="570"/>
                  </a:cubicBezTo>
                  <a:cubicBezTo>
                    <a:pt x="1926" y="516"/>
                    <a:pt x="1601" y="353"/>
                    <a:pt x="1221" y="218"/>
                  </a:cubicBezTo>
                  <a:cubicBezTo>
                    <a:pt x="1004" y="136"/>
                    <a:pt x="841" y="82"/>
                    <a:pt x="652" y="28"/>
                  </a:cubicBezTo>
                  <a:cubicBezTo>
                    <a:pt x="597" y="28"/>
                    <a:pt x="543" y="28"/>
                    <a:pt x="516" y="1"/>
                  </a:cubicBez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7"/>
            <p:cNvSpPr/>
            <p:nvPr/>
          </p:nvSpPr>
          <p:spPr>
            <a:xfrm>
              <a:off x="2054829" y="3418582"/>
              <a:ext cx="128937" cy="31025"/>
            </a:xfrm>
            <a:custGeom>
              <a:rect b="b" l="l" r="r" t="t"/>
              <a:pathLst>
                <a:path extrusionOk="0" h="679" w="2822">
                  <a:moveTo>
                    <a:pt x="2713" y="1"/>
                  </a:moveTo>
                  <a:cubicBezTo>
                    <a:pt x="2713" y="55"/>
                    <a:pt x="2686" y="55"/>
                    <a:pt x="2686" y="82"/>
                  </a:cubicBezTo>
                  <a:lnTo>
                    <a:pt x="2550" y="218"/>
                  </a:lnTo>
                  <a:cubicBezTo>
                    <a:pt x="2523" y="245"/>
                    <a:pt x="2442" y="272"/>
                    <a:pt x="2415" y="326"/>
                  </a:cubicBezTo>
                  <a:cubicBezTo>
                    <a:pt x="2333" y="353"/>
                    <a:pt x="2306" y="380"/>
                    <a:pt x="2252" y="407"/>
                  </a:cubicBezTo>
                  <a:cubicBezTo>
                    <a:pt x="2171" y="462"/>
                    <a:pt x="2089" y="489"/>
                    <a:pt x="2035" y="489"/>
                  </a:cubicBezTo>
                  <a:cubicBezTo>
                    <a:pt x="1872" y="543"/>
                    <a:pt x="1710" y="597"/>
                    <a:pt x="1493" y="597"/>
                  </a:cubicBezTo>
                  <a:lnTo>
                    <a:pt x="1059" y="597"/>
                  </a:lnTo>
                  <a:cubicBezTo>
                    <a:pt x="977" y="597"/>
                    <a:pt x="923" y="597"/>
                    <a:pt x="814" y="543"/>
                  </a:cubicBezTo>
                  <a:cubicBezTo>
                    <a:pt x="760" y="543"/>
                    <a:pt x="679" y="516"/>
                    <a:pt x="625" y="516"/>
                  </a:cubicBezTo>
                  <a:cubicBezTo>
                    <a:pt x="408" y="489"/>
                    <a:pt x="245" y="407"/>
                    <a:pt x="28" y="380"/>
                  </a:cubicBezTo>
                  <a:cubicBezTo>
                    <a:pt x="1" y="380"/>
                    <a:pt x="1" y="407"/>
                    <a:pt x="28" y="407"/>
                  </a:cubicBezTo>
                  <a:cubicBezTo>
                    <a:pt x="218" y="489"/>
                    <a:pt x="408" y="543"/>
                    <a:pt x="625" y="597"/>
                  </a:cubicBezTo>
                  <a:cubicBezTo>
                    <a:pt x="652" y="597"/>
                    <a:pt x="706" y="624"/>
                    <a:pt x="760" y="624"/>
                  </a:cubicBezTo>
                  <a:cubicBezTo>
                    <a:pt x="814" y="624"/>
                    <a:pt x="842" y="651"/>
                    <a:pt x="923" y="651"/>
                  </a:cubicBezTo>
                  <a:cubicBezTo>
                    <a:pt x="1031" y="679"/>
                    <a:pt x="1113" y="679"/>
                    <a:pt x="1221" y="679"/>
                  </a:cubicBezTo>
                  <a:cubicBezTo>
                    <a:pt x="1438" y="679"/>
                    <a:pt x="1628" y="679"/>
                    <a:pt x="1845" y="651"/>
                  </a:cubicBezTo>
                  <a:cubicBezTo>
                    <a:pt x="2035" y="624"/>
                    <a:pt x="2252" y="543"/>
                    <a:pt x="2415" y="489"/>
                  </a:cubicBezTo>
                  <a:cubicBezTo>
                    <a:pt x="2469" y="462"/>
                    <a:pt x="2550" y="380"/>
                    <a:pt x="2605" y="353"/>
                  </a:cubicBezTo>
                  <a:cubicBezTo>
                    <a:pt x="2686" y="272"/>
                    <a:pt x="2740" y="245"/>
                    <a:pt x="2822" y="190"/>
                  </a:cubicBezTo>
                  <a:lnTo>
                    <a:pt x="2822" y="136"/>
                  </a:lnTo>
                  <a:lnTo>
                    <a:pt x="2822" y="109"/>
                  </a:lnTo>
                  <a:cubicBezTo>
                    <a:pt x="2822" y="82"/>
                    <a:pt x="2822" y="82"/>
                    <a:pt x="2795" y="55"/>
                  </a:cubicBezTo>
                  <a:cubicBezTo>
                    <a:pt x="2795" y="1"/>
                    <a:pt x="2740" y="1"/>
                    <a:pt x="2713" y="1"/>
                  </a:cubicBez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7"/>
            <p:cNvSpPr/>
            <p:nvPr/>
          </p:nvSpPr>
          <p:spPr>
            <a:xfrm>
              <a:off x="2136616" y="3241346"/>
              <a:ext cx="43451" cy="167372"/>
            </a:xfrm>
            <a:custGeom>
              <a:rect b="b" l="l" r="r" t="t"/>
              <a:pathLst>
                <a:path extrusionOk="0" h="3663" w="951">
                  <a:moveTo>
                    <a:pt x="82" y="1"/>
                  </a:moveTo>
                  <a:lnTo>
                    <a:pt x="82" y="28"/>
                  </a:lnTo>
                  <a:cubicBezTo>
                    <a:pt x="109" y="191"/>
                    <a:pt x="109" y="326"/>
                    <a:pt x="109" y="489"/>
                  </a:cubicBezTo>
                  <a:cubicBezTo>
                    <a:pt x="109" y="625"/>
                    <a:pt x="82" y="760"/>
                    <a:pt x="82" y="896"/>
                  </a:cubicBezTo>
                  <a:cubicBezTo>
                    <a:pt x="82" y="1032"/>
                    <a:pt x="55" y="1167"/>
                    <a:pt x="55" y="1303"/>
                  </a:cubicBezTo>
                  <a:cubicBezTo>
                    <a:pt x="55" y="1438"/>
                    <a:pt x="1" y="1574"/>
                    <a:pt x="1" y="1682"/>
                  </a:cubicBezTo>
                  <a:lnTo>
                    <a:pt x="1" y="1981"/>
                  </a:lnTo>
                  <a:cubicBezTo>
                    <a:pt x="1" y="2198"/>
                    <a:pt x="55" y="2388"/>
                    <a:pt x="109" y="2605"/>
                  </a:cubicBezTo>
                  <a:lnTo>
                    <a:pt x="218" y="2903"/>
                  </a:lnTo>
                  <a:cubicBezTo>
                    <a:pt x="245" y="3012"/>
                    <a:pt x="326" y="3120"/>
                    <a:pt x="354" y="3174"/>
                  </a:cubicBezTo>
                  <a:cubicBezTo>
                    <a:pt x="408" y="3283"/>
                    <a:pt x="489" y="3391"/>
                    <a:pt x="543" y="3446"/>
                  </a:cubicBezTo>
                  <a:cubicBezTo>
                    <a:pt x="625" y="3554"/>
                    <a:pt x="733" y="3608"/>
                    <a:pt x="815" y="3663"/>
                  </a:cubicBezTo>
                  <a:lnTo>
                    <a:pt x="896" y="3663"/>
                  </a:lnTo>
                  <a:cubicBezTo>
                    <a:pt x="923" y="3663"/>
                    <a:pt x="923" y="3608"/>
                    <a:pt x="950" y="3581"/>
                  </a:cubicBezTo>
                  <a:lnTo>
                    <a:pt x="950" y="3527"/>
                  </a:lnTo>
                  <a:lnTo>
                    <a:pt x="950" y="3473"/>
                  </a:lnTo>
                  <a:lnTo>
                    <a:pt x="923" y="3446"/>
                  </a:lnTo>
                  <a:lnTo>
                    <a:pt x="896" y="3446"/>
                  </a:lnTo>
                  <a:cubicBezTo>
                    <a:pt x="788" y="3391"/>
                    <a:pt x="733" y="3337"/>
                    <a:pt x="652" y="3229"/>
                  </a:cubicBezTo>
                  <a:cubicBezTo>
                    <a:pt x="543" y="3147"/>
                    <a:pt x="489" y="3039"/>
                    <a:pt x="408" y="2930"/>
                  </a:cubicBezTo>
                  <a:cubicBezTo>
                    <a:pt x="326" y="2767"/>
                    <a:pt x="245" y="2550"/>
                    <a:pt x="218" y="2361"/>
                  </a:cubicBezTo>
                  <a:cubicBezTo>
                    <a:pt x="191" y="2225"/>
                    <a:pt x="137" y="2062"/>
                    <a:pt x="137" y="1927"/>
                  </a:cubicBezTo>
                  <a:cubicBezTo>
                    <a:pt x="137" y="1845"/>
                    <a:pt x="109" y="1764"/>
                    <a:pt x="109" y="1682"/>
                  </a:cubicBezTo>
                  <a:lnTo>
                    <a:pt x="109" y="1411"/>
                  </a:lnTo>
                  <a:cubicBezTo>
                    <a:pt x="109" y="1276"/>
                    <a:pt x="109" y="1167"/>
                    <a:pt x="137" y="1086"/>
                  </a:cubicBezTo>
                  <a:cubicBezTo>
                    <a:pt x="137" y="950"/>
                    <a:pt x="137" y="842"/>
                    <a:pt x="191" y="706"/>
                  </a:cubicBezTo>
                  <a:lnTo>
                    <a:pt x="191" y="353"/>
                  </a:lnTo>
                  <a:cubicBezTo>
                    <a:pt x="137" y="218"/>
                    <a:pt x="137" y="136"/>
                    <a:pt x="82" y="1"/>
                  </a:cubicBez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7"/>
            <p:cNvSpPr/>
            <p:nvPr/>
          </p:nvSpPr>
          <p:spPr>
            <a:xfrm>
              <a:off x="2173809" y="3273604"/>
              <a:ext cx="19875" cy="83069"/>
            </a:xfrm>
            <a:custGeom>
              <a:rect b="b" l="l" r="r" t="t"/>
              <a:pathLst>
                <a:path extrusionOk="0" h="1818" w="435">
                  <a:moveTo>
                    <a:pt x="55" y="0"/>
                  </a:moveTo>
                  <a:cubicBezTo>
                    <a:pt x="55" y="0"/>
                    <a:pt x="1" y="27"/>
                    <a:pt x="55" y="27"/>
                  </a:cubicBezTo>
                  <a:cubicBezTo>
                    <a:pt x="55" y="109"/>
                    <a:pt x="82" y="136"/>
                    <a:pt x="82" y="190"/>
                  </a:cubicBezTo>
                  <a:cubicBezTo>
                    <a:pt x="82" y="244"/>
                    <a:pt x="82" y="271"/>
                    <a:pt x="109" y="298"/>
                  </a:cubicBezTo>
                  <a:cubicBezTo>
                    <a:pt x="163" y="515"/>
                    <a:pt x="218" y="732"/>
                    <a:pt x="245" y="949"/>
                  </a:cubicBezTo>
                  <a:cubicBezTo>
                    <a:pt x="272" y="1139"/>
                    <a:pt x="272" y="1383"/>
                    <a:pt x="272" y="1600"/>
                  </a:cubicBezTo>
                  <a:lnTo>
                    <a:pt x="272" y="1736"/>
                  </a:lnTo>
                  <a:lnTo>
                    <a:pt x="272" y="1790"/>
                  </a:lnTo>
                  <a:cubicBezTo>
                    <a:pt x="272" y="1817"/>
                    <a:pt x="326" y="1817"/>
                    <a:pt x="353" y="1817"/>
                  </a:cubicBezTo>
                  <a:lnTo>
                    <a:pt x="408" y="1817"/>
                  </a:lnTo>
                  <a:cubicBezTo>
                    <a:pt x="408" y="1817"/>
                    <a:pt x="435" y="1790"/>
                    <a:pt x="435" y="1763"/>
                  </a:cubicBezTo>
                  <a:cubicBezTo>
                    <a:pt x="435" y="1465"/>
                    <a:pt x="408" y="1139"/>
                    <a:pt x="353" y="868"/>
                  </a:cubicBezTo>
                  <a:lnTo>
                    <a:pt x="245" y="461"/>
                  </a:lnTo>
                  <a:cubicBezTo>
                    <a:pt x="218" y="326"/>
                    <a:pt x="136" y="190"/>
                    <a:pt x="109" y="27"/>
                  </a:cubicBezTo>
                  <a:cubicBezTo>
                    <a:pt x="82" y="27"/>
                    <a:pt x="55" y="0"/>
                    <a:pt x="55" y="0"/>
                  </a:cubicBez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7"/>
            <p:cNvSpPr/>
            <p:nvPr/>
          </p:nvSpPr>
          <p:spPr>
            <a:xfrm>
              <a:off x="1955679" y="3196751"/>
              <a:ext cx="951814" cy="851480"/>
            </a:xfrm>
            <a:custGeom>
              <a:rect b="b" l="l" r="r" t="t"/>
              <a:pathLst>
                <a:path extrusionOk="0" h="18635" w="20832">
                  <a:moveTo>
                    <a:pt x="11637" y="0"/>
                  </a:moveTo>
                  <a:cubicBezTo>
                    <a:pt x="11203" y="73"/>
                    <a:pt x="10878" y="85"/>
                    <a:pt x="10588" y="85"/>
                  </a:cubicBezTo>
                  <a:cubicBezTo>
                    <a:pt x="10444" y="85"/>
                    <a:pt x="10308" y="82"/>
                    <a:pt x="10172" y="82"/>
                  </a:cubicBezTo>
                  <a:cubicBezTo>
                    <a:pt x="9738" y="82"/>
                    <a:pt x="9304" y="109"/>
                    <a:pt x="8897" y="190"/>
                  </a:cubicBezTo>
                  <a:cubicBezTo>
                    <a:pt x="8030" y="353"/>
                    <a:pt x="7216" y="624"/>
                    <a:pt x="6538" y="1058"/>
                  </a:cubicBezTo>
                  <a:cubicBezTo>
                    <a:pt x="6131" y="1302"/>
                    <a:pt x="5805" y="1601"/>
                    <a:pt x="5561" y="1926"/>
                  </a:cubicBezTo>
                  <a:cubicBezTo>
                    <a:pt x="5399" y="2089"/>
                    <a:pt x="5290" y="2279"/>
                    <a:pt x="5154" y="2496"/>
                  </a:cubicBezTo>
                  <a:cubicBezTo>
                    <a:pt x="5046" y="2686"/>
                    <a:pt x="4992" y="2903"/>
                    <a:pt x="4965" y="3147"/>
                  </a:cubicBezTo>
                  <a:cubicBezTo>
                    <a:pt x="4910" y="3418"/>
                    <a:pt x="4910" y="3689"/>
                    <a:pt x="4965" y="3906"/>
                  </a:cubicBezTo>
                  <a:cubicBezTo>
                    <a:pt x="4992" y="4042"/>
                    <a:pt x="5019" y="4177"/>
                    <a:pt x="5100" y="4313"/>
                  </a:cubicBezTo>
                  <a:cubicBezTo>
                    <a:pt x="5127" y="4449"/>
                    <a:pt x="5182" y="4557"/>
                    <a:pt x="5290" y="4693"/>
                  </a:cubicBezTo>
                  <a:lnTo>
                    <a:pt x="5290" y="4774"/>
                  </a:lnTo>
                  <a:cubicBezTo>
                    <a:pt x="5263" y="4991"/>
                    <a:pt x="5154" y="5235"/>
                    <a:pt x="5046" y="5452"/>
                  </a:cubicBezTo>
                  <a:cubicBezTo>
                    <a:pt x="4965" y="5642"/>
                    <a:pt x="4775" y="5886"/>
                    <a:pt x="4612" y="6076"/>
                  </a:cubicBezTo>
                  <a:cubicBezTo>
                    <a:pt x="4232" y="6483"/>
                    <a:pt x="3798" y="6836"/>
                    <a:pt x="3473" y="7080"/>
                  </a:cubicBezTo>
                  <a:cubicBezTo>
                    <a:pt x="3229" y="7242"/>
                    <a:pt x="2957" y="7405"/>
                    <a:pt x="2740" y="7541"/>
                  </a:cubicBezTo>
                  <a:lnTo>
                    <a:pt x="1927" y="8056"/>
                  </a:lnTo>
                  <a:cubicBezTo>
                    <a:pt x="1357" y="8463"/>
                    <a:pt x="950" y="8843"/>
                    <a:pt x="652" y="9195"/>
                  </a:cubicBezTo>
                  <a:cubicBezTo>
                    <a:pt x="489" y="9439"/>
                    <a:pt x="299" y="9684"/>
                    <a:pt x="191" y="9955"/>
                  </a:cubicBezTo>
                  <a:cubicBezTo>
                    <a:pt x="109" y="10226"/>
                    <a:pt x="28" y="10524"/>
                    <a:pt x="1" y="10850"/>
                  </a:cubicBezTo>
                  <a:lnTo>
                    <a:pt x="1" y="11474"/>
                  </a:lnTo>
                  <a:cubicBezTo>
                    <a:pt x="28" y="11664"/>
                    <a:pt x="55" y="11908"/>
                    <a:pt x="164" y="12152"/>
                  </a:cubicBezTo>
                  <a:cubicBezTo>
                    <a:pt x="299" y="12559"/>
                    <a:pt x="543" y="12884"/>
                    <a:pt x="815" y="13210"/>
                  </a:cubicBezTo>
                  <a:lnTo>
                    <a:pt x="787" y="13264"/>
                  </a:lnTo>
                  <a:cubicBezTo>
                    <a:pt x="652" y="13698"/>
                    <a:pt x="489" y="14159"/>
                    <a:pt x="381" y="14593"/>
                  </a:cubicBezTo>
                  <a:cubicBezTo>
                    <a:pt x="353" y="14837"/>
                    <a:pt x="299" y="15054"/>
                    <a:pt x="299" y="15298"/>
                  </a:cubicBezTo>
                  <a:cubicBezTo>
                    <a:pt x="299" y="15542"/>
                    <a:pt x="353" y="15814"/>
                    <a:pt x="408" y="16058"/>
                  </a:cubicBezTo>
                  <a:cubicBezTo>
                    <a:pt x="489" y="16275"/>
                    <a:pt x="543" y="16519"/>
                    <a:pt x="679" y="16763"/>
                  </a:cubicBezTo>
                  <a:cubicBezTo>
                    <a:pt x="787" y="16926"/>
                    <a:pt x="896" y="17143"/>
                    <a:pt x="977" y="17278"/>
                  </a:cubicBezTo>
                  <a:cubicBezTo>
                    <a:pt x="1194" y="17577"/>
                    <a:pt x="1493" y="17821"/>
                    <a:pt x="1791" y="18011"/>
                  </a:cubicBezTo>
                  <a:cubicBezTo>
                    <a:pt x="2388" y="18390"/>
                    <a:pt x="3093" y="18580"/>
                    <a:pt x="3961" y="18634"/>
                  </a:cubicBezTo>
                  <a:lnTo>
                    <a:pt x="4449" y="18634"/>
                  </a:lnTo>
                  <a:cubicBezTo>
                    <a:pt x="4748" y="18634"/>
                    <a:pt x="5046" y="18634"/>
                    <a:pt x="5426" y="18580"/>
                  </a:cubicBezTo>
                  <a:lnTo>
                    <a:pt x="5507" y="18580"/>
                  </a:lnTo>
                  <a:cubicBezTo>
                    <a:pt x="5588" y="18553"/>
                    <a:pt x="5670" y="18526"/>
                    <a:pt x="5778" y="18499"/>
                  </a:cubicBezTo>
                  <a:cubicBezTo>
                    <a:pt x="6185" y="18363"/>
                    <a:pt x="6673" y="18255"/>
                    <a:pt x="7297" y="18173"/>
                  </a:cubicBezTo>
                  <a:cubicBezTo>
                    <a:pt x="7487" y="18146"/>
                    <a:pt x="7677" y="18146"/>
                    <a:pt x="7867" y="18119"/>
                  </a:cubicBezTo>
                  <a:lnTo>
                    <a:pt x="7894" y="18119"/>
                  </a:lnTo>
                  <a:cubicBezTo>
                    <a:pt x="7975" y="18119"/>
                    <a:pt x="8030" y="18119"/>
                    <a:pt x="8138" y="18092"/>
                  </a:cubicBezTo>
                  <a:cubicBezTo>
                    <a:pt x="8436" y="18038"/>
                    <a:pt x="8708" y="18011"/>
                    <a:pt x="9033" y="18011"/>
                  </a:cubicBezTo>
                  <a:cubicBezTo>
                    <a:pt x="9657" y="17956"/>
                    <a:pt x="10335" y="17875"/>
                    <a:pt x="10959" y="17821"/>
                  </a:cubicBezTo>
                  <a:lnTo>
                    <a:pt x="11013" y="17821"/>
                  </a:lnTo>
                  <a:cubicBezTo>
                    <a:pt x="11529" y="17739"/>
                    <a:pt x="12017" y="17712"/>
                    <a:pt x="12505" y="17631"/>
                  </a:cubicBezTo>
                  <a:cubicBezTo>
                    <a:pt x="12830" y="17604"/>
                    <a:pt x="13102" y="17577"/>
                    <a:pt x="13400" y="17549"/>
                  </a:cubicBezTo>
                  <a:lnTo>
                    <a:pt x="13590" y="17495"/>
                  </a:lnTo>
                  <a:lnTo>
                    <a:pt x="13644" y="17495"/>
                  </a:lnTo>
                  <a:cubicBezTo>
                    <a:pt x="13807" y="17495"/>
                    <a:pt x="13970" y="17468"/>
                    <a:pt x="14187" y="17441"/>
                  </a:cubicBezTo>
                  <a:cubicBezTo>
                    <a:pt x="14621" y="17360"/>
                    <a:pt x="15055" y="17305"/>
                    <a:pt x="15543" y="17197"/>
                  </a:cubicBezTo>
                  <a:cubicBezTo>
                    <a:pt x="16492" y="16953"/>
                    <a:pt x="17333" y="16654"/>
                    <a:pt x="18120" y="16220"/>
                  </a:cubicBezTo>
                  <a:cubicBezTo>
                    <a:pt x="18499" y="15976"/>
                    <a:pt x="18879" y="15732"/>
                    <a:pt x="19232" y="15434"/>
                  </a:cubicBezTo>
                  <a:cubicBezTo>
                    <a:pt x="19557" y="15135"/>
                    <a:pt x="19883" y="14783"/>
                    <a:pt x="20100" y="14457"/>
                  </a:cubicBezTo>
                  <a:cubicBezTo>
                    <a:pt x="20588" y="13779"/>
                    <a:pt x="20832" y="12966"/>
                    <a:pt x="20832" y="12179"/>
                  </a:cubicBezTo>
                  <a:cubicBezTo>
                    <a:pt x="20832" y="11664"/>
                    <a:pt x="20696" y="11175"/>
                    <a:pt x="20479" y="10714"/>
                  </a:cubicBezTo>
                  <a:cubicBezTo>
                    <a:pt x="20371" y="10524"/>
                    <a:pt x="20235" y="10280"/>
                    <a:pt x="20073" y="10090"/>
                  </a:cubicBezTo>
                  <a:cubicBezTo>
                    <a:pt x="19937" y="9928"/>
                    <a:pt x="19747" y="9711"/>
                    <a:pt x="19530" y="9548"/>
                  </a:cubicBezTo>
                  <a:lnTo>
                    <a:pt x="19639" y="9331"/>
                  </a:lnTo>
                  <a:cubicBezTo>
                    <a:pt x="19666" y="9222"/>
                    <a:pt x="19693" y="9141"/>
                    <a:pt x="19747" y="9005"/>
                  </a:cubicBezTo>
                  <a:cubicBezTo>
                    <a:pt x="19801" y="8788"/>
                    <a:pt x="19801" y="8544"/>
                    <a:pt x="19828" y="8327"/>
                  </a:cubicBezTo>
                  <a:cubicBezTo>
                    <a:pt x="19828" y="8110"/>
                    <a:pt x="19828" y="7866"/>
                    <a:pt x="19774" y="7649"/>
                  </a:cubicBezTo>
                  <a:cubicBezTo>
                    <a:pt x="19747" y="7432"/>
                    <a:pt x="19666" y="7188"/>
                    <a:pt x="19611" y="6971"/>
                  </a:cubicBezTo>
                  <a:cubicBezTo>
                    <a:pt x="19530" y="6754"/>
                    <a:pt x="19422" y="6564"/>
                    <a:pt x="19286" y="6347"/>
                  </a:cubicBezTo>
                  <a:cubicBezTo>
                    <a:pt x="19205" y="6185"/>
                    <a:pt x="19069" y="6022"/>
                    <a:pt x="18879" y="5805"/>
                  </a:cubicBezTo>
                  <a:cubicBezTo>
                    <a:pt x="18581" y="5479"/>
                    <a:pt x="18201" y="5154"/>
                    <a:pt x="17875" y="4883"/>
                  </a:cubicBezTo>
                  <a:cubicBezTo>
                    <a:pt x="17740" y="4801"/>
                    <a:pt x="17631" y="4693"/>
                    <a:pt x="17496" y="4584"/>
                  </a:cubicBezTo>
                  <a:lnTo>
                    <a:pt x="17469" y="4557"/>
                  </a:lnTo>
                  <a:lnTo>
                    <a:pt x="17062" y="4259"/>
                  </a:lnTo>
                  <a:cubicBezTo>
                    <a:pt x="16926" y="4150"/>
                    <a:pt x="16791" y="4042"/>
                    <a:pt x="16682" y="3933"/>
                  </a:cubicBezTo>
                  <a:lnTo>
                    <a:pt x="16655" y="3906"/>
                  </a:lnTo>
                  <a:cubicBezTo>
                    <a:pt x="16628" y="3879"/>
                    <a:pt x="16574" y="3852"/>
                    <a:pt x="16519" y="3798"/>
                  </a:cubicBezTo>
                  <a:cubicBezTo>
                    <a:pt x="16438" y="3743"/>
                    <a:pt x="16384" y="3716"/>
                    <a:pt x="16302" y="3635"/>
                  </a:cubicBezTo>
                  <a:lnTo>
                    <a:pt x="16031" y="3364"/>
                  </a:lnTo>
                  <a:cubicBezTo>
                    <a:pt x="16004" y="3309"/>
                    <a:pt x="15977" y="3255"/>
                    <a:pt x="15977" y="3201"/>
                  </a:cubicBezTo>
                  <a:cubicBezTo>
                    <a:pt x="15977" y="3120"/>
                    <a:pt x="15950" y="3092"/>
                    <a:pt x="15950" y="3038"/>
                  </a:cubicBezTo>
                  <a:cubicBezTo>
                    <a:pt x="15950" y="2957"/>
                    <a:pt x="15950" y="2903"/>
                    <a:pt x="15977" y="2794"/>
                  </a:cubicBezTo>
                  <a:cubicBezTo>
                    <a:pt x="15977" y="2713"/>
                    <a:pt x="16004" y="2631"/>
                    <a:pt x="16031" y="2550"/>
                  </a:cubicBezTo>
                  <a:lnTo>
                    <a:pt x="16031" y="2523"/>
                  </a:lnTo>
                  <a:cubicBezTo>
                    <a:pt x="16085" y="2387"/>
                    <a:pt x="16112" y="2279"/>
                    <a:pt x="16112" y="2225"/>
                  </a:cubicBezTo>
                  <a:cubicBezTo>
                    <a:pt x="16140" y="2035"/>
                    <a:pt x="16112" y="1845"/>
                    <a:pt x="16004" y="1628"/>
                  </a:cubicBezTo>
                  <a:cubicBezTo>
                    <a:pt x="15950" y="1492"/>
                    <a:pt x="15868" y="1357"/>
                    <a:pt x="15760" y="1275"/>
                  </a:cubicBezTo>
                  <a:cubicBezTo>
                    <a:pt x="15678" y="1167"/>
                    <a:pt x="15570" y="1085"/>
                    <a:pt x="15407" y="1031"/>
                  </a:cubicBezTo>
                  <a:cubicBezTo>
                    <a:pt x="15272" y="1004"/>
                    <a:pt x="15163" y="950"/>
                    <a:pt x="14946" y="923"/>
                  </a:cubicBezTo>
                  <a:cubicBezTo>
                    <a:pt x="14810" y="895"/>
                    <a:pt x="14675" y="895"/>
                    <a:pt x="14512" y="895"/>
                  </a:cubicBezTo>
                  <a:lnTo>
                    <a:pt x="14485" y="895"/>
                  </a:lnTo>
                  <a:cubicBezTo>
                    <a:pt x="14322" y="895"/>
                    <a:pt x="14105" y="895"/>
                    <a:pt x="13970" y="923"/>
                  </a:cubicBezTo>
                  <a:lnTo>
                    <a:pt x="13915" y="923"/>
                  </a:lnTo>
                  <a:cubicBezTo>
                    <a:pt x="13264" y="489"/>
                    <a:pt x="12505" y="190"/>
                    <a:pt x="11637"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7"/>
            <p:cNvSpPr/>
            <p:nvPr/>
          </p:nvSpPr>
          <p:spPr>
            <a:xfrm>
              <a:off x="2080873" y="3279772"/>
              <a:ext cx="742371" cy="772158"/>
            </a:xfrm>
            <a:custGeom>
              <a:rect b="b" l="l" r="r" t="t"/>
              <a:pathLst>
                <a:path extrusionOk="0" h="16899" w="16248">
                  <a:moveTo>
                    <a:pt x="10253" y="1"/>
                  </a:moveTo>
                  <a:cubicBezTo>
                    <a:pt x="10226" y="1"/>
                    <a:pt x="10172" y="28"/>
                    <a:pt x="10145" y="28"/>
                  </a:cubicBezTo>
                  <a:cubicBezTo>
                    <a:pt x="10132" y="28"/>
                    <a:pt x="10119" y="34"/>
                    <a:pt x="10103" y="40"/>
                  </a:cubicBezTo>
                  <a:lnTo>
                    <a:pt x="10103" y="40"/>
                  </a:lnTo>
                  <a:cubicBezTo>
                    <a:pt x="10148" y="31"/>
                    <a:pt x="10198" y="18"/>
                    <a:pt x="10253" y="1"/>
                  </a:cubicBezTo>
                  <a:close/>
                  <a:moveTo>
                    <a:pt x="10416" y="1"/>
                  </a:moveTo>
                  <a:cubicBezTo>
                    <a:pt x="10362" y="1"/>
                    <a:pt x="10280" y="28"/>
                    <a:pt x="10253" y="28"/>
                  </a:cubicBezTo>
                  <a:cubicBezTo>
                    <a:pt x="10226" y="28"/>
                    <a:pt x="10172" y="55"/>
                    <a:pt x="10145" y="55"/>
                  </a:cubicBezTo>
                  <a:cubicBezTo>
                    <a:pt x="10118" y="55"/>
                    <a:pt x="10118" y="55"/>
                    <a:pt x="10090" y="82"/>
                  </a:cubicBezTo>
                  <a:lnTo>
                    <a:pt x="10036" y="82"/>
                  </a:lnTo>
                  <a:lnTo>
                    <a:pt x="10036" y="55"/>
                  </a:lnTo>
                  <a:cubicBezTo>
                    <a:pt x="10065" y="55"/>
                    <a:pt x="10085" y="48"/>
                    <a:pt x="10103" y="40"/>
                  </a:cubicBezTo>
                  <a:lnTo>
                    <a:pt x="10103" y="40"/>
                  </a:lnTo>
                  <a:cubicBezTo>
                    <a:pt x="10003" y="62"/>
                    <a:pt x="9925" y="68"/>
                    <a:pt x="9860" y="68"/>
                  </a:cubicBezTo>
                  <a:cubicBezTo>
                    <a:pt x="9765" y="68"/>
                    <a:pt x="9697" y="55"/>
                    <a:pt x="9629" y="55"/>
                  </a:cubicBezTo>
                  <a:lnTo>
                    <a:pt x="9277" y="55"/>
                  </a:lnTo>
                  <a:cubicBezTo>
                    <a:pt x="9141" y="55"/>
                    <a:pt x="9033" y="109"/>
                    <a:pt x="8897" y="109"/>
                  </a:cubicBezTo>
                  <a:cubicBezTo>
                    <a:pt x="8653" y="136"/>
                    <a:pt x="8382" y="163"/>
                    <a:pt x="8138" y="245"/>
                  </a:cubicBezTo>
                  <a:cubicBezTo>
                    <a:pt x="8002" y="272"/>
                    <a:pt x="7866" y="299"/>
                    <a:pt x="7785" y="326"/>
                  </a:cubicBezTo>
                  <a:cubicBezTo>
                    <a:pt x="7676" y="380"/>
                    <a:pt x="7541" y="408"/>
                    <a:pt x="7432" y="462"/>
                  </a:cubicBezTo>
                  <a:cubicBezTo>
                    <a:pt x="7242" y="570"/>
                    <a:pt x="6998" y="679"/>
                    <a:pt x="6781" y="760"/>
                  </a:cubicBezTo>
                  <a:lnTo>
                    <a:pt x="6483" y="977"/>
                  </a:lnTo>
                  <a:cubicBezTo>
                    <a:pt x="6374" y="1031"/>
                    <a:pt x="6320" y="1113"/>
                    <a:pt x="6212" y="1194"/>
                  </a:cubicBezTo>
                  <a:cubicBezTo>
                    <a:pt x="6049" y="1330"/>
                    <a:pt x="5886" y="1465"/>
                    <a:pt x="5751" y="1628"/>
                  </a:cubicBezTo>
                  <a:cubicBezTo>
                    <a:pt x="5669" y="1682"/>
                    <a:pt x="5615" y="1764"/>
                    <a:pt x="5534" y="1872"/>
                  </a:cubicBezTo>
                  <a:cubicBezTo>
                    <a:pt x="5479" y="1926"/>
                    <a:pt x="5398" y="2035"/>
                    <a:pt x="5344" y="2089"/>
                  </a:cubicBezTo>
                  <a:cubicBezTo>
                    <a:pt x="5208" y="2279"/>
                    <a:pt x="5100" y="2388"/>
                    <a:pt x="4991" y="2605"/>
                  </a:cubicBezTo>
                  <a:cubicBezTo>
                    <a:pt x="4937" y="2713"/>
                    <a:pt x="4883" y="2822"/>
                    <a:pt x="4828" y="2903"/>
                  </a:cubicBezTo>
                  <a:cubicBezTo>
                    <a:pt x="4747" y="3011"/>
                    <a:pt x="4720" y="3120"/>
                    <a:pt x="4693" y="3201"/>
                  </a:cubicBezTo>
                  <a:cubicBezTo>
                    <a:pt x="4584" y="3418"/>
                    <a:pt x="4530" y="3662"/>
                    <a:pt x="4449" y="3879"/>
                  </a:cubicBezTo>
                  <a:cubicBezTo>
                    <a:pt x="4394" y="4123"/>
                    <a:pt x="4313" y="4340"/>
                    <a:pt x="4259" y="4557"/>
                  </a:cubicBezTo>
                  <a:cubicBezTo>
                    <a:pt x="4177" y="4829"/>
                    <a:pt x="4069" y="5154"/>
                    <a:pt x="4015" y="5425"/>
                  </a:cubicBezTo>
                  <a:cubicBezTo>
                    <a:pt x="3988" y="5561"/>
                    <a:pt x="3906" y="5724"/>
                    <a:pt x="3879" y="5859"/>
                  </a:cubicBezTo>
                  <a:cubicBezTo>
                    <a:pt x="3852" y="5968"/>
                    <a:pt x="3798" y="6076"/>
                    <a:pt x="3743" y="6158"/>
                  </a:cubicBezTo>
                  <a:cubicBezTo>
                    <a:pt x="3662" y="6266"/>
                    <a:pt x="3635" y="6375"/>
                    <a:pt x="3581" y="6456"/>
                  </a:cubicBezTo>
                  <a:cubicBezTo>
                    <a:pt x="3499" y="6537"/>
                    <a:pt x="3472" y="6646"/>
                    <a:pt x="3391" y="6700"/>
                  </a:cubicBezTo>
                  <a:cubicBezTo>
                    <a:pt x="3337" y="6782"/>
                    <a:pt x="3255" y="6863"/>
                    <a:pt x="3201" y="6944"/>
                  </a:cubicBezTo>
                  <a:cubicBezTo>
                    <a:pt x="3120" y="6999"/>
                    <a:pt x="3065" y="7053"/>
                    <a:pt x="2984" y="7107"/>
                  </a:cubicBezTo>
                  <a:cubicBezTo>
                    <a:pt x="2930" y="7188"/>
                    <a:pt x="2821" y="7216"/>
                    <a:pt x="2767" y="7270"/>
                  </a:cubicBezTo>
                  <a:cubicBezTo>
                    <a:pt x="2686" y="7324"/>
                    <a:pt x="2577" y="7378"/>
                    <a:pt x="2523" y="7405"/>
                  </a:cubicBezTo>
                  <a:cubicBezTo>
                    <a:pt x="2360" y="7514"/>
                    <a:pt x="2170" y="7595"/>
                    <a:pt x="2008" y="7650"/>
                  </a:cubicBezTo>
                  <a:cubicBezTo>
                    <a:pt x="1845" y="7731"/>
                    <a:pt x="1628" y="7812"/>
                    <a:pt x="1465" y="7921"/>
                  </a:cubicBezTo>
                  <a:cubicBezTo>
                    <a:pt x="1357" y="7948"/>
                    <a:pt x="1302" y="8029"/>
                    <a:pt x="1194" y="8084"/>
                  </a:cubicBezTo>
                  <a:cubicBezTo>
                    <a:pt x="1140" y="8165"/>
                    <a:pt x="1031" y="8192"/>
                    <a:pt x="950" y="8273"/>
                  </a:cubicBezTo>
                  <a:cubicBezTo>
                    <a:pt x="868" y="8328"/>
                    <a:pt x="760" y="8436"/>
                    <a:pt x="678" y="8490"/>
                  </a:cubicBezTo>
                  <a:lnTo>
                    <a:pt x="543" y="8626"/>
                  </a:lnTo>
                  <a:cubicBezTo>
                    <a:pt x="516" y="8680"/>
                    <a:pt x="516" y="8707"/>
                    <a:pt x="489" y="8735"/>
                  </a:cubicBezTo>
                  <a:lnTo>
                    <a:pt x="407" y="8816"/>
                  </a:lnTo>
                  <a:lnTo>
                    <a:pt x="217" y="9114"/>
                  </a:lnTo>
                  <a:cubicBezTo>
                    <a:pt x="190" y="9141"/>
                    <a:pt x="136" y="9223"/>
                    <a:pt x="136" y="9250"/>
                  </a:cubicBezTo>
                  <a:cubicBezTo>
                    <a:pt x="109" y="9277"/>
                    <a:pt x="109" y="9304"/>
                    <a:pt x="109" y="9358"/>
                  </a:cubicBezTo>
                  <a:cubicBezTo>
                    <a:pt x="82" y="9413"/>
                    <a:pt x="82" y="9494"/>
                    <a:pt x="55" y="9548"/>
                  </a:cubicBezTo>
                  <a:cubicBezTo>
                    <a:pt x="55" y="9575"/>
                    <a:pt x="55" y="9630"/>
                    <a:pt x="0" y="9630"/>
                  </a:cubicBezTo>
                  <a:lnTo>
                    <a:pt x="0" y="9684"/>
                  </a:lnTo>
                  <a:lnTo>
                    <a:pt x="0" y="9819"/>
                  </a:lnTo>
                  <a:lnTo>
                    <a:pt x="0" y="9901"/>
                  </a:lnTo>
                  <a:lnTo>
                    <a:pt x="0" y="9955"/>
                  </a:lnTo>
                  <a:cubicBezTo>
                    <a:pt x="0" y="10036"/>
                    <a:pt x="55" y="10064"/>
                    <a:pt x="55" y="10118"/>
                  </a:cubicBezTo>
                  <a:cubicBezTo>
                    <a:pt x="55" y="10172"/>
                    <a:pt x="82" y="10199"/>
                    <a:pt x="82" y="10226"/>
                  </a:cubicBezTo>
                  <a:cubicBezTo>
                    <a:pt x="82" y="10253"/>
                    <a:pt x="109" y="10253"/>
                    <a:pt x="109" y="10308"/>
                  </a:cubicBezTo>
                  <a:cubicBezTo>
                    <a:pt x="136" y="10389"/>
                    <a:pt x="217" y="10470"/>
                    <a:pt x="244" y="10579"/>
                  </a:cubicBezTo>
                  <a:cubicBezTo>
                    <a:pt x="272" y="10606"/>
                    <a:pt x="326" y="10660"/>
                    <a:pt x="353" y="10715"/>
                  </a:cubicBezTo>
                  <a:cubicBezTo>
                    <a:pt x="380" y="10742"/>
                    <a:pt x="407" y="10796"/>
                    <a:pt x="461" y="10850"/>
                  </a:cubicBezTo>
                  <a:cubicBezTo>
                    <a:pt x="597" y="11013"/>
                    <a:pt x="733" y="11149"/>
                    <a:pt x="868" y="11311"/>
                  </a:cubicBezTo>
                  <a:cubicBezTo>
                    <a:pt x="923" y="11393"/>
                    <a:pt x="1004" y="11474"/>
                    <a:pt x="1058" y="11555"/>
                  </a:cubicBezTo>
                  <a:cubicBezTo>
                    <a:pt x="1140" y="11610"/>
                    <a:pt x="1167" y="11718"/>
                    <a:pt x="1194" y="11800"/>
                  </a:cubicBezTo>
                  <a:cubicBezTo>
                    <a:pt x="1221" y="11854"/>
                    <a:pt x="1275" y="11962"/>
                    <a:pt x="1302" y="12016"/>
                  </a:cubicBezTo>
                  <a:cubicBezTo>
                    <a:pt x="1329" y="12098"/>
                    <a:pt x="1329" y="12206"/>
                    <a:pt x="1329" y="12261"/>
                  </a:cubicBezTo>
                  <a:lnTo>
                    <a:pt x="1329" y="12532"/>
                  </a:lnTo>
                  <a:cubicBezTo>
                    <a:pt x="1329" y="12613"/>
                    <a:pt x="1329" y="12667"/>
                    <a:pt x="1302" y="12749"/>
                  </a:cubicBezTo>
                  <a:cubicBezTo>
                    <a:pt x="1275" y="12830"/>
                    <a:pt x="1275" y="12912"/>
                    <a:pt x="1221" y="13020"/>
                  </a:cubicBezTo>
                  <a:cubicBezTo>
                    <a:pt x="1194" y="13101"/>
                    <a:pt x="1167" y="13210"/>
                    <a:pt x="1140" y="13291"/>
                  </a:cubicBezTo>
                  <a:cubicBezTo>
                    <a:pt x="1058" y="13481"/>
                    <a:pt x="1004" y="13644"/>
                    <a:pt x="923" y="13861"/>
                  </a:cubicBezTo>
                  <a:lnTo>
                    <a:pt x="733" y="14458"/>
                  </a:lnTo>
                  <a:cubicBezTo>
                    <a:pt x="678" y="14566"/>
                    <a:pt x="651" y="14675"/>
                    <a:pt x="651" y="14783"/>
                  </a:cubicBezTo>
                  <a:cubicBezTo>
                    <a:pt x="624" y="14864"/>
                    <a:pt x="624" y="14946"/>
                    <a:pt x="624" y="15054"/>
                  </a:cubicBezTo>
                  <a:cubicBezTo>
                    <a:pt x="597" y="15190"/>
                    <a:pt x="597" y="15353"/>
                    <a:pt x="597" y="15488"/>
                  </a:cubicBezTo>
                  <a:lnTo>
                    <a:pt x="597" y="15678"/>
                  </a:lnTo>
                  <a:cubicBezTo>
                    <a:pt x="597" y="15760"/>
                    <a:pt x="597" y="15814"/>
                    <a:pt x="624" y="15895"/>
                  </a:cubicBezTo>
                  <a:cubicBezTo>
                    <a:pt x="651" y="16031"/>
                    <a:pt x="651" y="16166"/>
                    <a:pt x="678" y="16302"/>
                  </a:cubicBezTo>
                  <a:cubicBezTo>
                    <a:pt x="733" y="16356"/>
                    <a:pt x="733" y="16438"/>
                    <a:pt x="760" y="16492"/>
                  </a:cubicBezTo>
                  <a:cubicBezTo>
                    <a:pt x="787" y="16573"/>
                    <a:pt x="787" y="16628"/>
                    <a:pt x="814" y="16682"/>
                  </a:cubicBezTo>
                  <a:lnTo>
                    <a:pt x="923" y="16872"/>
                  </a:lnTo>
                  <a:cubicBezTo>
                    <a:pt x="1058" y="16872"/>
                    <a:pt x="1194" y="16899"/>
                    <a:pt x="1329" y="16899"/>
                  </a:cubicBezTo>
                  <a:lnTo>
                    <a:pt x="1818" y="16899"/>
                  </a:lnTo>
                  <a:cubicBezTo>
                    <a:pt x="2116" y="16899"/>
                    <a:pt x="2414" y="16899"/>
                    <a:pt x="2794" y="16872"/>
                  </a:cubicBezTo>
                  <a:lnTo>
                    <a:pt x="2848" y="16872"/>
                  </a:lnTo>
                  <a:cubicBezTo>
                    <a:pt x="2957" y="16845"/>
                    <a:pt x="3038" y="16817"/>
                    <a:pt x="3120" y="16763"/>
                  </a:cubicBezTo>
                  <a:cubicBezTo>
                    <a:pt x="3526" y="16628"/>
                    <a:pt x="4042" y="16546"/>
                    <a:pt x="4611" y="16465"/>
                  </a:cubicBezTo>
                  <a:cubicBezTo>
                    <a:pt x="4828" y="16438"/>
                    <a:pt x="5018" y="16438"/>
                    <a:pt x="5208" y="16411"/>
                  </a:cubicBezTo>
                  <a:lnTo>
                    <a:pt x="5235" y="16411"/>
                  </a:lnTo>
                  <a:cubicBezTo>
                    <a:pt x="5290" y="16411"/>
                    <a:pt x="5371" y="16411"/>
                    <a:pt x="5479" y="16356"/>
                  </a:cubicBezTo>
                  <a:cubicBezTo>
                    <a:pt x="5778" y="16329"/>
                    <a:pt x="6049" y="16302"/>
                    <a:pt x="6347" y="16302"/>
                  </a:cubicBezTo>
                  <a:lnTo>
                    <a:pt x="8192" y="16085"/>
                  </a:lnTo>
                  <a:lnTo>
                    <a:pt x="8382" y="16085"/>
                  </a:lnTo>
                  <a:cubicBezTo>
                    <a:pt x="8897" y="16031"/>
                    <a:pt x="9358" y="16004"/>
                    <a:pt x="9873" y="15922"/>
                  </a:cubicBezTo>
                  <a:cubicBezTo>
                    <a:pt x="10172" y="15895"/>
                    <a:pt x="10443" y="15868"/>
                    <a:pt x="10769" y="15814"/>
                  </a:cubicBezTo>
                  <a:lnTo>
                    <a:pt x="10958" y="15787"/>
                  </a:lnTo>
                  <a:lnTo>
                    <a:pt x="10986" y="15787"/>
                  </a:lnTo>
                  <a:cubicBezTo>
                    <a:pt x="11175" y="15787"/>
                    <a:pt x="11338" y="15760"/>
                    <a:pt x="11528" y="15732"/>
                  </a:cubicBezTo>
                  <a:cubicBezTo>
                    <a:pt x="11989" y="15651"/>
                    <a:pt x="12423" y="15597"/>
                    <a:pt x="12884" y="15488"/>
                  </a:cubicBezTo>
                  <a:cubicBezTo>
                    <a:pt x="13535" y="15353"/>
                    <a:pt x="14105" y="15136"/>
                    <a:pt x="14647" y="14919"/>
                  </a:cubicBezTo>
                  <a:cubicBezTo>
                    <a:pt x="14837" y="14675"/>
                    <a:pt x="15000" y="14431"/>
                    <a:pt x="15135" y="14186"/>
                  </a:cubicBezTo>
                  <a:cubicBezTo>
                    <a:pt x="15407" y="13752"/>
                    <a:pt x="15651" y="13318"/>
                    <a:pt x="15841" y="12884"/>
                  </a:cubicBezTo>
                  <a:cubicBezTo>
                    <a:pt x="15949" y="12667"/>
                    <a:pt x="16003" y="12478"/>
                    <a:pt x="16085" y="12261"/>
                  </a:cubicBezTo>
                  <a:cubicBezTo>
                    <a:pt x="16112" y="12152"/>
                    <a:pt x="16139" y="12071"/>
                    <a:pt x="16139" y="11962"/>
                  </a:cubicBezTo>
                  <a:cubicBezTo>
                    <a:pt x="16193" y="11854"/>
                    <a:pt x="16193" y="11745"/>
                    <a:pt x="16220" y="11664"/>
                  </a:cubicBezTo>
                  <a:cubicBezTo>
                    <a:pt x="16248" y="11528"/>
                    <a:pt x="16248" y="11420"/>
                    <a:pt x="16248" y="11284"/>
                  </a:cubicBezTo>
                  <a:lnTo>
                    <a:pt x="16248" y="11121"/>
                  </a:lnTo>
                  <a:lnTo>
                    <a:pt x="16248" y="10932"/>
                  </a:lnTo>
                  <a:cubicBezTo>
                    <a:pt x="16248" y="10850"/>
                    <a:pt x="16220" y="10769"/>
                    <a:pt x="16193" y="10660"/>
                  </a:cubicBezTo>
                  <a:cubicBezTo>
                    <a:pt x="16193" y="10633"/>
                    <a:pt x="16139" y="10579"/>
                    <a:pt x="16139" y="10525"/>
                  </a:cubicBezTo>
                  <a:cubicBezTo>
                    <a:pt x="16139" y="10498"/>
                    <a:pt x="16112" y="10470"/>
                    <a:pt x="16112" y="10443"/>
                  </a:cubicBezTo>
                  <a:lnTo>
                    <a:pt x="16003" y="10226"/>
                  </a:lnTo>
                  <a:cubicBezTo>
                    <a:pt x="15976" y="10199"/>
                    <a:pt x="15976" y="10172"/>
                    <a:pt x="15949" y="10118"/>
                  </a:cubicBezTo>
                  <a:cubicBezTo>
                    <a:pt x="15922" y="10091"/>
                    <a:pt x="15922" y="10064"/>
                    <a:pt x="15868" y="10036"/>
                  </a:cubicBezTo>
                  <a:cubicBezTo>
                    <a:pt x="15841" y="9955"/>
                    <a:pt x="15786" y="9928"/>
                    <a:pt x="15705" y="9847"/>
                  </a:cubicBezTo>
                  <a:cubicBezTo>
                    <a:pt x="15678" y="9819"/>
                    <a:pt x="15651" y="9792"/>
                    <a:pt x="15597" y="9792"/>
                  </a:cubicBezTo>
                  <a:lnTo>
                    <a:pt x="15542" y="9711"/>
                  </a:lnTo>
                  <a:cubicBezTo>
                    <a:pt x="15434" y="9657"/>
                    <a:pt x="15380" y="9575"/>
                    <a:pt x="15271" y="9548"/>
                  </a:cubicBezTo>
                  <a:cubicBezTo>
                    <a:pt x="15244" y="9521"/>
                    <a:pt x="15190" y="9521"/>
                    <a:pt x="15135" y="9494"/>
                  </a:cubicBezTo>
                  <a:cubicBezTo>
                    <a:pt x="15108" y="9494"/>
                    <a:pt x="15054" y="9440"/>
                    <a:pt x="15027" y="9440"/>
                  </a:cubicBezTo>
                  <a:cubicBezTo>
                    <a:pt x="14973" y="9413"/>
                    <a:pt x="14891" y="9385"/>
                    <a:pt x="14864" y="9358"/>
                  </a:cubicBezTo>
                  <a:cubicBezTo>
                    <a:pt x="14837" y="9304"/>
                    <a:pt x="14783" y="9304"/>
                    <a:pt x="14756" y="9277"/>
                  </a:cubicBezTo>
                  <a:cubicBezTo>
                    <a:pt x="14729" y="9250"/>
                    <a:pt x="14702" y="9223"/>
                    <a:pt x="14702" y="9168"/>
                  </a:cubicBezTo>
                  <a:cubicBezTo>
                    <a:pt x="14647" y="9141"/>
                    <a:pt x="14620" y="9087"/>
                    <a:pt x="14593" y="9006"/>
                  </a:cubicBezTo>
                  <a:cubicBezTo>
                    <a:pt x="14566" y="8979"/>
                    <a:pt x="14566" y="8897"/>
                    <a:pt x="14512" y="8870"/>
                  </a:cubicBezTo>
                  <a:cubicBezTo>
                    <a:pt x="14485" y="8816"/>
                    <a:pt x="14485" y="8762"/>
                    <a:pt x="14485" y="8707"/>
                  </a:cubicBezTo>
                  <a:cubicBezTo>
                    <a:pt x="14485" y="8680"/>
                    <a:pt x="14485" y="8626"/>
                    <a:pt x="14457" y="8599"/>
                  </a:cubicBezTo>
                  <a:lnTo>
                    <a:pt x="14457" y="8490"/>
                  </a:lnTo>
                  <a:lnTo>
                    <a:pt x="14457" y="8328"/>
                  </a:lnTo>
                  <a:lnTo>
                    <a:pt x="14457" y="8138"/>
                  </a:lnTo>
                  <a:lnTo>
                    <a:pt x="14457" y="7731"/>
                  </a:lnTo>
                  <a:cubicBezTo>
                    <a:pt x="14457" y="7595"/>
                    <a:pt x="14485" y="7460"/>
                    <a:pt x="14485" y="7324"/>
                  </a:cubicBezTo>
                  <a:cubicBezTo>
                    <a:pt x="14485" y="7188"/>
                    <a:pt x="14512" y="7080"/>
                    <a:pt x="14512" y="6944"/>
                  </a:cubicBezTo>
                  <a:cubicBezTo>
                    <a:pt x="14512" y="6836"/>
                    <a:pt x="14566" y="6700"/>
                    <a:pt x="14566" y="6592"/>
                  </a:cubicBezTo>
                  <a:cubicBezTo>
                    <a:pt x="14566" y="6456"/>
                    <a:pt x="14566" y="6375"/>
                    <a:pt x="14593" y="6239"/>
                  </a:cubicBezTo>
                  <a:lnTo>
                    <a:pt x="14593" y="5480"/>
                  </a:lnTo>
                  <a:cubicBezTo>
                    <a:pt x="14593" y="5344"/>
                    <a:pt x="14593" y="5208"/>
                    <a:pt x="14566" y="5100"/>
                  </a:cubicBezTo>
                  <a:cubicBezTo>
                    <a:pt x="14566" y="4964"/>
                    <a:pt x="14512" y="4883"/>
                    <a:pt x="14512" y="4747"/>
                  </a:cubicBezTo>
                  <a:cubicBezTo>
                    <a:pt x="14485" y="4530"/>
                    <a:pt x="14457" y="4368"/>
                    <a:pt x="14430" y="4151"/>
                  </a:cubicBezTo>
                  <a:cubicBezTo>
                    <a:pt x="14376" y="4069"/>
                    <a:pt x="14376" y="3988"/>
                    <a:pt x="14349" y="3879"/>
                  </a:cubicBezTo>
                  <a:cubicBezTo>
                    <a:pt x="14349" y="3852"/>
                    <a:pt x="14322" y="3798"/>
                    <a:pt x="14295" y="3744"/>
                  </a:cubicBezTo>
                  <a:cubicBezTo>
                    <a:pt x="14295" y="3717"/>
                    <a:pt x="14240" y="3689"/>
                    <a:pt x="14240" y="3662"/>
                  </a:cubicBezTo>
                  <a:cubicBezTo>
                    <a:pt x="14213" y="3554"/>
                    <a:pt x="14159" y="3418"/>
                    <a:pt x="14078" y="3310"/>
                  </a:cubicBezTo>
                  <a:cubicBezTo>
                    <a:pt x="14051" y="3256"/>
                    <a:pt x="14023" y="3201"/>
                    <a:pt x="13969" y="3147"/>
                  </a:cubicBezTo>
                  <a:cubicBezTo>
                    <a:pt x="13942" y="3120"/>
                    <a:pt x="13915" y="3039"/>
                    <a:pt x="13888" y="3011"/>
                  </a:cubicBezTo>
                  <a:cubicBezTo>
                    <a:pt x="13806" y="2930"/>
                    <a:pt x="13779" y="2876"/>
                    <a:pt x="13698" y="2794"/>
                  </a:cubicBezTo>
                  <a:cubicBezTo>
                    <a:pt x="13671" y="2740"/>
                    <a:pt x="13644" y="2713"/>
                    <a:pt x="13562" y="2632"/>
                  </a:cubicBezTo>
                  <a:cubicBezTo>
                    <a:pt x="13481" y="2496"/>
                    <a:pt x="13400" y="2360"/>
                    <a:pt x="13291" y="2252"/>
                  </a:cubicBezTo>
                  <a:cubicBezTo>
                    <a:pt x="13101" y="1981"/>
                    <a:pt x="12884" y="1682"/>
                    <a:pt x="12694" y="1411"/>
                  </a:cubicBezTo>
                  <a:cubicBezTo>
                    <a:pt x="12423" y="1086"/>
                    <a:pt x="12125" y="733"/>
                    <a:pt x="11772" y="435"/>
                  </a:cubicBezTo>
                  <a:cubicBezTo>
                    <a:pt x="11718" y="353"/>
                    <a:pt x="11609" y="299"/>
                    <a:pt x="11528" y="272"/>
                  </a:cubicBezTo>
                  <a:cubicBezTo>
                    <a:pt x="11501" y="218"/>
                    <a:pt x="11474" y="218"/>
                    <a:pt x="11447" y="191"/>
                  </a:cubicBezTo>
                  <a:lnTo>
                    <a:pt x="11392" y="191"/>
                  </a:lnTo>
                  <a:lnTo>
                    <a:pt x="10986" y="82"/>
                  </a:lnTo>
                  <a:cubicBezTo>
                    <a:pt x="10850" y="55"/>
                    <a:pt x="10714" y="55"/>
                    <a:pt x="10579" y="28"/>
                  </a:cubicBezTo>
                  <a:cubicBezTo>
                    <a:pt x="10524" y="28"/>
                    <a:pt x="10497" y="28"/>
                    <a:pt x="10416"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7"/>
            <p:cNvSpPr/>
            <p:nvPr/>
          </p:nvSpPr>
          <p:spPr>
            <a:xfrm>
              <a:off x="2560493" y="3282239"/>
              <a:ext cx="24810" cy="6260"/>
            </a:xfrm>
            <a:custGeom>
              <a:rect b="b" l="l" r="r" t="t"/>
              <a:pathLst>
                <a:path extrusionOk="0" h="137" w="543">
                  <a:moveTo>
                    <a:pt x="0" y="1"/>
                  </a:moveTo>
                  <a:cubicBezTo>
                    <a:pt x="0" y="55"/>
                    <a:pt x="0" y="55"/>
                    <a:pt x="27" y="55"/>
                  </a:cubicBezTo>
                  <a:cubicBezTo>
                    <a:pt x="163" y="82"/>
                    <a:pt x="272" y="82"/>
                    <a:pt x="407" y="109"/>
                  </a:cubicBezTo>
                  <a:cubicBezTo>
                    <a:pt x="434" y="109"/>
                    <a:pt x="489" y="137"/>
                    <a:pt x="543" y="137"/>
                  </a:cubicBezTo>
                  <a:cubicBezTo>
                    <a:pt x="461" y="109"/>
                    <a:pt x="434" y="109"/>
                    <a:pt x="353" y="82"/>
                  </a:cubicBezTo>
                  <a:cubicBezTo>
                    <a:pt x="326" y="82"/>
                    <a:pt x="299" y="55"/>
                    <a:pt x="272" y="55"/>
                  </a:cubicBezTo>
                  <a:cubicBezTo>
                    <a:pt x="217" y="55"/>
                    <a:pt x="190" y="55"/>
                    <a:pt x="163" y="1"/>
                  </a:cubicBezTo>
                  <a:close/>
                </a:path>
              </a:pathLst>
            </a:custGeom>
            <a:solidFill>
              <a:srgbClr val="432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7"/>
            <p:cNvSpPr/>
            <p:nvPr/>
          </p:nvSpPr>
          <p:spPr>
            <a:xfrm>
              <a:off x="2610068" y="3304583"/>
              <a:ext cx="46" cy="46"/>
            </a:xfrm>
            <a:custGeom>
              <a:rect b="b" l="l" r="r" t="t"/>
              <a:pathLst>
                <a:path extrusionOk="0" h="1" w="1">
                  <a:moveTo>
                    <a:pt x="0" y="0"/>
                  </a:moveTo>
                  <a:lnTo>
                    <a:pt x="0" y="0"/>
                  </a:lnTo>
                  <a:lnTo>
                    <a:pt x="0" y="0"/>
                  </a:lnTo>
                  <a:close/>
                </a:path>
              </a:pathLst>
            </a:custGeom>
            <a:solidFill>
              <a:srgbClr val="432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7"/>
            <p:cNvSpPr/>
            <p:nvPr/>
          </p:nvSpPr>
          <p:spPr>
            <a:xfrm>
              <a:off x="2704238" y="3421050"/>
              <a:ext cx="46" cy="46"/>
            </a:xfrm>
            <a:custGeom>
              <a:rect b="b" l="l" r="r" t="t"/>
              <a:pathLst>
                <a:path extrusionOk="0" h="1" w="1">
                  <a:moveTo>
                    <a:pt x="1" y="1"/>
                  </a:moveTo>
                  <a:lnTo>
                    <a:pt x="1" y="1"/>
                  </a:lnTo>
                  <a:lnTo>
                    <a:pt x="1" y="1"/>
                  </a:lnTo>
                  <a:lnTo>
                    <a:pt x="1" y="1"/>
                  </a:lnTo>
                  <a:close/>
                </a:path>
              </a:pathLst>
            </a:custGeom>
            <a:solidFill>
              <a:srgbClr val="432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7"/>
            <p:cNvSpPr/>
            <p:nvPr/>
          </p:nvSpPr>
          <p:spPr>
            <a:xfrm>
              <a:off x="2121766" y="3656542"/>
              <a:ext cx="46" cy="46"/>
            </a:xfrm>
            <a:custGeom>
              <a:rect b="b" l="l" r="r" t="t"/>
              <a:pathLst>
                <a:path extrusionOk="0" h="1" w="1">
                  <a:moveTo>
                    <a:pt x="0" y="0"/>
                  </a:moveTo>
                  <a:close/>
                </a:path>
              </a:pathLst>
            </a:custGeom>
            <a:solidFill>
              <a:srgbClr val="432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7"/>
            <p:cNvSpPr/>
            <p:nvPr/>
          </p:nvSpPr>
          <p:spPr>
            <a:xfrm>
              <a:off x="2795940" y="3740797"/>
              <a:ext cx="46" cy="46"/>
            </a:xfrm>
            <a:custGeom>
              <a:rect b="b" l="l" r="r" t="t"/>
              <a:pathLst>
                <a:path extrusionOk="0" h="1" w="1">
                  <a:moveTo>
                    <a:pt x="1" y="1"/>
                  </a:moveTo>
                  <a:lnTo>
                    <a:pt x="1" y="1"/>
                  </a:lnTo>
                  <a:lnTo>
                    <a:pt x="1" y="1"/>
                  </a:lnTo>
                  <a:close/>
                </a:path>
              </a:pathLst>
            </a:custGeom>
            <a:solidFill>
              <a:srgbClr val="432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7"/>
            <p:cNvSpPr/>
            <p:nvPr/>
          </p:nvSpPr>
          <p:spPr>
            <a:xfrm>
              <a:off x="2795940" y="3740797"/>
              <a:ext cx="46" cy="46"/>
            </a:xfrm>
            <a:custGeom>
              <a:rect b="b" l="l" r="r" t="t"/>
              <a:pathLst>
                <a:path extrusionOk="0" h="1" w="1">
                  <a:moveTo>
                    <a:pt x="1" y="1"/>
                  </a:moveTo>
                  <a:close/>
                </a:path>
              </a:pathLst>
            </a:custGeom>
            <a:solidFill>
              <a:srgbClr val="432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7"/>
            <p:cNvSpPr/>
            <p:nvPr/>
          </p:nvSpPr>
          <p:spPr>
            <a:xfrm>
              <a:off x="2795940" y="3740797"/>
              <a:ext cx="46" cy="46"/>
            </a:xfrm>
            <a:custGeom>
              <a:rect b="b" l="l" r="r" t="t"/>
              <a:pathLst>
                <a:path extrusionOk="0" h="1" w="1">
                  <a:moveTo>
                    <a:pt x="1" y="1"/>
                  </a:moveTo>
                  <a:lnTo>
                    <a:pt x="1" y="1"/>
                  </a:lnTo>
                  <a:lnTo>
                    <a:pt x="1" y="1"/>
                  </a:lnTo>
                  <a:lnTo>
                    <a:pt x="1" y="1"/>
                  </a:lnTo>
                  <a:close/>
                </a:path>
              </a:pathLst>
            </a:custGeom>
            <a:solidFill>
              <a:srgbClr val="432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7"/>
            <p:cNvSpPr/>
            <p:nvPr/>
          </p:nvSpPr>
          <p:spPr>
            <a:xfrm>
              <a:off x="2121766" y="3656542"/>
              <a:ext cx="46" cy="46"/>
            </a:xfrm>
            <a:custGeom>
              <a:rect b="b" l="l" r="r" t="t"/>
              <a:pathLst>
                <a:path extrusionOk="0" h="1" w="1">
                  <a:moveTo>
                    <a:pt x="0" y="0"/>
                  </a:moveTo>
                  <a:close/>
                </a:path>
              </a:pathLst>
            </a:custGeom>
            <a:solidFill>
              <a:srgbClr val="432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7"/>
            <p:cNvSpPr/>
            <p:nvPr/>
          </p:nvSpPr>
          <p:spPr>
            <a:xfrm>
              <a:off x="2096956" y="3681307"/>
              <a:ext cx="46" cy="46"/>
            </a:xfrm>
            <a:custGeom>
              <a:rect b="b" l="l" r="r" t="t"/>
              <a:pathLst>
                <a:path extrusionOk="0" h="1" w="1">
                  <a:moveTo>
                    <a:pt x="1" y="1"/>
                  </a:moveTo>
                  <a:lnTo>
                    <a:pt x="1" y="1"/>
                  </a:lnTo>
                  <a:lnTo>
                    <a:pt x="1" y="1"/>
                  </a:lnTo>
                  <a:lnTo>
                    <a:pt x="1" y="1"/>
                  </a:lnTo>
                  <a:close/>
                </a:path>
              </a:pathLst>
            </a:custGeom>
            <a:solidFill>
              <a:srgbClr val="432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7"/>
            <p:cNvSpPr/>
            <p:nvPr/>
          </p:nvSpPr>
          <p:spPr>
            <a:xfrm>
              <a:off x="2096956" y="3681307"/>
              <a:ext cx="46" cy="46"/>
            </a:xfrm>
            <a:custGeom>
              <a:rect b="b" l="l" r="r" t="t"/>
              <a:pathLst>
                <a:path extrusionOk="0" h="1" w="1">
                  <a:moveTo>
                    <a:pt x="1" y="1"/>
                  </a:moveTo>
                  <a:lnTo>
                    <a:pt x="1" y="1"/>
                  </a:lnTo>
                  <a:lnTo>
                    <a:pt x="1" y="1"/>
                  </a:lnTo>
                  <a:lnTo>
                    <a:pt x="1" y="1"/>
                  </a:lnTo>
                  <a:close/>
                </a:path>
              </a:pathLst>
            </a:custGeom>
            <a:solidFill>
              <a:srgbClr val="432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7"/>
            <p:cNvSpPr/>
            <p:nvPr/>
          </p:nvSpPr>
          <p:spPr>
            <a:xfrm>
              <a:off x="2077126" y="3734629"/>
              <a:ext cx="46" cy="46"/>
            </a:xfrm>
            <a:custGeom>
              <a:rect b="b" l="l" r="r" t="t"/>
              <a:pathLst>
                <a:path extrusionOk="0" h="1" w="1">
                  <a:moveTo>
                    <a:pt x="1" y="0"/>
                  </a:moveTo>
                  <a:lnTo>
                    <a:pt x="1" y="0"/>
                  </a:lnTo>
                  <a:lnTo>
                    <a:pt x="1" y="0"/>
                  </a:lnTo>
                  <a:lnTo>
                    <a:pt x="1" y="0"/>
                  </a:lnTo>
                  <a:lnTo>
                    <a:pt x="1" y="0"/>
                  </a:lnTo>
                  <a:close/>
                </a:path>
              </a:pathLst>
            </a:custGeom>
            <a:solidFill>
              <a:srgbClr val="432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7"/>
            <p:cNvSpPr/>
            <p:nvPr/>
          </p:nvSpPr>
          <p:spPr>
            <a:xfrm>
              <a:off x="2327514" y="3743264"/>
              <a:ext cx="317271" cy="311166"/>
            </a:xfrm>
            <a:custGeom>
              <a:rect b="b" l="l" r="r" t="t"/>
              <a:pathLst>
                <a:path extrusionOk="0" h="6810" w="6944">
                  <a:moveTo>
                    <a:pt x="3635" y="1"/>
                  </a:moveTo>
                  <a:cubicBezTo>
                    <a:pt x="3620" y="76"/>
                    <a:pt x="3571" y="93"/>
                    <a:pt x="3498" y="93"/>
                  </a:cubicBezTo>
                  <a:cubicBezTo>
                    <a:pt x="3440" y="93"/>
                    <a:pt x="3366" y="82"/>
                    <a:pt x="3282" y="82"/>
                  </a:cubicBezTo>
                  <a:cubicBezTo>
                    <a:pt x="3119" y="82"/>
                    <a:pt x="2984" y="82"/>
                    <a:pt x="2821" y="137"/>
                  </a:cubicBezTo>
                  <a:cubicBezTo>
                    <a:pt x="2685" y="164"/>
                    <a:pt x="2523" y="191"/>
                    <a:pt x="2387" y="218"/>
                  </a:cubicBezTo>
                  <a:cubicBezTo>
                    <a:pt x="2224" y="272"/>
                    <a:pt x="2089" y="326"/>
                    <a:pt x="2007" y="408"/>
                  </a:cubicBezTo>
                  <a:cubicBezTo>
                    <a:pt x="1926" y="435"/>
                    <a:pt x="1872" y="489"/>
                    <a:pt x="1790" y="543"/>
                  </a:cubicBezTo>
                  <a:cubicBezTo>
                    <a:pt x="1763" y="462"/>
                    <a:pt x="1763" y="408"/>
                    <a:pt x="1736" y="326"/>
                  </a:cubicBezTo>
                  <a:cubicBezTo>
                    <a:pt x="1736" y="299"/>
                    <a:pt x="1709" y="299"/>
                    <a:pt x="1709" y="272"/>
                  </a:cubicBezTo>
                  <a:lnTo>
                    <a:pt x="1627" y="272"/>
                  </a:lnTo>
                  <a:cubicBezTo>
                    <a:pt x="1600" y="272"/>
                    <a:pt x="1600" y="299"/>
                    <a:pt x="1573" y="299"/>
                  </a:cubicBezTo>
                  <a:cubicBezTo>
                    <a:pt x="1573" y="326"/>
                    <a:pt x="1519" y="326"/>
                    <a:pt x="1573" y="354"/>
                  </a:cubicBezTo>
                  <a:cubicBezTo>
                    <a:pt x="1655" y="571"/>
                    <a:pt x="1709" y="815"/>
                    <a:pt x="1736" y="1005"/>
                  </a:cubicBezTo>
                  <a:cubicBezTo>
                    <a:pt x="1763" y="1222"/>
                    <a:pt x="1763" y="1411"/>
                    <a:pt x="1736" y="1574"/>
                  </a:cubicBezTo>
                  <a:cubicBezTo>
                    <a:pt x="1709" y="1737"/>
                    <a:pt x="1655" y="1927"/>
                    <a:pt x="1600" y="2062"/>
                  </a:cubicBezTo>
                  <a:cubicBezTo>
                    <a:pt x="1519" y="2225"/>
                    <a:pt x="1438" y="2388"/>
                    <a:pt x="1329" y="2523"/>
                  </a:cubicBezTo>
                  <a:cubicBezTo>
                    <a:pt x="1193" y="2686"/>
                    <a:pt x="1031" y="2876"/>
                    <a:pt x="841" y="3012"/>
                  </a:cubicBezTo>
                  <a:cubicBezTo>
                    <a:pt x="759" y="3066"/>
                    <a:pt x="651" y="3174"/>
                    <a:pt x="515" y="3229"/>
                  </a:cubicBezTo>
                  <a:lnTo>
                    <a:pt x="407" y="3310"/>
                  </a:lnTo>
                  <a:cubicBezTo>
                    <a:pt x="271" y="3364"/>
                    <a:pt x="163" y="3446"/>
                    <a:pt x="27" y="3500"/>
                  </a:cubicBezTo>
                  <a:cubicBezTo>
                    <a:pt x="0" y="3554"/>
                    <a:pt x="0" y="3581"/>
                    <a:pt x="0" y="3608"/>
                  </a:cubicBezTo>
                  <a:lnTo>
                    <a:pt x="0" y="3636"/>
                  </a:lnTo>
                  <a:cubicBezTo>
                    <a:pt x="244" y="4422"/>
                    <a:pt x="705" y="5182"/>
                    <a:pt x="1329" y="5751"/>
                  </a:cubicBezTo>
                  <a:cubicBezTo>
                    <a:pt x="1627" y="6022"/>
                    <a:pt x="2007" y="6267"/>
                    <a:pt x="2387" y="6429"/>
                  </a:cubicBezTo>
                  <a:cubicBezTo>
                    <a:pt x="2577" y="6538"/>
                    <a:pt x="2740" y="6592"/>
                    <a:pt x="2957" y="6619"/>
                  </a:cubicBezTo>
                  <a:cubicBezTo>
                    <a:pt x="3146" y="6701"/>
                    <a:pt x="3363" y="6728"/>
                    <a:pt x="3553" y="6755"/>
                  </a:cubicBezTo>
                  <a:cubicBezTo>
                    <a:pt x="3689" y="6809"/>
                    <a:pt x="3879" y="6809"/>
                    <a:pt x="4014" y="6809"/>
                  </a:cubicBezTo>
                  <a:cubicBezTo>
                    <a:pt x="4286" y="6809"/>
                    <a:pt x="4557" y="6755"/>
                    <a:pt x="4828" y="6701"/>
                  </a:cubicBezTo>
                  <a:cubicBezTo>
                    <a:pt x="5018" y="6673"/>
                    <a:pt x="5262" y="6592"/>
                    <a:pt x="5425" y="6484"/>
                  </a:cubicBezTo>
                  <a:cubicBezTo>
                    <a:pt x="5588" y="6429"/>
                    <a:pt x="5777" y="6294"/>
                    <a:pt x="5940" y="6158"/>
                  </a:cubicBezTo>
                  <a:cubicBezTo>
                    <a:pt x="6239" y="5914"/>
                    <a:pt x="6483" y="5616"/>
                    <a:pt x="6645" y="5236"/>
                  </a:cubicBezTo>
                  <a:cubicBezTo>
                    <a:pt x="6808" y="4856"/>
                    <a:pt x="6917" y="4504"/>
                    <a:pt x="6944" y="4042"/>
                  </a:cubicBezTo>
                  <a:lnTo>
                    <a:pt x="6944" y="3554"/>
                  </a:lnTo>
                  <a:cubicBezTo>
                    <a:pt x="6944" y="3337"/>
                    <a:pt x="6944" y="3147"/>
                    <a:pt x="6917" y="2957"/>
                  </a:cubicBezTo>
                  <a:cubicBezTo>
                    <a:pt x="6917" y="2930"/>
                    <a:pt x="6917" y="2930"/>
                    <a:pt x="6889" y="2903"/>
                  </a:cubicBezTo>
                  <a:lnTo>
                    <a:pt x="6889" y="2822"/>
                  </a:lnTo>
                  <a:cubicBezTo>
                    <a:pt x="6889" y="2795"/>
                    <a:pt x="6862" y="2795"/>
                    <a:pt x="6808" y="2795"/>
                  </a:cubicBezTo>
                  <a:lnTo>
                    <a:pt x="6754" y="2795"/>
                  </a:lnTo>
                  <a:cubicBezTo>
                    <a:pt x="6645" y="2795"/>
                    <a:pt x="6510" y="2768"/>
                    <a:pt x="6401" y="2740"/>
                  </a:cubicBezTo>
                  <a:cubicBezTo>
                    <a:pt x="6320" y="2686"/>
                    <a:pt x="6211" y="2686"/>
                    <a:pt x="6103" y="2659"/>
                  </a:cubicBezTo>
                  <a:cubicBezTo>
                    <a:pt x="5913" y="2605"/>
                    <a:pt x="5777" y="2551"/>
                    <a:pt x="5588" y="2496"/>
                  </a:cubicBezTo>
                  <a:cubicBezTo>
                    <a:pt x="5398" y="2388"/>
                    <a:pt x="5235" y="2334"/>
                    <a:pt x="5099" y="2198"/>
                  </a:cubicBezTo>
                  <a:cubicBezTo>
                    <a:pt x="4991" y="2089"/>
                    <a:pt x="4882" y="2035"/>
                    <a:pt x="4774" y="1900"/>
                  </a:cubicBezTo>
                  <a:cubicBezTo>
                    <a:pt x="4692" y="1791"/>
                    <a:pt x="4611" y="1656"/>
                    <a:pt x="4584" y="1520"/>
                  </a:cubicBezTo>
                  <a:cubicBezTo>
                    <a:pt x="4503" y="1357"/>
                    <a:pt x="4475" y="1167"/>
                    <a:pt x="4448" y="950"/>
                  </a:cubicBezTo>
                  <a:cubicBezTo>
                    <a:pt x="4421" y="760"/>
                    <a:pt x="4421" y="625"/>
                    <a:pt x="4421" y="435"/>
                  </a:cubicBezTo>
                  <a:cubicBezTo>
                    <a:pt x="4421" y="381"/>
                    <a:pt x="4421" y="381"/>
                    <a:pt x="4367" y="354"/>
                  </a:cubicBezTo>
                  <a:cubicBezTo>
                    <a:pt x="4340" y="326"/>
                    <a:pt x="4340" y="326"/>
                    <a:pt x="4313" y="326"/>
                  </a:cubicBezTo>
                  <a:lnTo>
                    <a:pt x="4286" y="326"/>
                  </a:lnTo>
                  <a:cubicBezTo>
                    <a:pt x="4204" y="218"/>
                    <a:pt x="4150" y="164"/>
                    <a:pt x="4014" y="109"/>
                  </a:cubicBezTo>
                  <a:cubicBezTo>
                    <a:pt x="3906" y="55"/>
                    <a:pt x="3770" y="28"/>
                    <a:pt x="3635" y="1"/>
                  </a:cubicBezTo>
                  <a:close/>
                </a:path>
              </a:pathLst>
            </a:custGeom>
            <a:solidFill>
              <a:srgbClr val="FAC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7"/>
            <p:cNvSpPr/>
            <p:nvPr/>
          </p:nvSpPr>
          <p:spPr>
            <a:xfrm>
              <a:off x="2396873" y="3745777"/>
              <a:ext cx="148767" cy="85536"/>
            </a:xfrm>
            <a:custGeom>
              <a:rect b="b" l="l" r="r" t="t"/>
              <a:pathLst>
                <a:path extrusionOk="0" h="1872" w="3256">
                  <a:moveTo>
                    <a:pt x="2225" y="0"/>
                  </a:moveTo>
                  <a:cubicBezTo>
                    <a:pt x="2167" y="35"/>
                    <a:pt x="2109" y="45"/>
                    <a:pt x="2044" y="45"/>
                  </a:cubicBezTo>
                  <a:cubicBezTo>
                    <a:pt x="1958" y="45"/>
                    <a:pt x="1861" y="27"/>
                    <a:pt x="1737" y="27"/>
                  </a:cubicBezTo>
                  <a:cubicBezTo>
                    <a:pt x="1601" y="27"/>
                    <a:pt x="1466" y="27"/>
                    <a:pt x="1303" y="82"/>
                  </a:cubicBezTo>
                  <a:cubicBezTo>
                    <a:pt x="1167" y="109"/>
                    <a:pt x="1005" y="136"/>
                    <a:pt x="869" y="163"/>
                  </a:cubicBezTo>
                  <a:cubicBezTo>
                    <a:pt x="706" y="217"/>
                    <a:pt x="571" y="271"/>
                    <a:pt x="489" y="353"/>
                  </a:cubicBezTo>
                  <a:cubicBezTo>
                    <a:pt x="408" y="380"/>
                    <a:pt x="354" y="434"/>
                    <a:pt x="272" y="488"/>
                  </a:cubicBezTo>
                  <a:cubicBezTo>
                    <a:pt x="272" y="407"/>
                    <a:pt x="245" y="353"/>
                    <a:pt x="218" y="271"/>
                  </a:cubicBezTo>
                  <a:cubicBezTo>
                    <a:pt x="218" y="244"/>
                    <a:pt x="191" y="244"/>
                    <a:pt x="191" y="217"/>
                  </a:cubicBezTo>
                  <a:lnTo>
                    <a:pt x="109" y="217"/>
                  </a:lnTo>
                  <a:cubicBezTo>
                    <a:pt x="82" y="217"/>
                    <a:pt x="82" y="244"/>
                    <a:pt x="55" y="244"/>
                  </a:cubicBezTo>
                  <a:cubicBezTo>
                    <a:pt x="55" y="271"/>
                    <a:pt x="1" y="271"/>
                    <a:pt x="55" y="299"/>
                  </a:cubicBezTo>
                  <a:cubicBezTo>
                    <a:pt x="137" y="516"/>
                    <a:pt x="191" y="760"/>
                    <a:pt x="218" y="950"/>
                  </a:cubicBezTo>
                  <a:lnTo>
                    <a:pt x="218" y="1167"/>
                  </a:lnTo>
                  <a:cubicBezTo>
                    <a:pt x="272" y="1194"/>
                    <a:pt x="354" y="1248"/>
                    <a:pt x="462" y="1302"/>
                  </a:cubicBezTo>
                  <a:cubicBezTo>
                    <a:pt x="788" y="1492"/>
                    <a:pt x="1194" y="1628"/>
                    <a:pt x="1574" y="1736"/>
                  </a:cubicBezTo>
                  <a:lnTo>
                    <a:pt x="2089" y="1845"/>
                  </a:lnTo>
                  <a:cubicBezTo>
                    <a:pt x="2252" y="1872"/>
                    <a:pt x="2415" y="1872"/>
                    <a:pt x="2578" y="1872"/>
                  </a:cubicBezTo>
                  <a:cubicBezTo>
                    <a:pt x="2713" y="1872"/>
                    <a:pt x="2849" y="1872"/>
                    <a:pt x="2957" y="1845"/>
                  </a:cubicBezTo>
                  <a:cubicBezTo>
                    <a:pt x="3066" y="1845"/>
                    <a:pt x="3174" y="1790"/>
                    <a:pt x="3256" y="1763"/>
                  </a:cubicBezTo>
                  <a:cubicBezTo>
                    <a:pt x="3229" y="1709"/>
                    <a:pt x="3202" y="1628"/>
                    <a:pt x="3174" y="1519"/>
                  </a:cubicBezTo>
                  <a:cubicBezTo>
                    <a:pt x="3093" y="1356"/>
                    <a:pt x="3066" y="1167"/>
                    <a:pt x="3039" y="950"/>
                  </a:cubicBezTo>
                  <a:cubicBezTo>
                    <a:pt x="2985" y="787"/>
                    <a:pt x="2985" y="651"/>
                    <a:pt x="2985" y="434"/>
                  </a:cubicBezTo>
                  <a:cubicBezTo>
                    <a:pt x="2985" y="407"/>
                    <a:pt x="2985" y="407"/>
                    <a:pt x="2957" y="380"/>
                  </a:cubicBezTo>
                  <a:cubicBezTo>
                    <a:pt x="2930" y="353"/>
                    <a:pt x="2930" y="353"/>
                    <a:pt x="2903" y="353"/>
                  </a:cubicBezTo>
                  <a:lnTo>
                    <a:pt x="2849" y="353"/>
                  </a:lnTo>
                  <a:cubicBezTo>
                    <a:pt x="2795" y="244"/>
                    <a:pt x="2713" y="163"/>
                    <a:pt x="2578" y="136"/>
                  </a:cubicBezTo>
                  <a:cubicBezTo>
                    <a:pt x="2496" y="82"/>
                    <a:pt x="2361" y="27"/>
                    <a:pt x="2225" y="0"/>
                  </a:cubicBezTo>
                  <a:close/>
                </a:path>
              </a:pathLst>
            </a:custGeom>
            <a:solidFill>
              <a:srgbClr val="FAA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7"/>
            <p:cNvSpPr/>
            <p:nvPr/>
          </p:nvSpPr>
          <p:spPr>
            <a:xfrm>
              <a:off x="2417982" y="3806501"/>
              <a:ext cx="46" cy="46"/>
            </a:xfrm>
            <a:custGeom>
              <a:rect b="b" l="l" r="r" t="t"/>
              <a:pathLst>
                <a:path extrusionOk="0" h="1" w="1">
                  <a:moveTo>
                    <a:pt x="0" y="0"/>
                  </a:moveTo>
                  <a:lnTo>
                    <a:pt x="0" y="0"/>
                  </a:lnTo>
                  <a:lnTo>
                    <a:pt x="0" y="0"/>
                  </a:lnTo>
                  <a:close/>
                </a:path>
              </a:pathLst>
            </a:custGeom>
            <a:solidFill>
              <a:srgbClr val="DC8E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7"/>
            <p:cNvSpPr/>
            <p:nvPr/>
          </p:nvSpPr>
          <p:spPr>
            <a:xfrm>
              <a:off x="2696790" y="3501603"/>
              <a:ext cx="78130" cy="125243"/>
            </a:xfrm>
            <a:custGeom>
              <a:rect b="b" l="l" r="r" t="t"/>
              <a:pathLst>
                <a:path extrusionOk="0" h="2741" w="1710">
                  <a:moveTo>
                    <a:pt x="733" y="1"/>
                  </a:moveTo>
                  <a:cubicBezTo>
                    <a:pt x="706" y="1"/>
                    <a:pt x="625" y="1"/>
                    <a:pt x="598" y="28"/>
                  </a:cubicBezTo>
                  <a:cubicBezTo>
                    <a:pt x="543" y="28"/>
                    <a:pt x="435" y="55"/>
                    <a:pt x="354" y="136"/>
                  </a:cubicBezTo>
                  <a:cubicBezTo>
                    <a:pt x="218" y="218"/>
                    <a:pt x="82" y="353"/>
                    <a:pt x="28" y="543"/>
                  </a:cubicBezTo>
                  <a:cubicBezTo>
                    <a:pt x="28" y="570"/>
                    <a:pt x="28" y="570"/>
                    <a:pt x="1" y="598"/>
                  </a:cubicBezTo>
                  <a:lnTo>
                    <a:pt x="1" y="679"/>
                  </a:lnTo>
                  <a:cubicBezTo>
                    <a:pt x="1" y="706"/>
                    <a:pt x="28" y="706"/>
                    <a:pt x="55" y="706"/>
                  </a:cubicBezTo>
                  <a:lnTo>
                    <a:pt x="137" y="706"/>
                  </a:lnTo>
                  <a:cubicBezTo>
                    <a:pt x="164" y="706"/>
                    <a:pt x="164" y="679"/>
                    <a:pt x="164" y="625"/>
                  </a:cubicBezTo>
                  <a:lnTo>
                    <a:pt x="164" y="598"/>
                  </a:lnTo>
                  <a:cubicBezTo>
                    <a:pt x="191" y="543"/>
                    <a:pt x="191" y="489"/>
                    <a:pt x="218" y="462"/>
                  </a:cubicBezTo>
                  <a:lnTo>
                    <a:pt x="218" y="462"/>
                  </a:lnTo>
                  <a:cubicBezTo>
                    <a:pt x="191" y="543"/>
                    <a:pt x="164" y="625"/>
                    <a:pt x="164" y="733"/>
                  </a:cubicBezTo>
                  <a:cubicBezTo>
                    <a:pt x="137" y="950"/>
                    <a:pt x="82" y="1140"/>
                    <a:pt x="55" y="1384"/>
                  </a:cubicBezTo>
                  <a:cubicBezTo>
                    <a:pt x="55" y="1574"/>
                    <a:pt x="55" y="1818"/>
                    <a:pt x="82" y="2035"/>
                  </a:cubicBezTo>
                  <a:cubicBezTo>
                    <a:pt x="109" y="2116"/>
                    <a:pt x="109" y="2225"/>
                    <a:pt x="164" y="2333"/>
                  </a:cubicBezTo>
                  <a:cubicBezTo>
                    <a:pt x="191" y="2388"/>
                    <a:pt x="218" y="2469"/>
                    <a:pt x="245" y="2578"/>
                  </a:cubicBezTo>
                  <a:lnTo>
                    <a:pt x="109" y="2578"/>
                  </a:lnTo>
                  <a:cubicBezTo>
                    <a:pt x="55" y="2578"/>
                    <a:pt x="28" y="2605"/>
                    <a:pt x="55" y="2659"/>
                  </a:cubicBezTo>
                  <a:cubicBezTo>
                    <a:pt x="55" y="2713"/>
                    <a:pt x="82" y="2740"/>
                    <a:pt x="164" y="2740"/>
                  </a:cubicBezTo>
                  <a:cubicBezTo>
                    <a:pt x="299" y="2740"/>
                    <a:pt x="408" y="2686"/>
                    <a:pt x="543" y="2659"/>
                  </a:cubicBezTo>
                  <a:cubicBezTo>
                    <a:pt x="625" y="2632"/>
                    <a:pt x="733" y="2605"/>
                    <a:pt x="869" y="2523"/>
                  </a:cubicBezTo>
                  <a:lnTo>
                    <a:pt x="1167" y="2333"/>
                  </a:lnTo>
                  <a:lnTo>
                    <a:pt x="1411" y="2089"/>
                  </a:lnTo>
                  <a:cubicBezTo>
                    <a:pt x="1547" y="1927"/>
                    <a:pt x="1601" y="1710"/>
                    <a:pt x="1683" y="1493"/>
                  </a:cubicBezTo>
                  <a:cubicBezTo>
                    <a:pt x="1710" y="1384"/>
                    <a:pt x="1710" y="1276"/>
                    <a:pt x="1710" y="1140"/>
                  </a:cubicBezTo>
                  <a:cubicBezTo>
                    <a:pt x="1710" y="1032"/>
                    <a:pt x="1710" y="923"/>
                    <a:pt x="1683" y="815"/>
                  </a:cubicBezTo>
                  <a:lnTo>
                    <a:pt x="1574" y="489"/>
                  </a:lnTo>
                  <a:cubicBezTo>
                    <a:pt x="1547" y="408"/>
                    <a:pt x="1466" y="326"/>
                    <a:pt x="1411" y="272"/>
                  </a:cubicBezTo>
                  <a:cubicBezTo>
                    <a:pt x="1303" y="136"/>
                    <a:pt x="1140" y="55"/>
                    <a:pt x="923" y="55"/>
                  </a:cubicBezTo>
                  <a:cubicBezTo>
                    <a:pt x="842" y="1"/>
                    <a:pt x="815" y="1"/>
                    <a:pt x="760" y="1"/>
                  </a:cubicBezTo>
                  <a:close/>
                </a:path>
              </a:pathLst>
            </a:custGeom>
            <a:solidFill>
              <a:srgbClr val="FAC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7"/>
            <p:cNvSpPr/>
            <p:nvPr/>
          </p:nvSpPr>
          <p:spPr>
            <a:xfrm>
              <a:off x="2709218" y="3520200"/>
              <a:ext cx="38471" cy="29609"/>
            </a:xfrm>
            <a:custGeom>
              <a:rect b="b" l="l" r="r" t="t"/>
              <a:pathLst>
                <a:path extrusionOk="0" h="648" w="842">
                  <a:moveTo>
                    <a:pt x="733" y="1"/>
                  </a:moveTo>
                  <a:cubicBezTo>
                    <a:pt x="678" y="1"/>
                    <a:pt x="570" y="28"/>
                    <a:pt x="488" y="28"/>
                  </a:cubicBezTo>
                  <a:lnTo>
                    <a:pt x="299" y="136"/>
                  </a:lnTo>
                  <a:cubicBezTo>
                    <a:pt x="163" y="218"/>
                    <a:pt x="54" y="326"/>
                    <a:pt x="0" y="489"/>
                  </a:cubicBezTo>
                  <a:lnTo>
                    <a:pt x="0" y="570"/>
                  </a:lnTo>
                  <a:cubicBezTo>
                    <a:pt x="0" y="597"/>
                    <a:pt x="27" y="597"/>
                    <a:pt x="54" y="625"/>
                  </a:cubicBezTo>
                  <a:cubicBezTo>
                    <a:pt x="63" y="641"/>
                    <a:pt x="76" y="648"/>
                    <a:pt x="92" y="648"/>
                  </a:cubicBezTo>
                  <a:cubicBezTo>
                    <a:pt x="127" y="648"/>
                    <a:pt x="171" y="616"/>
                    <a:pt x="190" y="597"/>
                  </a:cubicBezTo>
                  <a:cubicBezTo>
                    <a:pt x="217" y="570"/>
                    <a:pt x="271" y="489"/>
                    <a:pt x="271" y="462"/>
                  </a:cubicBezTo>
                  <a:cubicBezTo>
                    <a:pt x="299" y="408"/>
                    <a:pt x="326" y="353"/>
                    <a:pt x="407" y="326"/>
                  </a:cubicBezTo>
                  <a:cubicBezTo>
                    <a:pt x="434" y="299"/>
                    <a:pt x="488" y="272"/>
                    <a:pt x="543" y="218"/>
                  </a:cubicBezTo>
                  <a:cubicBezTo>
                    <a:pt x="570" y="191"/>
                    <a:pt x="597" y="191"/>
                    <a:pt x="678" y="191"/>
                  </a:cubicBezTo>
                  <a:lnTo>
                    <a:pt x="733" y="191"/>
                  </a:lnTo>
                  <a:cubicBezTo>
                    <a:pt x="760" y="191"/>
                    <a:pt x="814" y="163"/>
                    <a:pt x="814" y="82"/>
                  </a:cubicBezTo>
                  <a:cubicBezTo>
                    <a:pt x="841" y="28"/>
                    <a:pt x="760" y="1"/>
                    <a:pt x="733" y="1"/>
                  </a:cubicBezTo>
                  <a:close/>
                </a:path>
              </a:pathLst>
            </a:custGeom>
            <a:solidFill>
              <a:srgbClr val="E19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7"/>
            <p:cNvSpPr/>
            <p:nvPr/>
          </p:nvSpPr>
          <p:spPr>
            <a:xfrm>
              <a:off x="2161426" y="3267390"/>
              <a:ext cx="561439" cy="520575"/>
            </a:xfrm>
            <a:custGeom>
              <a:rect b="b" l="l" r="r" t="t"/>
              <a:pathLst>
                <a:path extrusionOk="0" h="11393" w="12288">
                  <a:moveTo>
                    <a:pt x="8355" y="0"/>
                  </a:moveTo>
                  <a:cubicBezTo>
                    <a:pt x="8246" y="28"/>
                    <a:pt x="8192" y="28"/>
                    <a:pt x="8083" y="28"/>
                  </a:cubicBezTo>
                  <a:cubicBezTo>
                    <a:pt x="7731" y="28"/>
                    <a:pt x="7432" y="55"/>
                    <a:pt x="7107" y="136"/>
                  </a:cubicBezTo>
                  <a:cubicBezTo>
                    <a:pt x="6700" y="190"/>
                    <a:pt x="6293" y="326"/>
                    <a:pt x="5913" y="543"/>
                  </a:cubicBezTo>
                  <a:cubicBezTo>
                    <a:pt x="5534" y="706"/>
                    <a:pt x="5208" y="950"/>
                    <a:pt x="4856" y="1221"/>
                  </a:cubicBezTo>
                  <a:cubicBezTo>
                    <a:pt x="4720" y="1357"/>
                    <a:pt x="4557" y="1492"/>
                    <a:pt x="4394" y="1682"/>
                  </a:cubicBezTo>
                  <a:cubicBezTo>
                    <a:pt x="4205" y="1872"/>
                    <a:pt x="4069" y="2062"/>
                    <a:pt x="3906" y="2279"/>
                  </a:cubicBezTo>
                  <a:cubicBezTo>
                    <a:pt x="3364" y="2984"/>
                    <a:pt x="2930" y="3825"/>
                    <a:pt x="2577" y="4774"/>
                  </a:cubicBezTo>
                  <a:cubicBezTo>
                    <a:pt x="2414" y="5235"/>
                    <a:pt x="2252" y="5778"/>
                    <a:pt x="2089" y="6402"/>
                  </a:cubicBezTo>
                  <a:cubicBezTo>
                    <a:pt x="1899" y="6266"/>
                    <a:pt x="1709" y="6158"/>
                    <a:pt x="1546" y="6049"/>
                  </a:cubicBezTo>
                  <a:cubicBezTo>
                    <a:pt x="1438" y="6022"/>
                    <a:pt x="1329" y="5995"/>
                    <a:pt x="1221" y="5995"/>
                  </a:cubicBezTo>
                  <a:lnTo>
                    <a:pt x="923" y="5995"/>
                  </a:lnTo>
                  <a:cubicBezTo>
                    <a:pt x="868" y="5995"/>
                    <a:pt x="760" y="6022"/>
                    <a:pt x="651" y="6049"/>
                  </a:cubicBezTo>
                  <a:cubicBezTo>
                    <a:pt x="597" y="6103"/>
                    <a:pt x="516" y="6130"/>
                    <a:pt x="407" y="6185"/>
                  </a:cubicBezTo>
                  <a:cubicBezTo>
                    <a:pt x="353" y="6239"/>
                    <a:pt x="272" y="6293"/>
                    <a:pt x="245" y="6402"/>
                  </a:cubicBezTo>
                  <a:cubicBezTo>
                    <a:pt x="217" y="6456"/>
                    <a:pt x="136" y="6537"/>
                    <a:pt x="109" y="6646"/>
                  </a:cubicBezTo>
                  <a:cubicBezTo>
                    <a:pt x="55" y="6808"/>
                    <a:pt x="0" y="7025"/>
                    <a:pt x="55" y="7188"/>
                  </a:cubicBezTo>
                  <a:cubicBezTo>
                    <a:pt x="82" y="7378"/>
                    <a:pt x="109" y="7595"/>
                    <a:pt x="245" y="7812"/>
                  </a:cubicBezTo>
                  <a:cubicBezTo>
                    <a:pt x="407" y="8192"/>
                    <a:pt x="733" y="8490"/>
                    <a:pt x="1058" y="8680"/>
                  </a:cubicBezTo>
                  <a:cubicBezTo>
                    <a:pt x="1275" y="8761"/>
                    <a:pt x="1492" y="8870"/>
                    <a:pt x="1736" y="8897"/>
                  </a:cubicBezTo>
                  <a:cubicBezTo>
                    <a:pt x="1872" y="8951"/>
                    <a:pt x="1980" y="8951"/>
                    <a:pt x="2116" y="8951"/>
                  </a:cubicBezTo>
                  <a:lnTo>
                    <a:pt x="2143" y="8951"/>
                  </a:lnTo>
                  <a:cubicBezTo>
                    <a:pt x="2252" y="8951"/>
                    <a:pt x="2387" y="8951"/>
                    <a:pt x="2523" y="8897"/>
                  </a:cubicBezTo>
                  <a:cubicBezTo>
                    <a:pt x="2659" y="9141"/>
                    <a:pt x="2794" y="9358"/>
                    <a:pt x="2984" y="9575"/>
                  </a:cubicBezTo>
                  <a:cubicBezTo>
                    <a:pt x="3201" y="9819"/>
                    <a:pt x="3391" y="10063"/>
                    <a:pt x="3635" y="10226"/>
                  </a:cubicBezTo>
                  <a:cubicBezTo>
                    <a:pt x="3825" y="10389"/>
                    <a:pt x="4069" y="10579"/>
                    <a:pt x="4313" y="10714"/>
                  </a:cubicBezTo>
                  <a:cubicBezTo>
                    <a:pt x="4557" y="10850"/>
                    <a:pt x="4801" y="10931"/>
                    <a:pt x="5045" y="11040"/>
                  </a:cubicBezTo>
                  <a:cubicBezTo>
                    <a:pt x="5642" y="11257"/>
                    <a:pt x="6266" y="11392"/>
                    <a:pt x="6944" y="11392"/>
                  </a:cubicBezTo>
                  <a:cubicBezTo>
                    <a:pt x="7405" y="11392"/>
                    <a:pt x="7866" y="11338"/>
                    <a:pt x="8300" y="11257"/>
                  </a:cubicBezTo>
                  <a:cubicBezTo>
                    <a:pt x="8572" y="11175"/>
                    <a:pt x="8816" y="11121"/>
                    <a:pt x="9087" y="11040"/>
                  </a:cubicBezTo>
                  <a:cubicBezTo>
                    <a:pt x="9331" y="10986"/>
                    <a:pt x="9575" y="10877"/>
                    <a:pt x="9765" y="10741"/>
                  </a:cubicBezTo>
                  <a:cubicBezTo>
                    <a:pt x="10226" y="10497"/>
                    <a:pt x="10579" y="10226"/>
                    <a:pt x="10958" y="9901"/>
                  </a:cubicBezTo>
                  <a:cubicBezTo>
                    <a:pt x="11284" y="9548"/>
                    <a:pt x="11609" y="9141"/>
                    <a:pt x="11799" y="8734"/>
                  </a:cubicBezTo>
                  <a:cubicBezTo>
                    <a:pt x="11908" y="8544"/>
                    <a:pt x="12016" y="8300"/>
                    <a:pt x="12071" y="8056"/>
                  </a:cubicBezTo>
                  <a:cubicBezTo>
                    <a:pt x="12152" y="7812"/>
                    <a:pt x="12206" y="7595"/>
                    <a:pt x="12260" y="7324"/>
                  </a:cubicBezTo>
                  <a:cubicBezTo>
                    <a:pt x="12288" y="7053"/>
                    <a:pt x="12288" y="6727"/>
                    <a:pt x="12288" y="6510"/>
                  </a:cubicBezTo>
                  <a:cubicBezTo>
                    <a:pt x="12288" y="6239"/>
                    <a:pt x="12288" y="5941"/>
                    <a:pt x="12260" y="5615"/>
                  </a:cubicBezTo>
                  <a:cubicBezTo>
                    <a:pt x="12179" y="5045"/>
                    <a:pt x="12071" y="4422"/>
                    <a:pt x="11935" y="3852"/>
                  </a:cubicBezTo>
                  <a:cubicBezTo>
                    <a:pt x="11799" y="3310"/>
                    <a:pt x="11609" y="2794"/>
                    <a:pt x="11392" y="2306"/>
                  </a:cubicBezTo>
                  <a:cubicBezTo>
                    <a:pt x="11203" y="1791"/>
                    <a:pt x="10931" y="1357"/>
                    <a:pt x="10660" y="896"/>
                  </a:cubicBezTo>
                  <a:lnTo>
                    <a:pt x="10660" y="868"/>
                  </a:lnTo>
                  <a:cubicBezTo>
                    <a:pt x="10660" y="841"/>
                    <a:pt x="10633" y="841"/>
                    <a:pt x="10633" y="814"/>
                  </a:cubicBezTo>
                  <a:cubicBezTo>
                    <a:pt x="10307" y="570"/>
                    <a:pt x="9955" y="353"/>
                    <a:pt x="9548" y="217"/>
                  </a:cubicBezTo>
                  <a:cubicBezTo>
                    <a:pt x="9168" y="82"/>
                    <a:pt x="8761" y="28"/>
                    <a:pt x="8355" y="0"/>
                  </a:cubicBezTo>
                  <a:close/>
                </a:path>
              </a:pathLst>
            </a:custGeom>
            <a:solidFill>
              <a:srgbClr val="FAC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7"/>
            <p:cNvSpPr/>
            <p:nvPr/>
          </p:nvSpPr>
          <p:spPr>
            <a:xfrm>
              <a:off x="2575343" y="3338029"/>
              <a:ext cx="46" cy="46"/>
            </a:xfrm>
            <a:custGeom>
              <a:rect b="b" l="l" r="r" t="t"/>
              <a:pathLst>
                <a:path extrusionOk="0" h="1" w="1">
                  <a:moveTo>
                    <a:pt x="1" y="0"/>
                  </a:moveTo>
                  <a:close/>
                </a:path>
              </a:pathLst>
            </a:custGeom>
            <a:solidFill>
              <a:srgbClr val="ED9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7"/>
            <p:cNvSpPr/>
            <p:nvPr/>
          </p:nvSpPr>
          <p:spPr>
            <a:xfrm>
              <a:off x="2575343" y="3338029"/>
              <a:ext cx="46" cy="46"/>
            </a:xfrm>
            <a:custGeom>
              <a:rect b="b" l="l" r="r" t="t"/>
              <a:pathLst>
                <a:path extrusionOk="0" h="1" w="1">
                  <a:moveTo>
                    <a:pt x="1" y="0"/>
                  </a:moveTo>
                  <a:lnTo>
                    <a:pt x="1" y="0"/>
                  </a:lnTo>
                  <a:lnTo>
                    <a:pt x="1" y="0"/>
                  </a:lnTo>
                  <a:close/>
                </a:path>
              </a:pathLst>
            </a:custGeom>
            <a:solidFill>
              <a:srgbClr val="ED9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7"/>
            <p:cNvSpPr/>
            <p:nvPr/>
          </p:nvSpPr>
          <p:spPr>
            <a:xfrm>
              <a:off x="2648494" y="3396285"/>
              <a:ext cx="46" cy="46"/>
            </a:xfrm>
            <a:custGeom>
              <a:rect b="b" l="l" r="r" t="t"/>
              <a:pathLst>
                <a:path extrusionOk="0" h="1" w="1">
                  <a:moveTo>
                    <a:pt x="0" y="0"/>
                  </a:moveTo>
                  <a:close/>
                </a:path>
              </a:pathLst>
            </a:custGeom>
            <a:solidFill>
              <a:srgbClr val="ED9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7"/>
            <p:cNvSpPr/>
            <p:nvPr/>
          </p:nvSpPr>
          <p:spPr>
            <a:xfrm>
              <a:off x="2513386" y="3421050"/>
              <a:ext cx="46" cy="46"/>
            </a:xfrm>
            <a:custGeom>
              <a:rect b="b" l="l" r="r" t="t"/>
              <a:pathLst>
                <a:path extrusionOk="0" h="1" w="1">
                  <a:moveTo>
                    <a:pt x="1" y="1"/>
                  </a:moveTo>
                  <a:lnTo>
                    <a:pt x="1" y="1"/>
                  </a:lnTo>
                  <a:lnTo>
                    <a:pt x="1" y="1"/>
                  </a:lnTo>
                  <a:lnTo>
                    <a:pt x="1" y="1"/>
                  </a:lnTo>
                  <a:close/>
                </a:path>
              </a:pathLst>
            </a:custGeom>
            <a:solidFill>
              <a:srgbClr val="ED9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7"/>
            <p:cNvSpPr/>
            <p:nvPr/>
          </p:nvSpPr>
          <p:spPr>
            <a:xfrm>
              <a:off x="2409301" y="3466924"/>
              <a:ext cx="46" cy="46"/>
            </a:xfrm>
            <a:custGeom>
              <a:rect b="b" l="l" r="r" t="t"/>
              <a:pathLst>
                <a:path extrusionOk="0" h="1" w="1">
                  <a:moveTo>
                    <a:pt x="0" y="0"/>
                  </a:moveTo>
                  <a:lnTo>
                    <a:pt x="0" y="0"/>
                  </a:lnTo>
                  <a:lnTo>
                    <a:pt x="0" y="0"/>
                  </a:lnTo>
                  <a:lnTo>
                    <a:pt x="0" y="0"/>
                  </a:lnTo>
                  <a:close/>
                </a:path>
              </a:pathLst>
            </a:custGeom>
            <a:solidFill>
              <a:srgbClr val="ED9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7"/>
            <p:cNvSpPr/>
            <p:nvPr/>
          </p:nvSpPr>
          <p:spPr>
            <a:xfrm>
              <a:off x="2228364" y="3571008"/>
              <a:ext cx="32257" cy="86816"/>
            </a:xfrm>
            <a:custGeom>
              <a:rect b="b" l="l" r="r" t="t"/>
              <a:pathLst>
                <a:path extrusionOk="0" h="1900" w="706">
                  <a:moveTo>
                    <a:pt x="271" y="1"/>
                  </a:moveTo>
                  <a:cubicBezTo>
                    <a:pt x="163" y="28"/>
                    <a:pt x="136" y="28"/>
                    <a:pt x="136" y="28"/>
                  </a:cubicBezTo>
                  <a:cubicBezTo>
                    <a:pt x="109" y="28"/>
                    <a:pt x="109" y="55"/>
                    <a:pt x="109" y="55"/>
                  </a:cubicBezTo>
                  <a:cubicBezTo>
                    <a:pt x="81" y="136"/>
                    <a:pt x="27" y="191"/>
                    <a:pt x="27" y="299"/>
                  </a:cubicBezTo>
                  <a:cubicBezTo>
                    <a:pt x="0" y="380"/>
                    <a:pt x="0" y="462"/>
                    <a:pt x="0" y="543"/>
                  </a:cubicBezTo>
                  <a:cubicBezTo>
                    <a:pt x="0" y="706"/>
                    <a:pt x="0" y="869"/>
                    <a:pt x="81" y="1059"/>
                  </a:cubicBezTo>
                  <a:cubicBezTo>
                    <a:pt x="109" y="1113"/>
                    <a:pt x="136" y="1221"/>
                    <a:pt x="163" y="1276"/>
                  </a:cubicBezTo>
                  <a:cubicBezTo>
                    <a:pt x="217" y="1357"/>
                    <a:pt x="244" y="1465"/>
                    <a:pt x="298" y="1520"/>
                  </a:cubicBezTo>
                  <a:cubicBezTo>
                    <a:pt x="407" y="1655"/>
                    <a:pt x="515" y="1791"/>
                    <a:pt x="651" y="1899"/>
                  </a:cubicBezTo>
                  <a:lnTo>
                    <a:pt x="705" y="1899"/>
                  </a:lnTo>
                  <a:lnTo>
                    <a:pt x="705" y="1818"/>
                  </a:lnTo>
                  <a:cubicBezTo>
                    <a:pt x="678" y="1791"/>
                    <a:pt x="651" y="1791"/>
                    <a:pt x="651" y="1764"/>
                  </a:cubicBezTo>
                  <a:cubicBezTo>
                    <a:pt x="570" y="1682"/>
                    <a:pt x="515" y="1601"/>
                    <a:pt x="434" y="1520"/>
                  </a:cubicBezTo>
                  <a:cubicBezTo>
                    <a:pt x="380" y="1384"/>
                    <a:pt x="298" y="1248"/>
                    <a:pt x="271" y="1113"/>
                  </a:cubicBezTo>
                  <a:cubicBezTo>
                    <a:pt x="244" y="977"/>
                    <a:pt x="217" y="842"/>
                    <a:pt x="217" y="679"/>
                  </a:cubicBezTo>
                  <a:cubicBezTo>
                    <a:pt x="217" y="570"/>
                    <a:pt x="217" y="462"/>
                    <a:pt x="244" y="326"/>
                  </a:cubicBezTo>
                  <a:lnTo>
                    <a:pt x="244" y="380"/>
                  </a:lnTo>
                  <a:cubicBezTo>
                    <a:pt x="271" y="299"/>
                    <a:pt x="271" y="245"/>
                    <a:pt x="298" y="136"/>
                  </a:cubicBezTo>
                  <a:cubicBezTo>
                    <a:pt x="298" y="136"/>
                    <a:pt x="298" y="109"/>
                    <a:pt x="353" y="109"/>
                  </a:cubicBezTo>
                  <a:lnTo>
                    <a:pt x="353" y="28"/>
                  </a:lnTo>
                  <a:cubicBezTo>
                    <a:pt x="353" y="1"/>
                    <a:pt x="298" y="1"/>
                    <a:pt x="298" y="1"/>
                  </a:cubicBezTo>
                  <a:close/>
                </a:path>
              </a:pathLst>
            </a:custGeom>
            <a:solidFill>
              <a:srgbClr val="E19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7"/>
            <p:cNvSpPr/>
            <p:nvPr/>
          </p:nvSpPr>
          <p:spPr>
            <a:xfrm>
              <a:off x="2188704" y="3561093"/>
              <a:ext cx="50853" cy="18323"/>
            </a:xfrm>
            <a:custGeom>
              <a:rect b="b" l="l" r="r" t="t"/>
              <a:pathLst>
                <a:path extrusionOk="0" h="401" w="1113">
                  <a:moveTo>
                    <a:pt x="543" y="1"/>
                  </a:moveTo>
                  <a:cubicBezTo>
                    <a:pt x="326" y="1"/>
                    <a:pt x="163" y="55"/>
                    <a:pt x="27" y="136"/>
                  </a:cubicBezTo>
                  <a:cubicBezTo>
                    <a:pt x="0" y="136"/>
                    <a:pt x="0" y="218"/>
                    <a:pt x="0" y="245"/>
                  </a:cubicBezTo>
                  <a:cubicBezTo>
                    <a:pt x="0" y="272"/>
                    <a:pt x="54" y="272"/>
                    <a:pt x="82" y="272"/>
                  </a:cubicBezTo>
                  <a:cubicBezTo>
                    <a:pt x="136" y="245"/>
                    <a:pt x="190" y="245"/>
                    <a:pt x="217" y="218"/>
                  </a:cubicBezTo>
                  <a:cubicBezTo>
                    <a:pt x="299" y="191"/>
                    <a:pt x="353" y="191"/>
                    <a:pt x="434" y="191"/>
                  </a:cubicBezTo>
                  <a:cubicBezTo>
                    <a:pt x="488" y="191"/>
                    <a:pt x="570" y="191"/>
                    <a:pt x="624" y="218"/>
                  </a:cubicBezTo>
                  <a:cubicBezTo>
                    <a:pt x="705" y="218"/>
                    <a:pt x="732" y="245"/>
                    <a:pt x="814" y="272"/>
                  </a:cubicBezTo>
                  <a:cubicBezTo>
                    <a:pt x="868" y="326"/>
                    <a:pt x="895" y="353"/>
                    <a:pt x="977" y="380"/>
                  </a:cubicBezTo>
                  <a:cubicBezTo>
                    <a:pt x="990" y="394"/>
                    <a:pt x="1004" y="401"/>
                    <a:pt x="1021" y="401"/>
                  </a:cubicBezTo>
                  <a:cubicBezTo>
                    <a:pt x="1038" y="401"/>
                    <a:pt x="1058" y="394"/>
                    <a:pt x="1085" y="380"/>
                  </a:cubicBezTo>
                  <a:cubicBezTo>
                    <a:pt x="1112" y="353"/>
                    <a:pt x="1112" y="272"/>
                    <a:pt x="1085" y="245"/>
                  </a:cubicBezTo>
                  <a:cubicBezTo>
                    <a:pt x="949" y="109"/>
                    <a:pt x="760" y="55"/>
                    <a:pt x="570" y="1"/>
                  </a:cubicBezTo>
                  <a:close/>
                </a:path>
              </a:pathLst>
            </a:custGeom>
            <a:solidFill>
              <a:srgbClr val="E19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7"/>
            <p:cNvSpPr/>
            <p:nvPr/>
          </p:nvSpPr>
          <p:spPr>
            <a:xfrm>
              <a:off x="2462577" y="3650328"/>
              <a:ext cx="40938" cy="39707"/>
            </a:xfrm>
            <a:custGeom>
              <a:rect b="b" l="l" r="r" t="t"/>
              <a:pathLst>
                <a:path extrusionOk="0" h="869" w="896">
                  <a:moveTo>
                    <a:pt x="28" y="1"/>
                  </a:moveTo>
                  <a:cubicBezTo>
                    <a:pt x="1" y="1"/>
                    <a:pt x="1" y="28"/>
                    <a:pt x="1" y="28"/>
                  </a:cubicBezTo>
                  <a:lnTo>
                    <a:pt x="1" y="82"/>
                  </a:lnTo>
                  <a:cubicBezTo>
                    <a:pt x="109" y="1"/>
                    <a:pt x="55" y="1"/>
                    <a:pt x="28" y="1"/>
                  </a:cubicBezTo>
                  <a:close/>
                  <a:moveTo>
                    <a:pt x="1" y="82"/>
                  </a:moveTo>
                  <a:lnTo>
                    <a:pt x="1" y="191"/>
                  </a:lnTo>
                  <a:cubicBezTo>
                    <a:pt x="1" y="272"/>
                    <a:pt x="28" y="299"/>
                    <a:pt x="28" y="353"/>
                  </a:cubicBezTo>
                  <a:cubicBezTo>
                    <a:pt x="55" y="408"/>
                    <a:pt x="55" y="462"/>
                    <a:pt x="109" y="489"/>
                  </a:cubicBezTo>
                  <a:cubicBezTo>
                    <a:pt x="136" y="543"/>
                    <a:pt x="163" y="570"/>
                    <a:pt x="190" y="625"/>
                  </a:cubicBezTo>
                  <a:lnTo>
                    <a:pt x="299" y="733"/>
                  </a:lnTo>
                  <a:cubicBezTo>
                    <a:pt x="326" y="733"/>
                    <a:pt x="380" y="760"/>
                    <a:pt x="380" y="760"/>
                  </a:cubicBezTo>
                  <a:cubicBezTo>
                    <a:pt x="435" y="814"/>
                    <a:pt x="516" y="842"/>
                    <a:pt x="597" y="842"/>
                  </a:cubicBezTo>
                  <a:cubicBezTo>
                    <a:pt x="624" y="842"/>
                    <a:pt x="679" y="842"/>
                    <a:pt x="706" y="869"/>
                  </a:cubicBezTo>
                  <a:lnTo>
                    <a:pt x="814" y="869"/>
                  </a:lnTo>
                  <a:cubicBezTo>
                    <a:pt x="841" y="869"/>
                    <a:pt x="868" y="842"/>
                    <a:pt x="868" y="842"/>
                  </a:cubicBezTo>
                  <a:cubicBezTo>
                    <a:pt x="896" y="814"/>
                    <a:pt x="896" y="814"/>
                    <a:pt x="896" y="760"/>
                  </a:cubicBezTo>
                  <a:lnTo>
                    <a:pt x="896" y="706"/>
                  </a:lnTo>
                  <a:cubicBezTo>
                    <a:pt x="896" y="679"/>
                    <a:pt x="868" y="625"/>
                    <a:pt x="841" y="597"/>
                  </a:cubicBezTo>
                  <a:cubicBezTo>
                    <a:pt x="814" y="543"/>
                    <a:pt x="733" y="462"/>
                    <a:pt x="679" y="435"/>
                  </a:cubicBezTo>
                  <a:cubicBezTo>
                    <a:pt x="597" y="353"/>
                    <a:pt x="543" y="299"/>
                    <a:pt x="435" y="272"/>
                  </a:cubicBezTo>
                  <a:cubicBezTo>
                    <a:pt x="380" y="191"/>
                    <a:pt x="272" y="163"/>
                    <a:pt x="190" y="136"/>
                  </a:cubicBezTo>
                  <a:cubicBezTo>
                    <a:pt x="136" y="82"/>
                    <a:pt x="55" y="82"/>
                    <a:pt x="1" y="82"/>
                  </a:cubicBezTo>
                  <a:close/>
                </a:path>
              </a:pathLst>
            </a:custGeom>
            <a:solidFill>
              <a:srgbClr val="FF5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7"/>
            <p:cNvSpPr/>
            <p:nvPr/>
          </p:nvSpPr>
          <p:spPr>
            <a:xfrm>
              <a:off x="2458876" y="3626797"/>
              <a:ext cx="79364" cy="63238"/>
            </a:xfrm>
            <a:custGeom>
              <a:rect b="b" l="l" r="r" t="t"/>
              <a:pathLst>
                <a:path extrusionOk="0" h="1384" w="1737">
                  <a:moveTo>
                    <a:pt x="109" y="570"/>
                  </a:moveTo>
                  <a:cubicBezTo>
                    <a:pt x="190" y="570"/>
                    <a:pt x="244" y="570"/>
                    <a:pt x="326" y="597"/>
                  </a:cubicBezTo>
                  <a:cubicBezTo>
                    <a:pt x="407" y="651"/>
                    <a:pt x="516" y="678"/>
                    <a:pt x="624" y="733"/>
                  </a:cubicBezTo>
                  <a:cubicBezTo>
                    <a:pt x="678" y="787"/>
                    <a:pt x="760" y="841"/>
                    <a:pt x="814" y="895"/>
                  </a:cubicBezTo>
                  <a:cubicBezTo>
                    <a:pt x="868" y="977"/>
                    <a:pt x="922" y="1004"/>
                    <a:pt x="949" y="1085"/>
                  </a:cubicBezTo>
                  <a:cubicBezTo>
                    <a:pt x="1004" y="1112"/>
                    <a:pt x="1004" y="1194"/>
                    <a:pt x="1031" y="1221"/>
                  </a:cubicBezTo>
                  <a:lnTo>
                    <a:pt x="1031" y="1275"/>
                  </a:lnTo>
                  <a:lnTo>
                    <a:pt x="732" y="1275"/>
                  </a:lnTo>
                  <a:cubicBezTo>
                    <a:pt x="651" y="1275"/>
                    <a:pt x="597" y="1248"/>
                    <a:pt x="516" y="1221"/>
                  </a:cubicBezTo>
                  <a:cubicBezTo>
                    <a:pt x="461" y="1194"/>
                    <a:pt x="407" y="1194"/>
                    <a:pt x="380" y="1140"/>
                  </a:cubicBezTo>
                  <a:lnTo>
                    <a:pt x="271" y="1058"/>
                  </a:lnTo>
                  <a:cubicBezTo>
                    <a:pt x="244" y="1004"/>
                    <a:pt x="217" y="950"/>
                    <a:pt x="190" y="923"/>
                  </a:cubicBezTo>
                  <a:cubicBezTo>
                    <a:pt x="136" y="841"/>
                    <a:pt x="109" y="733"/>
                    <a:pt x="109" y="651"/>
                  </a:cubicBezTo>
                  <a:lnTo>
                    <a:pt x="109" y="597"/>
                  </a:lnTo>
                  <a:lnTo>
                    <a:pt x="109" y="570"/>
                  </a:lnTo>
                  <a:close/>
                  <a:moveTo>
                    <a:pt x="82" y="0"/>
                  </a:moveTo>
                  <a:cubicBezTo>
                    <a:pt x="54" y="163"/>
                    <a:pt x="0" y="380"/>
                    <a:pt x="54" y="516"/>
                  </a:cubicBezTo>
                  <a:cubicBezTo>
                    <a:pt x="54" y="706"/>
                    <a:pt x="109" y="868"/>
                    <a:pt x="190" y="1004"/>
                  </a:cubicBezTo>
                  <a:cubicBezTo>
                    <a:pt x="217" y="1085"/>
                    <a:pt x="271" y="1140"/>
                    <a:pt x="353" y="1221"/>
                  </a:cubicBezTo>
                  <a:cubicBezTo>
                    <a:pt x="407" y="1275"/>
                    <a:pt x="488" y="1329"/>
                    <a:pt x="597" y="1357"/>
                  </a:cubicBezTo>
                  <a:cubicBezTo>
                    <a:pt x="678" y="1384"/>
                    <a:pt x="760" y="1384"/>
                    <a:pt x="868" y="1384"/>
                  </a:cubicBezTo>
                  <a:lnTo>
                    <a:pt x="895" y="1384"/>
                  </a:lnTo>
                  <a:cubicBezTo>
                    <a:pt x="1004" y="1384"/>
                    <a:pt x="1085" y="1357"/>
                    <a:pt x="1166" y="1329"/>
                  </a:cubicBezTo>
                  <a:cubicBezTo>
                    <a:pt x="1221" y="1275"/>
                    <a:pt x="1302" y="1248"/>
                    <a:pt x="1356" y="1194"/>
                  </a:cubicBezTo>
                  <a:cubicBezTo>
                    <a:pt x="1438" y="1140"/>
                    <a:pt x="1465" y="1085"/>
                    <a:pt x="1546" y="977"/>
                  </a:cubicBezTo>
                  <a:cubicBezTo>
                    <a:pt x="1628" y="841"/>
                    <a:pt x="1709" y="651"/>
                    <a:pt x="1736" y="434"/>
                  </a:cubicBezTo>
                  <a:cubicBezTo>
                    <a:pt x="1166" y="326"/>
                    <a:pt x="624" y="163"/>
                    <a:pt x="82"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7"/>
            <p:cNvSpPr/>
            <p:nvPr/>
          </p:nvSpPr>
          <p:spPr>
            <a:xfrm>
              <a:off x="2519600" y="3515265"/>
              <a:ext cx="48386" cy="111581"/>
            </a:xfrm>
            <a:custGeom>
              <a:rect b="b" l="l" r="r" t="t"/>
              <a:pathLst>
                <a:path extrusionOk="0" h="2442" w="1059">
                  <a:moveTo>
                    <a:pt x="27" y="0"/>
                  </a:moveTo>
                  <a:cubicBezTo>
                    <a:pt x="0" y="0"/>
                    <a:pt x="0" y="27"/>
                    <a:pt x="0" y="27"/>
                  </a:cubicBezTo>
                  <a:cubicBezTo>
                    <a:pt x="0" y="461"/>
                    <a:pt x="0" y="977"/>
                    <a:pt x="109" y="1465"/>
                  </a:cubicBezTo>
                  <a:cubicBezTo>
                    <a:pt x="109" y="1492"/>
                    <a:pt x="136" y="1492"/>
                    <a:pt x="136" y="1492"/>
                  </a:cubicBezTo>
                  <a:lnTo>
                    <a:pt x="163" y="1492"/>
                  </a:lnTo>
                  <a:cubicBezTo>
                    <a:pt x="271" y="1411"/>
                    <a:pt x="353" y="1383"/>
                    <a:pt x="407" y="1356"/>
                  </a:cubicBezTo>
                  <a:cubicBezTo>
                    <a:pt x="488" y="1329"/>
                    <a:pt x="516" y="1329"/>
                    <a:pt x="570" y="1329"/>
                  </a:cubicBezTo>
                  <a:lnTo>
                    <a:pt x="678" y="1329"/>
                  </a:lnTo>
                  <a:cubicBezTo>
                    <a:pt x="705" y="1329"/>
                    <a:pt x="705" y="1329"/>
                    <a:pt x="733" y="1356"/>
                  </a:cubicBezTo>
                  <a:cubicBezTo>
                    <a:pt x="787" y="1356"/>
                    <a:pt x="787" y="1383"/>
                    <a:pt x="814" y="1383"/>
                  </a:cubicBezTo>
                  <a:lnTo>
                    <a:pt x="841" y="1411"/>
                  </a:lnTo>
                  <a:cubicBezTo>
                    <a:pt x="841" y="1465"/>
                    <a:pt x="868" y="1465"/>
                    <a:pt x="868" y="1492"/>
                  </a:cubicBezTo>
                  <a:cubicBezTo>
                    <a:pt x="868" y="1519"/>
                    <a:pt x="922" y="1546"/>
                    <a:pt x="922" y="1600"/>
                  </a:cubicBezTo>
                  <a:lnTo>
                    <a:pt x="922" y="1736"/>
                  </a:lnTo>
                  <a:cubicBezTo>
                    <a:pt x="922" y="1763"/>
                    <a:pt x="868" y="1817"/>
                    <a:pt x="868" y="1872"/>
                  </a:cubicBezTo>
                  <a:cubicBezTo>
                    <a:pt x="841" y="1926"/>
                    <a:pt x="814" y="1953"/>
                    <a:pt x="787" y="2007"/>
                  </a:cubicBezTo>
                  <a:cubicBezTo>
                    <a:pt x="733" y="2034"/>
                    <a:pt x="705" y="2089"/>
                    <a:pt x="651" y="2143"/>
                  </a:cubicBezTo>
                  <a:lnTo>
                    <a:pt x="434" y="2224"/>
                  </a:lnTo>
                  <a:cubicBezTo>
                    <a:pt x="407" y="2224"/>
                    <a:pt x="380" y="2279"/>
                    <a:pt x="326" y="2279"/>
                  </a:cubicBezTo>
                  <a:cubicBezTo>
                    <a:pt x="299" y="2279"/>
                    <a:pt x="299" y="2306"/>
                    <a:pt x="299" y="2306"/>
                  </a:cubicBezTo>
                  <a:lnTo>
                    <a:pt x="299" y="2360"/>
                  </a:lnTo>
                  <a:cubicBezTo>
                    <a:pt x="299" y="2414"/>
                    <a:pt x="326" y="2441"/>
                    <a:pt x="380" y="2441"/>
                  </a:cubicBezTo>
                  <a:lnTo>
                    <a:pt x="407" y="2441"/>
                  </a:lnTo>
                  <a:cubicBezTo>
                    <a:pt x="516" y="2414"/>
                    <a:pt x="570" y="2360"/>
                    <a:pt x="651" y="2333"/>
                  </a:cubicBezTo>
                  <a:cubicBezTo>
                    <a:pt x="705" y="2306"/>
                    <a:pt x="787" y="2224"/>
                    <a:pt x="814" y="2197"/>
                  </a:cubicBezTo>
                  <a:cubicBezTo>
                    <a:pt x="922" y="2089"/>
                    <a:pt x="977" y="1953"/>
                    <a:pt x="1004" y="1872"/>
                  </a:cubicBezTo>
                  <a:cubicBezTo>
                    <a:pt x="1058" y="1763"/>
                    <a:pt x="1058" y="1628"/>
                    <a:pt x="1004" y="1519"/>
                  </a:cubicBezTo>
                  <a:cubicBezTo>
                    <a:pt x="977" y="1411"/>
                    <a:pt x="922" y="1356"/>
                    <a:pt x="814" y="1275"/>
                  </a:cubicBezTo>
                  <a:cubicBezTo>
                    <a:pt x="787" y="1248"/>
                    <a:pt x="705" y="1248"/>
                    <a:pt x="651" y="1248"/>
                  </a:cubicBezTo>
                  <a:cubicBezTo>
                    <a:pt x="597" y="1248"/>
                    <a:pt x="543" y="1248"/>
                    <a:pt x="516" y="1275"/>
                  </a:cubicBezTo>
                  <a:cubicBezTo>
                    <a:pt x="434" y="1275"/>
                    <a:pt x="407" y="1329"/>
                    <a:pt x="299" y="1356"/>
                  </a:cubicBezTo>
                  <a:cubicBezTo>
                    <a:pt x="271" y="1383"/>
                    <a:pt x="190" y="1411"/>
                    <a:pt x="136" y="1465"/>
                  </a:cubicBezTo>
                  <a:cubicBezTo>
                    <a:pt x="136" y="1383"/>
                    <a:pt x="109" y="1275"/>
                    <a:pt x="109" y="1221"/>
                  </a:cubicBezTo>
                  <a:cubicBezTo>
                    <a:pt x="54" y="841"/>
                    <a:pt x="54" y="434"/>
                    <a:pt x="54" y="109"/>
                  </a:cubicBezTo>
                  <a:cubicBezTo>
                    <a:pt x="82" y="27"/>
                    <a:pt x="82" y="0"/>
                    <a:pt x="27" y="0"/>
                  </a:cubicBezTo>
                  <a:close/>
                </a:path>
              </a:pathLst>
            </a:custGeom>
            <a:solidFill>
              <a:srgbClr val="E19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7"/>
            <p:cNvSpPr/>
            <p:nvPr/>
          </p:nvSpPr>
          <p:spPr>
            <a:xfrm>
              <a:off x="2384491" y="3542497"/>
              <a:ext cx="31024" cy="54694"/>
            </a:xfrm>
            <a:custGeom>
              <a:rect b="b" l="l" r="r" t="t"/>
              <a:pathLst>
                <a:path extrusionOk="0" h="1197" w="679">
                  <a:moveTo>
                    <a:pt x="326" y="1"/>
                  </a:moveTo>
                  <a:cubicBezTo>
                    <a:pt x="136" y="1"/>
                    <a:pt x="1" y="272"/>
                    <a:pt x="1" y="625"/>
                  </a:cubicBezTo>
                  <a:cubicBezTo>
                    <a:pt x="52" y="935"/>
                    <a:pt x="203" y="1196"/>
                    <a:pt x="358" y="1196"/>
                  </a:cubicBezTo>
                  <a:cubicBezTo>
                    <a:pt x="365" y="1196"/>
                    <a:pt x="373" y="1196"/>
                    <a:pt x="380" y="1194"/>
                  </a:cubicBezTo>
                  <a:cubicBezTo>
                    <a:pt x="543" y="1194"/>
                    <a:pt x="679" y="923"/>
                    <a:pt x="679" y="598"/>
                  </a:cubicBezTo>
                  <a:cubicBezTo>
                    <a:pt x="652" y="272"/>
                    <a:pt x="516" y="1"/>
                    <a:pt x="326"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7"/>
            <p:cNvSpPr/>
            <p:nvPr/>
          </p:nvSpPr>
          <p:spPr>
            <a:xfrm>
              <a:off x="2607601" y="3523946"/>
              <a:ext cx="33491" cy="54557"/>
            </a:xfrm>
            <a:custGeom>
              <a:rect b="b" l="l" r="r" t="t"/>
              <a:pathLst>
                <a:path extrusionOk="0" h="1194" w="733">
                  <a:moveTo>
                    <a:pt x="326" y="0"/>
                  </a:moveTo>
                  <a:cubicBezTo>
                    <a:pt x="136" y="54"/>
                    <a:pt x="0" y="326"/>
                    <a:pt x="0" y="624"/>
                  </a:cubicBezTo>
                  <a:cubicBezTo>
                    <a:pt x="54" y="949"/>
                    <a:pt x="217" y="1193"/>
                    <a:pt x="380" y="1193"/>
                  </a:cubicBezTo>
                  <a:cubicBezTo>
                    <a:pt x="597" y="1193"/>
                    <a:pt x="732" y="922"/>
                    <a:pt x="678" y="597"/>
                  </a:cubicBezTo>
                  <a:cubicBezTo>
                    <a:pt x="651" y="244"/>
                    <a:pt x="488" y="0"/>
                    <a:pt x="326"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7"/>
            <p:cNvSpPr/>
            <p:nvPr/>
          </p:nvSpPr>
          <p:spPr>
            <a:xfrm>
              <a:off x="2352278" y="3484286"/>
              <a:ext cx="76896" cy="33493"/>
            </a:xfrm>
            <a:custGeom>
              <a:rect b="b" l="l" r="r" t="t"/>
              <a:pathLst>
                <a:path extrusionOk="0" h="733" w="1683">
                  <a:moveTo>
                    <a:pt x="787" y="0"/>
                  </a:moveTo>
                  <a:cubicBezTo>
                    <a:pt x="326" y="0"/>
                    <a:pt x="0" y="136"/>
                    <a:pt x="0" y="326"/>
                  </a:cubicBezTo>
                  <a:cubicBezTo>
                    <a:pt x="0" y="434"/>
                    <a:pt x="55" y="543"/>
                    <a:pt x="245" y="597"/>
                  </a:cubicBezTo>
                  <a:cubicBezTo>
                    <a:pt x="407" y="678"/>
                    <a:pt x="597" y="732"/>
                    <a:pt x="841" y="732"/>
                  </a:cubicBezTo>
                  <a:lnTo>
                    <a:pt x="923" y="732"/>
                  </a:lnTo>
                  <a:cubicBezTo>
                    <a:pt x="1357" y="732"/>
                    <a:pt x="1682" y="597"/>
                    <a:pt x="1682" y="407"/>
                  </a:cubicBezTo>
                  <a:cubicBezTo>
                    <a:pt x="1682" y="298"/>
                    <a:pt x="1628" y="190"/>
                    <a:pt x="1465" y="136"/>
                  </a:cubicBezTo>
                  <a:cubicBezTo>
                    <a:pt x="1302" y="54"/>
                    <a:pt x="1085" y="0"/>
                    <a:pt x="841"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7"/>
            <p:cNvSpPr/>
            <p:nvPr/>
          </p:nvSpPr>
          <p:spPr>
            <a:xfrm>
              <a:off x="2587771" y="3464456"/>
              <a:ext cx="79318" cy="34726"/>
            </a:xfrm>
            <a:custGeom>
              <a:rect b="b" l="l" r="r" t="t"/>
              <a:pathLst>
                <a:path extrusionOk="0" h="760" w="1736">
                  <a:moveTo>
                    <a:pt x="1085" y="0"/>
                  </a:moveTo>
                  <a:cubicBezTo>
                    <a:pt x="976" y="0"/>
                    <a:pt x="922" y="0"/>
                    <a:pt x="814" y="27"/>
                  </a:cubicBezTo>
                  <a:cubicBezTo>
                    <a:pt x="570" y="54"/>
                    <a:pt x="380" y="136"/>
                    <a:pt x="244" y="217"/>
                  </a:cubicBezTo>
                  <a:cubicBezTo>
                    <a:pt x="109" y="326"/>
                    <a:pt x="0" y="434"/>
                    <a:pt x="27" y="488"/>
                  </a:cubicBezTo>
                  <a:cubicBezTo>
                    <a:pt x="81" y="624"/>
                    <a:pt x="298" y="760"/>
                    <a:pt x="651" y="760"/>
                  </a:cubicBezTo>
                  <a:cubicBezTo>
                    <a:pt x="760" y="760"/>
                    <a:pt x="814" y="760"/>
                    <a:pt x="922" y="732"/>
                  </a:cubicBezTo>
                  <a:cubicBezTo>
                    <a:pt x="1383" y="678"/>
                    <a:pt x="1736" y="461"/>
                    <a:pt x="1709" y="271"/>
                  </a:cubicBezTo>
                  <a:cubicBezTo>
                    <a:pt x="1655" y="81"/>
                    <a:pt x="1438" y="0"/>
                    <a:pt x="1085"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7"/>
            <p:cNvSpPr/>
            <p:nvPr/>
          </p:nvSpPr>
          <p:spPr>
            <a:xfrm>
              <a:off x="1953205" y="4490589"/>
              <a:ext cx="903474" cy="757292"/>
            </a:xfrm>
            <a:custGeom>
              <a:rect b="b" l="l" r="r" t="t"/>
              <a:pathLst>
                <a:path extrusionOk="0" h="15136" w="19774">
                  <a:moveTo>
                    <a:pt x="7894" y="1"/>
                  </a:moveTo>
                  <a:cubicBezTo>
                    <a:pt x="7867" y="1"/>
                    <a:pt x="7812" y="55"/>
                    <a:pt x="7785" y="82"/>
                  </a:cubicBezTo>
                  <a:cubicBezTo>
                    <a:pt x="7731" y="326"/>
                    <a:pt x="7650" y="597"/>
                    <a:pt x="7541" y="869"/>
                  </a:cubicBezTo>
                  <a:lnTo>
                    <a:pt x="7541" y="814"/>
                  </a:lnTo>
                  <a:cubicBezTo>
                    <a:pt x="7243" y="1709"/>
                    <a:pt x="6863" y="2550"/>
                    <a:pt x="6565" y="3201"/>
                  </a:cubicBezTo>
                  <a:cubicBezTo>
                    <a:pt x="6402" y="3527"/>
                    <a:pt x="6239" y="3879"/>
                    <a:pt x="6103" y="4178"/>
                  </a:cubicBezTo>
                  <a:lnTo>
                    <a:pt x="6022" y="4313"/>
                  </a:lnTo>
                  <a:cubicBezTo>
                    <a:pt x="5968" y="4449"/>
                    <a:pt x="5886" y="4557"/>
                    <a:pt x="5832" y="4693"/>
                  </a:cubicBezTo>
                  <a:lnTo>
                    <a:pt x="5778" y="4720"/>
                  </a:lnTo>
                  <a:cubicBezTo>
                    <a:pt x="5642" y="4964"/>
                    <a:pt x="5561" y="5181"/>
                    <a:pt x="5425" y="5425"/>
                  </a:cubicBezTo>
                  <a:cubicBezTo>
                    <a:pt x="4639" y="6999"/>
                    <a:pt x="3798" y="8490"/>
                    <a:pt x="2876" y="9847"/>
                  </a:cubicBezTo>
                  <a:cubicBezTo>
                    <a:pt x="2767" y="9982"/>
                    <a:pt x="2659" y="10145"/>
                    <a:pt x="2577" y="10281"/>
                  </a:cubicBezTo>
                  <a:cubicBezTo>
                    <a:pt x="2198" y="10850"/>
                    <a:pt x="1791" y="11420"/>
                    <a:pt x="1384" y="11962"/>
                  </a:cubicBezTo>
                  <a:cubicBezTo>
                    <a:pt x="896" y="12613"/>
                    <a:pt x="462" y="13183"/>
                    <a:pt x="28" y="13698"/>
                  </a:cubicBezTo>
                  <a:cubicBezTo>
                    <a:pt x="1" y="13752"/>
                    <a:pt x="1" y="13779"/>
                    <a:pt x="1" y="13807"/>
                  </a:cubicBezTo>
                  <a:cubicBezTo>
                    <a:pt x="1" y="13834"/>
                    <a:pt x="28" y="13861"/>
                    <a:pt x="55" y="13915"/>
                  </a:cubicBezTo>
                  <a:cubicBezTo>
                    <a:pt x="1411" y="14213"/>
                    <a:pt x="2442" y="14403"/>
                    <a:pt x="3418" y="14539"/>
                  </a:cubicBezTo>
                  <a:cubicBezTo>
                    <a:pt x="4340" y="14675"/>
                    <a:pt x="5181" y="14756"/>
                    <a:pt x="5995" y="14756"/>
                  </a:cubicBezTo>
                  <a:cubicBezTo>
                    <a:pt x="6266" y="14756"/>
                    <a:pt x="6565" y="14756"/>
                    <a:pt x="6836" y="14729"/>
                  </a:cubicBezTo>
                  <a:cubicBezTo>
                    <a:pt x="7650" y="14675"/>
                    <a:pt x="8436" y="14539"/>
                    <a:pt x="9141" y="14376"/>
                  </a:cubicBezTo>
                  <a:cubicBezTo>
                    <a:pt x="9168" y="14376"/>
                    <a:pt x="9168" y="14376"/>
                    <a:pt x="9223" y="14349"/>
                  </a:cubicBezTo>
                  <a:cubicBezTo>
                    <a:pt x="9250" y="14349"/>
                    <a:pt x="9250" y="14322"/>
                    <a:pt x="9277" y="14268"/>
                  </a:cubicBezTo>
                  <a:cubicBezTo>
                    <a:pt x="9955" y="13508"/>
                    <a:pt x="10606" y="12640"/>
                    <a:pt x="11257" y="11745"/>
                  </a:cubicBezTo>
                  <a:cubicBezTo>
                    <a:pt x="11854" y="10850"/>
                    <a:pt x="12423" y="9928"/>
                    <a:pt x="12966" y="8951"/>
                  </a:cubicBezTo>
                  <a:lnTo>
                    <a:pt x="13020" y="8897"/>
                  </a:lnTo>
                  <a:lnTo>
                    <a:pt x="13047" y="8816"/>
                  </a:lnTo>
                  <a:lnTo>
                    <a:pt x="13074" y="8816"/>
                  </a:lnTo>
                  <a:cubicBezTo>
                    <a:pt x="13074" y="9521"/>
                    <a:pt x="13020" y="10281"/>
                    <a:pt x="12912" y="11121"/>
                  </a:cubicBezTo>
                  <a:cubicBezTo>
                    <a:pt x="12776" y="12098"/>
                    <a:pt x="12559" y="13129"/>
                    <a:pt x="12342" y="14186"/>
                  </a:cubicBezTo>
                  <a:lnTo>
                    <a:pt x="12342" y="14241"/>
                  </a:lnTo>
                  <a:lnTo>
                    <a:pt x="12342" y="14322"/>
                  </a:lnTo>
                  <a:cubicBezTo>
                    <a:pt x="12342" y="14349"/>
                    <a:pt x="12369" y="14349"/>
                    <a:pt x="12396" y="14349"/>
                  </a:cubicBezTo>
                  <a:cubicBezTo>
                    <a:pt x="13318" y="14593"/>
                    <a:pt x="14376" y="14892"/>
                    <a:pt x="15488" y="15027"/>
                  </a:cubicBezTo>
                  <a:cubicBezTo>
                    <a:pt x="16004" y="15081"/>
                    <a:pt x="16465" y="15136"/>
                    <a:pt x="16953" y="15136"/>
                  </a:cubicBezTo>
                  <a:lnTo>
                    <a:pt x="17089" y="15136"/>
                  </a:lnTo>
                  <a:cubicBezTo>
                    <a:pt x="17631" y="15136"/>
                    <a:pt x="18174" y="15054"/>
                    <a:pt x="18635" y="14919"/>
                  </a:cubicBezTo>
                  <a:cubicBezTo>
                    <a:pt x="18743" y="14892"/>
                    <a:pt x="18879" y="14864"/>
                    <a:pt x="18987" y="14810"/>
                  </a:cubicBezTo>
                  <a:cubicBezTo>
                    <a:pt x="19014" y="14810"/>
                    <a:pt x="19042" y="14783"/>
                    <a:pt x="19042" y="14756"/>
                  </a:cubicBezTo>
                  <a:lnTo>
                    <a:pt x="19042" y="14729"/>
                  </a:lnTo>
                  <a:cubicBezTo>
                    <a:pt x="19231" y="13861"/>
                    <a:pt x="19394" y="12966"/>
                    <a:pt x="19530" y="11962"/>
                  </a:cubicBezTo>
                  <a:cubicBezTo>
                    <a:pt x="19611" y="11148"/>
                    <a:pt x="19693" y="10308"/>
                    <a:pt x="19720" y="9467"/>
                  </a:cubicBezTo>
                  <a:cubicBezTo>
                    <a:pt x="19774" y="7704"/>
                    <a:pt x="19693" y="5968"/>
                    <a:pt x="19448" y="4340"/>
                  </a:cubicBezTo>
                  <a:cubicBezTo>
                    <a:pt x="19204" y="2849"/>
                    <a:pt x="18879" y="1465"/>
                    <a:pt x="18391" y="163"/>
                  </a:cubicBezTo>
                  <a:cubicBezTo>
                    <a:pt x="18391" y="136"/>
                    <a:pt x="18363" y="136"/>
                    <a:pt x="18363" y="109"/>
                  </a:cubicBezTo>
                  <a:lnTo>
                    <a:pt x="18309" y="109"/>
                  </a:lnTo>
                  <a:cubicBezTo>
                    <a:pt x="18255" y="109"/>
                    <a:pt x="18255" y="136"/>
                    <a:pt x="18228" y="136"/>
                  </a:cubicBezTo>
                  <a:lnTo>
                    <a:pt x="18228" y="218"/>
                  </a:lnTo>
                  <a:lnTo>
                    <a:pt x="18336" y="516"/>
                  </a:lnTo>
                  <a:cubicBezTo>
                    <a:pt x="18228" y="489"/>
                    <a:pt x="18119" y="489"/>
                    <a:pt x="17984" y="489"/>
                  </a:cubicBezTo>
                  <a:lnTo>
                    <a:pt x="17767" y="489"/>
                  </a:lnTo>
                  <a:cubicBezTo>
                    <a:pt x="17631" y="489"/>
                    <a:pt x="17441" y="516"/>
                    <a:pt x="17306" y="516"/>
                  </a:cubicBezTo>
                  <a:lnTo>
                    <a:pt x="17279" y="516"/>
                  </a:lnTo>
                  <a:cubicBezTo>
                    <a:pt x="17224" y="516"/>
                    <a:pt x="17143" y="543"/>
                    <a:pt x="17089" y="543"/>
                  </a:cubicBezTo>
                  <a:cubicBezTo>
                    <a:pt x="16845" y="570"/>
                    <a:pt x="16600" y="570"/>
                    <a:pt x="16411" y="624"/>
                  </a:cubicBezTo>
                  <a:cubicBezTo>
                    <a:pt x="16166" y="624"/>
                    <a:pt x="15922" y="652"/>
                    <a:pt x="15678" y="652"/>
                  </a:cubicBezTo>
                  <a:lnTo>
                    <a:pt x="15271" y="652"/>
                  </a:lnTo>
                  <a:cubicBezTo>
                    <a:pt x="14783" y="652"/>
                    <a:pt x="14241" y="652"/>
                    <a:pt x="13617" y="624"/>
                  </a:cubicBezTo>
                  <a:cubicBezTo>
                    <a:pt x="13318" y="624"/>
                    <a:pt x="12966" y="570"/>
                    <a:pt x="12559" y="543"/>
                  </a:cubicBezTo>
                  <a:lnTo>
                    <a:pt x="12152" y="516"/>
                  </a:lnTo>
                  <a:cubicBezTo>
                    <a:pt x="11962" y="516"/>
                    <a:pt x="11745" y="489"/>
                    <a:pt x="11528" y="489"/>
                  </a:cubicBezTo>
                  <a:cubicBezTo>
                    <a:pt x="10986" y="435"/>
                    <a:pt x="10226" y="380"/>
                    <a:pt x="9494" y="299"/>
                  </a:cubicBezTo>
                  <a:cubicBezTo>
                    <a:pt x="9358" y="299"/>
                    <a:pt x="9223" y="272"/>
                    <a:pt x="9087" y="245"/>
                  </a:cubicBezTo>
                  <a:lnTo>
                    <a:pt x="8897" y="245"/>
                  </a:lnTo>
                  <a:cubicBezTo>
                    <a:pt x="8816" y="245"/>
                    <a:pt x="8734" y="218"/>
                    <a:pt x="8626" y="218"/>
                  </a:cubicBezTo>
                  <a:cubicBezTo>
                    <a:pt x="8463" y="163"/>
                    <a:pt x="8328" y="163"/>
                    <a:pt x="8192" y="163"/>
                  </a:cubicBezTo>
                  <a:lnTo>
                    <a:pt x="8165" y="163"/>
                  </a:lnTo>
                  <a:cubicBezTo>
                    <a:pt x="8056" y="163"/>
                    <a:pt x="7921" y="163"/>
                    <a:pt x="7812" y="218"/>
                  </a:cubicBezTo>
                  <a:cubicBezTo>
                    <a:pt x="7812" y="163"/>
                    <a:pt x="7867" y="136"/>
                    <a:pt x="7867" y="109"/>
                  </a:cubicBezTo>
                  <a:lnTo>
                    <a:pt x="7867" y="28"/>
                  </a:lnTo>
                  <a:cubicBezTo>
                    <a:pt x="7900" y="39"/>
                    <a:pt x="7915" y="46"/>
                    <a:pt x="7920" y="46"/>
                  </a:cubicBezTo>
                  <a:cubicBezTo>
                    <a:pt x="7925" y="46"/>
                    <a:pt x="7910" y="32"/>
                    <a:pt x="78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7"/>
            <p:cNvSpPr/>
            <p:nvPr/>
          </p:nvSpPr>
          <p:spPr>
            <a:xfrm>
              <a:off x="1954445" y="4489348"/>
              <a:ext cx="853946" cy="727536"/>
            </a:xfrm>
            <a:custGeom>
              <a:rect b="b" l="l" r="r" t="t"/>
              <a:pathLst>
                <a:path extrusionOk="0" h="14105" w="18690">
                  <a:moveTo>
                    <a:pt x="7867" y="28"/>
                  </a:moveTo>
                  <a:cubicBezTo>
                    <a:pt x="7866" y="28"/>
                    <a:pt x="7866" y="28"/>
                    <a:pt x="7866" y="28"/>
                  </a:cubicBezTo>
                  <a:lnTo>
                    <a:pt x="7866" y="28"/>
                  </a:lnTo>
                  <a:cubicBezTo>
                    <a:pt x="7866" y="29"/>
                    <a:pt x="7867" y="30"/>
                    <a:pt x="7868" y="31"/>
                  </a:cubicBezTo>
                  <a:lnTo>
                    <a:pt x="7868" y="31"/>
                  </a:lnTo>
                  <a:cubicBezTo>
                    <a:pt x="7868" y="30"/>
                    <a:pt x="7867" y="29"/>
                    <a:pt x="7867" y="28"/>
                  </a:cubicBezTo>
                  <a:close/>
                  <a:moveTo>
                    <a:pt x="7840" y="0"/>
                  </a:moveTo>
                  <a:lnTo>
                    <a:pt x="7840" y="38"/>
                  </a:lnTo>
                  <a:lnTo>
                    <a:pt x="7840" y="38"/>
                  </a:lnTo>
                  <a:cubicBezTo>
                    <a:pt x="7849" y="32"/>
                    <a:pt x="7858" y="28"/>
                    <a:pt x="7866" y="28"/>
                  </a:cubicBezTo>
                  <a:lnTo>
                    <a:pt x="7866" y="28"/>
                  </a:lnTo>
                  <a:cubicBezTo>
                    <a:pt x="7858" y="20"/>
                    <a:pt x="7850" y="11"/>
                    <a:pt x="7840" y="0"/>
                  </a:cubicBezTo>
                  <a:close/>
                  <a:moveTo>
                    <a:pt x="7868" y="31"/>
                  </a:moveTo>
                  <a:lnTo>
                    <a:pt x="7868" y="31"/>
                  </a:lnTo>
                  <a:cubicBezTo>
                    <a:pt x="7880" y="53"/>
                    <a:pt x="7891" y="65"/>
                    <a:pt x="7893" y="65"/>
                  </a:cubicBezTo>
                  <a:cubicBezTo>
                    <a:pt x="7896" y="65"/>
                    <a:pt x="7890" y="54"/>
                    <a:pt x="7868" y="31"/>
                  </a:cubicBezTo>
                  <a:close/>
                  <a:moveTo>
                    <a:pt x="7840" y="38"/>
                  </a:moveTo>
                  <a:cubicBezTo>
                    <a:pt x="7812" y="55"/>
                    <a:pt x="7778" y="89"/>
                    <a:pt x="7758" y="109"/>
                  </a:cubicBezTo>
                  <a:cubicBezTo>
                    <a:pt x="7704" y="353"/>
                    <a:pt x="7623" y="624"/>
                    <a:pt x="7514" y="896"/>
                  </a:cubicBezTo>
                  <a:lnTo>
                    <a:pt x="7514" y="841"/>
                  </a:lnTo>
                  <a:cubicBezTo>
                    <a:pt x="7216" y="1736"/>
                    <a:pt x="6836" y="2577"/>
                    <a:pt x="6538" y="3228"/>
                  </a:cubicBezTo>
                  <a:cubicBezTo>
                    <a:pt x="6375" y="3554"/>
                    <a:pt x="6212" y="3933"/>
                    <a:pt x="6076" y="4205"/>
                  </a:cubicBezTo>
                  <a:lnTo>
                    <a:pt x="5995" y="4340"/>
                  </a:lnTo>
                  <a:cubicBezTo>
                    <a:pt x="5941" y="4476"/>
                    <a:pt x="5859" y="4584"/>
                    <a:pt x="5832" y="4720"/>
                  </a:cubicBezTo>
                  <a:lnTo>
                    <a:pt x="5805" y="4747"/>
                  </a:lnTo>
                  <a:cubicBezTo>
                    <a:pt x="5670" y="4991"/>
                    <a:pt x="5561" y="5208"/>
                    <a:pt x="5426" y="5452"/>
                  </a:cubicBezTo>
                  <a:cubicBezTo>
                    <a:pt x="4639" y="7026"/>
                    <a:pt x="3798" y="8517"/>
                    <a:pt x="2876" y="9874"/>
                  </a:cubicBezTo>
                  <a:cubicBezTo>
                    <a:pt x="2767" y="10009"/>
                    <a:pt x="2686" y="10172"/>
                    <a:pt x="2578" y="10308"/>
                  </a:cubicBezTo>
                  <a:cubicBezTo>
                    <a:pt x="2198" y="10877"/>
                    <a:pt x="1791" y="11447"/>
                    <a:pt x="1384" y="11989"/>
                  </a:cubicBezTo>
                  <a:cubicBezTo>
                    <a:pt x="923" y="12640"/>
                    <a:pt x="462" y="13210"/>
                    <a:pt x="28" y="13725"/>
                  </a:cubicBezTo>
                  <a:cubicBezTo>
                    <a:pt x="1" y="13779"/>
                    <a:pt x="1" y="13806"/>
                    <a:pt x="1" y="13834"/>
                  </a:cubicBezTo>
                  <a:cubicBezTo>
                    <a:pt x="1" y="13861"/>
                    <a:pt x="28" y="13888"/>
                    <a:pt x="55" y="13942"/>
                  </a:cubicBezTo>
                  <a:cubicBezTo>
                    <a:pt x="299" y="13996"/>
                    <a:pt x="543" y="14023"/>
                    <a:pt x="787" y="14105"/>
                  </a:cubicBezTo>
                  <a:lnTo>
                    <a:pt x="1140" y="13617"/>
                  </a:lnTo>
                  <a:lnTo>
                    <a:pt x="1411" y="13264"/>
                  </a:lnTo>
                  <a:lnTo>
                    <a:pt x="1465" y="13210"/>
                  </a:lnTo>
                  <a:cubicBezTo>
                    <a:pt x="1954" y="12586"/>
                    <a:pt x="2469" y="11908"/>
                    <a:pt x="2984" y="11230"/>
                  </a:cubicBezTo>
                  <a:cubicBezTo>
                    <a:pt x="4042" y="9765"/>
                    <a:pt x="4856" y="8653"/>
                    <a:pt x="5534" y="7568"/>
                  </a:cubicBezTo>
                  <a:cubicBezTo>
                    <a:pt x="5941" y="6890"/>
                    <a:pt x="6293" y="6266"/>
                    <a:pt x="6646" y="5615"/>
                  </a:cubicBezTo>
                  <a:cubicBezTo>
                    <a:pt x="7026" y="4937"/>
                    <a:pt x="7324" y="4313"/>
                    <a:pt x="7595" y="3635"/>
                  </a:cubicBezTo>
                  <a:cubicBezTo>
                    <a:pt x="7731" y="3282"/>
                    <a:pt x="7867" y="2957"/>
                    <a:pt x="8002" y="2631"/>
                  </a:cubicBezTo>
                  <a:cubicBezTo>
                    <a:pt x="8138" y="2306"/>
                    <a:pt x="8246" y="1953"/>
                    <a:pt x="8328" y="1601"/>
                  </a:cubicBezTo>
                  <a:lnTo>
                    <a:pt x="8328" y="1547"/>
                  </a:lnTo>
                  <a:lnTo>
                    <a:pt x="8382" y="1547"/>
                  </a:lnTo>
                  <a:cubicBezTo>
                    <a:pt x="8409" y="1547"/>
                    <a:pt x="8409" y="1547"/>
                    <a:pt x="8409" y="1601"/>
                  </a:cubicBezTo>
                  <a:cubicBezTo>
                    <a:pt x="8789" y="1818"/>
                    <a:pt x="9223" y="2035"/>
                    <a:pt x="9657" y="2198"/>
                  </a:cubicBezTo>
                  <a:cubicBezTo>
                    <a:pt x="10552" y="2550"/>
                    <a:pt x="11447" y="2740"/>
                    <a:pt x="12369" y="2848"/>
                  </a:cubicBezTo>
                  <a:cubicBezTo>
                    <a:pt x="12749" y="2876"/>
                    <a:pt x="13102" y="2903"/>
                    <a:pt x="13454" y="2903"/>
                  </a:cubicBezTo>
                  <a:cubicBezTo>
                    <a:pt x="13997" y="2903"/>
                    <a:pt x="14512" y="2876"/>
                    <a:pt x="15000" y="2767"/>
                  </a:cubicBezTo>
                  <a:cubicBezTo>
                    <a:pt x="15380" y="2713"/>
                    <a:pt x="15733" y="2631"/>
                    <a:pt x="16058" y="2550"/>
                  </a:cubicBezTo>
                  <a:cubicBezTo>
                    <a:pt x="16411" y="2442"/>
                    <a:pt x="16736" y="2306"/>
                    <a:pt x="17035" y="2170"/>
                  </a:cubicBezTo>
                  <a:cubicBezTo>
                    <a:pt x="17333" y="2035"/>
                    <a:pt x="17577" y="1899"/>
                    <a:pt x="17821" y="1764"/>
                  </a:cubicBezTo>
                  <a:cubicBezTo>
                    <a:pt x="18065" y="1628"/>
                    <a:pt x="18309" y="1465"/>
                    <a:pt x="18526" y="1248"/>
                  </a:cubicBezTo>
                  <a:cubicBezTo>
                    <a:pt x="18608" y="1221"/>
                    <a:pt x="18635" y="1194"/>
                    <a:pt x="18689" y="1113"/>
                  </a:cubicBezTo>
                  <a:cubicBezTo>
                    <a:pt x="18581" y="787"/>
                    <a:pt x="18472" y="434"/>
                    <a:pt x="18336" y="136"/>
                  </a:cubicBezTo>
                  <a:cubicBezTo>
                    <a:pt x="18336" y="109"/>
                    <a:pt x="18309" y="109"/>
                    <a:pt x="18309" y="55"/>
                  </a:cubicBezTo>
                  <a:lnTo>
                    <a:pt x="18228" y="55"/>
                  </a:lnTo>
                  <a:cubicBezTo>
                    <a:pt x="18201" y="55"/>
                    <a:pt x="18201" y="109"/>
                    <a:pt x="18174" y="109"/>
                  </a:cubicBezTo>
                  <a:lnTo>
                    <a:pt x="18174" y="163"/>
                  </a:lnTo>
                  <a:lnTo>
                    <a:pt x="18282" y="462"/>
                  </a:lnTo>
                  <a:cubicBezTo>
                    <a:pt x="18174" y="434"/>
                    <a:pt x="18065" y="434"/>
                    <a:pt x="17930" y="434"/>
                  </a:cubicBezTo>
                  <a:lnTo>
                    <a:pt x="17686" y="434"/>
                  </a:lnTo>
                  <a:cubicBezTo>
                    <a:pt x="17550" y="434"/>
                    <a:pt x="17387" y="462"/>
                    <a:pt x="17279" y="462"/>
                  </a:cubicBezTo>
                  <a:lnTo>
                    <a:pt x="17252" y="462"/>
                  </a:lnTo>
                  <a:cubicBezTo>
                    <a:pt x="17197" y="462"/>
                    <a:pt x="17116" y="516"/>
                    <a:pt x="17062" y="516"/>
                  </a:cubicBezTo>
                  <a:cubicBezTo>
                    <a:pt x="16818" y="543"/>
                    <a:pt x="16573" y="543"/>
                    <a:pt x="16384" y="570"/>
                  </a:cubicBezTo>
                  <a:cubicBezTo>
                    <a:pt x="16167" y="570"/>
                    <a:pt x="15922" y="597"/>
                    <a:pt x="15651" y="597"/>
                  </a:cubicBezTo>
                  <a:lnTo>
                    <a:pt x="15244" y="597"/>
                  </a:lnTo>
                  <a:cubicBezTo>
                    <a:pt x="14756" y="597"/>
                    <a:pt x="14214" y="597"/>
                    <a:pt x="13590" y="570"/>
                  </a:cubicBezTo>
                  <a:cubicBezTo>
                    <a:pt x="13291" y="570"/>
                    <a:pt x="12939" y="543"/>
                    <a:pt x="12532" y="516"/>
                  </a:cubicBezTo>
                  <a:lnTo>
                    <a:pt x="12125" y="462"/>
                  </a:lnTo>
                  <a:cubicBezTo>
                    <a:pt x="11935" y="462"/>
                    <a:pt x="11718" y="434"/>
                    <a:pt x="11501" y="434"/>
                  </a:cubicBezTo>
                  <a:cubicBezTo>
                    <a:pt x="10986" y="407"/>
                    <a:pt x="10226" y="326"/>
                    <a:pt x="9467" y="272"/>
                  </a:cubicBezTo>
                  <a:cubicBezTo>
                    <a:pt x="9331" y="272"/>
                    <a:pt x="9196" y="245"/>
                    <a:pt x="9060" y="190"/>
                  </a:cubicBezTo>
                  <a:lnTo>
                    <a:pt x="8870" y="190"/>
                  </a:lnTo>
                  <a:cubicBezTo>
                    <a:pt x="8789" y="190"/>
                    <a:pt x="8707" y="163"/>
                    <a:pt x="8599" y="163"/>
                  </a:cubicBezTo>
                  <a:cubicBezTo>
                    <a:pt x="8436" y="136"/>
                    <a:pt x="8301" y="136"/>
                    <a:pt x="8165" y="136"/>
                  </a:cubicBezTo>
                  <a:lnTo>
                    <a:pt x="8138" y="136"/>
                  </a:lnTo>
                  <a:cubicBezTo>
                    <a:pt x="8029" y="136"/>
                    <a:pt x="7894" y="136"/>
                    <a:pt x="7785" y="163"/>
                  </a:cubicBezTo>
                  <a:cubicBezTo>
                    <a:pt x="7785" y="136"/>
                    <a:pt x="7840" y="109"/>
                    <a:pt x="7840" y="55"/>
                  </a:cubicBezTo>
                  <a:lnTo>
                    <a:pt x="7840" y="3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7"/>
            <p:cNvSpPr/>
            <p:nvPr/>
          </p:nvSpPr>
          <p:spPr>
            <a:xfrm>
              <a:off x="2518366" y="4852465"/>
              <a:ext cx="131404" cy="304952"/>
            </a:xfrm>
            <a:custGeom>
              <a:rect b="b" l="l" r="r" t="t"/>
              <a:pathLst>
                <a:path extrusionOk="0" h="6674" w="2876">
                  <a:moveTo>
                    <a:pt x="2875" y="1"/>
                  </a:moveTo>
                  <a:cubicBezTo>
                    <a:pt x="2740" y="55"/>
                    <a:pt x="2631" y="82"/>
                    <a:pt x="2495" y="136"/>
                  </a:cubicBezTo>
                  <a:cubicBezTo>
                    <a:pt x="2333" y="191"/>
                    <a:pt x="2170" y="272"/>
                    <a:pt x="2007" y="299"/>
                  </a:cubicBezTo>
                  <a:cubicBezTo>
                    <a:pt x="1628" y="408"/>
                    <a:pt x="1248" y="462"/>
                    <a:pt x="949" y="489"/>
                  </a:cubicBezTo>
                  <a:cubicBezTo>
                    <a:pt x="868" y="679"/>
                    <a:pt x="841" y="814"/>
                    <a:pt x="787" y="950"/>
                  </a:cubicBezTo>
                  <a:cubicBezTo>
                    <a:pt x="732" y="1655"/>
                    <a:pt x="705" y="2388"/>
                    <a:pt x="570" y="3228"/>
                  </a:cubicBezTo>
                  <a:cubicBezTo>
                    <a:pt x="434" y="4232"/>
                    <a:pt x="244" y="5236"/>
                    <a:pt x="0" y="6293"/>
                  </a:cubicBezTo>
                  <a:lnTo>
                    <a:pt x="0" y="6375"/>
                  </a:lnTo>
                  <a:lnTo>
                    <a:pt x="0" y="6429"/>
                  </a:lnTo>
                  <a:cubicBezTo>
                    <a:pt x="0" y="6456"/>
                    <a:pt x="27" y="6456"/>
                    <a:pt x="54" y="6456"/>
                  </a:cubicBezTo>
                  <a:cubicBezTo>
                    <a:pt x="298" y="6538"/>
                    <a:pt x="543" y="6592"/>
                    <a:pt x="814" y="6673"/>
                  </a:cubicBezTo>
                  <a:cubicBezTo>
                    <a:pt x="841" y="6429"/>
                    <a:pt x="868" y="6158"/>
                    <a:pt x="949" y="5914"/>
                  </a:cubicBezTo>
                  <a:cubicBezTo>
                    <a:pt x="1058" y="5317"/>
                    <a:pt x="1112" y="4775"/>
                    <a:pt x="1139" y="4232"/>
                  </a:cubicBezTo>
                  <a:cubicBezTo>
                    <a:pt x="1221" y="3608"/>
                    <a:pt x="1248" y="3039"/>
                    <a:pt x="1248" y="2496"/>
                  </a:cubicBezTo>
                  <a:cubicBezTo>
                    <a:pt x="1248" y="1927"/>
                    <a:pt x="1248" y="1357"/>
                    <a:pt x="1221" y="760"/>
                  </a:cubicBezTo>
                  <a:cubicBezTo>
                    <a:pt x="1221" y="760"/>
                    <a:pt x="1194" y="760"/>
                    <a:pt x="1194" y="733"/>
                  </a:cubicBezTo>
                  <a:cubicBezTo>
                    <a:pt x="1248" y="733"/>
                    <a:pt x="1275" y="706"/>
                    <a:pt x="1356" y="706"/>
                  </a:cubicBezTo>
                  <a:cubicBezTo>
                    <a:pt x="1519" y="652"/>
                    <a:pt x="1682" y="597"/>
                    <a:pt x="1872" y="570"/>
                  </a:cubicBezTo>
                  <a:cubicBezTo>
                    <a:pt x="2034" y="489"/>
                    <a:pt x="2170" y="435"/>
                    <a:pt x="2333" y="353"/>
                  </a:cubicBezTo>
                  <a:cubicBezTo>
                    <a:pt x="2441" y="299"/>
                    <a:pt x="2550" y="218"/>
                    <a:pt x="2631" y="191"/>
                  </a:cubicBezTo>
                  <a:cubicBezTo>
                    <a:pt x="2740" y="82"/>
                    <a:pt x="2821" y="55"/>
                    <a:pt x="28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7"/>
            <p:cNvSpPr/>
            <p:nvPr/>
          </p:nvSpPr>
          <p:spPr>
            <a:xfrm>
              <a:off x="2821984" y="4029566"/>
              <a:ext cx="371825" cy="272693"/>
            </a:xfrm>
            <a:custGeom>
              <a:rect b="b" l="l" r="r" t="t"/>
              <a:pathLst>
                <a:path extrusionOk="0" h="5968" w="8138">
                  <a:moveTo>
                    <a:pt x="1547" y="1"/>
                  </a:moveTo>
                  <a:cubicBezTo>
                    <a:pt x="1519" y="1"/>
                    <a:pt x="1519" y="1"/>
                    <a:pt x="1492" y="28"/>
                  </a:cubicBezTo>
                  <a:cubicBezTo>
                    <a:pt x="1492" y="55"/>
                    <a:pt x="1465" y="55"/>
                    <a:pt x="1465" y="109"/>
                  </a:cubicBezTo>
                  <a:cubicBezTo>
                    <a:pt x="1465" y="136"/>
                    <a:pt x="1465" y="136"/>
                    <a:pt x="1492" y="163"/>
                  </a:cubicBezTo>
                  <a:cubicBezTo>
                    <a:pt x="1736" y="380"/>
                    <a:pt x="2008" y="543"/>
                    <a:pt x="2279" y="706"/>
                  </a:cubicBezTo>
                  <a:cubicBezTo>
                    <a:pt x="2035" y="814"/>
                    <a:pt x="1818" y="1004"/>
                    <a:pt x="1628" y="1248"/>
                  </a:cubicBezTo>
                  <a:cubicBezTo>
                    <a:pt x="1519" y="1384"/>
                    <a:pt x="1411" y="1519"/>
                    <a:pt x="1330" y="1736"/>
                  </a:cubicBezTo>
                  <a:cubicBezTo>
                    <a:pt x="1221" y="1899"/>
                    <a:pt x="1140" y="2062"/>
                    <a:pt x="1085" y="2225"/>
                  </a:cubicBezTo>
                  <a:cubicBezTo>
                    <a:pt x="950" y="2577"/>
                    <a:pt x="868" y="2903"/>
                    <a:pt x="814" y="3283"/>
                  </a:cubicBezTo>
                  <a:cubicBezTo>
                    <a:pt x="787" y="3635"/>
                    <a:pt x="733" y="3933"/>
                    <a:pt x="733" y="4232"/>
                  </a:cubicBezTo>
                  <a:cubicBezTo>
                    <a:pt x="543" y="4123"/>
                    <a:pt x="326" y="4042"/>
                    <a:pt x="136" y="3906"/>
                  </a:cubicBezTo>
                  <a:lnTo>
                    <a:pt x="109" y="3906"/>
                  </a:lnTo>
                  <a:cubicBezTo>
                    <a:pt x="55" y="3906"/>
                    <a:pt x="28" y="3933"/>
                    <a:pt x="28" y="3933"/>
                  </a:cubicBezTo>
                  <a:cubicBezTo>
                    <a:pt x="0" y="3961"/>
                    <a:pt x="28" y="4042"/>
                    <a:pt x="55" y="4069"/>
                  </a:cubicBezTo>
                  <a:cubicBezTo>
                    <a:pt x="1058" y="4639"/>
                    <a:pt x="1953" y="5046"/>
                    <a:pt x="2821" y="5344"/>
                  </a:cubicBezTo>
                  <a:cubicBezTo>
                    <a:pt x="3282" y="5534"/>
                    <a:pt x="3771" y="5642"/>
                    <a:pt x="4232" y="5751"/>
                  </a:cubicBezTo>
                  <a:cubicBezTo>
                    <a:pt x="4720" y="5859"/>
                    <a:pt x="5208" y="5941"/>
                    <a:pt x="5696" y="5968"/>
                  </a:cubicBezTo>
                  <a:lnTo>
                    <a:pt x="6266" y="5968"/>
                  </a:lnTo>
                  <a:cubicBezTo>
                    <a:pt x="6754" y="5968"/>
                    <a:pt x="7215" y="5941"/>
                    <a:pt x="7704" y="5859"/>
                  </a:cubicBezTo>
                  <a:cubicBezTo>
                    <a:pt x="7731" y="5859"/>
                    <a:pt x="7731" y="5859"/>
                    <a:pt x="7758" y="5832"/>
                  </a:cubicBezTo>
                  <a:cubicBezTo>
                    <a:pt x="7785" y="5832"/>
                    <a:pt x="7785" y="5832"/>
                    <a:pt x="7785" y="5805"/>
                  </a:cubicBezTo>
                  <a:cubicBezTo>
                    <a:pt x="7975" y="5534"/>
                    <a:pt x="8029" y="5208"/>
                    <a:pt x="8110" y="4801"/>
                  </a:cubicBezTo>
                  <a:cubicBezTo>
                    <a:pt x="8138" y="4639"/>
                    <a:pt x="8138" y="4449"/>
                    <a:pt x="8138" y="4232"/>
                  </a:cubicBezTo>
                  <a:cubicBezTo>
                    <a:pt x="8138" y="4042"/>
                    <a:pt x="8110" y="3825"/>
                    <a:pt x="8056" y="3662"/>
                  </a:cubicBezTo>
                  <a:cubicBezTo>
                    <a:pt x="8029" y="3391"/>
                    <a:pt x="7975" y="3120"/>
                    <a:pt x="7866" y="2903"/>
                  </a:cubicBezTo>
                  <a:cubicBezTo>
                    <a:pt x="7839" y="2821"/>
                    <a:pt x="7758" y="2686"/>
                    <a:pt x="7704" y="2577"/>
                  </a:cubicBezTo>
                  <a:cubicBezTo>
                    <a:pt x="7622" y="2469"/>
                    <a:pt x="7568" y="2415"/>
                    <a:pt x="7487" y="2306"/>
                  </a:cubicBezTo>
                  <a:lnTo>
                    <a:pt x="7460" y="2252"/>
                  </a:lnTo>
                  <a:cubicBezTo>
                    <a:pt x="7460" y="2225"/>
                    <a:pt x="7405" y="2225"/>
                    <a:pt x="7378" y="2225"/>
                  </a:cubicBezTo>
                  <a:lnTo>
                    <a:pt x="7324" y="2225"/>
                  </a:lnTo>
                  <a:cubicBezTo>
                    <a:pt x="7107" y="2225"/>
                    <a:pt x="6917" y="2225"/>
                    <a:pt x="6700" y="2198"/>
                  </a:cubicBezTo>
                  <a:cubicBezTo>
                    <a:pt x="6022" y="2116"/>
                    <a:pt x="5290" y="1953"/>
                    <a:pt x="4530" y="1655"/>
                  </a:cubicBezTo>
                  <a:cubicBezTo>
                    <a:pt x="3906" y="1411"/>
                    <a:pt x="3228" y="1086"/>
                    <a:pt x="2604" y="706"/>
                  </a:cubicBezTo>
                  <a:lnTo>
                    <a:pt x="2604" y="679"/>
                  </a:lnTo>
                  <a:cubicBezTo>
                    <a:pt x="2604" y="624"/>
                    <a:pt x="2577" y="597"/>
                    <a:pt x="2550" y="597"/>
                  </a:cubicBezTo>
                  <a:lnTo>
                    <a:pt x="2496" y="597"/>
                  </a:lnTo>
                  <a:cubicBezTo>
                    <a:pt x="2333" y="489"/>
                    <a:pt x="2170" y="353"/>
                    <a:pt x="2008" y="272"/>
                  </a:cubicBezTo>
                  <a:cubicBezTo>
                    <a:pt x="1899" y="190"/>
                    <a:pt x="1791" y="82"/>
                    <a:pt x="1682" y="28"/>
                  </a:cubicBezTo>
                  <a:cubicBezTo>
                    <a:pt x="1601" y="28"/>
                    <a:pt x="1547" y="1"/>
                    <a:pt x="1547" y="1"/>
                  </a:cubicBezTo>
                  <a:close/>
                </a:path>
              </a:pathLst>
            </a:custGeom>
            <a:solidFill>
              <a:srgbClr val="FAC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7"/>
            <p:cNvSpPr/>
            <p:nvPr/>
          </p:nvSpPr>
          <p:spPr>
            <a:xfrm>
              <a:off x="2823218" y="4179525"/>
              <a:ext cx="369358" cy="122730"/>
            </a:xfrm>
            <a:custGeom>
              <a:rect b="b" l="l" r="r" t="t"/>
              <a:pathLst>
                <a:path extrusionOk="0" h="2686" w="8084">
                  <a:moveTo>
                    <a:pt x="787" y="1"/>
                  </a:moveTo>
                  <a:cubicBezTo>
                    <a:pt x="706" y="326"/>
                    <a:pt x="679" y="651"/>
                    <a:pt x="706" y="923"/>
                  </a:cubicBezTo>
                  <a:cubicBezTo>
                    <a:pt x="489" y="787"/>
                    <a:pt x="299" y="679"/>
                    <a:pt x="136" y="570"/>
                  </a:cubicBezTo>
                  <a:lnTo>
                    <a:pt x="109" y="570"/>
                  </a:lnTo>
                  <a:cubicBezTo>
                    <a:pt x="82" y="570"/>
                    <a:pt x="28" y="624"/>
                    <a:pt x="28" y="624"/>
                  </a:cubicBezTo>
                  <a:cubicBezTo>
                    <a:pt x="1" y="651"/>
                    <a:pt x="28" y="706"/>
                    <a:pt x="82" y="760"/>
                  </a:cubicBezTo>
                  <a:cubicBezTo>
                    <a:pt x="1058" y="1330"/>
                    <a:pt x="1926" y="1736"/>
                    <a:pt x="2821" y="2035"/>
                  </a:cubicBezTo>
                  <a:cubicBezTo>
                    <a:pt x="3283" y="2198"/>
                    <a:pt x="3771" y="2333"/>
                    <a:pt x="4232" y="2442"/>
                  </a:cubicBezTo>
                  <a:cubicBezTo>
                    <a:pt x="4720" y="2550"/>
                    <a:pt x="5235" y="2604"/>
                    <a:pt x="5697" y="2659"/>
                  </a:cubicBezTo>
                  <a:cubicBezTo>
                    <a:pt x="5914" y="2659"/>
                    <a:pt x="6076" y="2686"/>
                    <a:pt x="6266" y="2686"/>
                  </a:cubicBezTo>
                  <a:cubicBezTo>
                    <a:pt x="6754" y="2686"/>
                    <a:pt x="7216" y="2659"/>
                    <a:pt x="7704" y="2577"/>
                  </a:cubicBezTo>
                  <a:cubicBezTo>
                    <a:pt x="7704" y="2577"/>
                    <a:pt x="7731" y="2577"/>
                    <a:pt x="7758" y="2550"/>
                  </a:cubicBezTo>
                  <a:cubicBezTo>
                    <a:pt x="7812" y="2550"/>
                    <a:pt x="7812" y="2523"/>
                    <a:pt x="7812" y="2523"/>
                  </a:cubicBezTo>
                  <a:cubicBezTo>
                    <a:pt x="7948" y="2279"/>
                    <a:pt x="8029" y="2008"/>
                    <a:pt x="8083" y="1655"/>
                  </a:cubicBezTo>
                  <a:lnTo>
                    <a:pt x="8083" y="1655"/>
                  </a:lnTo>
                  <a:cubicBezTo>
                    <a:pt x="7948" y="1709"/>
                    <a:pt x="7839" y="1709"/>
                    <a:pt x="7704" y="1736"/>
                  </a:cubicBezTo>
                  <a:cubicBezTo>
                    <a:pt x="7446" y="1764"/>
                    <a:pt x="7188" y="1777"/>
                    <a:pt x="6927" y="1777"/>
                  </a:cubicBezTo>
                  <a:cubicBezTo>
                    <a:pt x="6666" y="1777"/>
                    <a:pt x="6402" y="1764"/>
                    <a:pt x="6131" y="1736"/>
                  </a:cubicBezTo>
                  <a:cubicBezTo>
                    <a:pt x="5642" y="1709"/>
                    <a:pt x="5127" y="1628"/>
                    <a:pt x="4639" y="1492"/>
                  </a:cubicBezTo>
                  <a:cubicBezTo>
                    <a:pt x="4422" y="1465"/>
                    <a:pt x="4205" y="1384"/>
                    <a:pt x="3961" y="1330"/>
                  </a:cubicBezTo>
                  <a:cubicBezTo>
                    <a:pt x="3689" y="1248"/>
                    <a:pt x="3472" y="1194"/>
                    <a:pt x="3201" y="1085"/>
                  </a:cubicBezTo>
                  <a:cubicBezTo>
                    <a:pt x="2604" y="923"/>
                    <a:pt x="2062" y="679"/>
                    <a:pt x="1520" y="407"/>
                  </a:cubicBezTo>
                  <a:cubicBezTo>
                    <a:pt x="1248" y="272"/>
                    <a:pt x="1031" y="136"/>
                    <a:pt x="787" y="1"/>
                  </a:cubicBezTo>
                  <a:close/>
                </a:path>
              </a:pathLst>
            </a:custGeom>
            <a:solidFill>
              <a:srgbClr val="FAA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7"/>
            <p:cNvSpPr/>
            <p:nvPr/>
          </p:nvSpPr>
          <p:spPr>
            <a:xfrm>
              <a:off x="2626151" y="3863478"/>
              <a:ext cx="313616" cy="385508"/>
            </a:xfrm>
            <a:custGeom>
              <a:rect b="b" l="l" r="r" t="t"/>
              <a:pathLst>
                <a:path extrusionOk="0" h="8437" w="6864">
                  <a:moveTo>
                    <a:pt x="55" y="1"/>
                  </a:moveTo>
                  <a:cubicBezTo>
                    <a:pt x="136" y="82"/>
                    <a:pt x="109" y="82"/>
                    <a:pt x="109" y="82"/>
                  </a:cubicBezTo>
                  <a:lnTo>
                    <a:pt x="55" y="82"/>
                  </a:lnTo>
                  <a:cubicBezTo>
                    <a:pt x="1" y="82"/>
                    <a:pt x="1" y="109"/>
                    <a:pt x="1" y="137"/>
                  </a:cubicBezTo>
                  <a:lnTo>
                    <a:pt x="1" y="164"/>
                  </a:lnTo>
                  <a:lnTo>
                    <a:pt x="1" y="272"/>
                  </a:lnTo>
                  <a:cubicBezTo>
                    <a:pt x="55" y="354"/>
                    <a:pt x="109" y="435"/>
                    <a:pt x="136" y="516"/>
                  </a:cubicBezTo>
                  <a:cubicBezTo>
                    <a:pt x="191" y="625"/>
                    <a:pt x="245" y="706"/>
                    <a:pt x="272" y="842"/>
                  </a:cubicBezTo>
                  <a:lnTo>
                    <a:pt x="272" y="896"/>
                  </a:lnTo>
                  <a:cubicBezTo>
                    <a:pt x="353" y="1032"/>
                    <a:pt x="381" y="1167"/>
                    <a:pt x="408" y="1249"/>
                  </a:cubicBezTo>
                  <a:cubicBezTo>
                    <a:pt x="516" y="1574"/>
                    <a:pt x="625" y="1845"/>
                    <a:pt x="652" y="2062"/>
                  </a:cubicBezTo>
                  <a:cubicBezTo>
                    <a:pt x="787" y="2551"/>
                    <a:pt x="950" y="3093"/>
                    <a:pt x="1194" y="3690"/>
                  </a:cubicBezTo>
                  <a:cubicBezTo>
                    <a:pt x="1303" y="3961"/>
                    <a:pt x="1411" y="4232"/>
                    <a:pt x="1493" y="4476"/>
                  </a:cubicBezTo>
                  <a:lnTo>
                    <a:pt x="1601" y="4748"/>
                  </a:lnTo>
                  <a:cubicBezTo>
                    <a:pt x="1683" y="4883"/>
                    <a:pt x="1710" y="5019"/>
                    <a:pt x="1764" y="5154"/>
                  </a:cubicBezTo>
                  <a:cubicBezTo>
                    <a:pt x="1900" y="5453"/>
                    <a:pt x="2089" y="5914"/>
                    <a:pt x="2279" y="6321"/>
                  </a:cubicBezTo>
                  <a:cubicBezTo>
                    <a:pt x="2496" y="6728"/>
                    <a:pt x="2686" y="7053"/>
                    <a:pt x="2930" y="7352"/>
                  </a:cubicBezTo>
                  <a:cubicBezTo>
                    <a:pt x="3066" y="7541"/>
                    <a:pt x="3201" y="7677"/>
                    <a:pt x="3337" y="7813"/>
                  </a:cubicBezTo>
                  <a:cubicBezTo>
                    <a:pt x="3473" y="7921"/>
                    <a:pt x="3635" y="8057"/>
                    <a:pt x="3852" y="8165"/>
                  </a:cubicBezTo>
                  <a:cubicBezTo>
                    <a:pt x="4042" y="8274"/>
                    <a:pt x="4259" y="8382"/>
                    <a:pt x="4476" y="8436"/>
                  </a:cubicBezTo>
                  <a:lnTo>
                    <a:pt x="4585" y="8436"/>
                  </a:lnTo>
                  <a:cubicBezTo>
                    <a:pt x="4992" y="8247"/>
                    <a:pt x="5371" y="7894"/>
                    <a:pt x="5670" y="7460"/>
                  </a:cubicBezTo>
                  <a:cubicBezTo>
                    <a:pt x="5941" y="7135"/>
                    <a:pt x="6185" y="6701"/>
                    <a:pt x="6348" y="6267"/>
                  </a:cubicBezTo>
                  <a:cubicBezTo>
                    <a:pt x="6565" y="5833"/>
                    <a:pt x="6700" y="5371"/>
                    <a:pt x="6755" y="4910"/>
                  </a:cubicBezTo>
                  <a:cubicBezTo>
                    <a:pt x="6836" y="4449"/>
                    <a:pt x="6863" y="3961"/>
                    <a:pt x="6782" y="3554"/>
                  </a:cubicBezTo>
                  <a:cubicBezTo>
                    <a:pt x="6782" y="3500"/>
                    <a:pt x="6782" y="3473"/>
                    <a:pt x="6755" y="3391"/>
                  </a:cubicBezTo>
                  <a:cubicBezTo>
                    <a:pt x="6755" y="3364"/>
                    <a:pt x="6755" y="3364"/>
                    <a:pt x="6728" y="3337"/>
                  </a:cubicBezTo>
                  <a:lnTo>
                    <a:pt x="6700" y="3283"/>
                  </a:lnTo>
                  <a:cubicBezTo>
                    <a:pt x="6700" y="3283"/>
                    <a:pt x="6646" y="3283"/>
                    <a:pt x="6646" y="3256"/>
                  </a:cubicBezTo>
                  <a:lnTo>
                    <a:pt x="6592" y="3229"/>
                  </a:lnTo>
                  <a:cubicBezTo>
                    <a:pt x="6104" y="3012"/>
                    <a:pt x="5670" y="2740"/>
                    <a:pt x="5236" y="2469"/>
                  </a:cubicBezTo>
                  <a:lnTo>
                    <a:pt x="5100" y="2415"/>
                  </a:lnTo>
                  <a:cubicBezTo>
                    <a:pt x="4937" y="2306"/>
                    <a:pt x="4720" y="2198"/>
                    <a:pt x="4558" y="2062"/>
                  </a:cubicBezTo>
                  <a:cubicBezTo>
                    <a:pt x="4259" y="1900"/>
                    <a:pt x="3988" y="1737"/>
                    <a:pt x="3663" y="1547"/>
                  </a:cubicBezTo>
                  <a:cubicBezTo>
                    <a:pt x="3093" y="1249"/>
                    <a:pt x="2659" y="977"/>
                    <a:pt x="2225" y="788"/>
                  </a:cubicBezTo>
                  <a:cubicBezTo>
                    <a:pt x="1954" y="652"/>
                    <a:pt x="1710" y="543"/>
                    <a:pt x="1466" y="435"/>
                  </a:cubicBezTo>
                  <a:cubicBezTo>
                    <a:pt x="1221" y="326"/>
                    <a:pt x="1004" y="245"/>
                    <a:pt x="733" y="137"/>
                  </a:cubicBezTo>
                  <a:cubicBezTo>
                    <a:pt x="516" y="82"/>
                    <a:pt x="272" y="28"/>
                    <a:pt x="82" y="1"/>
                  </a:cubicBezTo>
                  <a:close/>
                </a:path>
              </a:pathLst>
            </a:custGeom>
            <a:solidFill>
              <a:srgbClr val="31BF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7"/>
            <p:cNvSpPr/>
            <p:nvPr/>
          </p:nvSpPr>
          <p:spPr>
            <a:xfrm>
              <a:off x="2622450" y="3872616"/>
              <a:ext cx="276424" cy="380070"/>
            </a:xfrm>
            <a:custGeom>
              <a:rect b="b" l="l" r="r" t="t"/>
              <a:pathLst>
                <a:path extrusionOk="0" h="8318" w="6050">
                  <a:moveTo>
                    <a:pt x="67" y="0"/>
                  </a:moveTo>
                  <a:cubicBezTo>
                    <a:pt x="55" y="0"/>
                    <a:pt x="35" y="10"/>
                    <a:pt x="1" y="45"/>
                  </a:cubicBezTo>
                  <a:cubicBezTo>
                    <a:pt x="28" y="45"/>
                    <a:pt x="28" y="72"/>
                    <a:pt x="55" y="72"/>
                  </a:cubicBezTo>
                  <a:cubicBezTo>
                    <a:pt x="64" y="75"/>
                    <a:pt x="73" y="78"/>
                    <a:pt x="82" y="82"/>
                  </a:cubicBezTo>
                  <a:lnTo>
                    <a:pt x="82" y="82"/>
                  </a:lnTo>
                  <a:lnTo>
                    <a:pt x="82" y="18"/>
                  </a:lnTo>
                  <a:cubicBezTo>
                    <a:pt x="82" y="18"/>
                    <a:pt x="82" y="0"/>
                    <a:pt x="67" y="0"/>
                  </a:cubicBezTo>
                  <a:close/>
                  <a:moveTo>
                    <a:pt x="82" y="82"/>
                  </a:moveTo>
                  <a:lnTo>
                    <a:pt x="82" y="99"/>
                  </a:lnTo>
                  <a:cubicBezTo>
                    <a:pt x="136" y="181"/>
                    <a:pt x="190" y="289"/>
                    <a:pt x="217" y="343"/>
                  </a:cubicBezTo>
                  <a:cubicBezTo>
                    <a:pt x="272" y="452"/>
                    <a:pt x="299" y="560"/>
                    <a:pt x="353" y="642"/>
                  </a:cubicBezTo>
                  <a:lnTo>
                    <a:pt x="353" y="696"/>
                  </a:lnTo>
                  <a:lnTo>
                    <a:pt x="353" y="723"/>
                  </a:lnTo>
                  <a:cubicBezTo>
                    <a:pt x="407" y="859"/>
                    <a:pt x="462" y="994"/>
                    <a:pt x="489" y="1130"/>
                  </a:cubicBezTo>
                  <a:cubicBezTo>
                    <a:pt x="597" y="1401"/>
                    <a:pt x="679" y="1700"/>
                    <a:pt x="733" y="1944"/>
                  </a:cubicBezTo>
                  <a:cubicBezTo>
                    <a:pt x="868" y="2405"/>
                    <a:pt x="1031" y="2947"/>
                    <a:pt x="1275" y="3571"/>
                  </a:cubicBezTo>
                  <a:cubicBezTo>
                    <a:pt x="1384" y="3842"/>
                    <a:pt x="1492" y="4114"/>
                    <a:pt x="1574" y="4358"/>
                  </a:cubicBezTo>
                  <a:lnTo>
                    <a:pt x="1682" y="4629"/>
                  </a:lnTo>
                  <a:lnTo>
                    <a:pt x="1709" y="4710"/>
                  </a:lnTo>
                  <a:cubicBezTo>
                    <a:pt x="1764" y="4819"/>
                    <a:pt x="1791" y="4927"/>
                    <a:pt x="1845" y="5036"/>
                  </a:cubicBezTo>
                  <a:cubicBezTo>
                    <a:pt x="1981" y="5334"/>
                    <a:pt x="2170" y="5768"/>
                    <a:pt x="2360" y="6175"/>
                  </a:cubicBezTo>
                  <a:cubicBezTo>
                    <a:pt x="2577" y="6582"/>
                    <a:pt x="2767" y="6935"/>
                    <a:pt x="3011" y="7233"/>
                  </a:cubicBezTo>
                  <a:cubicBezTo>
                    <a:pt x="3147" y="7396"/>
                    <a:pt x="3282" y="7531"/>
                    <a:pt x="3418" y="7667"/>
                  </a:cubicBezTo>
                  <a:cubicBezTo>
                    <a:pt x="3554" y="7802"/>
                    <a:pt x="3716" y="7938"/>
                    <a:pt x="3933" y="8047"/>
                  </a:cubicBezTo>
                  <a:cubicBezTo>
                    <a:pt x="4123" y="8128"/>
                    <a:pt x="4340" y="8236"/>
                    <a:pt x="4557" y="8318"/>
                  </a:cubicBezTo>
                  <a:lnTo>
                    <a:pt x="4666" y="8318"/>
                  </a:lnTo>
                  <a:cubicBezTo>
                    <a:pt x="5073" y="8101"/>
                    <a:pt x="5452" y="7775"/>
                    <a:pt x="5751" y="7314"/>
                  </a:cubicBezTo>
                  <a:cubicBezTo>
                    <a:pt x="5859" y="7179"/>
                    <a:pt x="5941" y="7016"/>
                    <a:pt x="6049" y="6880"/>
                  </a:cubicBezTo>
                  <a:cubicBezTo>
                    <a:pt x="5697" y="6718"/>
                    <a:pt x="5344" y="6501"/>
                    <a:pt x="5018" y="6256"/>
                  </a:cubicBezTo>
                  <a:cubicBezTo>
                    <a:pt x="4639" y="5985"/>
                    <a:pt x="4286" y="5633"/>
                    <a:pt x="3988" y="5307"/>
                  </a:cubicBezTo>
                  <a:cubicBezTo>
                    <a:pt x="3933" y="5199"/>
                    <a:pt x="3852" y="5117"/>
                    <a:pt x="3798" y="5009"/>
                  </a:cubicBezTo>
                  <a:cubicBezTo>
                    <a:pt x="3716" y="4927"/>
                    <a:pt x="3662" y="4819"/>
                    <a:pt x="3554" y="4710"/>
                  </a:cubicBezTo>
                  <a:cubicBezTo>
                    <a:pt x="3391" y="4493"/>
                    <a:pt x="3255" y="4249"/>
                    <a:pt x="3120" y="4005"/>
                  </a:cubicBezTo>
                  <a:cubicBezTo>
                    <a:pt x="2794" y="3544"/>
                    <a:pt x="2523" y="3029"/>
                    <a:pt x="2198" y="2595"/>
                  </a:cubicBezTo>
                  <a:cubicBezTo>
                    <a:pt x="2116" y="2486"/>
                    <a:pt x="2035" y="2351"/>
                    <a:pt x="1953" y="2242"/>
                  </a:cubicBezTo>
                  <a:cubicBezTo>
                    <a:pt x="1899" y="2134"/>
                    <a:pt x="1818" y="2079"/>
                    <a:pt x="1764" y="1971"/>
                  </a:cubicBezTo>
                  <a:cubicBezTo>
                    <a:pt x="1628" y="1808"/>
                    <a:pt x="1519" y="1618"/>
                    <a:pt x="1384" y="1456"/>
                  </a:cubicBezTo>
                  <a:cubicBezTo>
                    <a:pt x="1248" y="1293"/>
                    <a:pt x="1113" y="1076"/>
                    <a:pt x="977" y="913"/>
                  </a:cubicBezTo>
                  <a:cubicBezTo>
                    <a:pt x="841" y="750"/>
                    <a:pt x="706" y="588"/>
                    <a:pt x="543" y="398"/>
                  </a:cubicBezTo>
                  <a:cubicBezTo>
                    <a:pt x="415" y="270"/>
                    <a:pt x="238" y="141"/>
                    <a:pt x="82" y="82"/>
                  </a:cubicBezTo>
                  <a:close/>
                </a:path>
              </a:pathLst>
            </a:custGeom>
            <a:solidFill>
              <a:srgbClr val="2DB4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7"/>
            <p:cNvSpPr/>
            <p:nvPr/>
          </p:nvSpPr>
          <p:spPr>
            <a:xfrm>
              <a:off x="2228364" y="3862244"/>
              <a:ext cx="577522" cy="727562"/>
            </a:xfrm>
            <a:custGeom>
              <a:rect b="b" l="l" r="r" t="t"/>
              <a:pathLst>
                <a:path extrusionOk="0" h="15923" w="12640">
                  <a:moveTo>
                    <a:pt x="8707" y="1"/>
                  </a:moveTo>
                  <a:cubicBezTo>
                    <a:pt x="8707" y="136"/>
                    <a:pt x="8680" y="136"/>
                    <a:pt x="8680" y="136"/>
                  </a:cubicBezTo>
                  <a:cubicBezTo>
                    <a:pt x="8680" y="136"/>
                    <a:pt x="8653" y="164"/>
                    <a:pt x="8653" y="191"/>
                  </a:cubicBezTo>
                  <a:cubicBezTo>
                    <a:pt x="8653" y="381"/>
                    <a:pt x="8653" y="543"/>
                    <a:pt x="8626" y="733"/>
                  </a:cubicBezTo>
                  <a:cubicBezTo>
                    <a:pt x="8571" y="1113"/>
                    <a:pt x="8490" y="1411"/>
                    <a:pt x="8381" y="1683"/>
                  </a:cubicBezTo>
                  <a:cubicBezTo>
                    <a:pt x="8273" y="1927"/>
                    <a:pt x="8137" y="2144"/>
                    <a:pt x="8002" y="2333"/>
                  </a:cubicBezTo>
                  <a:cubicBezTo>
                    <a:pt x="7866" y="2496"/>
                    <a:pt x="7730" y="2632"/>
                    <a:pt x="7568" y="2767"/>
                  </a:cubicBezTo>
                  <a:cubicBezTo>
                    <a:pt x="7405" y="2903"/>
                    <a:pt x="7215" y="3012"/>
                    <a:pt x="7052" y="3093"/>
                  </a:cubicBezTo>
                  <a:cubicBezTo>
                    <a:pt x="6862" y="3174"/>
                    <a:pt x="6618" y="3256"/>
                    <a:pt x="6347" y="3283"/>
                  </a:cubicBezTo>
                  <a:cubicBezTo>
                    <a:pt x="6211" y="3310"/>
                    <a:pt x="6076" y="3310"/>
                    <a:pt x="5940" y="3310"/>
                  </a:cubicBezTo>
                  <a:cubicBezTo>
                    <a:pt x="5805" y="3310"/>
                    <a:pt x="5669" y="3310"/>
                    <a:pt x="5506" y="3283"/>
                  </a:cubicBezTo>
                  <a:cubicBezTo>
                    <a:pt x="5181" y="3256"/>
                    <a:pt x="4882" y="3147"/>
                    <a:pt x="4584" y="3012"/>
                  </a:cubicBezTo>
                  <a:cubicBezTo>
                    <a:pt x="4286" y="2876"/>
                    <a:pt x="3960" y="2713"/>
                    <a:pt x="3662" y="2469"/>
                  </a:cubicBezTo>
                  <a:cubicBezTo>
                    <a:pt x="3363" y="2225"/>
                    <a:pt x="3092" y="1954"/>
                    <a:pt x="2848" y="1655"/>
                  </a:cubicBezTo>
                  <a:cubicBezTo>
                    <a:pt x="2685" y="1411"/>
                    <a:pt x="2523" y="1140"/>
                    <a:pt x="2387" y="869"/>
                  </a:cubicBezTo>
                  <a:lnTo>
                    <a:pt x="2387" y="842"/>
                  </a:lnTo>
                  <a:cubicBezTo>
                    <a:pt x="2387" y="815"/>
                    <a:pt x="2333" y="815"/>
                    <a:pt x="2306" y="815"/>
                  </a:cubicBezTo>
                  <a:cubicBezTo>
                    <a:pt x="2279" y="815"/>
                    <a:pt x="2251" y="842"/>
                    <a:pt x="2251" y="842"/>
                  </a:cubicBezTo>
                  <a:lnTo>
                    <a:pt x="2197" y="842"/>
                  </a:lnTo>
                  <a:cubicBezTo>
                    <a:pt x="1709" y="1140"/>
                    <a:pt x="1248" y="1547"/>
                    <a:pt x="895" y="2035"/>
                  </a:cubicBezTo>
                  <a:cubicBezTo>
                    <a:pt x="515" y="2496"/>
                    <a:pt x="244" y="3093"/>
                    <a:pt x="109" y="3663"/>
                  </a:cubicBezTo>
                  <a:cubicBezTo>
                    <a:pt x="27" y="3934"/>
                    <a:pt x="0" y="4232"/>
                    <a:pt x="0" y="4531"/>
                  </a:cubicBezTo>
                  <a:cubicBezTo>
                    <a:pt x="0" y="4856"/>
                    <a:pt x="27" y="5154"/>
                    <a:pt x="109" y="5453"/>
                  </a:cubicBezTo>
                  <a:cubicBezTo>
                    <a:pt x="136" y="5588"/>
                    <a:pt x="163" y="5751"/>
                    <a:pt x="244" y="5887"/>
                  </a:cubicBezTo>
                  <a:cubicBezTo>
                    <a:pt x="298" y="6077"/>
                    <a:pt x="380" y="6239"/>
                    <a:pt x="434" y="6348"/>
                  </a:cubicBezTo>
                  <a:lnTo>
                    <a:pt x="841" y="7162"/>
                  </a:lnTo>
                  <a:lnTo>
                    <a:pt x="949" y="7324"/>
                  </a:lnTo>
                  <a:lnTo>
                    <a:pt x="1356" y="8138"/>
                  </a:lnTo>
                  <a:cubicBezTo>
                    <a:pt x="1736" y="8897"/>
                    <a:pt x="1926" y="9548"/>
                    <a:pt x="2034" y="10172"/>
                  </a:cubicBezTo>
                  <a:cubicBezTo>
                    <a:pt x="2116" y="10633"/>
                    <a:pt x="2143" y="11094"/>
                    <a:pt x="2062" y="11528"/>
                  </a:cubicBezTo>
                  <a:cubicBezTo>
                    <a:pt x="1980" y="12342"/>
                    <a:pt x="1763" y="13129"/>
                    <a:pt x="1519" y="13834"/>
                  </a:cubicBezTo>
                  <a:lnTo>
                    <a:pt x="1519" y="13888"/>
                  </a:lnTo>
                  <a:cubicBezTo>
                    <a:pt x="1519" y="13942"/>
                    <a:pt x="1519" y="13942"/>
                    <a:pt x="1573" y="13970"/>
                  </a:cubicBezTo>
                  <a:cubicBezTo>
                    <a:pt x="1926" y="14295"/>
                    <a:pt x="2333" y="14648"/>
                    <a:pt x="2794" y="14892"/>
                  </a:cubicBezTo>
                  <a:cubicBezTo>
                    <a:pt x="3228" y="15109"/>
                    <a:pt x="3689" y="15353"/>
                    <a:pt x="4177" y="15489"/>
                  </a:cubicBezTo>
                  <a:cubicBezTo>
                    <a:pt x="4638" y="15651"/>
                    <a:pt x="5154" y="15760"/>
                    <a:pt x="5696" y="15841"/>
                  </a:cubicBezTo>
                  <a:cubicBezTo>
                    <a:pt x="6130" y="15895"/>
                    <a:pt x="6645" y="15923"/>
                    <a:pt x="7134" y="15923"/>
                  </a:cubicBezTo>
                  <a:lnTo>
                    <a:pt x="7269" y="15923"/>
                  </a:lnTo>
                  <a:cubicBezTo>
                    <a:pt x="8300" y="15923"/>
                    <a:pt x="9331" y="15760"/>
                    <a:pt x="10334" y="15461"/>
                  </a:cubicBezTo>
                  <a:cubicBezTo>
                    <a:pt x="10741" y="15326"/>
                    <a:pt x="11121" y="15217"/>
                    <a:pt x="11474" y="15055"/>
                  </a:cubicBezTo>
                  <a:cubicBezTo>
                    <a:pt x="11935" y="14838"/>
                    <a:pt x="12314" y="14621"/>
                    <a:pt x="12613" y="14322"/>
                  </a:cubicBezTo>
                  <a:cubicBezTo>
                    <a:pt x="12640" y="14322"/>
                    <a:pt x="12640" y="14295"/>
                    <a:pt x="12640" y="14268"/>
                  </a:cubicBezTo>
                  <a:lnTo>
                    <a:pt x="12640" y="14187"/>
                  </a:lnTo>
                  <a:lnTo>
                    <a:pt x="12613" y="14051"/>
                  </a:lnTo>
                  <a:cubicBezTo>
                    <a:pt x="12586" y="13834"/>
                    <a:pt x="12504" y="13590"/>
                    <a:pt x="12450" y="13346"/>
                  </a:cubicBezTo>
                  <a:lnTo>
                    <a:pt x="12233" y="12532"/>
                  </a:lnTo>
                  <a:cubicBezTo>
                    <a:pt x="12070" y="11962"/>
                    <a:pt x="11907" y="11420"/>
                    <a:pt x="11772" y="10905"/>
                  </a:cubicBezTo>
                  <a:lnTo>
                    <a:pt x="11691" y="10715"/>
                  </a:lnTo>
                  <a:cubicBezTo>
                    <a:pt x="11528" y="10172"/>
                    <a:pt x="11365" y="9630"/>
                    <a:pt x="11202" y="9033"/>
                  </a:cubicBezTo>
                  <a:cubicBezTo>
                    <a:pt x="11528" y="8680"/>
                    <a:pt x="11772" y="8301"/>
                    <a:pt x="11935" y="7948"/>
                  </a:cubicBezTo>
                  <a:cubicBezTo>
                    <a:pt x="12043" y="7758"/>
                    <a:pt x="12097" y="7514"/>
                    <a:pt x="12152" y="7270"/>
                  </a:cubicBezTo>
                  <a:cubicBezTo>
                    <a:pt x="12179" y="7080"/>
                    <a:pt x="12206" y="6863"/>
                    <a:pt x="12206" y="6646"/>
                  </a:cubicBezTo>
                  <a:cubicBezTo>
                    <a:pt x="12206" y="6239"/>
                    <a:pt x="12179" y="5778"/>
                    <a:pt x="12043" y="5290"/>
                  </a:cubicBezTo>
                  <a:cubicBezTo>
                    <a:pt x="11935" y="4829"/>
                    <a:pt x="11799" y="4395"/>
                    <a:pt x="11609" y="3961"/>
                  </a:cubicBezTo>
                  <a:cubicBezTo>
                    <a:pt x="11419" y="3554"/>
                    <a:pt x="11202" y="3174"/>
                    <a:pt x="10985" y="2849"/>
                  </a:cubicBezTo>
                  <a:lnTo>
                    <a:pt x="10985" y="2795"/>
                  </a:lnTo>
                  <a:cubicBezTo>
                    <a:pt x="10985" y="2767"/>
                    <a:pt x="10985" y="2767"/>
                    <a:pt x="10958" y="2740"/>
                  </a:cubicBezTo>
                  <a:cubicBezTo>
                    <a:pt x="10931" y="2659"/>
                    <a:pt x="10931" y="2605"/>
                    <a:pt x="10931" y="2523"/>
                  </a:cubicBezTo>
                  <a:cubicBezTo>
                    <a:pt x="10931" y="2469"/>
                    <a:pt x="10877" y="2388"/>
                    <a:pt x="10877" y="2333"/>
                  </a:cubicBezTo>
                  <a:cubicBezTo>
                    <a:pt x="10850" y="2252"/>
                    <a:pt x="10850" y="2198"/>
                    <a:pt x="10823" y="2089"/>
                  </a:cubicBezTo>
                  <a:cubicBezTo>
                    <a:pt x="10795" y="1927"/>
                    <a:pt x="10714" y="1791"/>
                    <a:pt x="10606" y="1628"/>
                  </a:cubicBezTo>
                  <a:cubicBezTo>
                    <a:pt x="10551" y="1438"/>
                    <a:pt x="10443" y="1276"/>
                    <a:pt x="10334" y="1113"/>
                  </a:cubicBezTo>
                  <a:cubicBezTo>
                    <a:pt x="10253" y="950"/>
                    <a:pt x="10144" y="815"/>
                    <a:pt x="10009" y="625"/>
                  </a:cubicBezTo>
                  <a:cubicBezTo>
                    <a:pt x="9846" y="435"/>
                    <a:pt x="9629" y="272"/>
                    <a:pt x="9439" y="164"/>
                  </a:cubicBezTo>
                  <a:cubicBezTo>
                    <a:pt x="9331" y="82"/>
                    <a:pt x="9222" y="55"/>
                    <a:pt x="9087" y="28"/>
                  </a:cubicBezTo>
                  <a:cubicBezTo>
                    <a:pt x="9032" y="28"/>
                    <a:pt x="8951" y="1"/>
                    <a:pt x="8924" y="1"/>
                  </a:cubicBezTo>
                  <a:close/>
                </a:path>
              </a:pathLst>
            </a:custGeom>
            <a:solidFill>
              <a:srgbClr val="31BF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7"/>
            <p:cNvSpPr/>
            <p:nvPr/>
          </p:nvSpPr>
          <p:spPr>
            <a:xfrm>
              <a:off x="2229598" y="3906885"/>
              <a:ext cx="294975" cy="680453"/>
            </a:xfrm>
            <a:custGeom>
              <a:rect b="b" l="l" r="r" t="t"/>
              <a:pathLst>
                <a:path extrusionOk="0" h="14892" w="6456">
                  <a:moveTo>
                    <a:pt x="1953" y="0"/>
                  </a:moveTo>
                  <a:lnTo>
                    <a:pt x="1953" y="0"/>
                  </a:lnTo>
                  <a:cubicBezTo>
                    <a:pt x="1492" y="380"/>
                    <a:pt x="1167" y="706"/>
                    <a:pt x="895" y="1058"/>
                  </a:cubicBezTo>
                  <a:cubicBezTo>
                    <a:pt x="516" y="1519"/>
                    <a:pt x="244" y="2116"/>
                    <a:pt x="109" y="2686"/>
                  </a:cubicBezTo>
                  <a:cubicBezTo>
                    <a:pt x="54" y="2957"/>
                    <a:pt x="0" y="3255"/>
                    <a:pt x="0" y="3554"/>
                  </a:cubicBezTo>
                  <a:cubicBezTo>
                    <a:pt x="0" y="3879"/>
                    <a:pt x="27" y="4177"/>
                    <a:pt x="109" y="4476"/>
                  </a:cubicBezTo>
                  <a:cubicBezTo>
                    <a:pt x="136" y="4611"/>
                    <a:pt x="163" y="4774"/>
                    <a:pt x="244" y="4910"/>
                  </a:cubicBezTo>
                  <a:cubicBezTo>
                    <a:pt x="299" y="5100"/>
                    <a:pt x="380" y="5262"/>
                    <a:pt x="461" y="5371"/>
                  </a:cubicBezTo>
                  <a:cubicBezTo>
                    <a:pt x="597" y="5642"/>
                    <a:pt x="733" y="5859"/>
                    <a:pt x="841" y="6130"/>
                  </a:cubicBezTo>
                  <a:lnTo>
                    <a:pt x="950" y="6320"/>
                  </a:lnTo>
                  <a:cubicBezTo>
                    <a:pt x="1085" y="6618"/>
                    <a:pt x="1221" y="6863"/>
                    <a:pt x="1356" y="7134"/>
                  </a:cubicBezTo>
                  <a:cubicBezTo>
                    <a:pt x="1736" y="7893"/>
                    <a:pt x="1926" y="8544"/>
                    <a:pt x="2035" y="9168"/>
                  </a:cubicBezTo>
                  <a:cubicBezTo>
                    <a:pt x="2116" y="9629"/>
                    <a:pt x="2143" y="10063"/>
                    <a:pt x="2062" y="10524"/>
                  </a:cubicBezTo>
                  <a:cubicBezTo>
                    <a:pt x="1980" y="11338"/>
                    <a:pt x="1763" y="12098"/>
                    <a:pt x="1519" y="12830"/>
                  </a:cubicBezTo>
                  <a:lnTo>
                    <a:pt x="1519" y="12884"/>
                  </a:lnTo>
                  <a:cubicBezTo>
                    <a:pt x="1519" y="12911"/>
                    <a:pt x="1519" y="12911"/>
                    <a:pt x="1573" y="12965"/>
                  </a:cubicBezTo>
                  <a:cubicBezTo>
                    <a:pt x="1926" y="13291"/>
                    <a:pt x="2333" y="13644"/>
                    <a:pt x="2794" y="13861"/>
                  </a:cubicBezTo>
                  <a:cubicBezTo>
                    <a:pt x="3228" y="14105"/>
                    <a:pt x="3689" y="14349"/>
                    <a:pt x="4177" y="14484"/>
                  </a:cubicBezTo>
                  <a:cubicBezTo>
                    <a:pt x="4638" y="14647"/>
                    <a:pt x="5154" y="14756"/>
                    <a:pt x="5696" y="14810"/>
                  </a:cubicBezTo>
                  <a:cubicBezTo>
                    <a:pt x="5940" y="14864"/>
                    <a:pt x="6184" y="14891"/>
                    <a:pt x="6456" y="14891"/>
                  </a:cubicBezTo>
                  <a:cubicBezTo>
                    <a:pt x="6374" y="14864"/>
                    <a:pt x="6347" y="14864"/>
                    <a:pt x="6266" y="14810"/>
                  </a:cubicBezTo>
                  <a:cubicBezTo>
                    <a:pt x="6076" y="14729"/>
                    <a:pt x="5832" y="14620"/>
                    <a:pt x="5642" y="14512"/>
                  </a:cubicBezTo>
                  <a:cubicBezTo>
                    <a:pt x="5534" y="14457"/>
                    <a:pt x="5398" y="14376"/>
                    <a:pt x="5289" y="14322"/>
                  </a:cubicBezTo>
                  <a:lnTo>
                    <a:pt x="4991" y="14105"/>
                  </a:lnTo>
                  <a:cubicBezTo>
                    <a:pt x="4828" y="13969"/>
                    <a:pt x="4638" y="13833"/>
                    <a:pt x="4503" y="13698"/>
                  </a:cubicBezTo>
                  <a:cubicBezTo>
                    <a:pt x="4367" y="13562"/>
                    <a:pt x="4286" y="13427"/>
                    <a:pt x="4150" y="13264"/>
                  </a:cubicBezTo>
                  <a:cubicBezTo>
                    <a:pt x="4042" y="13128"/>
                    <a:pt x="3960" y="12965"/>
                    <a:pt x="3906" y="12776"/>
                  </a:cubicBezTo>
                  <a:cubicBezTo>
                    <a:pt x="3825" y="12613"/>
                    <a:pt x="3770" y="12450"/>
                    <a:pt x="3743" y="12287"/>
                  </a:cubicBezTo>
                  <a:cubicBezTo>
                    <a:pt x="3689" y="12098"/>
                    <a:pt x="3662" y="11935"/>
                    <a:pt x="3662" y="11772"/>
                  </a:cubicBezTo>
                  <a:cubicBezTo>
                    <a:pt x="3635" y="11392"/>
                    <a:pt x="3635" y="10985"/>
                    <a:pt x="3662" y="10606"/>
                  </a:cubicBezTo>
                  <a:cubicBezTo>
                    <a:pt x="3662" y="10416"/>
                    <a:pt x="3689" y="10199"/>
                    <a:pt x="3689" y="10009"/>
                  </a:cubicBezTo>
                  <a:cubicBezTo>
                    <a:pt x="3689" y="9873"/>
                    <a:pt x="3743" y="9765"/>
                    <a:pt x="3743" y="9629"/>
                  </a:cubicBezTo>
                  <a:lnTo>
                    <a:pt x="3743" y="9222"/>
                  </a:lnTo>
                  <a:cubicBezTo>
                    <a:pt x="3743" y="8951"/>
                    <a:pt x="3743" y="8680"/>
                    <a:pt x="3689" y="8409"/>
                  </a:cubicBezTo>
                  <a:cubicBezTo>
                    <a:pt x="3662" y="8137"/>
                    <a:pt x="3662" y="7866"/>
                    <a:pt x="3635" y="7595"/>
                  </a:cubicBezTo>
                  <a:cubicBezTo>
                    <a:pt x="3553" y="7080"/>
                    <a:pt x="3472" y="6618"/>
                    <a:pt x="3364" y="6103"/>
                  </a:cubicBezTo>
                  <a:cubicBezTo>
                    <a:pt x="3282" y="5859"/>
                    <a:pt x="3228" y="5588"/>
                    <a:pt x="3147" y="5371"/>
                  </a:cubicBezTo>
                  <a:cubicBezTo>
                    <a:pt x="3092" y="5127"/>
                    <a:pt x="3011" y="4910"/>
                    <a:pt x="2957" y="4720"/>
                  </a:cubicBezTo>
                  <a:cubicBezTo>
                    <a:pt x="2875" y="4476"/>
                    <a:pt x="2794" y="4286"/>
                    <a:pt x="2713" y="4042"/>
                  </a:cubicBezTo>
                  <a:cubicBezTo>
                    <a:pt x="2658" y="3825"/>
                    <a:pt x="2550" y="3608"/>
                    <a:pt x="2496" y="3391"/>
                  </a:cubicBezTo>
                  <a:cubicBezTo>
                    <a:pt x="2414" y="3201"/>
                    <a:pt x="2306" y="2957"/>
                    <a:pt x="2252" y="2740"/>
                  </a:cubicBezTo>
                  <a:cubicBezTo>
                    <a:pt x="2170" y="2550"/>
                    <a:pt x="2116" y="2306"/>
                    <a:pt x="2035" y="2116"/>
                  </a:cubicBezTo>
                  <a:cubicBezTo>
                    <a:pt x="2007" y="2007"/>
                    <a:pt x="1980" y="1872"/>
                    <a:pt x="1980" y="1763"/>
                  </a:cubicBezTo>
                  <a:cubicBezTo>
                    <a:pt x="1953" y="1655"/>
                    <a:pt x="1953" y="1573"/>
                    <a:pt x="1899" y="1465"/>
                  </a:cubicBezTo>
                  <a:cubicBezTo>
                    <a:pt x="1872" y="1248"/>
                    <a:pt x="1872" y="1031"/>
                    <a:pt x="1872" y="814"/>
                  </a:cubicBezTo>
                  <a:cubicBezTo>
                    <a:pt x="1872" y="570"/>
                    <a:pt x="1872" y="380"/>
                    <a:pt x="1899" y="136"/>
                  </a:cubicBezTo>
                  <a:cubicBezTo>
                    <a:pt x="1899" y="109"/>
                    <a:pt x="1899" y="82"/>
                    <a:pt x="1953" y="0"/>
                  </a:cubicBezTo>
                  <a:close/>
                </a:path>
              </a:pathLst>
            </a:custGeom>
            <a:solidFill>
              <a:srgbClr val="2DB4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7"/>
            <p:cNvSpPr/>
            <p:nvPr/>
          </p:nvSpPr>
          <p:spPr>
            <a:xfrm>
              <a:off x="2327514" y="4198121"/>
              <a:ext cx="280125" cy="126203"/>
            </a:xfrm>
            <a:custGeom>
              <a:rect b="b" l="l" r="r" t="t"/>
              <a:pathLst>
                <a:path extrusionOk="0" h="2762" w="6131">
                  <a:moveTo>
                    <a:pt x="136" y="0"/>
                  </a:moveTo>
                  <a:cubicBezTo>
                    <a:pt x="136" y="28"/>
                    <a:pt x="109" y="28"/>
                    <a:pt x="81" y="82"/>
                  </a:cubicBezTo>
                  <a:cubicBezTo>
                    <a:pt x="27" y="109"/>
                    <a:pt x="0" y="136"/>
                    <a:pt x="0" y="163"/>
                  </a:cubicBezTo>
                  <a:cubicBezTo>
                    <a:pt x="0" y="217"/>
                    <a:pt x="0" y="272"/>
                    <a:pt x="27" y="299"/>
                  </a:cubicBezTo>
                  <a:cubicBezTo>
                    <a:pt x="163" y="543"/>
                    <a:pt x="298" y="787"/>
                    <a:pt x="488" y="977"/>
                  </a:cubicBezTo>
                  <a:cubicBezTo>
                    <a:pt x="651" y="1194"/>
                    <a:pt x="814" y="1384"/>
                    <a:pt x="1031" y="1574"/>
                  </a:cubicBezTo>
                  <a:cubicBezTo>
                    <a:pt x="1221" y="1736"/>
                    <a:pt x="1438" y="1899"/>
                    <a:pt x="1655" y="2035"/>
                  </a:cubicBezTo>
                  <a:cubicBezTo>
                    <a:pt x="1899" y="2170"/>
                    <a:pt x="2143" y="2306"/>
                    <a:pt x="2387" y="2414"/>
                  </a:cubicBezTo>
                  <a:cubicBezTo>
                    <a:pt x="2848" y="2604"/>
                    <a:pt x="3363" y="2713"/>
                    <a:pt x="3879" y="2740"/>
                  </a:cubicBezTo>
                  <a:cubicBezTo>
                    <a:pt x="4015" y="2755"/>
                    <a:pt x="4156" y="2762"/>
                    <a:pt x="4298" y="2762"/>
                  </a:cubicBezTo>
                  <a:cubicBezTo>
                    <a:pt x="4666" y="2762"/>
                    <a:pt x="5046" y="2717"/>
                    <a:pt x="5398" y="2659"/>
                  </a:cubicBezTo>
                  <a:lnTo>
                    <a:pt x="6103" y="2442"/>
                  </a:lnTo>
                  <a:cubicBezTo>
                    <a:pt x="6130" y="2442"/>
                    <a:pt x="6130" y="2414"/>
                    <a:pt x="6130" y="2387"/>
                  </a:cubicBezTo>
                  <a:cubicBezTo>
                    <a:pt x="6130" y="2333"/>
                    <a:pt x="6103" y="2333"/>
                    <a:pt x="6076" y="2333"/>
                  </a:cubicBezTo>
                  <a:cubicBezTo>
                    <a:pt x="5805" y="2442"/>
                    <a:pt x="5506" y="2523"/>
                    <a:pt x="5235" y="2550"/>
                  </a:cubicBezTo>
                  <a:cubicBezTo>
                    <a:pt x="4991" y="2577"/>
                    <a:pt x="4774" y="2577"/>
                    <a:pt x="4557" y="2577"/>
                  </a:cubicBezTo>
                  <a:cubicBezTo>
                    <a:pt x="4313" y="2577"/>
                    <a:pt x="4096" y="2577"/>
                    <a:pt x="3879" y="2550"/>
                  </a:cubicBezTo>
                  <a:cubicBezTo>
                    <a:pt x="3418" y="2469"/>
                    <a:pt x="3011" y="2387"/>
                    <a:pt x="2604" y="2197"/>
                  </a:cubicBezTo>
                  <a:lnTo>
                    <a:pt x="2658" y="2197"/>
                  </a:lnTo>
                  <a:cubicBezTo>
                    <a:pt x="2441" y="2116"/>
                    <a:pt x="2251" y="2035"/>
                    <a:pt x="2034" y="1899"/>
                  </a:cubicBezTo>
                  <a:cubicBezTo>
                    <a:pt x="1844" y="1791"/>
                    <a:pt x="1655" y="1655"/>
                    <a:pt x="1492" y="1519"/>
                  </a:cubicBezTo>
                  <a:cubicBezTo>
                    <a:pt x="1193" y="1275"/>
                    <a:pt x="922" y="1031"/>
                    <a:pt x="678" y="706"/>
                  </a:cubicBezTo>
                  <a:cubicBezTo>
                    <a:pt x="542" y="516"/>
                    <a:pt x="407" y="299"/>
                    <a:pt x="298" y="109"/>
                  </a:cubicBezTo>
                  <a:cubicBezTo>
                    <a:pt x="271" y="28"/>
                    <a:pt x="217" y="0"/>
                    <a:pt x="136" y="0"/>
                  </a:cubicBezTo>
                  <a:close/>
                </a:path>
              </a:pathLst>
            </a:custGeom>
            <a:solidFill>
              <a:srgbClr val="2DB4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7"/>
            <p:cNvSpPr/>
            <p:nvPr/>
          </p:nvSpPr>
          <p:spPr>
            <a:xfrm>
              <a:off x="2234532" y="4701273"/>
              <a:ext cx="252848" cy="213201"/>
            </a:xfrm>
            <a:custGeom>
              <a:rect b="b" l="l" r="r" t="t"/>
              <a:pathLst>
                <a:path extrusionOk="0" h="4666" w="5534">
                  <a:moveTo>
                    <a:pt x="4883" y="1"/>
                  </a:moveTo>
                  <a:cubicBezTo>
                    <a:pt x="4775" y="55"/>
                    <a:pt x="4747" y="55"/>
                    <a:pt x="4720" y="55"/>
                  </a:cubicBezTo>
                  <a:lnTo>
                    <a:pt x="4639" y="55"/>
                  </a:lnTo>
                  <a:lnTo>
                    <a:pt x="4449" y="191"/>
                  </a:lnTo>
                  <a:lnTo>
                    <a:pt x="4232" y="326"/>
                  </a:lnTo>
                  <a:lnTo>
                    <a:pt x="4178" y="326"/>
                  </a:lnTo>
                  <a:cubicBezTo>
                    <a:pt x="4151" y="326"/>
                    <a:pt x="4151" y="326"/>
                    <a:pt x="4096" y="353"/>
                  </a:cubicBezTo>
                  <a:lnTo>
                    <a:pt x="4096" y="380"/>
                  </a:lnTo>
                  <a:lnTo>
                    <a:pt x="2876" y="1194"/>
                  </a:lnTo>
                  <a:lnTo>
                    <a:pt x="2062" y="1737"/>
                  </a:lnTo>
                  <a:cubicBezTo>
                    <a:pt x="1438" y="2143"/>
                    <a:pt x="787" y="2577"/>
                    <a:pt x="136" y="2984"/>
                  </a:cubicBezTo>
                  <a:lnTo>
                    <a:pt x="109" y="3039"/>
                  </a:lnTo>
                  <a:lnTo>
                    <a:pt x="82" y="3039"/>
                  </a:lnTo>
                  <a:cubicBezTo>
                    <a:pt x="28" y="3039"/>
                    <a:pt x="28" y="3066"/>
                    <a:pt x="28" y="3093"/>
                  </a:cubicBezTo>
                  <a:cubicBezTo>
                    <a:pt x="1" y="3228"/>
                    <a:pt x="1" y="3364"/>
                    <a:pt x="28" y="3581"/>
                  </a:cubicBezTo>
                  <a:cubicBezTo>
                    <a:pt x="82" y="3744"/>
                    <a:pt x="136" y="3906"/>
                    <a:pt x="272" y="4069"/>
                  </a:cubicBezTo>
                  <a:cubicBezTo>
                    <a:pt x="380" y="4259"/>
                    <a:pt x="516" y="4340"/>
                    <a:pt x="652" y="4476"/>
                  </a:cubicBezTo>
                  <a:cubicBezTo>
                    <a:pt x="787" y="4585"/>
                    <a:pt x="950" y="4666"/>
                    <a:pt x="1113" y="4666"/>
                  </a:cubicBezTo>
                  <a:lnTo>
                    <a:pt x="1221" y="4666"/>
                  </a:lnTo>
                  <a:cubicBezTo>
                    <a:pt x="1981" y="4178"/>
                    <a:pt x="2686" y="3717"/>
                    <a:pt x="3418" y="3228"/>
                  </a:cubicBezTo>
                  <a:lnTo>
                    <a:pt x="4964" y="2225"/>
                  </a:lnTo>
                  <a:lnTo>
                    <a:pt x="5507" y="1872"/>
                  </a:lnTo>
                  <a:cubicBezTo>
                    <a:pt x="5534" y="1872"/>
                    <a:pt x="5534" y="1845"/>
                    <a:pt x="5534" y="1818"/>
                  </a:cubicBezTo>
                  <a:lnTo>
                    <a:pt x="5534" y="1737"/>
                  </a:lnTo>
                  <a:cubicBezTo>
                    <a:pt x="5534" y="1709"/>
                    <a:pt x="5507" y="1709"/>
                    <a:pt x="5453" y="1709"/>
                  </a:cubicBezTo>
                  <a:lnTo>
                    <a:pt x="5398" y="1709"/>
                  </a:lnTo>
                  <a:lnTo>
                    <a:pt x="5317" y="1737"/>
                  </a:lnTo>
                  <a:lnTo>
                    <a:pt x="5317" y="1628"/>
                  </a:lnTo>
                  <a:cubicBezTo>
                    <a:pt x="5317" y="1574"/>
                    <a:pt x="5317" y="1492"/>
                    <a:pt x="5290" y="1411"/>
                  </a:cubicBezTo>
                  <a:cubicBezTo>
                    <a:pt x="5263" y="1221"/>
                    <a:pt x="5181" y="1058"/>
                    <a:pt x="5127" y="896"/>
                  </a:cubicBezTo>
                  <a:cubicBezTo>
                    <a:pt x="5019" y="733"/>
                    <a:pt x="4910" y="597"/>
                    <a:pt x="4775" y="489"/>
                  </a:cubicBezTo>
                  <a:cubicBezTo>
                    <a:pt x="4720" y="435"/>
                    <a:pt x="4639" y="380"/>
                    <a:pt x="4585" y="353"/>
                  </a:cubicBezTo>
                  <a:lnTo>
                    <a:pt x="4612" y="326"/>
                  </a:lnTo>
                  <a:lnTo>
                    <a:pt x="4639" y="272"/>
                  </a:lnTo>
                  <a:lnTo>
                    <a:pt x="4747" y="218"/>
                  </a:lnTo>
                  <a:lnTo>
                    <a:pt x="4856" y="136"/>
                  </a:lnTo>
                  <a:cubicBezTo>
                    <a:pt x="4883" y="136"/>
                    <a:pt x="4883" y="109"/>
                    <a:pt x="4883" y="82"/>
                  </a:cubicBezTo>
                  <a:lnTo>
                    <a:pt x="4883" y="1"/>
                  </a:lnTo>
                  <a:close/>
                </a:path>
              </a:pathLst>
            </a:custGeom>
            <a:solidFill>
              <a:srgbClr val="064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7"/>
            <p:cNvSpPr/>
            <p:nvPr/>
          </p:nvSpPr>
          <p:spPr>
            <a:xfrm>
              <a:off x="2265511" y="4700039"/>
              <a:ext cx="218170" cy="211968"/>
            </a:xfrm>
            <a:custGeom>
              <a:rect b="b" l="l" r="r" t="t"/>
              <a:pathLst>
                <a:path extrusionOk="0" h="4639" w="4775">
                  <a:moveTo>
                    <a:pt x="4069" y="1"/>
                  </a:moveTo>
                  <a:cubicBezTo>
                    <a:pt x="4042" y="82"/>
                    <a:pt x="4015" y="82"/>
                    <a:pt x="3961" y="82"/>
                  </a:cubicBezTo>
                  <a:lnTo>
                    <a:pt x="3771" y="218"/>
                  </a:lnTo>
                  <a:lnTo>
                    <a:pt x="3554" y="353"/>
                  </a:lnTo>
                  <a:lnTo>
                    <a:pt x="3500" y="353"/>
                  </a:lnTo>
                  <a:cubicBezTo>
                    <a:pt x="3473" y="353"/>
                    <a:pt x="3473" y="353"/>
                    <a:pt x="3418" y="380"/>
                  </a:cubicBezTo>
                  <a:cubicBezTo>
                    <a:pt x="3418" y="380"/>
                    <a:pt x="3418" y="407"/>
                    <a:pt x="3391" y="407"/>
                  </a:cubicBezTo>
                  <a:lnTo>
                    <a:pt x="2171" y="1221"/>
                  </a:lnTo>
                  <a:lnTo>
                    <a:pt x="1357" y="1764"/>
                  </a:lnTo>
                  <a:lnTo>
                    <a:pt x="760" y="2170"/>
                  </a:lnTo>
                  <a:cubicBezTo>
                    <a:pt x="815" y="2279"/>
                    <a:pt x="842" y="2333"/>
                    <a:pt x="896" y="2442"/>
                  </a:cubicBezTo>
                  <a:cubicBezTo>
                    <a:pt x="923" y="2550"/>
                    <a:pt x="950" y="2686"/>
                    <a:pt x="950" y="2821"/>
                  </a:cubicBezTo>
                  <a:cubicBezTo>
                    <a:pt x="950" y="2957"/>
                    <a:pt x="950" y="3093"/>
                    <a:pt x="923" y="3201"/>
                  </a:cubicBezTo>
                  <a:cubicBezTo>
                    <a:pt x="896" y="3337"/>
                    <a:pt x="842" y="3418"/>
                    <a:pt x="815" y="3554"/>
                  </a:cubicBezTo>
                  <a:cubicBezTo>
                    <a:pt x="760" y="3744"/>
                    <a:pt x="652" y="3906"/>
                    <a:pt x="543" y="4042"/>
                  </a:cubicBezTo>
                  <a:cubicBezTo>
                    <a:pt x="435" y="4178"/>
                    <a:pt x="299" y="4313"/>
                    <a:pt x="164" y="4422"/>
                  </a:cubicBezTo>
                  <a:cubicBezTo>
                    <a:pt x="136" y="4449"/>
                    <a:pt x="82" y="4476"/>
                    <a:pt x="1" y="4503"/>
                  </a:cubicBezTo>
                  <a:cubicBezTo>
                    <a:pt x="136" y="4584"/>
                    <a:pt x="245" y="4612"/>
                    <a:pt x="381" y="4639"/>
                  </a:cubicBezTo>
                  <a:lnTo>
                    <a:pt x="489" y="4639"/>
                  </a:lnTo>
                  <a:cubicBezTo>
                    <a:pt x="1221" y="4178"/>
                    <a:pt x="1927" y="3689"/>
                    <a:pt x="2686" y="3228"/>
                  </a:cubicBezTo>
                  <a:lnTo>
                    <a:pt x="4205" y="2198"/>
                  </a:lnTo>
                  <a:lnTo>
                    <a:pt x="4748" y="1872"/>
                  </a:lnTo>
                  <a:cubicBezTo>
                    <a:pt x="4775" y="1872"/>
                    <a:pt x="4775" y="1818"/>
                    <a:pt x="4775" y="1791"/>
                  </a:cubicBezTo>
                  <a:lnTo>
                    <a:pt x="4775" y="1736"/>
                  </a:lnTo>
                  <a:cubicBezTo>
                    <a:pt x="4748" y="1682"/>
                    <a:pt x="4748" y="1682"/>
                    <a:pt x="4720" y="1682"/>
                  </a:cubicBezTo>
                  <a:cubicBezTo>
                    <a:pt x="4693" y="1682"/>
                    <a:pt x="4693" y="1682"/>
                    <a:pt x="4639" y="1736"/>
                  </a:cubicBezTo>
                  <a:lnTo>
                    <a:pt x="4585" y="1764"/>
                  </a:lnTo>
                  <a:lnTo>
                    <a:pt x="4585" y="1655"/>
                  </a:lnTo>
                  <a:cubicBezTo>
                    <a:pt x="4585" y="1601"/>
                    <a:pt x="4585" y="1519"/>
                    <a:pt x="4558" y="1411"/>
                  </a:cubicBezTo>
                  <a:cubicBezTo>
                    <a:pt x="4503" y="1248"/>
                    <a:pt x="4449" y="1085"/>
                    <a:pt x="4368" y="923"/>
                  </a:cubicBezTo>
                  <a:cubicBezTo>
                    <a:pt x="4286" y="733"/>
                    <a:pt x="4178" y="597"/>
                    <a:pt x="4042" y="516"/>
                  </a:cubicBezTo>
                  <a:cubicBezTo>
                    <a:pt x="3961" y="462"/>
                    <a:pt x="3907" y="407"/>
                    <a:pt x="3825" y="380"/>
                  </a:cubicBezTo>
                  <a:lnTo>
                    <a:pt x="3880" y="326"/>
                  </a:lnTo>
                  <a:lnTo>
                    <a:pt x="3907" y="299"/>
                  </a:lnTo>
                  <a:lnTo>
                    <a:pt x="4015" y="245"/>
                  </a:lnTo>
                  <a:lnTo>
                    <a:pt x="4097" y="163"/>
                  </a:lnTo>
                  <a:cubicBezTo>
                    <a:pt x="4151" y="163"/>
                    <a:pt x="4151" y="136"/>
                    <a:pt x="4151" y="109"/>
                  </a:cubicBezTo>
                  <a:lnTo>
                    <a:pt x="4151" y="28"/>
                  </a:lnTo>
                  <a:cubicBezTo>
                    <a:pt x="4097" y="1"/>
                    <a:pt x="4097" y="1"/>
                    <a:pt x="4069" y="1"/>
                  </a:cubicBezTo>
                  <a:close/>
                </a:path>
              </a:pathLst>
            </a:custGeom>
            <a:solidFill>
              <a:srgbClr val="0543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7"/>
            <p:cNvSpPr/>
            <p:nvPr/>
          </p:nvSpPr>
          <p:spPr>
            <a:xfrm>
              <a:off x="1943297" y="4105185"/>
              <a:ext cx="546589" cy="754794"/>
            </a:xfrm>
            <a:custGeom>
              <a:rect b="b" l="l" r="r" t="t"/>
              <a:pathLst>
                <a:path extrusionOk="0" h="16519" w="11963">
                  <a:moveTo>
                    <a:pt x="2469" y="0"/>
                  </a:moveTo>
                  <a:cubicBezTo>
                    <a:pt x="2442" y="0"/>
                    <a:pt x="2415" y="0"/>
                    <a:pt x="2415" y="27"/>
                  </a:cubicBezTo>
                  <a:cubicBezTo>
                    <a:pt x="1737" y="705"/>
                    <a:pt x="1221" y="1383"/>
                    <a:pt x="814" y="2116"/>
                  </a:cubicBezTo>
                  <a:cubicBezTo>
                    <a:pt x="624" y="2468"/>
                    <a:pt x="435" y="2848"/>
                    <a:pt x="299" y="3255"/>
                  </a:cubicBezTo>
                  <a:cubicBezTo>
                    <a:pt x="163" y="3662"/>
                    <a:pt x="82" y="4069"/>
                    <a:pt x="28" y="4503"/>
                  </a:cubicBezTo>
                  <a:cubicBezTo>
                    <a:pt x="1" y="4720"/>
                    <a:pt x="1" y="4964"/>
                    <a:pt x="1" y="5154"/>
                  </a:cubicBezTo>
                  <a:cubicBezTo>
                    <a:pt x="1" y="5371"/>
                    <a:pt x="28" y="5588"/>
                    <a:pt x="82" y="5832"/>
                  </a:cubicBezTo>
                  <a:cubicBezTo>
                    <a:pt x="136" y="6239"/>
                    <a:pt x="218" y="6673"/>
                    <a:pt x="353" y="7079"/>
                  </a:cubicBezTo>
                  <a:cubicBezTo>
                    <a:pt x="570" y="7839"/>
                    <a:pt x="950" y="8571"/>
                    <a:pt x="1465" y="9304"/>
                  </a:cubicBezTo>
                  <a:cubicBezTo>
                    <a:pt x="1899" y="9927"/>
                    <a:pt x="2469" y="10551"/>
                    <a:pt x="3147" y="11148"/>
                  </a:cubicBezTo>
                  <a:cubicBezTo>
                    <a:pt x="3472" y="11419"/>
                    <a:pt x="3771" y="11690"/>
                    <a:pt x="4151" y="11962"/>
                  </a:cubicBezTo>
                  <a:cubicBezTo>
                    <a:pt x="4368" y="12152"/>
                    <a:pt x="4639" y="12341"/>
                    <a:pt x="4883" y="12504"/>
                  </a:cubicBezTo>
                  <a:cubicBezTo>
                    <a:pt x="5019" y="12613"/>
                    <a:pt x="5127" y="12694"/>
                    <a:pt x="5263" y="12775"/>
                  </a:cubicBezTo>
                  <a:cubicBezTo>
                    <a:pt x="5642" y="13047"/>
                    <a:pt x="6103" y="13399"/>
                    <a:pt x="6592" y="13806"/>
                  </a:cubicBezTo>
                  <a:cubicBezTo>
                    <a:pt x="7026" y="14186"/>
                    <a:pt x="7433" y="14593"/>
                    <a:pt x="7812" y="15000"/>
                  </a:cubicBezTo>
                  <a:lnTo>
                    <a:pt x="7812" y="14945"/>
                  </a:lnTo>
                  <a:cubicBezTo>
                    <a:pt x="7894" y="15054"/>
                    <a:pt x="7975" y="15162"/>
                    <a:pt x="8084" y="15271"/>
                  </a:cubicBezTo>
                  <a:cubicBezTo>
                    <a:pt x="8138" y="15352"/>
                    <a:pt x="8219" y="15434"/>
                    <a:pt x="8301" y="15515"/>
                  </a:cubicBezTo>
                  <a:cubicBezTo>
                    <a:pt x="8436" y="15705"/>
                    <a:pt x="8653" y="15895"/>
                    <a:pt x="8897" y="16112"/>
                  </a:cubicBezTo>
                  <a:cubicBezTo>
                    <a:pt x="9087" y="16302"/>
                    <a:pt x="9331" y="16410"/>
                    <a:pt x="9521" y="16491"/>
                  </a:cubicBezTo>
                  <a:cubicBezTo>
                    <a:pt x="9602" y="16518"/>
                    <a:pt x="9711" y="16518"/>
                    <a:pt x="9765" y="16518"/>
                  </a:cubicBezTo>
                  <a:lnTo>
                    <a:pt x="9874" y="16518"/>
                  </a:lnTo>
                  <a:cubicBezTo>
                    <a:pt x="9982" y="16518"/>
                    <a:pt x="10118" y="16437"/>
                    <a:pt x="10199" y="16383"/>
                  </a:cubicBezTo>
                  <a:lnTo>
                    <a:pt x="10253" y="16383"/>
                  </a:lnTo>
                  <a:cubicBezTo>
                    <a:pt x="10443" y="16383"/>
                    <a:pt x="10606" y="16356"/>
                    <a:pt x="10796" y="16274"/>
                  </a:cubicBezTo>
                  <a:cubicBezTo>
                    <a:pt x="10877" y="16247"/>
                    <a:pt x="10959" y="16166"/>
                    <a:pt x="11013" y="16112"/>
                  </a:cubicBezTo>
                  <a:cubicBezTo>
                    <a:pt x="11094" y="16030"/>
                    <a:pt x="11149" y="15949"/>
                    <a:pt x="11203" y="15840"/>
                  </a:cubicBezTo>
                  <a:cubicBezTo>
                    <a:pt x="11366" y="15840"/>
                    <a:pt x="11528" y="15759"/>
                    <a:pt x="11664" y="15678"/>
                  </a:cubicBezTo>
                  <a:cubicBezTo>
                    <a:pt x="11745" y="15623"/>
                    <a:pt x="11800" y="15569"/>
                    <a:pt x="11881" y="15461"/>
                  </a:cubicBezTo>
                  <a:cubicBezTo>
                    <a:pt x="11935" y="15406"/>
                    <a:pt x="11962" y="15298"/>
                    <a:pt x="11962" y="15189"/>
                  </a:cubicBezTo>
                  <a:lnTo>
                    <a:pt x="11962" y="15162"/>
                  </a:lnTo>
                  <a:lnTo>
                    <a:pt x="11962" y="15135"/>
                  </a:lnTo>
                  <a:cubicBezTo>
                    <a:pt x="11962" y="14810"/>
                    <a:pt x="11881" y="14511"/>
                    <a:pt x="11745" y="14213"/>
                  </a:cubicBezTo>
                  <a:cubicBezTo>
                    <a:pt x="11610" y="13942"/>
                    <a:pt x="11420" y="13670"/>
                    <a:pt x="11230" y="13399"/>
                  </a:cubicBezTo>
                  <a:cubicBezTo>
                    <a:pt x="11013" y="13155"/>
                    <a:pt x="10796" y="12911"/>
                    <a:pt x="10552" y="12748"/>
                  </a:cubicBezTo>
                  <a:cubicBezTo>
                    <a:pt x="10416" y="12694"/>
                    <a:pt x="10308" y="12586"/>
                    <a:pt x="10172" y="12558"/>
                  </a:cubicBezTo>
                  <a:cubicBezTo>
                    <a:pt x="10036" y="12477"/>
                    <a:pt x="9901" y="12423"/>
                    <a:pt x="9711" y="12369"/>
                  </a:cubicBezTo>
                  <a:cubicBezTo>
                    <a:pt x="9630" y="12341"/>
                    <a:pt x="9521" y="12314"/>
                    <a:pt x="9467" y="12287"/>
                  </a:cubicBezTo>
                  <a:cubicBezTo>
                    <a:pt x="9250" y="12206"/>
                    <a:pt x="9060" y="12152"/>
                    <a:pt x="8897" y="12043"/>
                  </a:cubicBezTo>
                  <a:cubicBezTo>
                    <a:pt x="8762" y="11962"/>
                    <a:pt x="8653" y="11935"/>
                    <a:pt x="8545" y="11880"/>
                  </a:cubicBezTo>
                  <a:cubicBezTo>
                    <a:pt x="8409" y="11799"/>
                    <a:pt x="8301" y="11690"/>
                    <a:pt x="8165" y="11636"/>
                  </a:cubicBezTo>
                  <a:cubicBezTo>
                    <a:pt x="8002" y="11501"/>
                    <a:pt x="7839" y="11338"/>
                    <a:pt x="7677" y="11148"/>
                  </a:cubicBezTo>
                  <a:cubicBezTo>
                    <a:pt x="7487" y="10985"/>
                    <a:pt x="7324" y="10822"/>
                    <a:pt x="7161" y="10606"/>
                  </a:cubicBezTo>
                  <a:cubicBezTo>
                    <a:pt x="6809" y="10253"/>
                    <a:pt x="6510" y="9873"/>
                    <a:pt x="6212" y="9493"/>
                  </a:cubicBezTo>
                  <a:cubicBezTo>
                    <a:pt x="5914" y="9059"/>
                    <a:pt x="5588" y="8625"/>
                    <a:pt x="5371" y="8164"/>
                  </a:cubicBezTo>
                  <a:cubicBezTo>
                    <a:pt x="5236" y="7947"/>
                    <a:pt x="5127" y="7730"/>
                    <a:pt x="4991" y="7486"/>
                  </a:cubicBezTo>
                  <a:cubicBezTo>
                    <a:pt x="4856" y="7215"/>
                    <a:pt x="4747" y="6998"/>
                    <a:pt x="4639" y="6781"/>
                  </a:cubicBezTo>
                  <a:cubicBezTo>
                    <a:pt x="4503" y="6456"/>
                    <a:pt x="4449" y="6103"/>
                    <a:pt x="4422" y="5805"/>
                  </a:cubicBezTo>
                  <a:cubicBezTo>
                    <a:pt x="4368" y="5588"/>
                    <a:pt x="4368" y="5371"/>
                    <a:pt x="4422" y="5181"/>
                  </a:cubicBezTo>
                  <a:cubicBezTo>
                    <a:pt x="4449" y="5018"/>
                    <a:pt x="4476" y="4828"/>
                    <a:pt x="4585" y="4638"/>
                  </a:cubicBezTo>
                  <a:cubicBezTo>
                    <a:pt x="4693" y="4476"/>
                    <a:pt x="4774" y="4286"/>
                    <a:pt x="4910" y="4096"/>
                  </a:cubicBezTo>
                  <a:cubicBezTo>
                    <a:pt x="4991" y="4042"/>
                    <a:pt x="5019" y="3960"/>
                    <a:pt x="5100" y="3906"/>
                  </a:cubicBezTo>
                  <a:cubicBezTo>
                    <a:pt x="5127" y="3906"/>
                    <a:pt x="5154" y="3879"/>
                    <a:pt x="5181" y="3825"/>
                  </a:cubicBezTo>
                  <a:lnTo>
                    <a:pt x="5181" y="3770"/>
                  </a:lnTo>
                  <a:lnTo>
                    <a:pt x="5290" y="3662"/>
                  </a:lnTo>
                  <a:cubicBezTo>
                    <a:pt x="5507" y="3418"/>
                    <a:pt x="5697" y="3228"/>
                    <a:pt x="5859" y="2957"/>
                  </a:cubicBezTo>
                  <a:lnTo>
                    <a:pt x="5859" y="2875"/>
                  </a:lnTo>
                  <a:cubicBezTo>
                    <a:pt x="5859" y="2848"/>
                    <a:pt x="5832" y="2848"/>
                    <a:pt x="5832" y="2821"/>
                  </a:cubicBezTo>
                  <a:lnTo>
                    <a:pt x="5805" y="2821"/>
                  </a:lnTo>
                  <a:cubicBezTo>
                    <a:pt x="5778" y="2821"/>
                    <a:pt x="5724" y="2821"/>
                    <a:pt x="5724" y="2848"/>
                  </a:cubicBezTo>
                  <a:cubicBezTo>
                    <a:pt x="5670" y="2929"/>
                    <a:pt x="5642" y="3011"/>
                    <a:pt x="5561" y="3092"/>
                  </a:cubicBezTo>
                  <a:cubicBezTo>
                    <a:pt x="5453" y="3228"/>
                    <a:pt x="5371" y="3336"/>
                    <a:pt x="5263" y="3418"/>
                  </a:cubicBezTo>
                  <a:lnTo>
                    <a:pt x="5263" y="3282"/>
                  </a:lnTo>
                  <a:cubicBezTo>
                    <a:pt x="5263" y="3119"/>
                    <a:pt x="5236" y="2957"/>
                    <a:pt x="5154" y="2794"/>
                  </a:cubicBezTo>
                  <a:cubicBezTo>
                    <a:pt x="5046" y="2441"/>
                    <a:pt x="4883" y="2143"/>
                    <a:pt x="4612" y="1763"/>
                  </a:cubicBezTo>
                  <a:cubicBezTo>
                    <a:pt x="4368" y="1465"/>
                    <a:pt x="4096" y="1194"/>
                    <a:pt x="3798" y="922"/>
                  </a:cubicBezTo>
                  <a:cubicBezTo>
                    <a:pt x="3500" y="678"/>
                    <a:pt x="3201" y="488"/>
                    <a:pt x="2876" y="380"/>
                  </a:cubicBezTo>
                  <a:lnTo>
                    <a:pt x="2577" y="271"/>
                  </a:lnTo>
                  <a:lnTo>
                    <a:pt x="2659" y="217"/>
                  </a:lnTo>
                  <a:cubicBezTo>
                    <a:pt x="2659" y="217"/>
                    <a:pt x="2686" y="163"/>
                    <a:pt x="2686" y="136"/>
                  </a:cubicBezTo>
                  <a:cubicBezTo>
                    <a:pt x="2686" y="109"/>
                    <a:pt x="2686" y="109"/>
                    <a:pt x="2659" y="81"/>
                  </a:cubicBezTo>
                  <a:cubicBezTo>
                    <a:pt x="2523" y="0"/>
                    <a:pt x="2523" y="0"/>
                    <a:pt x="2469" y="0"/>
                  </a:cubicBezTo>
                  <a:close/>
                </a:path>
              </a:pathLst>
            </a:custGeom>
            <a:solidFill>
              <a:srgbClr val="FAC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7"/>
            <p:cNvSpPr/>
            <p:nvPr/>
          </p:nvSpPr>
          <p:spPr>
            <a:xfrm>
              <a:off x="1943297" y="4102672"/>
              <a:ext cx="546589" cy="757307"/>
            </a:xfrm>
            <a:custGeom>
              <a:rect b="b" l="l" r="r" t="t"/>
              <a:pathLst>
                <a:path extrusionOk="0" h="16574" w="11963">
                  <a:moveTo>
                    <a:pt x="2577" y="1"/>
                  </a:moveTo>
                  <a:cubicBezTo>
                    <a:pt x="2442" y="55"/>
                    <a:pt x="2442" y="55"/>
                    <a:pt x="2415" y="82"/>
                  </a:cubicBezTo>
                  <a:cubicBezTo>
                    <a:pt x="1737" y="760"/>
                    <a:pt x="1221" y="1438"/>
                    <a:pt x="814" y="2171"/>
                  </a:cubicBezTo>
                  <a:cubicBezTo>
                    <a:pt x="624" y="2523"/>
                    <a:pt x="435" y="2903"/>
                    <a:pt x="299" y="3310"/>
                  </a:cubicBezTo>
                  <a:cubicBezTo>
                    <a:pt x="163" y="3717"/>
                    <a:pt x="82" y="4124"/>
                    <a:pt x="28" y="4558"/>
                  </a:cubicBezTo>
                  <a:cubicBezTo>
                    <a:pt x="1" y="4775"/>
                    <a:pt x="1" y="5019"/>
                    <a:pt x="1" y="5209"/>
                  </a:cubicBezTo>
                  <a:cubicBezTo>
                    <a:pt x="1" y="5426"/>
                    <a:pt x="28" y="5643"/>
                    <a:pt x="82" y="5887"/>
                  </a:cubicBezTo>
                  <a:cubicBezTo>
                    <a:pt x="136" y="6294"/>
                    <a:pt x="218" y="6728"/>
                    <a:pt x="353" y="7134"/>
                  </a:cubicBezTo>
                  <a:cubicBezTo>
                    <a:pt x="570" y="7894"/>
                    <a:pt x="950" y="8626"/>
                    <a:pt x="1465" y="9359"/>
                  </a:cubicBezTo>
                  <a:cubicBezTo>
                    <a:pt x="1899" y="9982"/>
                    <a:pt x="2469" y="10606"/>
                    <a:pt x="3147" y="11203"/>
                  </a:cubicBezTo>
                  <a:cubicBezTo>
                    <a:pt x="3472" y="11474"/>
                    <a:pt x="3771" y="11745"/>
                    <a:pt x="4151" y="12017"/>
                  </a:cubicBezTo>
                  <a:lnTo>
                    <a:pt x="4856" y="12532"/>
                  </a:lnTo>
                  <a:cubicBezTo>
                    <a:pt x="4991" y="12641"/>
                    <a:pt x="5100" y="12695"/>
                    <a:pt x="5236" y="12803"/>
                  </a:cubicBezTo>
                  <a:cubicBezTo>
                    <a:pt x="5588" y="13075"/>
                    <a:pt x="6076" y="13427"/>
                    <a:pt x="6537" y="13834"/>
                  </a:cubicBezTo>
                  <a:cubicBezTo>
                    <a:pt x="6999" y="14187"/>
                    <a:pt x="7405" y="14593"/>
                    <a:pt x="7758" y="15000"/>
                  </a:cubicBezTo>
                  <a:lnTo>
                    <a:pt x="7758" y="14973"/>
                  </a:lnTo>
                  <a:lnTo>
                    <a:pt x="7867" y="15109"/>
                  </a:lnTo>
                  <a:cubicBezTo>
                    <a:pt x="7948" y="15190"/>
                    <a:pt x="7975" y="15244"/>
                    <a:pt x="8029" y="15326"/>
                  </a:cubicBezTo>
                  <a:cubicBezTo>
                    <a:pt x="8111" y="15407"/>
                    <a:pt x="8165" y="15489"/>
                    <a:pt x="8273" y="15570"/>
                  </a:cubicBezTo>
                  <a:cubicBezTo>
                    <a:pt x="8409" y="15760"/>
                    <a:pt x="8626" y="15950"/>
                    <a:pt x="8843" y="16167"/>
                  </a:cubicBezTo>
                  <a:cubicBezTo>
                    <a:pt x="9060" y="16357"/>
                    <a:pt x="9304" y="16465"/>
                    <a:pt x="9494" y="16546"/>
                  </a:cubicBezTo>
                  <a:cubicBezTo>
                    <a:pt x="9575" y="16573"/>
                    <a:pt x="9657" y="16573"/>
                    <a:pt x="9738" y="16573"/>
                  </a:cubicBezTo>
                  <a:lnTo>
                    <a:pt x="9847" y="16573"/>
                  </a:lnTo>
                  <a:cubicBezTo>
                    <a:pt x="9928" y="16573"/>
                    <a:pt x="10064" y="16492"/>
                    <a:pt x="10172" y="16438"/>
                  </a:cubicBezTo>
                  <a:lnTo>
                    <a:pt x="10199" y="16438"/>
                  </a:lnTo>
                  <a:cubicBezTo>
                    <a:pt x="10416" y="16438"/>
                    <a:pt x="10579" y="16411"/>
                    <a:pt x="10742" y="16329"/>
                  </a:cubicBezTo>
                  <a:cubicBezTo>
                    <a:pt x="10850" y="16302"/>
                    <a:pt x="10932" y="16221"/>
                    <a:pt x="10986" y="16167"/>
                  </a:cubicBezTo>
                  <a:cubicBezTo>
                    <a:pt x="11040" y="16085"/>
                    <a:pt x="11121" y="16004"/>
                    <a:pt x="11149" y="15895"/>
                  </a:cubicBezTo>
                  <a:cubicBezTo>
                    <a:pt x="11311" y="15895"/>
                    <a:pt x="11501" y="15814"/>
                    <a:pt x="11637" y="15733"/>
                  </a:cubicBezTo>
                  <a:cubicBezTo>
                    <a:pt x="11691" y="15678"/>
                    <a:pt x="11772" y="15624"/>
                    <a:pt x="11827" y="15516"/>
                  </a:cubicBezTo>
                  <a:cubicBezTo>
                    <a:pt x="11908" y="15461"/>
                    <a:pt x="11935" y="15353"/>
                    <a:pt x="11962" y="15217"/>
                  </a:cubicBezTo>
                  <a:lnTo>
                    <a:pt x="11962" y="15190"/>
                  </a:lnTo>
                  <a:lnTo>
                    <a:pt x="11474" y="15380"/>
                  </a:lnTo>
                  <a:cubicBezTo>
                    <a:pt x="11393" y="15407"/>
                    <a:pt x="11311" y="15407"/>
                    <a:pt x="11257" y="15461"/>
                  </a:cubicBezTo>
                  <a:cubicBezTo>
                    <a:pt x="11203" y="15461"/>
                    <a:pt x="11149" y="15489"/>
                    <a:pt x="11094" y="15489"/>
                  </a:cubicBezTo>
                  <a:cubicBezTo>
                    <a:pt x="11067" y="15489"/>
                    <a:pt x="11013" y="15516"/>
                    <a:pt x="10986" y="15516"/>
                  </a:cubicBezTo>
                  <a:cubicBezTo>
                    <a:pt x="10959" y="15516"/>
                    <a:pt x="10959" y="15516"/>
                    <a:pt x="10932" y="15543"/>
                  </a:cubicBezTo>
                  <a:cubicBezTo>
                    <a:pt x="10932" y="15543"/>
                    <a:pt x="10877" y="15543"/>
                    <a:pt x="10877" y="15597"/>
                  </a:cubicBezTo>
                  <a:lnTo>
                    <a:pt x="10850" y="15624"/>
                  </a:lnTo>
                  <a:lnTo>
                    <a:pt x="10796" y="15678"/>
                  </a:lnTo>
                  <a:cubicBezTo>
                    <a:pt x="10742" y="15733"/>
                    <a:pt x="10715" y="15760"/>
                    <a:pt x="10660" y="15787"/>
                  </a:cubicBezTo>
                  <a:cubicBezTo>
                    <a:pt x="10606" y="15814"/>
                    <a:pt x="10552" y="15868"/>
                    <a:pt x="10525" y="15895"/>
                  </a:cubicBezTo>
                  <a:cubicBezTo>
                    <a:pt x="10443" y="15923"/>
                    <a:pt x="10416" y="15950"/>
                    <a:pt x="10335" y="16004"/>
                  </a:cubicBezTo>
                  <a:cubicBezTo>
                    <a:pt x="10308" y="16031"/>
                    <a:pt x="10253" y="16031"/>
                    <a:pt x="10199" y="16031"/>
                  </a:cubicBezTo>
                  <a:cubicBezTo>
                    <a:pt x="10145" y="16031"/>
                    <a:pt x="10118" y="16058"/>
                    <a:pt x="10036" y="16058"/>
                  </a:cubicBezTo>
                  <a:lnTo>
                    <a:pt x="9792" y="16058"/>
                  </a:lnTo>
                  <a:cubicBezTo>
                    <a:pt x="9765" y="16058"/>
                    <a:pt x="9738" y="16058"/>
                    <a:pt x="9738" y="16031"/>
                  </a:cubicBezTo>
                  <a:cubicBezTo>
                    <a:pt x="9657" y="16031"/>
                    <a:pt x="9630" y="16004"/>
                    <a:pt x="9602" y="16004"/>
                  </a:cubicBezTo>
                  <a:cubicBezTo>
                    <a:pt x="9494" y="15950"/>
                    <a:pt x="9440" y="15923"/>
                    <a:pt x="9358" y="15868"/>
                  </a:cubicBezTo>
                  <a:cubicBezTo>
                    <a:pt x="9304" y="15814"/>
                    <a:pt x="9250" y="15787"/>
                    <a:pt x="9196" y="15760"/>
                  </a:cubicBezTo>
                  <a:cubicBezTo>
                    <a:pt x="9168" y="15733"/>
                    <a:pt x="9087" y="15678"/>
                    <a:pt x="9060" y="15651"/>
                  </a:cubicBezTo>
                  <a:cubicBezTo>
                    <a:pt x="8979" y="15597"/>
                    <a:pt x="8897" y="15516"/>
                    <a:pt x="8816" y="15461"/>
                  </a:cubicBezTo>
                  <a:cubicBezTo>
                    <a:pt x="8653" y="15326"/>
                    <a:pt x="8518" y="15136"/>
                    <a:pt x="8355" y="14973"/>
                  </a:cubicBezTo>
                  <a:cubicBezTo>
                    <a:pt x="8219" y="14838"/>
                    <a:pt x="8084" y="14675"/>
                    <a:pt x="7948" y="14539"/>
                  </a:cubicBezTo>
                  <a:cubicBezTo>
                    <a:pt x="7351" y="13970"/>
                    <a:pt x="6727" y="13427"/>
                    <a:pt x="6076" y="12939"/>
                  </a:cubicBezTo>
                  <a:cubicBezTo>
                    <a:pt x="5561" y="12532"/>
                    <a:pt x="5019" y="12152"/>
                    <a:pt x="4503" y="11718"/>
                  </a:cubicBezTo>
                  <a:cubicBezTo>
                    <a:pt x="4232" y="11528"/>
                    <a:pt x="4015" y="11311"/>
                    <a:pt x="3771" y="11067"/>
                  </a:cubicBezTo>
                  <a:cubicBezTo>
                    <a:pt x="3527" y="10877"/>
                    <a:pt x="3283" y="10633"/>
                    <a:pt x="3066" y="10444"/>
                  </a:cubicBezTo>
                  <a:cubicBezTo>
                    <a:pt x="2794" y="10172"/>
                    <a:pt x="2523" y="9847"/>
                    <a:pt x="2279" y="9521"/>
                  </a:cubicBezTo>
                  <a:cubicBezTo>
                    <a:pt x="2035" y="9169"/>
                    <a:pt x="1791" y="8843"/>
                    <a:pt x="1628" y="8463"/>
                  </a:cubicBezTo>
                  <a:cubicBezTo>
                    <a:pt x="1520" y="8301"/>
                    <a:pt x="1465" y="8084"/>
                    <a:pt x="1384" y="7921"/>
                  </a:cubicBezTo>
                  <a:cubicBezTo>
                    <a:pt x="1330" y="7731"/>
                    <a:pt x="1248" y="7541"/>
                    <a:pt x="1194" y="7351"/>
                  </a:cubicBezTo>
                  <a:cubicBezTo>
                    <a:pt x="1086" y="6972"/>
                    <a:pt x="1031" y="6592"/>
                    <a:pt x="950" y="6185"/>
                  </a:cubicBezTo>
                  <a:cubicBezTo>
                    <a:pt x="923" y="5832"/>
                    <a:pt x="923" y="5426"/>
                    <a:pt x="950" y="5046"/>
                  </a:cubicBezTo>
                  <a:cubicBezTo>
                    <a:pt x="977" y="4666"/>
                    <a:pt x="1058" y="4286"/>
                    <a:pt x="1167" y="3934"/>
                  </a:cubicBezTo>
                  <a:cubicBezTo>
                    <a:pt x="1248" y="3554"/>
                    <a:pt x="1357" y="3201"/>
                    <a:pt x="1520" y="2876"/>
                  </a:cubicBezTo>
                  <a:cubicBezTo>
                    <a:pt x="1709" y="2523"/>
                    <a:pt x="1872" y="2198"/>
                    <a:pt x="2062" y="1845"/>
                  </a:cubicBezTo>
                  <a:cubicBezTo>
                    <a:pt x="2279" y="1547"/>
                    <a:pt x="2523" y="1249"/>
                    <a:pt x="2794" y="950"/>
                  </a:cubicBezTo>
                  <a:cubicBezTo>
                    <a:pt x="2930" y="815"/>
                    <a:pt x="3066" y="625"/>
                    <a:pt x="3228" y="489"/>
                  </a:cubicBezTo>
                  <a:cubicBezTo>
                    <a:pt x="3120" y="435"/>
                    <a:pt x="2984" y="408"/>
                    <a:pt x="2876" y="326"/>
                  </a:cubicBezTo>
                  <a:lnTo>
                    <a:pt x="2577" y="218"/>
                  </a:lnTo>
                  <a:lnTo>
                    <a:pt x="2659" y="164"/>
                  </a:lnTo>
                  <a:cubicBezTo>
                    <a:pt x="2659" y="164"/>
                    <a:pt x="2686" y="136"/>
                    <a:pt x="2686" y="82"/>
                  </a:cubicBezTo>
                  <a:cubicBezTo>
                    <a:pt x="2686" y="55"/>
                    <a:pt x="2686" y="28"/>
                    <a:pt x="2659" y="28"/>
                  </a:cubicBezTo>
                  <a:cubicBezTo>
                    <a:pt x="2659" y="28"/>
                    <a:pt x="2605" y="1"/>
                    <a:pt x="2577" y="1"/>
                  </a:cubicBezTo>
                  <a:close/>
                </a:path>
              </a:pathLst>
            </a:custGeom>
            <a:solidFill>
              <a:srgbClr val="FAA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7"/>
            <p:cNvSpPr/>
            <p:nvPr/>
          </p:nvSpPr>
          <p:spPr>
            <a:xfrm>
              <a:off x="2383257" y="4693825"/>
              <a:ext cx="63235" cy="31025"/>
            </a:xfrm>
            <a:custGeom>
              <a:rect b="b" l="l" r="r" t="t"/>
              <a:pathLst>
                <a:path extrusionOk="0" h="679" w="1384">
                  <a:moveTo>
                    <a:pt x="1" y="1"/>
                  </a:moveTo>
                  <a:lnTo>
                    <a:pt x="1" y="28"/>
                  </a:lnTo>
                  <a:lnTo>
                    <a:pt x="299" y="245"/>
                  </a:lnTo>
                  <a:cubicBezTo>
                    <a:pt x="407" y="299"/>
                    <a:pt x="516" y="381"/>
                    <a:pt x="652" y="435"/>
                  </a:cubicBezTo>
                  <a:cubicBezTo>
                    <a:pt x="841" y="543"/>
                    <a:pt x="1086" y="652"/>
                    <a:pt x="1330" y="679"/>
                  </a:cubicBezTo>
                  <a:lnTo>
                    <a:pt x="1357" y="679"/>
                  </a:lnTo>
                  <a:lnTo>
                    <a:pt x="1384" y="652"/>
                  </a:lnTo>
                  <a:lnTo>
                    <a:pt x="1384" y="625"/>
                  </a:lnTo>
                  <a:lnTo>
                    <a:pt x="1357" y="571"/>
                  </a:lnTo>
                  <a:cubicBezTo>
                    <a:pt x="1086" y="516"/>
                    <a:pt x="841" y="435"/>
                    <a:pt x="624" y="299"/>
                  </a:cubicBezTo>
                  <a:cubicBezTo>
                    <a:pt x="516" y="272"/>
                    <a:pt x="407" y="218"/>
                    <a:pt x="353" y="164"/>
                  </a:cubicBezTo>
                  <a:cubicBezTo>
                    <a:pt x="245" y="109"/>
                    <a:pt x="163" y="82"/>
                    <a:pt x="82" y="1"/>
                  </a:cubicBezTo>
                  <a:close/>
                </a:path>
              </a:pathLst>
            </a:custGeom>
            <a:solidFill>
              <a:srgbClr val="D78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7"/>
            <p:cNvSpPr/>
            <p:nvPr/>
          </p:nvSpPr>
          <p:spPr>
            <a:xfrm>
              <a:off x="2414236" y="4801657"/>
              <a:ext cx="32257" cy="26090"/>
            </a:xfrm>
            <a:custGeom>
              <a:rect b="b" l="l" r="r" t="t"/>
              <a:pathLst>
                <a:path extrusionOk="0" h="571" w="706">
                  <a:moveTo>
                    <a:pt x="109" y="1"/>
                  </a:moveTo>
                  <a:cubicBezTo>
                    <a:pt x="82" y="28"/>
                    <a:pt x="82" y="28"/>
                    <a:pt x="28" y="55"/>
                  </a:cubicBezTo>
                  <a:cubicBezTo>
                    <a:pt x="1" y="82"/>
                    <a:pt x="1" y="109"/>
                    <a:pt x="28" y="163"/>
                  </a:cubicBezTo>
                  <a:cubicBezTo>
                    <a:pt x="109" y="245"/>
                    <a:pt x="218" y="326"/>
                    <a:pt x="299" y="380"/>
                  </a:cubicBezTo>
                  <a:cubicBezTo>
                    <a:pt x="408" y="462"/>
                    <a:pt x="543" y="516"/>
                    <a:pt x="652" y="570"/>
                  </a:cubicBezTo>
                  <a:cubicBezTo>
                    <a:pt x="679" y="570"/>
                    <a:pt x="706" y="570"/>
                    <a:pt x="706" y="516"/>
                  </a:cubicBezTo>
                  <a:cubicBezTo>
                    <a:pt x="706" y="489"/>
                    <a:pt x="706" y="462"/>
                    <a:pt x="679" y="462"/>
                  </a:cubicBezTo>
                  <a:cubicBezTo>
                    <a:pt x="652" y="462"/>
                    <a:pt x="652" y="408"/>
                    <a:pt x="625" y="408"/>
                  </a:cubicBezTo>
                  <a:cubicBezTo>
                    <a:pt x="489" y="353"/>
                    <a:pt x="380" y="272"/>
                    <a:pt x="272" y="191"/>
                  </a:cubicBezTo>
                  <a:lnTo>
                    <a:pt x="136" y="55"/>
                  </a:lnTo>
                  <a:lnTo>
                    <a:pt x="109" y="1"/>
                  </a:lnTo>
                  <a:close/>
                </a:path>
              </a:pathLst>
            </a:custGeom>
            <a:solidFill>
              <a:srgbClr val="D78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7"/>
            <p:cNvSpPr/>
            <p:nvPr/>
          </p:nvSpPr>
          <p:spPr>
            <a:xfrm>
              <a:off x="2369641" y="4825233"/>
              <a:ext cx="35958" cy="24811"/>
            </a:xfrm>
            <a:custGeom>
              <a:rect b="b" l="l" r="r" t="t"/>
              <a:pathLst>
                <a:path extrusionOk="0" h="543" w="787">
                  <a:moveTo>
                    <a:pt x="109" y="0"/>
                  </a:moveTo>
                  <a:cubicBezTo>
                    <a:pt x="54" y="0"/>
                    <a:pt x="54" y="54"/>
                    <a:pt x="27" y="54"/>
                  </a:cubicBezTo>
                  <a:cubicBezTo>
                    <a:pt x="0" y="81"/>
                    <a:pt x="0" y="109"/>
                    <a:pt x="27" y="136"/>
                  </a:cubicBezTo>
                  <a:cubicBezTo>
                    <a:pt x="136" y="244"/>
                    <a:pt x="190" y="326"/>
                    <a:pt x="326" y="380"/>
                  </a:cubicBezTo>
                  <a:cubicBezTo>
                    <a:pt x="407" y="407"/>
                    <a:pt x="434" y="461"/>
                    <a:pt x="516" y="488"/>
                  </a:cubicBezTo>
                  <a:cubicBezTo>
                    <a:pt x="570" y="515"/>
                    <a:pt x="651" y="543"/>
                    <a:pt x="705" y="543"/>
                  </a:cubicBezTo>
                  <a:cubicBezTo>
                    <a:pt x="733" y="543"/>
                    <a:pt x="787" y="543"/>
                    <a:pt x="787" y="515"/>
                  </a:cubicBezTo>
                  <a:cubicBezTo>
                    <a:pt x="787" y="488"/>
                    <a:pt x="787" y="434"/>
                    <a:pt x="733" y="434"/>
                  </a:cubicBezTo>
                  <a:cubicBezTo>
                    <a:pt x="705" y="434"/>
                    <a:pt x="678" y="407"/>
                    <a:pt x="624" y="407"/>
                  </a:cubicBezTo>
                  <a:lnTo>
                    <a:pt x="326" y="217"/>
                  </a:lnTo>
                  <a:cubicBezTo>
                    <a:pt x="271" y="163"/>
                    <a:pt x="217" y="109"/>
                    <a:pt x="163" y="27"/>
                  </a:cubicBezTo>
                  <a:cubicBezTo>
                    <a:pt x="163" y="27"/>
                    <a:pt x="136" y="0"/>
                    <a:pt x="109" y="0"/>
                  </a:cubicBezTo>
                  <a:close/>
                </a:path>
              </a:pathLst>
            </a:custGeom>
            <a:solidFill>
              <a:srgbClr val="D78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7"/>
            <p:cNvSpPr/>
            <p:nvPr/>
          </p:nvSpPr>
          <p:spPr>
            <a:xfrm>
              <a:off x="2446448" y="4339398"/>
              <a:ext cx="650671" cy="447467"/>
            </a:xfrm>
            <a:custGeom>
              <a:rect b="b" l="l" r="r" t="t"/>
              <a:pathLst>
                <a:path extrusionOk="0" h="9793" w="14241">
                  <a:moveTo>
                    <a:pt x="14187" y="0"/>
                  </a:moveTo>
                  <a:cubicBezTo>
                    <a:pt x="13753" y="109"/>
                    <a:pt x="13292" y="163"/>
                    <a:pt x="12858" y="272"/>
                  </a:cubicBezTo>
                  <a:lnTo>
                    <a:pt x="12451" y="326"/>
                  </a:lnTo>
                  <a:cubicBezTo>
                    <a:pt x="11610" y="516"/>
                    <a:pt x="10715" y="679"/>
                    <a:pt x="9874" y="841"/>
                  </a:cubicBezTo>
                  <a:cubicBezTo>
                    <a:pt x="9304" y="950"/>
                    <a:pt x="8681" y="1085"/>
                    <a:pt x="8111" y="1194"/>
                  </a:cubicBezTo>
                  <a:lnTo>
                    <a:pt x="7813" y="1248"/>
                  </a:lnTo>
                  <a:cubicBezTo>
                    <a:pt x="7813" y="1248"/>
                    <a:pt x="7785" y="1248"/>
                    <a:pt x="7785" y="1275"/>
                  </a:cubicBezTo>
                  <a:lnTo>
                    <a:pt x="7704" y="1275"/>
                  </a:lnTo>
                  <a:lnTo>
                    <a:pt x="6484" y="2279"/>
                  </a:lnTo>
                  <a:lnTo>
                    <a:pt x="5263" y="3255"/>
                  </a:lnTo>
                  <a:lnTo>
                    <a:pt x="2795" y="5263"/>
                  </a:lnTo>
                  <a:cubicBezTo>
                    <a:pt x="2008" y="5886"/>
                    <a:pt x="1221" y="6510"/>
                    <a:pt x="462" y="7161"/>
                  </a:cubicBezTo>
                  <a:lnTo>
                    <a:pt x="408" y="7161"/>
                  </a:lnTo>
                  <a:cubicBezTo>
                    <a:pt x="381" y="7161"/>
                    <a:pt x="326" y="7188"/>
                    <a:pt x="326" y="7215"/>
                  </a:cubicBezTo>
                  <a:lnTo>
                    <a:pt x="326" y="7243"/>
                  </a:lnTo>
                  <a:lnTo>
                    <a:pt x="245" y="7297"/>
                  </a:lnTo>
                  <a:cubicBezTo>
                    <a:pt x="191" y="7351"/>
                    <a:pt x="109" y="7378"/>
                    <a:pt x="55" y="7460"/>
                  </a:cubicBezTo>
                  <a:cubicBezTo>
                    <a:pt x="1" y="7487"/>
                    <a:pt x="1" y="7487"/>
                    <a:pt x="1" y="7514"/>
                  </a:cubicBezTo>
                  <a:lnTo>
                    <a:pt x="1" y="7595"/>
                  </a:lnTo>
                  <a:cubicBezTo>
                    <a:pt x="1" y="7622"/>
                    <a:pt x="55" y="7622"/>
                    <a:pt x="82" y="7622"/>
                  </a:cubicBezTo>
                  <a:lnTo>
                    <a:pt x="109" y="7622"/>
                  </a:lnTo>
                  <a:cubicBezTo>
                    <a:pt x="191" y="7595"/>
                    <a:pt x="218" y="7514"/>
                    <a:pt x="272" y="7487"/>
                  </a:cubicBezTo>
                  <a:lnTo>
                    <a:pt x="272" y="7568"/>
                  </a:lnTo>
                  <a:cubicBezTo>
                    <a:pt x="272" y="7704"/>
                    <a:pt x="326" y="7839"/>
                    <a:pt x="354" y="7975"/>
                  </a:cubicBezTo>
                  <a:cubicBezTo>
                    <a:pt x="381" y="8111"/>
                    <a:pt x="408" y="8273"/>
                    <a:pt x="462" y="8436"/>
                  </a:cubicBezTo>
                  <a:cubicBezTo>
                    <a:pt x="489" y="8599"/>
                    <a:pt x="543" y="8734"/>
                    <a:pt x="625" y="8870"/>
                  </a:cubicBezTo>
                  <a:cubicBezTo>
                    <a:pt x="760" y="9195"/>
                    <a:pt x="923" y="9385"/>
                    <a:pt x="1140" y="9521"/>
                  </a:cubicBezTo>
                  <a:cubicBezTo>
                    <a:pt x="1221" y="9602"/>
                    <a:pt x="1303" y="9629"/>
                    <a:pt x="1411" y="9657"/>
                  </a:cubicBezTo>
                  <a:cubicBezTo>
                    <a:pt x="1357" y="9684"/>
                    <a:pt x="1357" y="9738"/>
                    <a:pt x="1357" y="9765"/>
                  </a:cubicBezTo>
                  <a:cubicBezTo>
                    <a:pt x="1357" y="9792"/>
                    <a:pt x="1411" y="9792"/>
                    <a:pt x="1438" y="9792"/>
                  </a:cubicBezTo>
                  <a:lnTo>
                    <a:pt x="1493" y="9792"/>
                  </a:lnTo>
                  <a:cubicBezTo>
                    <a:pt x="1574" y="9765"/>
                    <a:pt x="1683" y="9738"/>
                    <a:pt x="1737" y="9684"/>
                  </a:cubicBezTo>
                  <a:lnTo>
                    <a:pt x="1818" y="9657"/>
                  </a:lnTo>
                  <a:cubicBezTo>
                    <a:pt x="1845" y="9657"/>
                    <a:pt x="1845" y="9657"/>
                    <a:pt x="1872" y="9629"/>
                  </a:cubicBezTo>
                  <a:lnTo>
                    <a:pt x="1900" y="9602"/>
                  </a:lnTo>
                  <a:lnTo>
                    <a:pt x="1981" y="9602"/>
                  </a:lnTo>
                  <a:cubicBezTo>
                    <a:pt x="2876" y="9141"/>
                    <a:pt x="3771" y="8707"/>
                    <a:pt x="4693" y="8273"/>
                  </a:cubicBezTo>
                  <a:cubicBezTo>
                    <a:pt x="5643" y="7785"/>
                    <a:pt x="6592" y="7351"/>
                    <a:pt x="7541" y="6890"/>
                  </a:cubicBezTo>
                  <a:lnTo>
                    <a:pt x="9684" y="5832"/>
                  </a:lnTo>
                  <a:lnTo>
                    <a:pt x="10389" y="5480"/>
                  </a:lnTo>
                  <a:lnTo>
                    <a:pt x="10416" y="5452"/>
                  </a:lnTo>
                  <a:lnTo>
                    <a:pt x="10444" y="5425"/>
                  </a:lnTo>
                  <a:lnTo>
                    <a:pt x="11664" y="3716"/>
                  </a:lnTo>
                  <a:cubicBezTo>
                    <a:pt x="12152" y="3093"/>
                    <a:pt x="12586" y="2469"/>
                    <a:pt x="13047" y="1818"/>
                  </a:cubicBezTo>
                  <a:lnTo>
                    <a:pt x="13454" y="1248"/>
                  </a:lnTo>
                  <a:lnTo>
                    <a:pt x="14241" y="163"/>
                  </a:lnTo>
                  <a:lnTo>
                    <a:pt x="14241" y="109"/>
                  </a:lnTo>
                  <a:cubicBezTo>
                    <a:pt x="14241" y="55"/>
                    <a:pt x="14214" y="55"/>
                    <a:pt x="14214" y="28"/>
                  </a:cubicBezTo>
                  <a:cubicBezTo>
                    <a:pt x="14214" y="0"/>
                    <a:pt x="14214" y="0"/>
                    <a:pt x="14187" y="0"/>
                  </a:cubicBez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7"/>
            <p:cNvSpPr/>
            <p:nvPr/>
          </p:nvSpPr>
          <p:spPr>
            <a:xfrm>
              <a:off x="2446448" y="4339398"/>
              <a:ext cx="650671" cy="404059"/>
            </a:xfrm>
            <a:custGeom>
              <a:rect b="b" l="l" r="r" t="t"/>
              <a:pathLst>
                <a:path extrusionOk="0" h="8843" w="14241">
                  <a:moveTo>
                    <a:pt x="14187" y="0"/>
                  </a:moveTo>
                  <a:cubicBezTo>
                    <a:pt x="13753" y="109"/>
                    <a:pt x="13292" y="163"/>
                    <a:pt x="12858" y="272"/>
                  </a:cubicBezTo>
                  <a:lnTo>
                    <a:pt x="12451" y="326"/>
                  </a:lnTo>
                  <a:cubicBezTo>
                    <a:pt x="11610" y="516"/>
                    <a:pt x="10715" y="679"/>
                    <a:pt x="9874" y="841"/>
                  </a:cubicBezTo>
                  <a:lnTo>
                    <a:pt x="8762" y="1058"/>
                  </a:lnTo>
                  <a:lnTo>
                    <a:pt x="8247" y="1140"/>
                  </a:lnTo>
                  <a:lnTo>
                    <a:pt x="8111" y="1194"/>
                  </a:lnTo>
                  <a:lnTo>
                    <a:pt x="7813" y="1248"/>
                  </a:lnTo>
                  <a:cubicBezTo>
                    <a:pt x="7813" y="1248"/>
                    <a:pt x="7785" y="1248"/>
                    <a:pt x="7785" y="1275"/>
                  </a:cubicBezTo>
                  <a:lnTo>
                    <a:pt x="7704" y="1275"/>
                  </a:lnTo>
                  <a:lnTo>
                    <a:pt x="6484" y="2279"/>
                  </a:lnTo>
                  <a:lnTo>
                    <a:pt x="5263" y="3255"/>
                  </a:lnTo>
                  <a:lnTo>
                    <a:pt x="2795" y="5263"/>
                  </a:lnTo>
                  <a:cubicBezTo>
                    <a:pt x="2008" y="5886"/>
                    <a:pt x="1221" y="6510"/>
                    <a:pt x="462" y="7161"/>
                  </a:cubicBezTo>
                  <a:lnTo>
                    <a:pt x="408" y="7161"/>
                  </a:lnTo>
                  <a:cubicBezTo>
                    <a:pt x="381" y="7161"/>
                    <a:pt x="326" y="7188"/>
                    <a:pt x="326" y="7215"/>
                  </a:cubicBezTo>
                  <a:lnTo>
                    <a:pt x="326" y="7243"/>
                  </a:lnTo>
                  <a:lnTo>
                    <a:pt x="245" y="7297"/>
                  </a:lnTo>
                  <a:cubicBezTo>
                    <a:pt x="191" y="7351"/>
                    <a:pt x="109" y="7378"/>
                    <a:pt x="55" y="7460"/>
                  </a:cubicBezTo>
                  <a:cubicBezTo>
                    <a:pt x="1" y="7487"/>
                    <a:pt x="1" y="7487"/>
                    <a:pt x="1" y="7514"/>
                  </a:cubicBezTo>
                  <a:lnTo>
                    <a:pt x="1" y="7595"/>
                  </a:lnTo>
                  <a:cubicBezTo>
                    <a:pt x="1" y="7622"/>
                    <a:pt x="55" y="7622"/>
                    <a:pt x="82" y="7622"/>
                  </a:cubicBezTo>
                  <a:cubicBezTo>
                    <a:pt x="109" y="7622"/>
                    <a:pt x="109" y="7622"/>
                    <a:pt x="109" y="7595"/>
                  </a:cubicBezTo>
                  <a:cubicBezTo>
                    <a:pt x="191" y="7568"/>
                    <a:pt x="218" y="7487"/>
                    <a:pt x="272" y="7460"/>
                  </a:cubicBezTo>
                  <a:lnTo>
                    <a:pt x="272" y="7514"/>
                  </a:lnTo>
                  <a:cubicBezTo>
                    <a:pt x="272" y="7649"/>
                    <a:pt x="326" y="7785"/>
                    <a:pt x="354" y="7921"/>
                  </a:cubicBezTo>
                  <a:cubicBezTo>
                    <a:pt x="381" y="8111"/>
                    <a:pt x="408" y="8246"/>
                    <a:pt x="462" y="8409"/>
                  </a:cubicBezTo>
                  <a:cubicBezTo>
                    <a:pt x="489" y="8544"/>
                    <a:pt x="543" y="8707"/>
                    <a:pt x="625" y="8843"/>
                  </a:cubicBezTo>
                  <a:cubicBezTo>
                    <a:pt x="1086" y="8544"/>
                    <a:pt x="1601" y="8192"/>
                    <a:pt x="2089" y="7894"/>
                  </a:cubicBezTo>
                  <a:cubicBezTo>
                    <a:pt x="4286" y="6483"/>
                    <a:pt x="6484" y="5018"/>
                    <a:pt x="8735" y="3581"/>
                  </a:cubicBezTo>
                  <a:cubicBezTo>
                    <a:pt x="10552" y="2415"/>
                    <a:pt x="12424" y="1194"/>
                    <a:pt x="14241" y="0"/>
                  </a:cubicBezTo>
                  <a:close/>
                </a:path>
              </a:pathLst>
            </a:custGeom>
            <a:solidFill>
              <a:srgbClr val="C6C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7"/>
            <p:cNvSpPr/>
            <p:nvPr/>
          </p:nvSpPr>
          <p:spPr>
            <a:xfrm>
              <a:off x="2561727" y="4374306"/>
              <a:ext cx="464759" cy="302713"/>
            </a:xfrm>
            <a:custGeom>
              <a:rect b="b" l="l" r="r" t="t"/>
              <a:pathLst>
                <a:path extrusionOk="0" h="6625" w="10172">
                  <a:moveTo>
                    <a:pt x="10029" y="1"/>
                  </a:moveTo>
                  <a:cubicBezTo>
                    <a:pt x="10023" y="1"/>
                    <a:pt x="10017" y="7"/>
                    <a:pt x="10009" y="23"/>
                  </a:cubicBezTo>
                  <a:cubicBezTo>
                    <a:pt x="9765" y="186"/>
                    <a:pt x="9521" y="321"/>
                    <a:pt x="9277" y="484"/>
                  </a:cubicBezTo>
                  <a:cubicBezTo>
                    <a:pt x="9060" y="647"/>
                    <a:pt x="8789" y="810"/>
                    <a:pt x="8544" y="945"/>
                  </a:cubicBezTo>
                  <a:cubicBezTo>
                    <a:pt x="8029" y="1298"/>
                    <a:pt x="7487" y="1623"/>
                    <a:pt x="6971" y="1976"/>
                  </a:cubicBezTo>
                  <a:cubicBezTo>
                    <a:pt x="5941" y="2654"/>
                    <a:pt x="4910" y="3332"/>
                    <a:pt x="3852" y="3983"/>
                  </a:cubicBezTo>
                  <a:cubicBezTo>
                    <a:pt x="3364" y="4282"/>
                    <a:pt x="2876" y="4607"/>
                    <a:pt x="2360" y="4932"/>
                  </a:cubicBezTo>
                  <a:lnTo>
                    <a:pt x="950" y="5828"/>
                  </a:lnTo>
                  <a:cubicBezTo>
                    <a:pt x="787" y="5936"/>
                    <a:pt x="597" y="6045"/>
                    <a:pt x="462" y="6153"/>
                  </a:cubicBezTo>
                  <a:lnTo>
                    <a:pt x="245" y="6316"/>
                  </a:lnTo>
                  <a:cubicBezTo>
                    <a:pt x="190" y="6343"/>
                    <a:pt x="163" y="6343"/>
                    <a:pt x="136" y="6370"/>
                  </a:cubicBezTo>
                  <a:cubicBezTo>
                    <a:pt x="109" y="6424"/>
                    <a:pt x="55" y="6424"/>
                    <a:pt x="55" y="6451"/>
                  </a:cubicBezTo>
                  <a:cubicBezTo>
                    <a:pt x="28" y="6479"/>
                    <a:pt x="0" y="6533"/>
                    <a:pt x="28" y="6560"/>
                  </a:cubicBezTo>
                  <a:cubicBezTo>
                    <a:pt x="28" y="6600"/>
                    <a:pt x="86" y="6625"/>
                    <a:pt x="127" y="6625"/>
                  </a:cubicBezTo>
                  <a:cubicBezTo>
                    <a:pt x="143" y="6625"/>
                    <a:pt x="156" y="6621"/>
                    <a:pt x="163" y="6614"/>
                  </a:cubicBezTo>
                  <a:cubicBezTo>
                    <a:pt x="190" y="6587"/>
                    <a:pt x="245" y="6560"/>
                    <a:pt x="299" y="6560"/>
                  </a:cubicBezTo>
                  <a:cubicBezTo>
                    <a:pt x="380" y="6506"/>
                    <a:pt x="407" y="6479"/>
                    <a:pt x="462" y="6451"/>
                  </a:cubicBezTo>
                  <a:cubicBezTo>
                    <a:pt x="570" y="6370"/>
                    <a:pt x="706" y="6316"/>
                    <a:pt x="814" y="6207"/>
                  </a:cubicBezTo>
                  <a:lnTo>
                    <a:pt x="1519" y="5746"/>
                  </a:lnTo>
                  <a:cubicBezTo>
                    <a:pt x="2008" y="5448"/>
                    <a:pt x="2496" y="5095"/>
                    <a:pt x="2984" y="4797"/>
                  </a:cubicBezTo>
                  <a:cubicBezTo>
                    <a:pt x="3228" y="4634"/>
                    <a:pt x="3499" y="4499"/>
                    <a:pt x="3716" y="4309"/>
                  </a:cubicBezTo>
                  <a:cubicBezTo>
                    <a:pt x="3961" y="4146"/>
                    <a:pt x="4205" y="3983"/>
                    <a:pt x="4476" y="3848"/>
                  </a:cubicBezTo>
                  <a:cubicBezTo>
                    <a:pt x="4991" y="3495"/>
                    <a:pt x="5479" y="3169"/>
                    <a:pt x="6022" y="2817"/>
                  </a:cubicBezTo>
                  <a:cubicBezTo>
                    <a:pt x="7080" y="2139"/>
                    <a:pt x="8110" y="1461"/>
                    <a:pt x="9141" y="755"/>
                  </a:cubicBezTo>
                  <a:cubicBezTo>
                    <a:pt x="9331" y="647"/>
                    <a:pt x="9494" y="511"/>
                    <a:pt x="9657" y="430"/>
                  </a:cubicBezTo>
                  <a:cubicBezTo>
                    <a:pt x="9819" y="321"/>
                    <a:pt x="9955" y="213"/>
                    <a:pt x="10145" y="104"/>
                  </a:cubicBezTo>
                  <a:cubicBezTo>
                    <a:pt x="10145" y="104"/>
                    <a:pt x="10172" y="77"/>
                    <a:pt x="10145" y="77"/>
                  </a:cubicBezTo>
                  <a:cubicBezTo>
                    <a:pt x="10068" y="39"/>
                    <a:pt x="10046" y="1"/>
                    <a:pt x="10029"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7"/>
            <p:cNvSpPr/>
            <p:nvPr/>
          </p:nvSpPr>
          <p:spPr>
            <a:xfrm>
              <a:off x="2545598" y="4676508"/>
              <a:ext cx="6260" cy="6214"/>
            </a:xfrm>
            <a:custGeom>
              <a:rect b="b" l="l" r="r" t="t"/>
              <a:pathLst>
                <a:path extrusionOk="0" h="136" w="137">
                  <a:moveTo>
                    <a:pt x="82" y="0"/>
                  </a:moveTo>
                  <a:cubicBezTo>
                    <a:pt x="55" y="0"/>
                    <a:pt x="1" y="54"/>
                    <a:pt x="1" y="82"/>
                  </a:cubicBezTo>
                  <a:cubicBezTo>
                    <a:pt x="1" y="109"/>
                    <a:pt x="55" y="136"/>
                    <a:pt x="82" y="136"/>
                  </a:cubicBezTo>
                  <a:cubicBezTo>
                    <a:pt x="109" y="136"/>
                    <a:pt x="136" y="109"/>
                    <a:pt x="136" y="82"/>
                  </a:cubicBezTo>
                  <a:cubicBezTo>
                    <a:pt x="136" y="54"/>
                    <a:pt x="109" y="0"/>
                    <a:pt x="82"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7"/>
            <p:cNvSpPr/>
            <p:nvPr/>
          </p:nvSpPr>
          <p:spPr>
            <a:xfrm>
              <a:off x="2531982" y="4686423"/>
              <a:ext cx="6260" cy="6214"/>
            </a:xfrm>
            <a:custGeom>
              <a:rect b="b" l="l" r="r" t="t"/>
              <a:pathLst>
                <a:path extrusionOk="0" h="136" w="137">
                  <a:moveTo>
                    <a:pt x="82" y="0"/>
                  </a:moveTo>
                  <a:cubicBezTo>
                    <a:pt x="28" y="0"/>
                    <a:pt x="0" y="27"/>
                    <a:pt x="0" y="54"/>
                  </a:cubicBezTo>
                  <a:cubicBezTo>
                    <a:pt x="0" y="109"/>
                    <a:pt x="28" y="136"/>
                    <a:pt x="82" y="136"/>
                  </a:cubicBezTo>
                  <a:cubicBezTo>
                    <a:pt x="109" y="136"/>
                    <a:pt x="136" y="109"/>
                    <a:pt x="136" y="54"/>
                  </a:cubicBezTo>
                  <a:cubicBezTo>
                    <a:pt x="136" y="27"/>
                    <a:pt x="109" y="0"/>
                    <a:pt x="82"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7"/>
            <p:cNvSpPr/>
            <p:nvPr/>
          </p:nvSpPr>
          <p:spPr>
            <a:xfrm>
              <a:off x="2378322" y="4623187"/>
              <a:ext cx="193360" cy="239246"/>
            </a:xfrm>
            <a:custGeom>
              <a:rect b="b" l="l" r="r" t="t"/>
              <a:pathLst>
                <a:path extrusionOk="0" h="5236" w="4232">
                  <a:moveTo>
                    <a:pt x="1058" y="1"/>
                  </a:moveTo>
                  <a:cubicBezTo>
                    <a:pt x="868" y="1"/>
                    <a:pt x="651" y="55"/>
                    <a:pt x="434" y="191"/>
                  </a:cubicBezTo>
                  <a:cubicBezTo>
                    <a:pt x="353" y="272"/>
                    <a:pt x="244" y="326"/>
                    <a:pt x="163" y="435"/>
                  </a:cubicBezTo>
                  <a:cubicBezTo>
                    <a:pt x="136" y="462"/>
                    <a:pt x="109" y="543"/>
                    <a:pt x="81" y="598"/>
                  </a:cubicBezTo>
                  <a:cubicBezTo>
                    <a:pt x="27" y="679"/>
                    <a:pt x="27" y="706"/>
                    <a:pt x="27" y="760"/>
                  </a:cubicBezTo>
                  <a:cubicBezTo>
                    <a:pt x="0" y="815"/>
                    <a:pt x="0" y="842"/>
                    <a:pt x="27" y="869"/>
                  </a:cubicBezTo>
                  <a:lnTo>
                    <a:pt x="895" y="2089"/>
                  </a:lnTo>
                  <a:lnTo>
                    <a:pt x="1736" y="3310"/>
                  </a:lnTo>
                  <a:cubicBezTo>
                    <a:pt x="2170" y="3934"/>
                    <a:pt x="2577" y="4558"/>
                    <a:pt x="3011" y="5181"/>
                  </a:cubicBezTo>
                  <a:cubicBezTo>
                    <a:pt x="3011" y="5209"/>
                    <a:pt x="3065" y="5209"/>
                    <a:pt x="3092" y="5209"/>
                  </a:cubicBezTo>
                  <a:cubicBezTo>
                    <a:pt x="3092" y="5209"/>
                    <a:pt x="3119" y="5236"/>
                    <a:pt x="3146" y="5236"/>
                  </a:cubicBezTo>
                  <a:cubicBezTo>
                    <a:pt x="3255" y="5236"/>
                    <a:pt x="3391" y="5209"/>
                    <a:pt x="3499" y="5181"/>
                  </a:cubicBezTo>
                  <a:cubicBezTo>
                    <a:pt x="3608" y="5154"/>
                    <a:pt x="3689" y="5100"/>
                    <a:pt x="3797" y="5046"/>
                  </a:cubicBezTo>
                  <a:cubicBezTo>
                    <a:pt x="4014" y="4910"/>
                    <a:pt x="4150" y="4693"/>
                    <a:pt x="4231" y="4503"/>
                  </a:cubicBezTo>
                  <a:lnTo>
                    <a:pt x="4231" y="4422"/>
                  </a:lnTo>
                  <a:lnTo>
                    <a:pt x="4231" y="4395"/>
                  </a:lnTo>
                  <a:lnTo>
                    <a:pt x="3526" y="3337"/>
                  </a:lnTo>
                  <a:lnTo>
                    <a:pt x="2984" y="2578"/>
                  </a:lnTo>
                  <a:cubicBezTo>
                    <a:pt x="2414" y="1764"/>
                    <a:pt x="1872" y="950"/>
                    <a:pt x="1302" y="82"/>
                  </a:cubicBezTo>
                  <a:lnTo>
                    <a:pt x="1275" y="55"/>
                  </a:lnTo>
                  <a:cubicBezTo>
                    <a:pt x="1275" y="55"/>
                    <a:pt x="1221" y="28"/>
                    <a:pt x="1194" y="28"/>
                  </a:cubicBezTo>
                  <a:cubicBezTo>
                    <a:pt x="1139" y="1"/>
                    <a:pt x="1085" y="1"/>
                    <a:pt x="1058" y="1"/>
                  </a:cubicBezTo>
                  <a:close/>
                </a:path>
              </a:pathLst>
            </a:custGeom>
            <a:solidFill>
              <a:srgbClr val="064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7"/>
            <p:cNvSpPr/>
            <p:nvPr/>
          </p:nvSpPr>
          <p:spPr>
            <a:xfrm>
              <a:off x="2377043" y="4643017"/>
              <a:ext cx="193406" cy="218182"/>
            </a:xfrm>
            <a:custGeom>
              <a:rect b="b" l="l" r="r" t="t"/>
              <a:pathLst>
                <a:path extrusionOk="0" h="4775" w="4233">
                  <a:moveTo>
                    <a:pt x="164" y="1"/>
                  </a:moveTo>
                  <a:cubicBezTo>
                    <a:pt x="164" y="28"/>
                    <a:pt x="137" y="109"/>
                    <a:pt x="109" y="136"/>
                  </a:cubicBezTo>
                  <a:cubicBezTo>
                    <a:pt x="82" y="164"/>
                    <a:pt x="82" y="245"/>
                    <a:pt x="28" y="299"/>
                  </a:cubicBezTo>
                  <a:cubicBezTo>
                    <a:pt x="1" y="326"/>
                    <a:pt x="1" y="381"/>
                    <a:pt x="28" y="408"/>
                  </a:cubicBezTo>
                  <a:lnTo>
                    <a:pt x="896" y="1628"/>
                  </a:lnTo>
                  <a:lnTo>
                    <a:pt x="1737" y="2849"/>
                  </a:lnTo>
                  <a:cubicBezTo>
                    <a:pt x="2171" y="3446"/>
                    <a:pt x="2578" y="4097"/>
                    <a:pt x="3012" y="4720"/>
                  </a:cubicBezTo>
                  <a:cubicBezTo>
                    <a:pt x="3012" y="4747"/>
                    <a:pt x="3066" y="4747"/>
                    <a:pt x="3093" y="4747"/>
                  </a:cubicBezTo>
                  <a:cubicBezTo>
                    <a:pt x="3093" y="4747"/>
                    <a:pt x="3120" y="4775"/>
                    <a:pt x="3147" y="4775"/>
                  </a:cubicBezTo>
                  <a:cubicBezTo>
                    <a:pt x="3256" y="4775"/>
                    <a:pt x="3391" y="4747"/>
                    <a:pt x="3500" y="4720"/>
                  </a:cubicBezTo>
                  <a:cubicBezTo>
                    <a:pt x="3608" y="4666"/>
                    <a:pt x="3690" y="4639"/>
                    <a:pt x="3798" y="4585"/>
                  </a:cubicBezTo>
                  <a:cubicBezTo>
                    <a:pt x="4015" y="4449"/>
                    <a:pt x="4151" y="4232"/>
                    <a:pt x="4232" y="4042"/>
                  </a:cubicBezTo>
                  <a:lnTo>
                    <a:pt x="4232" y="3961"/>
                  </a:lnTo>
                  <a:lnTo>
                    <a:pt x="4232" y="3934"/>
                  </a:lnTo>
                  <a:lnTo>
                    <a:pt x="4232" y="3880"/>
                  </a:lnTo>
                  <a:cubicBezTo>
                    <a:pt x="4151" y="3880"/>
                    <a:pt x="4070" y="3852"/>
                    <a:pt x="3961" y="3825"/>
                  </a:cubicBezTo>
                  <a:cubicBezTo>
                    <a:pt x="3798" y="3798"/>
                    <a:pt x="3663" y="3717"/>
                    <a:pt x="3500" y="3663"/>
                  </a:cubicBezTo>
                  <a:cubicBezTo>
                    <a:pt x="3202" y="3527"/>
                    <a:pt x="2930" y="3310"/>
                    <a:pt x="2659" y="3120"/>
                  </a:cubicBezTo>
                  <a:cubicBezTo>
                    <a:pt x="2388" y="2876"/>
                    <a:pt x="2144" y="2632"/>
                    <a:pt x="1900" y="2361"/>
                  </a:cubicBezTo>
                  <a:cubicBezTo>
                    <a:pt x="1656" y="2089"/>
                    <a:pt x="1466" y="1791"/>
                    <a:pt x="1222" y="1493"/>
                  </a:cubicBezTo>
                  <a:cubicBezTo>
                    <a:pt x="1032" y="1167"/>
                    <a:pt x="815" y="869"/>
                    <a:pt x="625" y="598"/>
                  </a:cubicBezTo>
                  <a:cubicBezTo>
                    <a:pt x="489" y="408"/>
                    <a:pt x="354" y="191"/>
                    <a:pt x="164" y="1"/>
                  </a:cubicBezTo>
                  <a:close/>
                </a:path>
              </a:pathLst>
            </a:custGeom>
            <a:solidFill>
              <a:srgbClr val="0543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7"/>
            <p:cNvSpPr/>
            <p:nvPr/>
          </p:nvSpPr>
          <p:spPr>
            <a:xfrm>
              <a:off x="2036232" y="3898203"/>
              <a:ext cx="342127" cy="409039"/>
            </a:xfrm>
            <a:custGeom>
              <a:rect b="b" l="l" r="r" t="t"/>
              <a:pathLst>
                <a:path extrusionOk="0" h="8952" w="7488">
                  <a:moveTo>
                    <a:pt x="6511" y="0"/>
                  </a:moveTo>
                  <a:cubicBezTo>
                    <a:pt x="5941" y="217"/>
                    <a:pt x="5426" y="434"/>
                    <a:pt x="4992" y="624"/>
                  </a:cubicBezTo>
                  <a:cubicBezTo>
                    <a:pt x="4748" y="733"/>
                    <a:pt x="4476" y="868"/>
                    <a:pt x="4232" y="1004"/>
                  </a:cubicBezTo>
                  <a:cubicBezTo>
                    <a:pt x="4042" y="1113"/>
                    <a:pt x="3825" y="1248"/>
                    <a:pt x="3554" y="1384"/>
                  </a:cubicBezTo>
                  <a:cubicBezTo>
                    <a:pt x="2551" y="1980"/>
                    <a:pt x="1845" y="2496"/>
                    <a:pt x="1221" y="3038"/>
                  </a:cubicBezTo>
                  <a:cubicBezTo>
                    <a:pt x="977" y="3255"/>
                    <a:pt x="760" y="3472"/>
                    <a:pt x="571" y="3689"/>
                  </a:cubicBezTo>
                  <a:cubicBezTo>
                    <a:pt x="489" y="3798"/>
                    <a:pt x="381" y="3933"/>
                    <a:pt x="272" y="4015"/>
                  </a:cubicBezTo>
                  <a:cubicBezTo>
                    <a:pt x="164" y="4150"/>
                    <a:pt x="82" y="4286"/>
                    <a:pt x="1" y="4394"/>
                  </a:cubicBezTo>
                  <a:lnTo>
                    <a:pt x="1" y="4476"/>
                  </a:lnTo>
                  <a:lnTo>
                    <a:pt x="1" y="4503"/>
                  </a:lnTo>
                  <a:cubicBezTo>
                    <a:pt x="137" y="4937"/>
                    <a:pt x="354" y="5425"/>
                    <a:pt x="652" y="5886"/>
                  </a:cubicBezTo>
                  <a:cubicBezTo>
                    <a:pt x="923" y="6293"/>
                    <a:pt x="1221" y="6700"/>
                    <a:pt x="1601" y="7107"/>
                  </a:cubicBezTo>
                  <a:cubicBezTo>
                    <a:pt x="1927" y="7487"/>
                    <a:pt x="2306" y="7812"/>
                    <a:pt x="2659" y="8138"/>
                  </a:cubicBezTo>
                  <a:cubicBezTo>
                    <a:pt x="2849" y="8300"/>
                    <a:pt x="3066" y="8436"/>
                    <a:pt x="3256" y="8572"/>
                  </a:cubicBezTo>
                  <a:lnTo>
                    <a:pt x="3554" y="8761"/>
                  </a:lnTo>
                  <a:cubicBezTo>
                    <a:pt x="3690" y="8843"/>
                    <a:pt x="3798" y="8897"/>
                    <a:pt x="3934" y="8951"/>
                  </a:cubicBezTo>
                  <a:lnTo>
                    <a:pt x="4015" y="8951"/>
                  </a:lnTo>
                  <a:cubicBezTo>
                    <a:pt x="4042" y="8951"/>
                    <a:pt x="4042" y="8897"/>
                    <a:pt x="4069" y="8897"/>
                  </a:cubicBezTo>
                  <a:cubicBezTo>
                    <a:pt x="4205" y="8707"/>
                    <a:pt x="4368" y="8490"/>
                    <a:pt x="4558" y="8273"/>
                  </a:cubicBezTo>
                  <a:cubicBezTo>
                    <a:pt x="4720" y="8056"/>
                    <a:pt x="4910" y="7812"/>
                    <a:pt x="5046" y="7649"/>
                  </a:cubicBezTo>
                  <a:cubicBezTo>
                    <a:pt x="5236" y="7459"/>
                    <a:pt x="5399" y="7270"/>
                    <a:pt x="5561" y="7080"/>
                  </a:cubicBezTo>
                  <a:cubicBezTo>
                    <a:pt x="5643" y="6971"/>
                    <a:pt x="5724" y="6917"/>
                    <a:pt x="5805" y="6808"/>
                  </a:cubicBezTo>
                  <a:lnTo>
                    <a:pt x="6402" y="6103"/>
                  </a:lnTo>
                  <a:cubicBezTo>
                    <a:pt x="6755" y="5696"/>
                    <a:pt x="6999" y="5344"/>
                    <a:pt x="7162" y="5018"/>
                  </a:cubicBezTo>
                  <a:cubicBezTo>
                    <a:pt x="7270" y="4801"/>
                    <a:pt x="7324" y="4611"/>
                    <a:pt x="7406" y="4394"/>
                  </a:cubicBezTo>
                  <a:cubicBezTo>
                    <a:pt x="7460" y="4205"/>
                    <a:pt x="7487" y="3988"/>
                    <a:pt x="7487" y="3744"/>
                  </a:cubicBezTo>
                  <a:cubicBezTo>
                    <a:pt x="7487" y="3581"/>
                    <a:pt x="7487" y="3391"/>
                    <a:pt x="7460" y="3174"/>
                  </a:cubicBezTo>
                  <a:cubicBezTo>
                    <a:pt x="7433" y="2984"/>
                    <a:pt x="7351" y="2794"/>
                    <a:pt x="7297" y="2577"/>
                  </a:cubicBezTo>
                  <a:cubicBezTo>
                    <a:pt x="7216" y="2360"/>
                    <a:pt x="7134" y="2170"/>
                    <a:pt x="7026" y="1980"/>
                  </a:cubicBezTo>
                  <a:cubicBezTo>
                    <a:pt x="6917" y="1791"/>
                    <a:pt x="6863" y="1574"/>
                    <a:pt x="6755" y="1384"/>
                  </a:cubicBezTo>
                  <a:cubicBezTo>
                    <a:pt x="6673" y="1221"/>
                    <a:pt x="6619" y="977"/>
                    <a:pt x="6565" y="706"/>
                  </a:cubicBezTo>
                  <a:lnTo>
                    <a:pt x="6565" y="353"/>
                  </a:lnTo>
                  <a:lnTo>
                    <a:pt x="6565" y="136"/>
                  </a:lnTo>
                  <a:lnTo>
                    <a:pt x="6565" y="82"/>
                  </a:lnTo>
                  <a:lnTo>
                    <a:pt x="6565" y="28"/>
                  </a:lnTo>
                  <a:cubicBezTo>
                    <a:pt x="6619" y="28"/>
                    <a:pt x="6592" y="0"/>
                    <a:pt x="6538" y="0"/>
                  </a:cubicBezTo>
                  <a:close/>
                </a:path>
              </a:pathLst>
            </a:custGeom>
            <a:solidFill>
              <a:srgbClr val="31BF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7"/>
            <p:cNvSpPr/>
            <p:nvPr/>
          </p:nvSpPr>
          <p:spPr>
            <a:xfrm>
              <a:off x="2034999" y="3894502"/>
              <a:ext cx="304935" cy="264011"/>
            </a:xfrm>
            <a:custGeom>
              <a:rect b="b" l="l" r="r" t="t"/>
              <a:pathLst>
                <a:path extrusionOk="0" h="5778" w="6674">
                  <a:moveTo>
                    <a:pt x="6565" y="0"/>
                  </a:moveTo>
                  <a:lnTo>
                    <a:pt x="6538" y="81"/>
                  </a:lnTo>
                  <a:cubicBezTo>
                    <a:pt x="5968" y="298"/>
                    <a:pt x="5453" y="515"/>
                    <a:pt x="5019" y="705"/>
                  </a:cubicBezTo>
                  <a:cubicBezTo>
                    <a:pt x="4747" y="841"/>
                    <a:pt x="4503" y="949"/>
                    <a:pt x="4259" y="1085"/>
                  </a:cubicBezTo>
                  <a:cubicBezTo>
                    <a:pt x="4069" y="1194"/>
                    <a:pt x="3852" y="1329"/>
                    <a:pt x="3581" y="1465"/>
                  </a:cubicBezTo>
                  <a:cubicBezTo>
                    <a:pt x="2578" y="2061"/>
                    <a:pt x="1872" y="2577"/>
                    <a:pt x="1248" y="3119"/>
                  </a:cubicBezTo>
                  <a:cubicBezTo>
                    <a:pt x="1004" y="3336"/>
                    <a:pt x="787" y="3553"/>
                    <a:pt x="598" y="3770"/>
                  </a:cubicBezTo>
                  <a:cubicBezTo>
                    <a:pt x="489" y="3879"/>
                    <a:pt x="408" y="4014"/>
                    <a:pt x="299" y="4096"/>
                  </a:cubicBezTo>
                  <a:cubicBezTo>
                    <a:pt x="191" y="4231"/>
                    <a:pt x="109" y="4367"/>
                    <a:pt x="28" y="4475"/>
                  </a:cubicBezTo>
                  <a:cubicBezTo>
                    <a:pt x="28" y="4503"/>
                    <a:pt x="1" y="4503"/>
                    <a:pt x="28" y="4557"/>
                  </a:cubicBezTo>
                  <a:lnTo>
                    <a:pt x="28" y="4584"/>
                  </a:lnTo>
                  <a:cubicBezTo>
                    <a:pt x="136" y="4991"/>
                    <a:pt x="326" y="5371"/>
                    <a:pt x="570" y="5777"/>
                  </a:cubicBezTo>
                  <a:cubicBezTo>
                    <a:pt x="815" y="5371"/>
                    <a:pt x="1086" y="4964"/>
                    <a:pt x="1384" y="4557"/>
                  </a:cubicBezTo>
                  <a:cubicBezTo>
                    <a:pt x="1682" y="4150"/>
                    <a:pt x="2008" y="3770"/>
                    <a:pt x="2333" y="3391"/>
                  </a:cubicBezTo>
                  <a:cubicBezTo>
                    <a:pt x="2686" y="3011"/>
                    <a:pt x="3039" y="2685"/>
                    <a:pt x="3418" y="2333"/>
                  </a:cubicBezTo>
                  <a:cubicBezTo>
                    <a:pt x="3798" y="2007"/>
                    <a:pt x="4151" y="1709"/>
                    <a:pt x="4558" y="1383"/>
                  </a:cubicBezTo>
                  <a:cubicBezTo>
                    <a:pt x="5236" y="895"/>
                    <a:pt x="5914" y="434"/>
                    <a:pt x="6673" y="27"/>
                  </a:cubicBezTo>
                  <a:cubicBezTo>
                    <a:pt x="6673" y="0"/>
                    <a:pt x="6646" y="0"/>
                    <a:pt x="6592" y="0"/>
                  </a:cubicBezTo>
                  <a:close/>
                </a:path>
              </a:pathLst>
            </a:custGeom>
            <a:solidFill>
              <a:srgbClr val="2DB4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7"/>
            <p:cNvSpPr/>
            <p:nvPr/>
          </p:nvSpPr>
          <p:spPr>
            <a:xfrm>
              <a:off x="2239513" y="3242579"/>
              <a:ext cx="480887" cy="328483"/>
            </a:xfrm>
            <a:custGeom>
              <a:rect b="b" l="l" r="r" t="t"/>
              <a:pathLst>
                <a:path extrusionOk="0" h="7189" w="10525">
                  <a:moveTo>
                    <a:pt x="5289" y="1"/>
                  </a:moveTo>
                  <a:cubicBezTo>
                    <a:pt x="5208" y="191"/>
                    <a:pt x="5127" y="191"/>
                    <a:pt x="5018" y="191"/>
                  </a:cubicBezTo>
                  <a:cubicBezTo>
                    <a:pt x="4666" y="191"/>
                    <a:pt x="4367" y="191"/>
                    <a:pt x="4069" y="245"/>
                  </a:cubicBezTo>
                  <a:cubicBezTo>
                    <a:pt x="3635" y="272"/>
                    <a:pt x="3228" y="381"/>
                    <a:pt x="2848" y="462"/>
                  </a:cubicBezTo>
                  <a:cubicBezTo>
                    <a:pt x="2631" y="543"/>
                    <a:pt x="2441" y="598"/>
                    <a:pt x="2279" y="706"/>
                  </a:cubicBezTo>
                  <a:lnTo>
                    <a:pt x="1763" y="1005"/>
                  </a:lnTo>
                  <a:cubicBezTo>
                    <a:pt x="1411" y="1249"/>
                    <a:pt x="1112" y="1574"/>
                    <a:pt x="868" y="1954"/>
                  </a:cubicBezTo>
                  <a:cubicBezTo>
                    <a:pt x="407" y="2740"/>
                    <a:pt x="271" y="3663"/>
                    <a:pt x="163" y="4531"/>
                  </a:cubicBezTo>
                  <a:cubicBezTo>
                    <a:pt x="163" y="4639"/>
                    <a:pt x="136" y="4748"/>
                    <a:pt x="136" y="4856"/>
                  </a:cubicBezTo>
                  <a:lnTo>
                    <a:pt x="27" y="5751"/>
                  </a:lnTo>
                  <a:lnTo>
                    <a:pt x="27" y="5805"/>
                  </a:lnTo>
                  <a:cubicBezTo>
                    <a:pt x="0" y="5887"/>
                    <a:pt x="0" y="5995"/>
                    <a:pt x="0" y="6104"/>
                  </a:cubicBezTo>
                  <a:lnTo>
                    <a:pt x="0" y="6429"/>
                  </a:lnTo>
                  <a:cubicBezTo>
                    <a:pt x="0" y="6538"/>
                    <a:pt x="27" y="6592"/>
                    <a:pt x="54" y="6701"/>
                  </a:cubicBezTo>
                  <a:lnTo>
                    <a:pt x="163" y="6918"/>
                  </a:lnTo>
                  <a:cubicBezTo>
                    <a:pt x="244" y="7026"/>
                    <a:pt x="326" y="7107"/>
                    <a:pt x="434" y="7162"/>
                  </a:cubicBezTo>
                  <a:cubicBezTo>
                    <a:pt x="461" y="7162"/>
                    <a:pt x="543" y="7189"/>
                    <a:pt x="597" y="7189"/>
                  </a:cubicBezTo>
                  <a:cubicBezTo>
                    <a:pt x="678" y="7189"/>
                    <a:pt x="733" y="7189"/>
                    <a:pt x="841" y="7162"/>
                  </a:cubicBezTo>
                  <a:lnTo>
                    <a:pt x="1058" y="7053"/>
                  </a:lnTo>
                  <a:cubicBezTo>
                    <a:pt x="1112" y="6999"/>
                    <a:pt x="1194" y="6945"/>
                    <a:pt x="1248" y="6918"/>
                  </a:cubicBezTo>
                  <a:cubicBezTo>
                    <a:pt x="1384" y="6782"/>
                    <a:pt x="1519" y="6646"/>
                    <a:pt x="1628" y="6429"/>
                  </a:cubicBezTo>
                  <a:cubicBezTo>
                    <a:pt x="1872" y="6022"/>
                    <a:pt x="2062" y="5561"/>
                    <a:pt x="2143" y="5046"/>
                  </a:cubicBezTo>
                  <a:cubicBezTo>
                    <a:pt x="2170" y="4856"/>
                    <a:pt x="2170" y="4639"/>
                    <a:pt x="2170" y="4449"/>
                  </a:cubicBezTo>
                  <a:lnTo>
                    <a:pt x="2496" y="4449"/>
                  </a:lnTo>
                  <a:cubicBezTo>
                    <a:pt x="2875" y="4449"/>
                    <a:pt x="3255" y="4395"/>
                    <a:pt x="3553" y="4341"/>
                  </a:cubicBezTo>
                  <a:cubicBezTo>
                    <a:pt x="3933" y="4259"/>
                    <a:pt x="4313" y="4178"/>
                    <a:pt x="4638" y="3988"/>
                  </a:cubicBezTo>
                  <a:cubicBezTo>
                    <a:pt x="5018" y="3825"/>
                    <a:pt x="5371" y="3663"/>
                    <a:pt x="5696" y="3419"/>
                  </a:cubicBezTo>
                  <a:cubicBezTo>
                    <a:pt x="6022" y="3174"/>
                    <a:pt x="6347" y="2903"/>
                    <a:pt x="6564" y="2632"/>
                  </a:cubicBezTo>
                  <a:cubicBezTo>
                    <a:pt x="6781" y="2415"/>
                    <a:pt x="6944" y="2171"/>
                    <a:pt x="7052" y="1900"/>
                  </a:cubicBezTo>
                  <a:cubicBezTo>
                    <a:pt x="7161" y="1683"/>
                    <a:pt x="7215" y="1466"/>
                    <a:pt x="7242" y="1222"/>
                  </a:cubicBezTo>
                  <a:cubicBezTo>
                    <a:pt x="7351" y="1249"/>
                    <a:pt x="7486" y="1330"/>
                    <a:pt x="7595" y="1357"/>
                  </a:cubicBezTo>
                  <a:cubicBezTo>
                    <a:pt x="7758" y="1466"/>
                    <a:pt x="7920" y="1547"/>
                    <a:pt x="8056" y="1683"/>
                  </a:cubicBezTo>
                  <a:cubicBezTo>
                    <a:pt x="8300" y="1927"/>
                    <a:pt x="8517" y="2198"/>
                    <a:pt x="8734" y="2496"/>
                  </a:cubicBezTo>
                  <a:cubicBezTo>
                    <a:pt x="8815" y="2578"/>
                    <a:pt x="8843" y="2632"/>
                    <a:pt x="8897" y="2713"/>
                  </a:cubicBezTo>
                  <a:cubicBezTo>
                    <a:pt x="9087" y="2903"/>
                    <a:pt x="9222" y="3147"/>
                    <a:pt x="9412" y="3337"/>
                  </a:cubicBezTo>
                  <a:cubicBezTo>
                    <a:pt x="9548" y="3527"/>
                    <a:pt x="9683" y="3663"/>
                    <a:pt x="9873" y="3798"/>
                  </a:cubicBezTo>
                  <a:cubicBezTo>
                    <a:pt x="9928" y="3853"/>
                    <a:pt x="10036" y="3934"/>
                    <a:pt x="10090" y="3961"/>
                  </a:cubicBezTo>
                  <a:cubicBezTo>
                    <a:pt x="10117" y="3988"/>
                    <a:pt x="10199" y="4015"/>
                    <a:pt x="10226" y="4015"/>
                  </a:cubicBezTo>
                  <a:cubicBezTo>
                    <a:pt x="10253" y="4070"/>
                    <a:pt x="10334" y="4097"/>
                    <a:pt x="10362" y="4097"/>
                  </a:cubicBezTo>
                  <a:lnTo>
                    <a:pt x="10443" y="4097"/>
                  </a:lnTo>
                  <a:cubicBezTo>
                    <a:pt x="10470" y="4097"/>
                    <a:pt x="10470" y="4097"/>
                    <a:pt x="10497" y="4070"/>
                  </a:cubicBezTo>
                  <a:cubicBezTo>
                    <a:pt x="10524" y="4070"/>
                    <a:pt x="10524" y="4015"/>
                    <a:pt x="10524" y="3988"/>
                  </a:cubicBezTo>
                  <a:cubicBezTo>
                    <a:pt x="10524" y="3961"/>
                    <a:pt x="10524" y="3961"/>
                    <a:pt x="10497" y="3934"/>
                  </a:cubicBezTo>
                  <a:lnTo>
                    <a:pt x="10497" y="3880"/>
                  </a:lnTo>
                  <a:lnTo>
                    <a:pt x="10497" y="3853"/>
                  </a:lnTo>
                  <a:cubicBezTo>
                    <a:pt x="10226" y="3446"/>
                    <a:pt x="9982" y="2985"/>
                    <a:pt x="9765" y="2442"/>
                  </a:cubicBezTo>
                  <a:lnTo>
                    <a:pt x="9439" y="1710"/>
                  </a:lnTo>
                  <a:cubicBezTo>
                    <a:pt x="9412" y="1655"/>
                    <a:pt x="9385" y="1574"/>
                    <a:pt x="9385" y="1520"/>
                  </a:cubicBezTo>
                  <a:cubicBezTo>
                    <a:pt x="9358" y="1411"/>
                    <a:pt x="9331" y="1303"/>
                    <a:pt x="9249" y="1222"/>
                  </a:cubicBezTo>
                  <a:cubicBezTo>
                    <a:pt x="9195" y="1005"/>
                    <a:pt x="9060" y="760"/>
                    <a:pt x="8843" y="571"/>
                  </a:cubicBezTo>
                  <a:cubicBezTo>
                    <a:pt x="8734" y="462"/>
                    <a:pt x="8653" y="408"/>
                    <a:pt x="8517" y="326"/>
                  </a:cubicBezTo>
                  <a:cubicBezTo>
                    <a:pt x="8382" y="272"/>
                    <a:pt x="8219" y="218"/>
                    <a:pt x="8056" y="218"/>
                  </a:cubicBezTo>
                  <a:cubicBezTo>
                    <a:pt x="8029" y="218"/>
                    <a:pt x="8002" y="218"/>
                    <a:pt x="8002" y="272"/>
                  </a:cubicBezTo>
                  <a:cubicBezTo>
                    <a:pt x="7758" y="218"/>
                    <a:pt x="7541" y="191"/>
                    <a:pt x="7242" y="164"/>
                  </a:cubicBezTo>
                  <a:cubicBezTo>
                    <a:pt x="7107" y="164"/>
                    <a:pt x="6971" y="137"/>
                    <a:pt x="6835" y="137"/>
                  </a:cubicBezTo>
                  <a:cubicBezTo>
                    <a:pt x="6754" y="137"/>
                    <a:pt x="6646" y="82"/>
                    <a:pt x="6510" y="82"/>
                  </a:cubicBezTo>
                  <a:cubicBezTo>
                    <a:pt x="6076" y="55"/>
                    <a:pt x="5669" y="28"/>
                    <a:pt x="5289"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7"/>
            <p:cNvSpPr/>
            <p:nvPr/>
          </p:nvSpPr>
          <p:spPr>
            <a:xfrm>
              <a:off x="2176276" y="3323133"/>
              <a:ext cx="518079" cy="157456"/>
            </a:xfrm>
            <a:custGeom>
              <a:rect b="b" l="l" r="r" t="t"/>
              <a:pathLst>
                <a:path extrusionOk="0" h="3446" w="11339">
                  <a:moveTo>
                    <a:pt x="10932" y="1"/>
                  </a:moveTo>
                  <a:lnTo>
                    <a:pt x="10444" y="299"/>
                  </a:lnTo>
                  <a:cubicBezTo>
                    <a:pt x="9982" y="543"/>
                    <a:pt x="9440" y="760"/>
                    <a:pt x="8843" y="977"/>
                  </a:cubicBezTo>
                  <a:cubicBezTo>
                    <a:pt x="8599" y="1059"/>
                    <a:pt x="8328" y="1140"/>
                    <a:pt x="8002" y="1249"/>
                  </a:cubicBezTo>
                  <a:cubicBezTo>
                    <a:pt x="7731" y="1330"/>
                    <a:pt x="7460" y="1411"/>
                    <a:pt x="7134" y="1493"/>
                  </a:cubicBezTo>
                  <a:cubicBezTo>
                    <a:pt x="6022" y="1764"/>
                    <a:pt x="4883" y="1900"/>
                    <a:pt x="3744" y="1900"/>
                  </a:cubicBezTo>
                  <a:lnTo>
                    <a:pt x="3310" y="1900"/>
                  </a:lnTo>
                  <a:cubicBezTo>
                    <a:pt x="2225" y="1845"/>
                    <a:pt x="1167" y="1683"/>
                    <a:pt x="191" y="1384"/>
                  </a:cubicBezTo>
                  <a:cubicBezTo>
                    <a:pt x="191" y="1411"/>
                    <a:pt x="164" y="1411"/>
                    <a:pt x="164" y="1439"/>
                  </a:cubicBezTo>
                  <a:cubicBezTo>
                    <a:pt x="137" y="1493"/>
                    <a:pt x="137" y="1520"/>
                    <a:pt x="82" y="1547"/>
                  </a:cubicBezTo>
                  <a:cubicBezTo>
                    <a:pt x="55" y="1628"/>
                    <a:pt x="55" y="1656"/>
                    <a:pt x="28" y="1737"/>
                  </a:cubicBezTo>
                  <a:cubicBezTo>
                    <a:pt x="28" y="1791"/>
                    <a:pt x="1" y="1818"/>
                    <a:pt x="1" y="1900"/>
                  </a:cubicBezTo>
                  <a:lnTo>
                    <a:pt x="1" y="2090"/>
                  </a:lnTo>
                  <a:lnTo>
                    <a:pt x="1" y="2307"/>
                  </a:lnTo>
                  <a:cubicBezTo>
                    <a:pt x="1" y="2361"/>
                    <a:pt x="28" y="2442"/>
                    <a:pt x="28" y="2551"/>
                  </a:cubicBezTo>
                  <a:cubicBezTo>
                    <a:pt x="55" y="2605"/>
                    <a:pt x="55" y="2686"/>
                    <a:pt x="82" y="2740"/>
                  </a:cubicBezTo>
                  <a:lnTo>
                    <a:pt x="82" y="2768"/>
                  </a:lnTo>
                  <a:cubicBezTo>
                    <a:pt x="706" y="3012"/>
                    <a:pt x="1357" y="3174"/>
                    <a:pt x="1981" y="3283"/>
                  </a:cubicBezTo>
                  <a:cubicBezTo>
                    <a:pt x="2632" y="3391"/>
                    <a:pt x="3283" y="3446"/>
                    <a:pt x="3988" y="3446"/>
                  </a:cubicBezTo>
                  <a:lnTo>
                    <a:pt x="4015" y="3446"/>
                  </a:lnTo>
                  <a:cubicBezTo>
                    <a:pt x="5317" y="3446"/>
                    <a:pt x="6646" y="3256"/>
                    <a:pt x="7948" y="2876"/>
                  </a:cubicBezTo>
                  <a:cubicBezTo>
                    <a:pt x="8626" y="2686"/>
                    <a:pt x="9250" y="2469"/>
                    <a:pt x="9793" y="2198"/>
                  </a:cubicBezTo>
                  <a:cubicBezTo>
                    <a:pt x="10389" y="1927"/>
                    <a:pt x="10905" y="1601"/>
                    <a:pt x="11339" y="1222"/>
                  </a:cubicBezTo>
                  <a:cubicBezTo>
                    <a:pt x="11339" y="1086"/>
                    <a:pt x="11339" y="950"/>
                    <a:pt x="11312" y="842"/>
                  </a:cubicBezTo>
                  <a:cubicBezTo>
                    <a:pt x="11284" y="679"/>
                    <a:pt x="11257" y="543"/>
                    <a:pt x="11176" y="381"/>
                  </a:cubicBezTo>
                  <a:cubicBezTo>
                    <a:pt x="11149" y="299"/>
                    <a:pt x="11122" y="191"/>
                    <a:pt x="11040" y="137"/>
                  </a:cubicBezTo>
                  <a:lnTo>
                    <a:pt x="10932" y="28"/>
                  </a:lnTo>
                  <a:lnTo>
                    <a:pt x="10905" y="28"/>
                  </a:lnTo>
                  <a:cubicBezTo>
                    <a:pt x="10986" y="1"/>
                    <a:pt x="10932" y="1"/>
                    <a:pt x="10932" y="1"/>
                  </a:cubicBez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7"/>
            <p:cNvSpPr/>
            <p:nvPr/>
          </p:nvSpPr>
          <p:spPr>
            <a:xfrm>
              <a:off x="2177555" y="3387604"/>
              <a:ext cx="1279" cy="4980"/>
            </a:xfrm>
            <a:custGeom>
              <a:rect b="b" l="l" r="r" t="t"/>
              <a:pathLst>
                <a:path extrusionOk="0" h="109" w="28">
                  <a:moveTo>
                    <a:pt x="27" y="0"/>
                  </a:moveTo>
                  <a:cubicBezTo>
                    <a:pt x="27" y="1"/>
                    <a:pt x="27" y="11"/>
                    <a:pt x="25" y="27"/>
                  </a:cubicBezTo>
                  <a:lnTo>
                    <a:pt x="25" y="27"/>
                  </a:lnTo>
                  <a:cubicBezTo>
                    <a:pt x="26" y="19"/>
                    <a:pt x="27" y="10"/>
                    <a:pt x="27" y="0"/>
                  </a:cubicBezTo>
                  <a:close/>
                  <a:moveTo>
                    <a:pt x="25" y="27"/>
                  </a:moveTo>
                  <a:cubicBezTo>
                    <a:pt x="18" y="64"/>
                    <a:pt x="0" y="87"/>
                    <a:pt x="0" y="109"/>
                  </a:cubicBezTo>
                  <a:cubicBezTo>
                    <a:pt x="15" y="78"/>
                    <a:pt x="22" y="48"/>
                    <a:pt x="25" y="27"/>
                  </a:cubicBez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7"/>
            <p:cNvSpPr/>
            <p:nvPr/>
          </p:nvSpPr>
          <p:spPr>
            <a:xfrm>
              <a:off x="2173809" y="3408667"/>
              <a:ext cx="46" cy="46"/>
            </a:xfrm>
            <a:custGeom>
              <a:rect b="b" l="l" r="r" t="t"/>
              <a:pathLst>
                <a:path extrusionOk="0" h="1" w="1">
                  <a:moveTo>
                    <a:pt x="1" y="1"/>
                  </a:move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7"/>
            <p:cNvSpPr/>
            <p:nvPr/>
          </p:nvSpPr>
          <p:spPr>
            <a:xfrm>
              <a:off x="2173809" y="3408667"/>
              <a:ext cx="46" cy="46"/>
            </a:xfrm>
            <a:custGeom>
              <a:rect b="b" l="l" r="r" t="t"/>
              <a:pathLst>
                <a:path extrusionOk="0" h="1" w="1">
                  <a:moveTo>
                    <a:pt x="1" y="1"/>
                  </a:moveTo>
                  <a:lnTo>
                    <a:pt x="1" y="1"/>
                  </a:lnTo>
                  <a:lnTo>
                    <a:pt x="1" y="1"/>
                  </a:lnTo>
                  <a:lnTo>
                    <a:pt x="1" y="1"/>
                  </a:ln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7"/>
            <p:cNvSpPr/>
            <p:nvPr/>
          </p:nvSpPr>
          <p:spPr>
            <a:xfrm>
              <a:off x="2173809" y="3408667"/>
              <a:ext cx="46" cy="46"/>
            </a:xfrm>
            <a:custGeom>
              <a:rect b="b" l="l" r="r" t="t"/>
              <a:pathLst>
                <a:path extrusionOk="0" h="1" w="1">
                  <a:moveTo>
                    <a:pt x="1" y="1"/>
                  </a:move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7"/>
            <p:cNvSpPr/>
            <p:nvPr/>
          </p:nvSpPr>
          <p:spPr>
            <a:xfrm>
              <a:off x="2176276" y="3442113"/>
              <a:ext cx="1325" cy="1279"/>
            </a:xfrm>
            <a:custGeom>
              <a:rect b="b" l="l" r="r" t="t"/>
              <a:pathLst>
                <a:path extrusionOk="0" h="28" w="29">
                  <a:moveTo>
                    <a:pt x="1" y="28"/>
                  </a:moveTo>
                  <a:cubicBezTo>
                    <a:pt x="28" y="28"/>
                    <a:pt x="28" y="28"/>
                    <a:pt x="1" y="28"/>
                  </a:cubicBezTo>
                  <a:cubicBezTo>
                    <a:pt x="28" y="28"/>
                    <a:pt x="28" y="28"/>
                    <a:pt x="1" y="28"/>
                  </a:cubicBezTo>
                  <a:cubicBezTo>
                    <a:pt x="1" y="1"/>
                    <a:pt x="1" y="28"/>
                    <a:pt x="1" y="28"/>
                  </a:cubicBez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7"/>
            <p:cNvSpPr/>
            <p:nvPr/>
          </p:nvSpPr>
          <p:spPr>
            <a:xfrm>
              <a:off x="2177555" y="3387604"/>
              <a:ext cx="1279" cy="4980"/>
            </a:xfrm>
            <a:custGeom>
              <a:rect b="b" l="l" r="r" t="t"/>
              <a:pathLst>
                <a:path extrusionOk="0" h="109" w="28">
                  <a:moveTo>
                    <a:pt x="27" y="0"/>
                  </a:moveTo>
                  <a:cubicBezTo>
                    <a:pt x="27" y="1"/>
                    <a:pt x="27" y="11"/>
                    <a:pt x="25" y="27"/>
                  </a:cubicBezTo>
                  <a:lnTo>
                    <a:pt x="25" y="27"/>
                  </a:lnTo>
                  <a:cubicBezTo>
                    <a:pt x="26" y="19"/>
                    <a:pt x="27" y="10"/>
                    <a:pt x="27" y="0"/>
                  </a:cubicBezTo>
                  <a:close/>
                  <a:moveTo>
                    <a:pt x="25" y="27"/>
                  </a:moveTo>
                  <a:cubicBezTo>
                    <a:pt x="18" y="64"/>
                    <a:pt x="0" y="87"/>
                    <a:pt x="0" y="109"/>
                  </a:cubicBezTo>
                  <a:cubicBezTo>
                    <a:pt x="15" y="78"/>
                    <a:pt x="22" y="48"/>
                    <a:pt x="25" y="27"/>
                  </a:cubicBez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7"/>
            <p:cNvSpPr/>
            <p:nvPr/>
          </p:nvSpPr>
          <p:spPr>
            <a:xfrm>
              <a:off x="2176276" y="3442113"/>
              <a:ext cx="1325" cy="1279"/>
            </a:xfrm>
            <a:custGeom>
              <a:rect b="b" l="l" r="r" t="t"/>
              <a:pathLst>
                <a:path extrusionOk="0" h="28" w="29">
                  <a:moveTo>
                    <a:pt x="1" y="28"/>
                  </a:moveTo>
                  <a:cubicBezTo>
                    <a:pt x="28" y="28"/>
                    <a:pt x="28" y="28"/>
                    <a:pt x="1" y="28"/>
                  </a:cubicBezTo>
                  <a:cubicBezTo>
                    <a:pt x="28" y="28"/>
                    <a:pt x="28" y="28"/>
                    <a:pt x="1" y="28"/>
                  </a:cubicBezTo>
                  <a:cubicBezTo>
                    <a:pt x="1" y="1"/>
                    <a:pt x="1" y="28"/>
                    <a:pt x="1" y="28"/>
                  </a:cubicBez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7"/>
            <p:cNvSpPr/>
            <p:nvPr/>
          </p:nvSpPr>
          <p:spPr>
            <a:xfrm>
              <a:off x="2401853" y="3356625"/>
              <a:ext cx="276424" cy="83069"/>
            </a:xfrm>
            <a:custGeom>
              <a:rect b="b" l="l" r="r" t="t"/>
              <a:pathLst>
                <a:path extrusionOk="0" h="1818" w="6050">
                  <a:moveTo>
                    <a:pt x="5913" y="0"/>
                  </a:moveTo>
                  <a:cubicBezTo>
                    <a:pt x="5859" y="0"/>
                    <a:pt x="5859" y="55"/>
                    <a:pt x="5859" y="55"/>
                  </a:cubicBezTo>
                  <a:cubicBezTo>
                    <a:pt x="5805" y="109"/>
                    <a:pt x="5696" y="136"/>
                    <a:pt x="5642" y="217"/>
                  </a:cubicBezTo>
                  <a:cubicBezTo>
                    <a:pt x="5534" y="272"/>
                    <a:pt x="5452" y="326"/>
                    <a:pt x="5371" y="380"/>
                  </a:cubicBezTo>
                  <a:cubicBezTo>
                    <a:pt x="5181" y="489"/>
                    <a:pt x="4991" y="597"/>
                    <a:pt x="4829" y="651"/>
                  </a:cubicBezTo>
                  <a:cubicBezTo>
                    <a:pt x="4720" y="678"/>
                    <a:pt x="4612" y="760"/>
                    <a:pt x="4557" y="787"/>
                  </a:cubicBezTo>
                  <a:lnTo>
                    <a:pt x="4232" y="895"/>
                  </a:lnTo>
                  <a:cubicBezTo>
                    <a:pt x="4042" y="950"/>
                    <a:pt x="3879" y="1031"/>
                    <a:pt x="3662" y="1085"/>
                  </a:cubicBezTo>
                  <a:cubicBezTo>
                    <a:pt x="2713" y="1411"/>
                    <a:pt x="1736" y="1574"/>
                    <a:pt x="706" y="1682"/>
                  </a:cubicBezTo>
                  <a:cubicBezTo>
                    <a:pt x="489" y="1709"/>
                    <a:pt x="245" y="1709"/>
                    <a:pt x="28" y="1736"/>
                  </a:cubicBezTo>
                  <a:cubicBezTo>
                    <a:pt x="28" y="1736"/>
                    <a:pt x="0" y="1736"/>
                    <a:pt x="0" y="1763"/>
                  </a:cubicBezTo>
                  <a:cubicBezTo>
                    <a:pt x="0" y="1763"/>
                    <a:pt x="0" y="1818"/>
                    <a:pt x="28" y="1818"/>
                  </a:cubicBezTo>
                  <a:cubicBezTo>
                    <a:pt x="543" y="1763"/>
                    <a:pt x="1031" y="1736"/>
                    <a:pt x="1519" y="1682"/>
                  </a:cubicBezTo>
                  <a:cubicBezTo>
                    <a:pt x="2035" y="1601"/>
                    <a:pt x="2523" y="1492"/>
                    <a:pt x="3011" y="1411"/>
                  </a:cubicBezTo>
                  <a:cubicBezTo>
                    <a:pt x="3499" y="1302"/>
                    <a:pt x="3961" y="1140"/>
                    <a:pt x="4449" y="950"/>
                  </a:cubicBezTo>
                  <a:cubicBezTo>
                    <a:pt x="4693" y="868"/>
                    <a:pt x="4910" y="787"/>
                    <a:pt x="5127" y="651"/>
                  </a:cubicBezTo>
                  <a:cubicBezTo>
                    <a:pt x="5371" y="543"/>
                    <a:pt x="5561" y="407"/>
                    <a:pt x="5778" y="326"/>
                  </a:cubicBezTo>
                  <a:cubicBezTo>
                    <a:pt x="5832" y="272"/>
                    <a:pt x="5913" y="217"/>
                    <a:pt x="5995" y="190"/>
                  </a:cubicBezTo>
                  <a:lnTo>
                    <a:pt x="6049" y="136"/>
                  </a:lnTo>
                  <a:lnTo>
                    <a:pt x="6049" y="109"/>
                  </a:lnTo>
                  <a:cubicBezTo>
                    <a:pt x="5968" y="0"/>
                    <a:pt x="5941" y="0"/>
                    <a:pt x="5913" y="0"/>
                  </a:cubicBez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7"/>
            <p:cNvSpPr/>
            <p:nvPr/>
          </p:nvSpPr>
          <p:spPr>
            <a:xfrm>
              <a:off x="2197385" y="3397519"/>
              <a:ext cx="198295" cy="25633"/>
            </a:xfrm>
            <a:custGeom>
              <a:rect b="b" l="l" r="r" t="t"/>
              <a:pathLst>
                <a:path extrusionOk="0" h="561" w="4340">
                  <a:moveTo>
                    <a:pt x="81" y="0"/>
                  </a:moveTo>
                  <a:lnTo>
                    <a:pt x="27" y="109"/>
                  </a:lnTo>
                  <a:cubicBezTo>
                    <a:pt x="0" y="109"/>
                    <a:pt x="0" y="136"/>
                    <a:pt x="0" y="136"/>
                  </a:cubicBezTo>
                  <a:lnTo>
                    <a:pt x="0" y="190"/>
                  </a:lnTo>
                  <a:cubicBezTo>
                    <a:pt x="0" y="190"/>
                    <a:pt x="0" y="245"/>
                    <a:pt x="27" y="245"/>
                  </a:cubicBezTo>
                  <a:lnTo>
                    <a:pt x="81" y="245"/>
                  </a:lnTo>
                  <a:cubicBezTo>
                    <a:pt x="217" y="272"/>
                    <a:pt x="353" y="299"/>
                    <a:pt x="515" y="326"/>
                  </a:cubicBezTo>
                  <a:cubicBezTo>
                    <a:pt x="570" y="326"/>
                    <a:pt x="651" y="380"/>
                    <a:pt x="705" y="380"/>
                  </a:cubicBezTo>
                  <a:cubicBezTo>
                    <a:pt x="787" y="380"/>
                    <a:pt x="841" y="407"/>
                    <a:pt x="922" y="407"/>
                  </a:cubicBezTo>
                  <a:cubicBezTo>
                    <a:pt x="1193" y="434"/>
                    <a:pt x="1465" y="516"/>
                    <a:pt x="1763" y="516"/>
                  </a:cubicBezTo>
                  <a:cubicBezTo>
                    <a:pt x="2081" y="548"/>
                    <a:pt x="2408" y="561"/>
                    <a:pt x="2733" y="561"/>
                  </a:cubicBezTo>
                  <a:cubicBezTo>
                    <a:pt x="2964" y="561"/>
                    <a:pt x="3193" y="554"/>
                    <a:pt x="3418" y="543"/>
                  </a:cubicBezTo>
                  <a:cubicBezTo>
                    <a:pt x="3743" y="543"/>
                    <a:pt x="4014" y="516"/>
                    <a:pt x="4313" y="434"/>
                  </a:cubicBezTo>
                  <a:cubicBezTo>
                    <a:pt x="4313" y="434"/>
                    <a:pt x="4340" y="434"/>
                    <a:pt x="4340" y="407"/>
                  </a:cubicBezTo>
                  <a:cubicBezTo>
                    <a:pt x="4340" y="407"/>
                    <a:pt x="4340" y="380"/>
                    <a:pt x="4313" y="380"/>
                  </a:cubicBezTo>
                  <a:cubicBezTo>
                    <a:pt x="4041" y="407"/>
                    <a:pt x="3797" y="434"/>
                    <a:pt x="3526" y="434"/>
                  </a:cubicBezTo>
                  <a:cubicBezTo>
                    <a:pt x="3038" y="434"/>
                    <a:pt x="2577" y="434"/>
                    <a:pt x="2116" y="407"/>
                  </a:cubicBezTo>
                  <a:cubicBezTo>
                    <a:pt x="1627" y="380"/>
                    <a:pt x="1193" y="272"/>
                    <a:pt x="705" y="163"/>
                  </a:cubicBezTo>
                  <a:cubicBezTo>
                    <a:pt x="624" y="136"/>
                    <a:pt x="515" y="136"/>
                    <a:pt x="407" y="109"/>
                  </a:cubicBezTo>
                  <a:lnTo>
                    <a:pt x="109" y="0"/>
                  </a:ln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7"/>
            <p:cNvSpPr/>
            <p:nvPr/>
          </p:nvSpPr>
          <p:spPr>
            <a:xfrm>
              <a:off x="2543131" y="3341730"/>
              <a:ext cx="132638" cy="57070"/>
            </a:xfrm>
            <a:custGeom>
              <a:rect b="b" l="l" r="r" t="t"/>
              <a:pathLst>
                <a:path extrusionOk="0" h="1249" w="2903">
                  <a:moveTo>
                    <a:pt x="2876" y="1"/>
                  </a:moveTo>
                  <a:cubicBezTo>
                    <a:pt x="2713" y="109"/>
                    <a:pt x="2550" y="191"/>
                    <a:pt x="2333" y="299"/>
                  </a:cubicBezTo>
                  <a:cubicBezTo>
                    <a:pt x="2170" y="408"/>
                    <a:pt x="1953" y="462"/>
                    <a:pt x="1791" y="570"/>
                  </a:cubicBezTo>
                  <a:cubicBezTo>
                    <a:pt x="1411" y="733"/>
                    <a:pt x="1058" y="869"/>
                    <a:pt x="679" y="1004"/>
                  </a:cubicBezTo>
                  <a:cubicBezTo>
                    <a:pt x="462" y="1086"/>
                    <a:pt x="218" y="1140"/>
                    <a:pt x="28" y="1194"/>
                  </a:cubicBezTo>
                  <a:cubicBezTo>
                    <a:pt x="28" y="1194"/>
                    <a:pt x="1" y="1194"/>
                    <a:pt x="1" y="1221"/>
                  </a:cubicBezTo>
                  <a:cubicBezTo>
                    <a:pt x="1" y="1221"/>
                    <a:pt x="1" y="1249"/>
                    <a:pt x="28" y="1249"/>
                  </a:cubicBezTo>
                  <a:cubicBezTo>
                    <a:pt x="272" y="1194"/>
                    <a:pt x="516" y="1113"/>
                    <a:pt x="760" y="1059"/>
                  </a:cubicBezTo>
                  <a:cubicBezTo>
                    <a:pt x="1004" y="977"/>
                    <a:pt x="1248" y="869"/>
                    <a:pt x="1492" y="787"/>
                  </a:cubicBezTo>
                  <a:lnTo>
                    <a:pt x="2198" y="462"/>
                  </a:lnTo>
                  <a:cubicBezTo>
                    <a:pt x="2306" y="408"/>
                    <a:pt x="2442" y="381"/>
                    <a:pt x="2523" y="299"/>
                  </a:cubicBezTo>
                  <a:cubicBezTo>
                    <a:pt x="2632" y="245"/>
                    <a:pt x="2767" y="164"/>
                    <a:pt x="2876" y="109"/>
                  </a:cubicBezTo>
                  <a:lnTo>
                    <a:pt x="2903" y="55"/>
                  </a:lnTo>
                  <a:lnTo>
                    <a:pt x="2903" y="28"/>
                  </a:lnTo>
                  <a:cubicBezTo>
                    <a:pt x="2903" y="1"/>
                    <a:pt x="2903" y="1"/>
                    <a:pt x="2876" y="1"/>
                  </a:cubicBezTo>
                  <a:close/>
                </a:path>
              </a:pathLst>
            </a:custGeom>
            <a:solidFill>
              <a:srgbClr val="A1A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7"/>
            <p:cNvSpPr/>
            <p:nvPr/>
          </p:nvSpPr>
          <p:spPr>
            <a:xfrm>
              <a:off x="2958326" y="3418582"/>
              <a:ext cx="902240" cy="1171236"/>
            </a:xfrm>
            <a:custGeom>
              <a:rect b="b" l="l" r="r" t="t"/>
              <a:pathLst>
                <a:path extrusionOk="0" h="25633" w="19747">
                  <a:moveTo>
                    <a:pt x="1465" y="6239"/>
                  </a:moveTo>
                  <a:cubicBezTo>
                    <a:pt x="1546" y="6293"/>
                    <a:pt x="1655" y="6293"/>
                    <a:pt x="1763" y="6320"/>
                  </a:cubicBezTo>
                  <a:lnTo>
                    <a:pt x="1655" y="6347"/>
                  </a:lnTo>
                  <a:lnTo>
                    <a:pt x="1628" y="6347"/>
                  </a:lnTo>
                  <a:cubicBezTo>
                    <a:pt x="1546" y="6375"/>
                    <a:pt x="1465" y="6429"/>
                    <a:pt x="1383" y="6456"/>
                  </a:cubicBezTo>
                  <a:cubicBezTo>
                    <a:pt x="1383" y="6375"/>
                    <a:pt x="1411" y="6320"/>
                    <a:pt x="1411" y="6239"/>
                  </a:cubicBezTo>
                  <a:close/>
                  <a:moveTo>
                    <a:pt x="10063" y="1"/>
                  </a:moveTo>
                  <a:cubicBezTo>
                    <a:pt x="10009" y="55"/>
                    <a:pt x="9927" y="55"/>
                    <a:pt x="9846" y="82"/>
                  </a:cubicBezTo>
                  <a:cubicBezTo>
                    <a:pt x="9493" y="190"/>
                    <a:pt x="9141" y="326"/>
                    <a:pt x="8815" y="407"/>
                  </a:cubicBezTo>
                  <a:cubicBezTo>
                    <a:pt x="8734" y="462"/>
                    <a:pt x="8680" y="462"/>
                    <a:pt x="8598" y="489"/>
                  </a:cubicBezTo>
                  <a:cubicBezTo>
                    <a:pt x="8490" y="624"/>
                    <a:pt x="8354" y="760"/>
                    <a:pt x="8219" y="923"/>
                  </a:cubicBezTo>
                  <a:cubicBezTo>
                    <a:pt x="8137" y="1058"/>
                    <a:pt x="8029" y="1167"/>
                    <a:pt x="7893" y="1275"/>
                  </a:cubicBezTo>
                  <a:cubicBezTo>
                    <a:pt x="7785" y="1357"/>
                    <a:pt x="7676" y="1465"/>
                    <a:pt x="7595" y="1547"/>
                  </a:cubicBezTo>
                  <a:cubicBezTo>
                    <a:pt x="7486" y="1628"/>
                    <a:pt x="7351" y="1736"/>
                    <a:pt x="7242" y="1845"/>
                  </a:cubicBezTo>
                  <a:lnTo>
                    <a:pt x="7215" y="1872"/>
                  </a:lnTo>
                  <a:lnTo>
                    <a:pt x="7188" y="1899"/>
                  </a:lnTo>
                  <a:cubicBezTo>
                    <a:pt x="7134" y="1953"/>
                    <a:pt x="7079" y="1981"/>
                    <a:pt x="7052" y="2008"/>
                  </a:cubicBezTo>
                  <a:cubicBezTo>
                    <a:pt x="6862" y="2143"/>
                    <a:pt x="6700" y="2306"/>
                    <a:pt x="6510" y="2442"/>
                  </a:cubicBezTo>
                  <a:cubicBezTo>
                    <a:pt x="6456" y="2496"/>
                    <a:pt x="6401" y="2523"/>
                    <a:pt x="6374" y="2550"/>
                  </a:cubicBezTo>
                  <a:cubicBezTo>
                    <a:pt x="6184" y="2659"/>
                    <a:pt x="5994" y="2794"/>
                    <a:pt x="5750" y="2957"/>
                  </a:cubicBezTo>
                  <a:cubicBezTo>
                    <a:pt x="5642" y="3038"/>
                    <a:pt x="5560" y="3093"/>
                    <a:pt x="5479" y="3120"/>
                  </a:cubicBezTo>
                  <a:lnTo>
                    <a:pt x="5425" y="3174"/>
                  </a:lnTo>
                  <a:lnTo>
                    <a:pt x="5343" y="3201"/>
                  </a:lnTo>
                  <a:cubicBezTo>
                    <a:pt x="5289" y="3228"/>
                    <a:pt x="5235" y="3255"/>
                    <a:pt x="5181" y="3310"/>
                  </a:cubicBezTo>
                  <a:cubicBezTo>
                    <a:pt x="4964" y="3445"/>
                    <a:pt x="4747" y="3581"/>
                    <a:pt x="4476" y="3716"/>
                  </a:cubicBezTo>
                  <a:cubicBezTo>
                    <a:pt x="3879" y="4015"/>
                    <a:pt x="3255" y="4313"/>
                    <a:pt x="2468" y="4612"/>
                  </a:cubicBezTo>
                  <a:cubicBezTo>
                    <a:pt x="2360" y="4666"/>
                    <a:pt x="2251" y="4720"/>
                    <a:pt x="2116" y="4747"/>
                  </a:cubicBezTo>
                  <a:cubicBezTo>
                    <a:pt x="2034" y="4801"/>
                    <a:pt x="1899" y="4856"/>
                    <a:pt x="1790" y="4883"/>
                  </a:cubicBezTo>
                  <a:lnTo>
                    <a:pt x="1546" y="4991"/>
                  </a:lnTo>
                  <a:lnTo>
                    <a:pt x="1438" y="5018"/>
                  </a:lnTo>
                  <a:cubicBezTo>
                    <a:pt x="1383" y="5073"/>
                    <a:pt x="1356" y="5073"/>
                    <a:pt x="1275" y="5100"/>
                  </a:cubicBezTo>
                  <a:lnTo>
                    <a:pt x="1248" y="5100"/>
                  </a:lnTo>
                  <a:lnTo>
                    <a:pt x="1221" y="5127"/>
                  </a:lnTo>
                  <a:lnTo>
                    <a:pt x="1166" y="5154"/>
                  </a:lnTo>
                  <a:cubicBezTo>
                    <a:pt x="1031" y="5208"/>
                    <a:pt x="949" y="5263"/>
                    <a:pt x="814" y="5290"/>
                  </a:cubicBezTo>
                  <a:cubicBezTo>
                    <a:pt x="570" y="5398"/>
                    <a:pt x="353" y="5480"/>
                    <a:pt x="136" y="5534"/>
                  </a:cubicBezTo>
                  <a:cubicBezTo>
                    <a:pt x="81" y="5697"/>
                    <a:pt x="54" y="5886"/>
                    <a:pt x="54" y="6076"/>
                  </a:cubicBezTo>
                  <a:cubicBezTo>
                    <a:pt x="54" y="6185"/>
                    <a:pt x="27" y="6293"/>
                    <a:pt x="27" y="6429"/>
                  </a:cubicBezTo>
                  <a:lnTo>
                    <a:pt x="27" y="6592"/>
                  </a:lnTo>
                  <a:lnTo>
                    <a:pt x="27" y="6890"/>
                  </a:lnTo>
                  <a:lnTo>
                    <a:pt x="27" y="6917"/>
                  </a:lnTo>
                  <a:lnTo>
                    <a:pt x="27" y="7188"/>
                  </a:lnTo>
                  <a:lnTo>
                    <a:pt x="27" y="7324"/>
                  </a:lnTo>
                  <a:lnTo>
                    <a:pt x="27" y="7460"/>
                  </a:lnTo>
                  <a:cubicBezTo>
                    <a:pt x="0" y="9195"/>
                    <a:pt x="271" y="11040"/>
                    <a:pt x="760" y="12939"/>
                  </a:cubicBezTo>
                  <a:cubicBezTo>
                    <a:pt x="1031" y="13915"/>
                    <a:pt x="1383" y="14919"/>
                    <a:pt x="1790" y="15868"/>
                  </a:cubicBezTo>
                  <a:cubicBezTo>
                    <a:pt x="2197" y="16817"/>
                    <a:pt x="2631" y="17712"/>
                    <a:pt x="3146" y="18553"/>
                  </a:cubicBezTo>
                  <a:cubicBezTo>
                    <a:pt x="4150" y="20208"/>
                    <a:pt x="5371" y="21645"/>
                    <a:pt x="6835" y="22785"/>
                  </a:cubicBezTo>
                  <a:cubicBezTo>
                    <a:pt x="7541" y="23381"/>
                    <a:pt x="8327" y="23869"/>
                    <a:pt x="9168" y="24276"/>
                  </a:cubicBezTo>
                  <a:cubicBezTo>
                    <a:pt x="9982" y="24683"/>
                    <a:pt x="10877" y="25036"/>
                    <a:pt x="11799" y="25280"/>
                  </a:cubicBezTo>
                  <a:cubicBezTo>
                    <a:pt x="12233" y="25361"/>
                    <a:pt x="12694" y="25470"/>
                    <a:pt x="13209" y="25551"/>
                  </a:cubicBezTo>
                  <a:cubicBezTo>
                    <a:pt x="13508" y="25578"/>
                    <a:pt x="13779" y="25605"/>
                    <a:pt x="14050" y="25633"/>
                  </a:cubicBezTo>
                  <a:lnTo>
                    <a:pt x="14457" y="25633"/>
                  </a:lnTo>
                  <a:cubicBezTo>
                    <a:pt x="14593" y="25633"/>
                    <a:pt x="14783" y="25633"/>
                    <a:pt x="14918" y="25605"/>
                  </a:cubicBezTo>
                  <a:lnTo>
                    <a:pt x="14972" y="25605"/>
                  </a:lnTo>
                  <a:cubicBezTo>
                    <a:pt x="15000" y="25605"/>
                    <a:pt x="15000" y="25605"/>
                    <a:pt x="15054" y="25578"/>
                  </a:cubicBezTo>
                  <a:cubicBezTo>
                    <a:pt x="15081" y="25578"/>
                    <a:pt x="15108" y="25524"/>
                    <a:pt x="15135" y="25524"/>
                  </a:cubicBezTo>
                  <a:cubicBezTo>
                    <a:pt x="15189" y="25524"/>
                    <a:pt x="15217" y="25497"/>
                    <a:pt x="15271" y="25497"/>
                  </a:cubicBezTo>
                  <a:cubicBezTo>
                    <a:pt x="15515" y="25388"/>
                    <a:pt x="15759" y="25253"/>
                    <a:pt x="15949" y="25117"/>
                  </a:cubicBezTo>
                  <a:cubicBezTo>
                    <a:pt x="16085" y="25063"/>
                    <a:pt x="16193" y="24982"/>
                    <a:pt x="16302" y="24927"/>
                  </a:cubicBezTo>
                  <a:lnTo>
                    <a:pt x="16302" y="24900"/>
                  </a:lnTo>
                  <a:lnTo>
                    <a:pt x="16302" y="24846"/>
                  </a:lnTo>
                  <a:lnTo>
                    <a:pt x="16302" y="24819"/>
                  </a:lnTo>
                  <a:lnTo>
                    <a:pt x="16302" y="24792"/>
                  </a:lnTo>
                  <a:lnTo>
                    <a:pt x="16220" y="24792"/>
                  </a:lnTo>
                  <a:lnTo>
                    <a:pt x="16193" y="24819"/>
                  </a:lnTo>
                  <a:lnTo>
                    <a:pt x="16166" y="24846"/>
                  </a:lnTo>
                  <a:lnTo>
                    <a:pt x="16166" y="24819"/>
                  </a:lnTo>
                  <a:lnTo>
                    <a:pt x="16085" y="24819"/>
                  </a:lnTo>
                  <a:lnTo>
                    <a:pt x="16030" y="24900"/>
                  </a:lnTo>
                  <a:lnTo>
                    <a:pt x="16003" y="24900"/>
                  </a:lnTo>
                  <a:cubicBezTo>
                    <a:pt x="15949" y="24900"/>
                    <a:pt x="15922" y="24927"/>
                    <a:pt x="15895" y="24927"/>
                  </a:cubicBezTo>
                  <a:cubicBezTo>
                    <a:pt x="15895" y="24927"/>
                    <a:pt x="15895" y="24900"/>
                    <a:pt x="15868" y="24900"/>
                  </a:cubicBezTo>
                  <a:cubicBezTo>
                    <a:pt x="15813" y="24900"/>
                    <a:pt x="15786" y="24900"/>
                    <a:pt x="15759" y="24927"/>
                  </a:cubicBezTo>
                  <a:cubicBezTo>
                    <a:pt x="15732" y="24927"/>
                    <a:pt x="15678" y="24954"/>
                    <a:pt x="15678" y="24954"/>
                  </a:cubicBezTo>
                  <a:cubicBezTo>
                    <a:pt x="16220" y="24385"/>
                    <a:pt x="16763" y="23680"/>
                    <a:pt x="17224" y="22893"/>
                  </a:cubicBezTo>
                  <a:cubicBezTo>
                    <a:pt x="17522" y="22378"/>
                    <a:pt x="17766" y="21862"/>
                    <a:pt x="18037" y="21293"/>
                  </a:cubicBezTo>
                  <a:cubicBezTo>
                    <a:pt x="18254" y="20750"/>
                    <a:pt x="18471" y="20208"/>
                    <a:pt x="18661" y="19611"/>
                  </a:cubicBezTo>
                  <a:cubicBezTo>
                    <a:pt x="19448" y="17224"/>
                    <a:pt x="19746" y="14620"/>
                    <a:pt x="19556" y="11826"/>
                  </a:cubicBezTo>
                  <a:cubicBezTo>
                    <a:pt x="19448" y="10470"/>
                    <a:pt x="19258" y="9114"/>
                    <a:pt x="18933" y="7812"/>
                  </a:cubicBezTo>
                  <a:cubicBezTo>
                    <a:pt x="18878" y="7460"/>
                    <a:pt x="18770" y="7161"/>
                    <a:pt x="18716" y="6809"/>
                  </a:cubicBezTo>
                  <a:cubicBezTo>
                    <a:pt x="18607" y="6456"/>
                    <a:pt x="18499" y="6130"/>
                    <a:pt x="18390" y="5832"/>
                  </a:cubicBezTo>
                  <a:cubicBezTo>
                    <a:pt x="18200" y="5235"/>
                    <a:pt x="17929" y="4584"/>
                    <a:pt x="17658" y="4015"/>
                  </a:cubicBezTo>
                  <a:cubicBezTo>
                    <a:pt x="17522" y="3689"/>
                    <a:pt x="17359" y="3391"/>
                    <a:pt x="17142" y="3011"/>
                  </a:cubicBezTo>
                  <a:lnTo>
                    <a:pt x="17142" y="2984"/>
                  </a:lnTo>
                  <a:cubicBezTo>
                    <a:pt x="17142" y="2957"/>
                    <a:pt x="17142" y="2957"/>
                    <a:pt x="17115" y="2930"/>
                  </a:cubicBezTo>
                  <a:cubicBezTo>
                    <a:pt x="17088" y="2930"/>
                    <a:pt x="17088" y="2876"/>
                    <a:pt x="17034" y="2876"/>
                  </a:cubicBezTo>
                  <a:cubicBezTo>
                    <a:pt x="16871" y="2930"/>
                    <a:pt x="16708" y="2957"/>
                    <a:pt x="16573" y="2984"/>
                  </a:cubicBezTo>
                  <a:cubicBezTo>
                    <a:pt x="16437" y="3011"/>
                    <a:pt x="16302" y="3011"/>
                    <a:pt x="16193" y="3011"/>
                  </a:cubicBezTo>
                  <a:cubicBezTo>
                    <a:pt x="15949" y="3066"/>
                    <a:pt x="15678" y="3066"/>
                    <a:pt x="15406" y="3066"/>
                  </a:cubicBezTo>
                  <a:lnTo>
                    <a:pt x="15379" y="3066"/>
                  </a:lnTo>
                  <a:cubicBezTo>
                    <a:pt x="14511" y="3066"/>
                    <a:pt x="13616" y="2957"/>
                    <a:pt x="12775" y="2740"/>
                  </a:cubicBezTo>
                  <a:cubicBezTo>
                    <a:pt x="12694" y="2740"/>
                    <a:pt x="12667" y="2713"/>
                    <a:pt x="12613" y="2713"/>
                  </a:cubicBezTo>
                  <a:cubicBezTo>
                    <a:pt x="11745" y="2469"/>
                    <a:pt x="10985" y="2170"/>
                    <a:pt x="10253" y="1764"/>
                  </a:cubicBezTo>
                  <a:cubicBezTo>
                    <a:pt x="10036" y="1628"/>
                    <a:pt x="9819" y="1492"/>
                    <a:pt x="9629" y="1357"/>
                  </a:cubicBezTo>
                  <a:lnTo>
                    <a:pt x="9765" y="1221"/>
                  </a:lnTo>
                  <a:cubicBezTo>
                    <a:pt x="9900" y="1058"/>
                    <a:pt x="9955" y="896"/>
                    <a:pt x="10063" y="760"/>
                  </a:cubicBezTo>
                  <a:cubicBezTo>
                    <a:pt x="10090" y="679"/>
                    <a:pt x="10117" y="597"/>
                    <a:pt x="10172" y="489"/>
                  </a:cubicBezTo>
                  <a:cubicBezTo>
                    <a:pt x="10199" y="380"/>
                    <a:pt x="10199" y="326"/>
                    <a:pt x="10226" y="218"/>
                  </a:cubicBezTo>
                  <a:lnTo>
                    <a:pt x="10226" y="163"/>
                  </a:lnTo>
                  <a:lnTo>
                    <a:pt x="10226" y="136"/>
                  </a:lnTo>
                  <a:cubicBezTo>
                    <a:pt x="10090" y="1"/>
                    <a:pt x="10090" y="1"/>
                    <a:pt x="10063" y="1"/>
                  </a:cubicBezTo>
                  <a:close/>
                </a:path>
              </a:pathLst>
            </a:custGeom>
            <a:solidFill>
              <a:srgbClr val="033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7"/>
            <p:cNvSpPr/>
            <p:nvPr/>
          </p:nvSpPr>
          <p:spPr>
            <a:xfrm>
              <a:off x="3014070" y="3418582"/>
              <a:ext cx="905987" cy="1141490"/>
            </a:xfrm>
            <a:custGeom>
              <a:rect b="b" l="l" r="r" t="t"/>
              <a:pathLst>
                <a:path extrusionOk="0" h="24982" w="19829">
                  <a:moveTo>
                    <a:pt x="2957" y="17089"/>
                  </a:moveTo>
                  <a:lnTo>
                    <a:pt x="2977" y="17149"/>
                  </a:lnTo>
                  <a:lnTo>
                    <a:pt x="2977" y="17149"/>
                  </a:lnTo>
                  <a:cubicBezTo>
                    <a:pt x="2969" y="17137"/>
                    <a:pt x="2957" y="17125"/>
                    <a:pt x="2957" y="17089"/>
                  </a:cubicBezTo>
                  <a:close/>
                  <a:moveTo>
                    <a:pt x="8463" y="23001"/>
                  </a:moveTo>
                  <a:cubicBezTo>
                    <a:pt x="8518" y="23001"/>
                    <a:pt x="8545" y="23029"/>
                    <a:pt x="8545" y="23029"/>
                  </a:cubicBezTo>
                  <a:cubicBezTo>
                    <a:pt x="8545" y="23029"/>
                    <a:pt x="8518" y="23029"/>
                    <a:pt x="8463" y="23001"/>
                  </a:cubicBezTo>
                  <a:close/>
                  <a:moveTo>
                    <a:pt x="9494" y="2442"/>
                  </a:moveTo>
                  <a:cubicBezTo>
                    <a:pt x="9819" y="2740"/>
                    <a:pt x="10199" y="3011"/>
                    <a:pt x="10606" y="3255"/>
                  </a:cubicBezTo>
                  <a:cubicBezTo>
                    <a:pt x="11176" y="3608"/>
                    <a:pt x="11827" y="3879"/>
                    <a:pt x="12532" y="4042"/>
                  </a:cubicBezTo>
                  <a:cubicBezTo>
                    <a:pt x="12586" y="4042"/>
                    <a:pt x="12640" y="4069"/>
                    <a:pt x="12667" y="4069"/>
                  </a:cubicBezTo>
                  <a:cubicBezTo>
                    <a:pt x="13400" y="4232"/>
                    <a:pt x="14132" y="4340"/>
                    <a:pt x="14837" y="4340"/>
                  </a:cubicBezTo>
                  <a:lnTo>
                    <a:pt x="14865" y="4340"/>
                  </a:lnTo>
                  <a:cubicBezTo>
                    <a:pt x="15109" y="4340"/>
                    <a:pt x="15326" y="4340"/>
                    <a:pt x="15516" y="4313"/>
                  </a:cubicBezTo>
                  <a:cubicBezTo>
                    <a:pt x="15624" y="4313"/>
                    <a:pt x="15732" y="4286"/>
                    <a:pt x="15814" y="4286"/>
                  </a:cubicBezTo>
                  <a:cubicBezTo>
                    <a:pt x="15922" y="4286"/>
                    <a:pt x="16058" y="4232"/>
                    <a:pt x="16221" y="4205"/>
                  </a:cubicBezTo>
                  <a:cubicBezTo>
                    <a:pt x="16221" y="4205"/>
                    <a:pt x="16275" y="4205"/>
                    <a:pt x="16275" y="4232"/>
                  </a:cubicBezTo>
                  <a:cubicBezTo>
                    <a:pt x="16275" y="4232"/>
                    <a:pt x="16302" y="4286"/>
                    <a:pt x="16302" y="4313"/>
                  </a:cubicBezTo>
                  <a:cubicBezTo>
                    <a:pt x="16465" y="4584"/>
                    <a:pt x="16600" y="4856"/>
                    <a:pt x="16736" y="5127"/>
                  </a:cubicBezTo>
                  <a:cubicBezTo>
                    <a:pt x="16980" y="5642"/>
                    <a:pt x="17224" y="6130"/>
                    <a:pt x="17387" y="6646"/>
                  </a:cubicBezTo>
                  <a:cubicBezTo>
                    <a:pt x="17496" y="6917"/>
                    <a:pt x="17550" y="7161"/>
                    <a:pt x="17631" y="7460"/>
                  </a:cubicBezTo>
                  <a:lnTo>
                    <a:pt x="17821" y="8273"/>
                  </a:lnTo>
                  <a:cubicBezTo>
                    <a:pt x="18092" y="9385"/>
                    <a:pt x="18255" y="10525"/>
                    <a:pt x="18336" y="11637"/>
                  </a:cubicBezTo>
                  <a:cubicBezTo>
                    <a:pt x="18499" y="13942"/>
                    <a:pt x="18228" y="16112"/>
                    <a:pt x="17577" y="18119"/>
                  </a:cubicBezTo>
                  <a:cubicBezTo>
                    <a:pt x="17414" y="18580"/>
                    <a:pt x="17251" y="19069"/>
                    <a:pt x="17034" y="19503"/>
                  </a:cubicBezTo>
                  <a:cubicBezTo>
                    <a:pt x="16845" y="19964"/>
                    <a:pt x="16600" y="20425"/>
                    <a:pt x="16356" y="20832"/>
                  </a:cubicBezTo>
                  <a:cubicBezTo>
                    <a:pt x="15814" y="21727"/>
                    <a:pt x="15217" y="22486"/>
                    <a:pt x="14539" y="23083"/>
                  </a:cubicBezTo>
                  <a:lnTo>
                    <a:pt x="14512" y="23083"/>
                  </a:lnTo>
                  <a:cubicBezTo>
                    <a:pt x="14512" y="23083"/>
                    <a:pt x="14458" y="23083"/>
                    <a:pt x="14458" y="23137"/>
                  </a:cubicBezTo>
                  <a:cubicBezTo>
                    <a:pt x="14322" y="23137"/>
                    <a:pt x="14186" y="23164"/>
                    <a:pt x="14024" y="23164"/>
                  </a:cubicBezTo>
                  <a:lnTo>
                    <a:pt x="13834" y="23164"/>
                  </a:lnTo>
                  <a:cubicBezTo>
                    <a:pt x="13590" y="23164"/>
                    <a:pt x="13346" y="23137"/>
                    <a:pt x="13101" y="23083"/>
                  </a:cubicBezTo>
                  <a:cubicBezTo>
                    <a:pt x="12695" y="23029"/>
                    <a:pt x="12288" y="22974"/>
                    <a:pt x="11935" y="22866"/>
                  </a:cubicBezTo>
                  <a:cubicBezTo>
                    <a:pt x="11176" y="22649"/>
                    <a:pt x="10443" y="22378"/>
                    <a:pt x="9765" y="22052"/>
                  </a:cubicBezTo>
                  <a:cubicBezTo>
                    <a:pt x="9087" y="21700"/>
                    <a:pt x="8436" y="21266"/>
                    <a:pt x="7839" y="20777"/>
                  </a:cubicBezTo>
                  <a:cubicBezTo>
                    <a:pt x="6646" y="19828"/>
                    <a:pt x="5588" y="18662"/>
                    <a:pt x="4774" y="17251"/>
                  </a:cubicBezTo>
                  <a:cubicBezTo>
                    <a:pt x="4368" y="16546"/>
                    <a:pt x="3961" y="15814"/>
                    <a:pt x="3635" y="15027"/>
                  </a:cubicBezTo>
                  <a:cubicBezTo>
                    <a:pt x="3283" y="14213"/>
                    <a:pt x="3011" y="13400"/>
                    <a:pt x="2767" y="12586"/>
                  </a:cubicBezTo>
                  <a:cubicBezTo>
                    <a:pt x="2306" y="10823"/>
                    <a:pt x="2089" y="9168"/>
                    <a:pt x="2171" y="7568"/>
                  </a:cubicBezTo>
                  <a:cubicBezTo>
                    <a:pt x="2171" y="7541"/>
                    <a:pt x="2171" y="7541"/>
                    <a:pt x="2198" y="7487"/>
                  </a:cubicBezTo>
                  <a:lnTo>
                    <a:pt x="2225" y="7487"/>
                  </a:lnTo>
                  <a:cubicBezTo>
                    <a:pt x="2225" y="7487"/>
                    <a:pt x="2279" y="7460"/>
                    <a:pt x="2306" y="7460"/>
                  </a:cubicBezTo>
                  <a:cubicBezTo>
                    <a:pt x="2442" y="7432"/>
                    <a:pt x="2577" y="7432"/>
                    <a:pt x="2659" y="7405"/>
                  </a:cubicBezTo>
                  <a:cubicBezTo>
                    <a:pt x="3093" y="7297"/>
                    <a:pt x="3473" y="7161"/>
                    <a:pt x="3934" y="6998"/>
                  </a:cubicBezTo>
                  <a:cubicBezTo>
                    <a:pt x="4123" y="6890"/>
                    <a:pt x="4340" y="6809"/>
                    <a:pt x="4530" y="6727"/>
                  </a:cubicBezTo>
                  <a:cubicBezTo>
                    <a:pt x="4747" y="6619"/>
                    <a:pt x="4937" y="6510"/>
                    <a:pt x="5127" y="6456"/>
                  </a:cubicBezTo>
                  <a:cubicBezTo>
                    <a:pt x="5425" y="6266"/>
                    <a:pt x="5751" y="6103"/>
                    <a:pt x="6076" y="5914"/>
                  </a:cubicBezTo>
                  <a:cubicBezTo>
                    <a:pt x="6754" y="5452"/>
                    <a:pt x="7433" y="4910"/>
                    <a:pt x="8056" y="4340"/>
                  </a:cubicBezTo>
                  <a:cubicBezTo>
                    <a:pt x="8301" y="4150"/>
                    <a:pt x="8463" y="3933"/>
                    <a:pt x="8626" y="3744"/>
                  </a:cubicBezTo>
                  <a:cubicBezTo>
                    <a:pt x="8843" y="3499"/>
                    <a:pt x="9006" y="3255"/>
                    <a:pt x="9141" y="3066"/>
                  </a:cubicBezTo>
                  <a:cubicBezTo>
                    <a:pt x="9250" y="2849"/>
                    <a:pt x="9358" y="2686"/>
                    <a:pt x="9413" y="2523"/>
                  </a:cubicBezTo>
                  <a:lnTo>
                    <a:pt x="9413" y="2469"/>
                  </a:lnTo>
                  <a:lnTo>
                    <a:pt x="9467" y="2442"/>
                  </a:lnTo>
                  <a:close/>
                  <a:moveTo>
                    <a:pt x="8870" y="1"/>
                  </a:moveTo>
                  <a:cubicBezTo>
                    <a:pt x="8843" y="1"/>
                    <a:pt x="8843" y="1"/>
                    <a:pt x="8816" y="55"/>
                  </a:cubicBezTo>
                  <a:lnTo>
                    <a:pt x="8816" y="82"/>
                  </a:lnTo>
                  <a:cubicBezTo>
                    <a:pt x="8735" y="272"/>
                    <a:pt x="8653" y="516"/>
                    <a:pt x="8518" y="733"/>
                  </a:cubicBezTo>
                  <a:cubicBezTo>
                    <a:pt x="8328" y="1004"/>
                    <a:pt x="8138" y="1275"/>
                    <a:pt x="7894" y="1547"/>
                  </a:cubicBezTo>
                  <a:cubicBezTo>
                    <a:pt x="7704" y="1764"/>
                    <a:pt x="7460" y="2008"/>
                    <a:pt x="7188" y="2279"/>
                  </a:cubicBezTo>
                  <a:cubicBezTo>
                    <a:pt x="6429" y="2984"/>
                    <a:pt x="5615" y="3635"/>
                    <a:pt x="4774" y="4178"/>
                  </a:cubicBezTo>
                  <a:cubicBezTo>
                    <a:pt x="4395" y="4422"/>
                    <a:pt x="4042" y="4666"/>
                    <a:pt x="3662" y="4856"/>
                  </a:cubicBezTo>
                  <a:cubicBezTo>
                    <a:pt x="3445" y="4964"/>
                    <a:pt x="3201" y="5100"/>
                    <a:pt x="2984" y="5208"/>
                  </a:cubicBezTo>
                  <a:cubicBezTo>
                    <a:pt x="2713" y="5344"/>
                    <a:pt x="2469" y="5425"/>
                    <a:pt x="2225" y="5534"/>
                  </a:cubicBezTo>
                  <a:cubicBezTo>
                    <a:pt x="1682" y="5778"/>
                    <a:pt x="1194" y="5914"/>
                    <a:pt x="706" y="6049"/>
                  </a:cubicBezTo>
                  <a:cubicBezTo>
                    <a:pt x="570" y="6076"/>
                    <a:pt x="408" y="6103"/>
                    <a:pt x="245" y="6158"/>
                  </a:cubicBezTo>
                  <a:cubicBezTo>
                    <a:pt x="191" y="6158"/>
                    <a:pt x="191" y="6158"/>
                    <a:pt x="163" y="6185"/>
                  </a:cubicBezTo>
                  <a:lnTo>
                    <a:pt x="136" y="6185"/>
                  </a:lnTo>
                  <a:cubicBezTo>
                    <a:pt x="136" y="6185"/>
                    <a:pt x="109" y="6212"/>
                    <a:pt x="109" y="6239"/>
                  </a:cubicBezTo>
                  <a:cubicBezTo>
                    <a:pt x="1" y="8138"/>
                    <a:pt x="272" y="10145"/>
                    <a:pt x="841" y="12288"/>
                  </a:cubicBezTo>
                  <a:cubicBezTo>
                    <a:pt x="1113" y="13264"/>
                    <a:pt x="1465" y="14295"/>
                    <a:pt x="1872" y="15244"/>
                  </a:cubicBezTo>
                  <a:cubicBezTo>
                    <a:pt x="2279" y="16193"/>
                    <a:pt x="2713" y="17061"/>
                    <a:pt x="3228" y="17902"/>
                  </a:cubicBezTo>
                  <a:cubicBezTo>
                    <a:pt x="4232" y="19584"/>
                    <a:pt x="5453" y="20994"/>
                    <a:pt x="6917" y="22161"/>
                  </a:cubicBezTo>
                  <a:cubicBezTo>
                    <a:pt x="7622" y="22730"/>
                    <a:pt x="8409" y="23246"/>
                    <a:pt x="9223" y="23652"/>
                  </a:cubicBezTo>
                  <a:cubicBezTo>
                    <a:pt x="10036" y="24059"/>
                    <a:pt x="10904" y="24385"/>
                    <a:pt x="11827" y="24629"/>
                  </a:cubicBezTo>
                  <a:cubicBezTo>
                    <a:pt x="12261" y="24710"/>
                    <a:pt x="12776" y="24819"/>
                    <a:pt x="13264" y="24900"/>
                  </a:cubicBezTo>
                  <a:cubicBezTo>
                    <a:pt x="13563" y="24927"/>
                    <a:pt x="13834" y="24954"/>
                    <a:pt x="14105" y="24982"/>
                  </a:cubicBezTo>
                  <a:lnTo>
                    <a:pt x="14512" y="24982"/>
                  </a:lnTo>
                  <a:cubicBezTo>
                    <a:pt x="14675" y="24982"/>
                    <a:pt x="14837" y="24982"/>
                    <a:pt x="15000" y="24954"/>
                  </a:cubicBezTo>
                  <a:lnTo>
                    <a:pt x="15054" y="24927"/>
                  </a:lnTo>
                  <a:cubicBezTo>
                    <a:pt x="15054" y="24927"/>
                    <a:pt x="15082" y="24927"/>
                    <a:pt x="15082" y="24900"/>
                  </a:cubicBezTo>
                  <a:cubicBezTo>
                    <a:pt x="15895" y="24141"/>
                    <a:pt x="16655" y="23218"/>
                    <a:pt x="17279" y="22134"/>
                  </a:cubicBezTo>
                  <a:cubicBezTo>
                    <a:pt x="17604" y="21645"/>
                    <a:pt x="17821" y="21130"/>
                    <a:pt x="18092" y="20560"/>
                  </a:cubicBezTo>
                  <a:cubicBezTo>
                    <a:pt x="18336" y="20018"/>
                    <a:pt x="18553" y="19475"/>
                    <a:pt x="18743" y="18852"/>
                  </a:cubicBezTo>
                  <a:cubicBezTo>
                    <a:pt x="19530" y="16492"/>
                    <a:pt x="19828" y="13861"/>
                    <a:pt x="19638" y="11094"/>
                  </a:cubicBezTo>
                  <a:cubicBezTo>
                    <a:pt x="19530" y="9738"/>
                    <a:pt x="19313" y="8382"/>
                    <a:pt x="19014" y="7053"/>
                  </a:cubicBezTo>
                  <a:cubicBezTo>
                    <a:pt x="18960" y="6754"/>
                    <a:pt x="18852" y="6402"/>
                    <a:pt x="18770" y="6076"/>
                  </a:cubicBezTo>
                  <a:cubicBezTo>
                    <a:pt x="18689" y="5697"/>
                    <a:pt x="18580" y="5398"/>
                    <a:pt x="18472" y="5100"/>
                  </a:cubicBezTo>
                  <a:cubicBezTo>
                    <a:pt x="18282" y="4476"/>
                    <a:pt x="18011" y="3825"/>
                    <a:pt x="17740" y="3255"/>
                  </a:cubicBezTo>
                  <a:cubicBezTo>
                    <a:pt x="17604" y="2957"/>
                    <a:pt x="17414" y="2604"/>
                    <a:pt x="17224" y="2279"/>
                  </a:cubicBezTo>
                  <a:lnTo>
                    <a:pt x="17224" y="2252"/>
                  </a:lnTo>
                  <a:cubicBezTo>
                    <a:pt x="17224" y="2198"/>
                    <a:pt x="17224" y="2198"/>
                    <a:pt x="17197" y="2170"/>
                  </a:cubicBezTo>
                  <a:cubicBezTo>
                    <a:pt x="17197" y="2170"/>
                    <a:pt x="17143" y="2143"/>
                    <a:pt x="17116" y="2143"/>
                  </a:cubicBezTo>
                  <a:cubicBezTo>
                    <a:pt x="16953" y="2170"/>
                    <a:pt x="16790" y="2198"/>
                    <a:pt x="16655" y="2252"/>
                  </a:cubicBezTo>
                  <a:cubicBezTo>
                    <a:pt x="16519" y="2252"/>
                    <a:pt x="16411" y="2279"/>
                    <a:pt x="16275" y="2279"/>
                  </a:cubicBezTo>
                  <a:cubicBezTo>
                    <a:pt x="16031" y="2306"/>
                    <a:pt x="15760" y="2306"/>
                    <a:pt x="15488" y="2306"/>
                  </a:cubicBezTo>
                  <a:lnTo>
                    <a:pt x="15461" y="2306"/>
                  </a:lnTo>
                  <a:cubicBezTo>
                    <a:pt x="14566" y="2306"/>
                    <a:pt x="13698" y="2198"/>
                    <a:pt x="12857" y="2008"/>
                  </a:cubicBezTo>
                  <a:cubicBezTo>
                    <a:pt x="12776" y="2008"/>
                    <a:pt x="12749" y="1981"/>
                    <a:pt x="12667" y="1981"/>
                  </a:cubicBezTo>
                  <a:cubicBezTo>
                    <a:pt x="11827" y="1736"/>
                    <a:pt x="11040" y="1438"/>
                    <a:pt x="10335" y="1031"/>
                  </a:cubicBezTo>
                  <a:cubicBezTo>
                    <a:pt x="9819" y="706"/>
                    <a:pt x="9386" y="407"/>
                    <a:pt x="8979" y="28"/>
                  </a:cubicBezTo>
                  <a:cubicBezTo>
                    <a:pt x="8897" y="1"/>
                    <a:pt x="8897" y="1"/>
                    <a:pt x="8870" y="1"/>
                  </a:cubicBezTo>
                  <a:close/>
                </a:path>
              </a:pathLst>
            </a:custGeom>
            <a:solidFill>
              <a:srgbClr val="064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7"/>
            <p:cNvSpPr/>
            <p:nvPr/>
          </p:nvSpPr>
          <p:spPr>
            <a:xfrm>
              <a:off x="3111986" y="3527647"/>
              <a:ext cx="753519" cy="946886"/>
            </a:xfrm>
            <a:custGeom>
              <a:rect b="b" l="l" r="r" t="t"/>
              <a:pathLst>
                <a:path extrusionOk="0" h="20723" w="16492">
                  <a:moveTo>
                    <a:pt x="7378" y="0"/>
                  </a:moveTo>
                  <a:cubicBezTo>
                    <a:pt x="7351" y="0"/>
                    <a:pt x="7351" y="0"/>
                    <a:pt x="7324" y="28"/>
                  </a:cubicBezTo>
                  <a:lnTo>
                    <a:pt x="7324" y="55"/>
                  </a:lnTo>
                  <a:cubicBezTo>
                    <a:pt x="7243" y="245"/>
                    <a:pt x="7188" y="407"/>
                    <a:pt x="7053" y="597"/>
                  </a:cubicBezTo>
                  <a:cubicBezTo>
                    <a:pt x="6917" y="841"/>
                    <a:pt x="6727" y="1058"/>
                    <a:pt x="6537" y="1275"/>
                  </a:cubicBezTo>
                  <a:cubicBezTo>
                    <a:pt x="6375" y="1492"/>
                    <a:pt x="6158" y="1682"/>
                    <a:pt x="5968" y="1899"/>
                  </a:cubicBezTo>
                  <a:cubicBezTo>
                    <a:pt x="5317" y="2496"/>
                    <a:pt x="4639" y="3011"/>
                    <a:pt x="3961" y="3445"/>
                  </a:cubicBezTo>
                  <a:cubicBezTo>
                    <a:pt x="3662" y="3662"/>
                    <a:pt x="3337" y="3825"/>
                    <a:pt x="3011" y="3988"/>
                  </a:cubicBezTo>
                  <a:cubicBezTo>
                    <a:pt x="2848" y="4096"/>
                    <a:pt x="2659" y="4177"/>
                    <a:pt x="2442" y="4259"/>
                  </a:cubicBezTo>
                  <a:cubicBezTo>
                    <a:pt x="2225" y="4367"/>
                    <a:pt x="2035" y="4476"/>
                    <a:pt x="1818" y="4530"/>
                  </a:cubicBezTo>
                  <a:cubicBezTo>
                    <a:pt x="1384" y="4720"/>
                    <a:pt x="977" y="4856"/>
                    <a:pt x="570" y="4937"/>
                  </a:cubicBezTo>
                  <a:cubicBezTo>
                    <a:pt x="434" y="4991"/>
                    <a:pt x="326" y="5018"/>
                    <a:pt x="190" y="5018"/>
                  </a:cubicBezTo>
                  <a:cubicBezTo>
                    <a:pt x="163" y="5018"/>
                    <a:pt x="163" y="5018"/>
                    <a:pt x="136" y="5045"/>
                  </a:cubicBezTo>
                  <a:lnTo>
                    <a:pt x="82" y="5045"/>
                  </a:lnTo>
                  <a:cubicBezTo>
                    <a:pt x="82" y="5045"/>
                    <a:pt x="55" y="5073"/>
                    <a:pt x="55" y="5127"/>
                  </a:cubicBezTo>
                  <a:cubicBezTo>
                    <a:pt x="0" y="6673"/>
                    <a:pt x="190" y="8382"/>
                    <a:pt x="679" y="10145"/>
                  </a:cubicBezTo>
                  <a:cubicBezTo>
                    <a:pt x="896" y="10958"/>
                    <a:pt x="1167" y="11799"/>
                    <a:pt x="1519" y="12586"/>
                  </a:cubicBezTo>
                  <a:cubicBezTo>
                    <a:pt x="1845" y="13345"/>
                    <a:pt x="2225" y="14105"/>
                    <a:pt x="2659" y="14810"/>
                  </a:cubicBezTo>
                  <a:cubicBezTo>
                    <a:pt x="3527" y="16193"/>
                    <a:pt x="4530" y="17387"/>
                    <a:pt x="5724" y="18336"/>
                  </a:cubicBezTo>
                  <a:cubicBezTo>
                    <a:pt x="6320" y="18824"/>
                    <a:pt x="6971" y="19231"/>
                    <a:pt x="7649" y="19584"/>
                  </a:cubicBezTo>
                  <a:cubicBezTo>
                    <a:pt x="8327" y="19936"/>
                    <a:pt x="9087" y="20208"/>
                    <a:pt x="9819" y="20398"/>
                  </a:cubicBezTo>
                  <a:cubicBezTo>
                    <a:pt x="10199" y="20506"/>
                    <a:pt x="10606" y="20587"/>
                    <a:pt x="11013" y="20642"/>
                  </a:cubicBezTo>
                  <a:cubicBezTo>
                    <a:pt x="11257" y="20669"/>
                    <a:pt x="11474" y="20723"/>
                    <a:pt x="11718" y="20723"/>
                  </a:cubicBezTo>
                  <a:lnTo>
                    <a:pt x="12071" y="20723"/>
                  </a:lnTo>
                  <a:cubicBezTo>
                    <a:pt x="12206" y="20723"/>
                    <a:pt x="12369" y="20723"/>
                    <a:pt x="12505" y="20669"/>
                  </a:cubicBezTo>
                  <a:cubicBezTo>
                    <a:pt x="12532" y="20669"/>
                    <a:pt x="12532" y="20669"/>
                    <a:pt x="12532" y="20642"/>
                  </a:cubicBezTo>
                  <a:lnTo>
                    <a:pt x="12559" y="20642"/>
                  </a:lnTo>
                  <a:cubicBezTo>
                    <a:pt x="13237" y="20045"/>
                    <a:pt x="13861" y="19258"/>
                    <a:pt x="14403" y="18363"/>
                  </a:cubicBezTo>
                  <a:cubicBezTo>
                    <a:pt x="14647" y="17956"/>
                    <a:pt x="14864" y="17522"/>
                    <a:pt x="15081" y="17061"/>
                  </a:cubicBezTo>
                  <a:cubicBezTo>
                    <a:pt x="15271" y="16600"/>
                    <a:pt x="15461" y="16139"/>
                    <a:pt x="15624" y="15651"/>
                  </a:cubicBezTo>
                  <a:cubicBezTo>
                    <a:pt x="16275" y="13698"/>
                    <a:pt x="16492" y="11528"/>
                    <a:pt x="16356" y="9195"/>
                  </a:cubicBezTo>
                  <a:cubicBezTo>
                    <a:pt x="16302" y="8056"/>
                    <a:pt x="16139" y="6944"/>
                    <a:pt x="15868" y="5832"/>
                  </a:cubicBezTo>
                  <a:lnTo>
                    <a:pt x="15651" y="5018"/>
                  </a:lnTo>
                  <a:cubicBezTo>
                    <a:pt x="15597" y="4720"/>
                    <a:pt x="15488" y="4476"/>
                    <a:pt x="15407" y="4205"/>
                  </a:cubicBezTo>
                  <a:cubicBezTo>
                    <a:pt x="15244" y="3689"/>
                    <a:pt x="15054" y="3174"/>
                    <a:pt x="14783" y="2686"/>
                  </a:cubicBezTo>
                  <a:cubicBezTo>
                    <a:pt x="14647" y="2414"/>
                    <a:pt x="14512" y="2170"/>
                    <a:pt x="14322" y="1872"/>
                  </a:cubicBezTo>
                  <a:cubicBezTo>
                    <a:pt x="14322" y="1818"/>
                    <a:pt x="14322" y="1818"/>
                    <a:pt x="14295" y="1791"/>
                  </a:cubicBezTo>
                  <a:lnTo>
                    <a:pt x="14268" y="1763"/>
                  </a:lnTo>
                  <a:cubicBezTo>
                    <a:pt x="14132" y="1791"/>
                    <a:pt x="13996" y="1818"/>
                    <a:pt x="13861" y="1818"/>
                  </a:cubicBezTo>
                  <a:cubicBezTo>
                    <a:pt x="13752" y="1818"/>
                    <a:pt x="13644" y="1872"/>
                    <a:pt x="13562" y="1872"/>
                  </a:cubicBezTo>
                  <a:cubicBezTo>
                    <a:pt x="13345" y="1899"/>
                    <a:pt x="13156" y="1899"/>
                    <a:pt x="12911" y="1899"/>
                  </a:cubicBezTo>
                  <a:lnTo>
                    <a:pt x="12884" y="1899"/>
                  </a:lnTo>
                  <a:cubicBezTo>
                    <a:pt x="12125" y="1899"/>
                    <a:pt x="11420" y="1791"/>
                    <a:pt x="10714" y="1628"/>
                  </a:cubicBezTo>
                  <a:cubicBezTo>
                    <a:pt x="10660" y="1628"/>
                    <a:pt x="10606" y="1601"/>
                    <a:pt x="10579" y="1601"/>
                  </a:cubicBezTo>
                  <a:cubicBezTo>
                    <a:pt x="9846" y="1384"/>
                    <a:pt x="9223" y="1140"/>
                    <a:pt x="8626" y="814"/>
                  </a:cubicBezTo>
                  <a:cubicBezTo>
                    <a:pt x="8219" y="570"/>
                    <a:pt x="7866" y="299"/>
                    <a:pt x="7514" y="0"/>
                  </a:cubicBezTo>
                  <a:cubicBezTo>
                    <a:pt x="7478" y="9"/>
                    <a:pt x="7453" y="12"/>
                    <a:pt x="7436" y="12"/>
                  </a:cubicBezTo>
                  <a:cubicBezTo>
                    <a:pt x="7402" y="12"/>
                    <a:pt x="7396" y="0"/>
                    <a:pt x="7378" y="0"/>
                  </a:cubicBezTo>
                  <a:close/>
                </a:path>
              </a:pathLst>
            </a:custGeom>
            <a:solidFill>
              <a:srgbClr val="C2B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7"/>
            <p:cNvSpPr/>
            <p:nvPr/>
          </p:nvSpPr>
          <p:spPr>
            <a:xfrm>
              <a:off x="3014070" y="3417349"/>
              <a:ext cx="687863" cy="1141490"/>
            </a:xfrm>
            <a:custGeom>
              <a:rect b="b" l="l" r="r" t="t"/>
              <a:pathLst>
                <a:path extrusionOk="0" h="24982" w="15055">
                  <a:moveTo>
                    <a:pt x="8870" y="0"/>
                  </a:moveTo>
                  <a:cubicBezTo>
                    <a:pt x="8843" y="0"/>
                    <a:pt x="8843" y="0"/>
                    <a:pt x="8816" y="28"/>
                  </a:cubicBezTo>
                  <a:lnTo>
                    <a:pt x="8816" y="82"/>
                  </a:lnTo>
                  <a:cubicBezTo>
                    <a:pt x="8735" y="272"/>
                    <a:pt x="8653" y="489"/>
                    <a:pt x="8518" y="706"/>
                  </a:cubicBezTo>
                  <a:cubicBezTo>
                    <a:pt x="8328" y="977"/>
                    <a:pt x="8138" y="1248"/>
                    <a:pt x="7894" y="1519"/>
                  </a:cubicBezTo>
                  <a:cubicBezTo>
                    <a:pt x="7704" y="1763"/>
                    <a:pt x="7460" y="2008"/>
                    <a:pt x="7188" y="2279"/>
                  </a:cubicBezTo>
                  <a:cubicBezTo>
                    <a:pt x="6402" y="2984"/>
                    <a:pt x="5615" y="3635"/>
                    <a:pt x="4774" y="4177"/>
                  </a:cubicBezTo>
                  <a:cubicBezTo>
                    <a:pt x="4395" y="4422"/>
                    <a:pt x="4042" y="4639"/>
                    <a:pt x="3662" y="4856"/>
                  </a:cubicBezTo>
                  <a:cubicBezTo>
                    <a:pt x="3445" y="4964"/>
                    <a:pt x="3201" y="5100"/>
                    <a:pt x="2984" y="5181"/>
                  </a:cubicBezTo>
                  <a:cubicBezTo>
                    <a:pt x="2713" y="5317"/>
                    <a:pt x="2469" y="5425"/>
                    <a:pt x="2225" y="5534"/>
                  </a:cubicBezTo>
                  <a:cubicBezTo>
                    <a:pt x="1682" y="5778"/>
                    <a:pt x="1194" y="5913"/>
                    <a:pt x="706" y="6049"/>
                  </a:cubicBezTo>
                  <a:cubicBezTo>
                    <a:pt x="570" y="6076"/>
                    <a:pt x="408" y="6103"/>
                    <a:pt x="245" y="6130"/>
                  </a:cubicBezTo>
                  <a:cubicBezTo>
                    <a:pt x="191" y="6130"/>
                    <a:pt x="191" y="6185"/>
                    <a:pt x="163" y="6185"/>
                  </a:cubicBezTo>
                  <a:lnTo>
                    <a:pt x="136" y="6185"/>
                  </a:lnTo>
                  <a:cubicBezTo>
                    <a:pt x="109" y="6185"/>
                    <a:pt x="109" y="6212"/>
                    <a:pt x="109" y="6239"/>
                  </a:cubicBezTo>
                  <a:cubicBezTo>
                    <a:pt x="1" y="8138"/>
                    <a:pt x="272" y="10145"/>
                    <a:pt x="841" y="12287"/>
                  </a:cubicBezTo>
                  <a:cubicBezTo>
                    <a:pt x="1113" y="13264"/>
                    <a:pt x="1465" y="14268"/>
                    <a:pt x="1872" y="15217"/>
                  </a:cubicBezTo>
                  <a:cubicBezTo>
                    <a:pt x="2279" y="16166"/>
                    <a:pt x="2713" y="17061"/>
                    <a:pt x="3228" y="17902"/>
                  </a:cubicBezTo>
                  <a:cubicBezTo>
                    <a:pt x="4232" y="19557"/>
                    <a:pt x="5453" y="20994"/>
                    <a:pt x="6917" y="22133"/>
                  </a:cubicBezTo>
                  <a:cubicBezTo>
                    <a:pt x="7622" y="22730"/>
                    <a:pt x="8409" y="23218"/>
                    <a:pt x="9223" y="23625"/>
                  </a:cubicBezTo>
                  <a:cubicBezTo>
                    <a:pt x="10036" y="24032"/>
                    <a:pt x="10904" y="24385"/>
                    <a:pt x="11827" y="24629"/>
                  </a:cubicBezTo>
                  <a:cubicBezTo>
                    <a:pt x="12261" y="24764"/>
                    <a:pt x="12776" y="24819"/>
                    <a:pt x="13264" y="24900"/>
                  </a:cubicBezTo>
                  <a:cubicBezTo>
                    <a:pt x="13563" y="24927"/>
                    <a:pt x="13834" y="24954"/>
                    <a:pt x="14105" y="24981"/>
                  </a:cubicBezTo>
                  <a:lnTo>
                    <a:pt x="14512" y="24981"/>
                  </a:lnTo>
                  <a:cubicBezTo>
                    <a:pt x="14675" y="24981"/>
                    <a:pt x="14837" y="24981"/>
                    <a:pt x="15000" y="24954"/>
                  </a:cubicBezTo>
                  <a:lnTo>
                    <a:pt x="15054" y="24954"/>
                  </a:lnTo>
                  <a:lnTo>
                    <a:pt x="14756" y="23679"/>
                  </a:lnTo>
                  <a:cubicBezTo>
                    <a:pt x="14702" y="23490"/>
                    <a:pt x="14675" y="23327"/>
                    <a:pt x="14620" y="23164"/>
                  </a:cubicBezTo>
                  <a:cubicBezTo>
                    <a:pt x="14485" y="23164"/>
                    <a:pt x="14349" y="23191"/>
                    <a:pt x="14214" y="23191"/>
                  </a:cubicBezTo>
                  <a:lnTo>
                    <a:pt x="13861" y="23191"/>
                  </a:lnTo>
                  <a:cubicBezTo>
                    <a:pt x="13617" y="23191"/>
                    <a:pt x="13400" y="23164"/>
                    <a:pt x="13156" y="23110"/>
                  </a:cubicBezTo>
                  <a:cubicBezTo>
                    <a:pt x="12749" y="23056"/>
                    <a:pt x="12342" y="23001"/>
                    <a:pt x="11962" y="22893"/>
                  </a:cubicBezTo>
                  <a:cubicBezTo>
                    <a:pt x="11230" y="22676"/>
                    <a:pt x="10470" y="22405"/>
                    <a:pt x="9792" y="22079"/>
                  </a:cubicBezTo>
                  <a:cubicBezTo>
                    <a:pt x="9114" y="21727"/>
                    <a:pt x="8463" y="21293"/>
                    <a:pt x="7867" y="20804"/>
                  </a:cubicBezTo>
                  <a:cubicBezTo>
                    <a:pt x="6673" y="19855"/>
                    <a:pt x="5615" y="18689"/>
                    <a:pt x="4802" y="17278"/>
                  </a:cubicBezTo>
                  <a:cubicBezTo>
                    <a:pt x="4395" y="16573"/>
                    <a:pt x="3988" y="15841"/>
                    <a:pt x="3662" y="15054"/>
                  </a:cubicBezTo>
                  <a:cubicBezTo>
                    <a:pt x="3310" y="14268"/>
                    <a:pt x="3039" y="13427"/>
                    <a:pt x="2822" y="12613"/>
                  </a:cubicBezTo>
                  <a:cubicBezTo>
                    <a:pt x="2415" y="11094"/>
                    <a:pt x="2171" y="9602"/>
                    <a:pt x="2171" y="8192"/>
                  </a:cubicBezTo>
                  <a:lnTo>
                    <a:pt x="2171" y="7595"/>
                  </a:lnTo>
                  <a:cubicBezTo>
                    <a:pt x="2171" y="7568"/>
                    <a:pt x="2171" y="7568"/>
                    <a:pt x="2198" y="7514"/>
                  </a:cubicBezTo>
                  <a:lnTo>
                    <a:pt x="2225" y="7514"/>
                  </a:lnTo>
                  <a:cubicBezTo>
                    <a:pt x="2225" y="7514"/>
                    <a:pt x="2279" y="7487"/>
                    <a:pt x="2306" y="7487"/>
                  </a:cubicBezTo>
                  <a:cubicBezTo>
                    <a:pt x="2442" y="7459"/>
                    <a:pt x="2577" y="7459"/>
                    <a:pt x="2686" y="7432"/>
                  </a:cubicBezTo>
                  <a:cubicBezTo>
                    <a:pt x="3093" y="7324"/>
                    <a:pt x="3500" y="7188"/>
                    <a:pt x="3934" y="7025"/>
                  </a:cubicBezTo>
                  <a:cubicBezTo>
                    <a:pt x="4123" y="6944"/>
                    <a:pt x="4340" y="6836"/>
                    <a:pt x="4530" y="6754"/>
                  </a:cubicBezTo>
                  <a:cubicBezTo>
                    <a:pt x="4747" y="6646"/>
                    <a:pt x="4937" y="6537"/>
                    <a:pt x="5127" y="6483"/>
                  </a:cubicBezTo>
                  <a:cubicBezTo>
                    <a:pt x="5425" y="6293"/>
                    <a:pt x="5751" y="6130"/>
                    <a:pt x="6076" y="5941"/>
                  </a:cubicBezTo>
                  <a:cubicBezTo>
                    <a:pt x="6673" y="5534"/>
                    <a:pt x="7324" y="5045"/>
                    <a:pt x="7894" y="4530"/>
                  </a:cubicBezTo>
                  <a:cubicBezTo>
                    <a:pt x="7975" y="4476"/>
                    <a:pt x="8029" y="4449"/>
                    <a:pt x="8056" y="4367"/>
                  </a:cubicBezTo>
                  <a:cubicBezTo>
                    <a:pt x="8301" y="4177"/>
                    <a:pt x="8463" y="3960"/>
                    <a:pt x="8653" y="3771"/>
                  </a:cubicBezTo>
                  <a:cubicBezTo>
                    <a:pt x="8843" y="3526"/>
                    <a:pt x="9006" y="3282"/>
                    <a:pt x="9141" y="3093"/>
                  </a:cubicBezTo>
                  <a:cubicBezTo>
                    <a:pt x="9250" y="2876"/>
                    <a:pt x="9358" y="2713"/>
                    <a:pt x="9413" y="2550"/>
                  </a:cubicBezTo>
                  <a:cubicBezTo>
                    <a:pt x="9277" y="1628"/>
                    <a:pt x="9087" y="814"/>
                    <a:pt x="8870" y="0"/>
                  </a:cubicBezTo>
                  <a:close/>
                </a:path>
              </a:pathLst>
            </a:custGeom>
            <a:solidFill>
              <a:srgbClr val="0543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7"/>
            <p:cNvSpPr/>
            <p:nvPr/>
          </p:nvSpPr>
          <p:spPr>
            <a:xfrm>
              <a:off x="3114453" y="3528881"/>
              <a:ext cx="568886" cy="945652"/>
            </a:xfrm>
            <a:custGeom>
              <a:rect b="b" l="l" r="r" t="t"/>
              <a:pathLst>
                <a:path extrusionOk="0" h="20696" w="12451">
                  <a:moveTo>
                    <a:pt x="7270" y="1"/>
                  </a:moveTo>
                  <a:cubicBezTo>
                    <a:pt x="7189" y="218"/>
                    <a:pt x="7080" y="380"/>
                    <a:pt x="6999" y="570"/>
                  </a:cubicBezTo>
                  <a:cubicBezTo>
                    <a:pt x="6863" y="814"/>
                    <a:pt x="6673" y="1031"/>
                    <a:pt x="6483" y="1248"/>
                  </a:cubicBezTo>
                  <a:cubicBezTo>
                    <a:pt x="6321" y="1465"/>
                    <a:pt x="6104" y="1655"/>
                    <a:pt x="5914" y="1872"/>
                  </a:cubicBezTo>
                  <a:cubicBezTo>
                    <a:pt x="5263" y="2442"/>
                    <a:pt x="4585" y="2984"/>
                    <a:pt x="3907" y="3418"/>
                  </a:cubicBezTo>
                  <a:cubicBezTo>
                    <a:pt x="3608" y="3635"/>
                    <a:pt x="3283" y="3798"/>
                    <a:pt x="2957" y="3961"/>
                  </a:cubicBezTo>
                  <a:cubicBezTo>
                    <a:pt x="2794" y="4069"/>
                    <a:pt x="2577" y="4150"/>
                    <a:pt x="2388" y="4232"/>
                  </a:cubicBezTo>
                  <a:cubicBezTo>
                    <a:pt x="2171" y="4340"/>
                    <a:pt x="1981" y="4449"/>
                    <a:pt x="1764" y="4503"/>
                  </a:cubicBezTo>
                  <a:cubicBezTo>
                    <a:pt x="1330" y="4693"/>
                    <a:pt x="923" y="4829"/>
                    <a:pt x="516" y="4910"/>
                  </a:cubicBezTo>
                  <a:cubicBezTo>
                    <a:pt x="408" y="4964"/>
                    <a:pt x="272" y="4991"/>
                    <a:pt x="136" y="4991"/>
                  </a:cubicBezTo>
                  <a:cubicBezTo>
                    <a:pt x="109" y="4991"/>
                    <a:pt x="109" y="4991"/>
                    <a:pt x="82" y="5018"/>
                  </a:cubicBezTo>
                  <a:lnTo>
                    <a:pt x="28" y="5018"/>
                  </a:lnTo>
                  <a:cubicBezTo>
                    <a:pt x="28" y="5018"/>
                    <a:pt x="1" y="5046"/>
                    <a:pt x="1" y="5100"/>
                  </a:cubicBezTo>
                  <a:lnTo>
                    <a:pt x="1" y="5697"/>
                  </a:lnTo>
                  <a:cubicBezTo>
                    <a:pt x="1" y="7080"/>
                    <a:pt x="218" y="8572"/>
                    <a:pt x="652" y="10118"/>
                  </a:cubicBezTo>
                  <a:cubicBezTo>
                    <a:pt x="896" y="10959"/>
                    <a:pt x="1167" y="11772"/>
                    <a:pt x="1492" y="12559"/>
                  </a:cubicBezTo>
                  <a:cubicBezTo>
                    <a:pt x="1845" y="13318"/>
                    <a:pt x="2198" y="14078"/>
                    <a:pt x="2659" y="14783"/>
                  </a:cubicBezTo>
                  <a:cubicBezTo>
                    <a:pt x="3500" y="16166"/>
                    <a:pt x="4503" y="17360"/>
                    <a:pt x="5697" y="18309"/>
                  </a:cubicBezTo>
                  <a:cubicBezTo>
                    <a:pt x="6321" y="18797"/>
                    <a:pt x="6944" y="19204"/>
                    <a:pt x="7622" y="19557"/>
                  </a:cubicBezTo>
                  <a:cubicBezTo>
                    <a:pt x="8301" y="19909"/>
                    <a:pt x="9033" y="20181"/>
                    <a:pt x="9792" y="20371"/>
                  </a:cubicBezTo>
                  <a:cubicBezTo>
                    <a:pt x="10172" y="20479"/>
                    <a:pt x="10579" y="20560"/>
                    <a:pt x="10986" y="20615"/>
                  </a:cubicBezTo>
                  <a:cubicBezTo>
                    <a:pt x="11230" y="20642"/>
                    <a:pt x="11447" y="20696"/>
                    <a:pt x="11691" y="20696"/>
                  </a:cubicBezTo>
                  <a:lnTo>
                    <a:pt x="12044" y="20696"/>
                  </a:lnTo>
                  <a:cubicBezTo>
                    <a:pt x="12179" y="20696"/>
                    <a:pt x="12315" y="20696"/>
                    <a:pt x="12451" y="20642"/>
                  </a:cubicBezTo>
                  <a:cubicBezTo>
                    <a:pt x="11393" y="16356"/>
                    <a:pt x="10308" y="12016"/>
                    <a:pt x="9250" y="7704"/>
                  </a:cubicBezTo>
                  <a:cubicBezTo>
                    <a:pt x="8545" y="5181"/>
                    <a:pt x="7894" y="2604"/>
                    <a:pt x="72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7"/>
            <p:cNvSpPr/>
            <p:nvPr/>
          </p:nvSpPr>
          <p:spPr>
            <a:xfrm>
              <a:off x="3424285" y="3716032"/>
              <a:ext cx="259062" cy="557723"/>
            </a:xfrm>
            <a:custGeom>
              <a:rect b="b" l="l" r="r" t="t"/>
              <a:pathLst>
                <a:path extrusionOk="0" h="12206" w="5670">
                  <a:moveTo>
                    <a:pt x="2930" y="0"/>
                  </a:moveTo>
                  <a:cubicBezTo>
                    <a:pt x="1926" y="217"/>
                    <a:pt x="977" y="461"/>
                    <a:pt x="1" y="678"/>
                  </a:cubicBezTo>
                  <a:cubicBezTo>
                    <a:pt x="923" y="4530"/>
                    <a:pt x="1845" y="8381"/>
                    <a:pt x="2740" y="12206"/>
                  </a:cubicBezTo>
                  <a:cubicBezTo>
                    <a:pt x="3744" y="11962"/>
                    <a:pt x="4693" y="11772"/>
                    <a:pt x="5670" y="11528"/>
                  </a:cubicBezTo>
                  <a:cubicBezTo>
                    <a:pt x="4747" y="7703"/>
                    <a:pt x="3825" y="3852"/>
                    <a:pt x="29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7"/>
            <p:cNvSpPr/>
            <p:nvPr/>
          </p:nvSpPr>
          <p:spPr>
            <a:xfrm>
              <a:off x="3275560" y="3875906"/>
              <a:ext cx="540376" cy="249161"/>
            </a:xfrm>
            <a:custGeom>
              <a:rect b="b" l="l" r="r" t="t"/>
              <a:pathLst>
                <a:path extrusionOk="0" h="5453" w="11827">
                  <a:moveTo>
                    <a:pt x="11203" y="0"/>
                  </a:moveTo>
                  <a:cubicBezTo>
                    <a:pt x="7460" y="814"/>
                    <a:pt x="3744" y="1655"/>
                    <a:pt x="1" y="2550"/>
                  </a:cubicBezTo>
                  <a:cubicBezTo>
                    <a:pt x="245" y="3526"/>
                    <a:pt x="435" y="4476"/>
                    <a:pt x="679" y="5452"/>
                  </a:cubicBezTo>
                  <a:cubicBezTo>
                    <a:pt x="4422" y="4611"/>
                    <a:pt x="8111" y="3743"/>
                    <a:pt x="11827" y="2875"/>
                  </a:cubicBezTo>
                  <a:cubicBezTo>
                    <a:pt x="11800" y="2685"/>
                    <a:pt x="11718" y="2441"/>
                    <a:pt x="11691" y="2251"/>
                  </a:cubicBezTo>
                  <a:lnTo>
                    <a:pt x="11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2" name="Google Shape;1642;p37"/>
          <p:cNvGrpSpPr/>
          <p:nvPr/>
        </p:nvGrpSpPr>
        <p:grpSpPr>
          <a:xfrm>
            <a:off x="3964549" y="1269985"/>
            <a:ext cx="1153688" cy="1156733"/>
            <a:chOff x="5300053" y="3198320"/>
            <a:chExt cx="759355" cy="761359"/>
          </a:xfrm>
        </p:grpSpPr>
        <p:sp>
          <p:nvSpPr>
            <p:cNvPr id="1643" name="Google Shape;1643;p37"/>
            <p:cNvSpPr/>
            <p:nvPr/>
          </p:nvSpPr>
          <p:spPr>
            <a:xfrm>
              <a:off x="5300053" y="3198320"/>
              <a:ext cx="759355" cy="761359"/>
            </a:xfrm>
            <a:custGeom>
              <a:rect b="b" l="l" r="r" t="t"/>
              <a:pathLst>
                <a:path extrusionOk="0" h="10254" w="10227">
                  <a:moveTo>
                    <a:pt x="5100" y="1"/>
                  </a:moveTo>
                  <a:cubicBezTo>
                    <a:pt x="2306" y="1"/>
                    <a:pt x="1" y="2279"/>
                    <a:pt x="1" y="5127"/>
                  </a:cubicBezTo>
                  <a:cubicBezTo>
                    <a:pt x="1" y="7948"/>
                    <a:pt x="2252" y="10253"/>
                    <a:pt x="5100" y="10253"/>
                  </a:cubicBezTo>
                  <a:cubicBezTo>
                    <a:pt x="7948" y="10253"/>
                    <a:pt x="10226" y="7948"/>
                    <a:pt x="10226" y="5100"/>
                  </a:cubicBezTo>
                  <a:cubicBezTo>
                    <a:pt x="10226" y="2279"/>
                    <a:pt x="7921" y="1"/>
                    <a:pt x="5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7"/>
            <p:cNvSpPr/>
            <p:nvPr/>
          </p:nvSpPr>
          <p:spPr>
            <a:xfrm>
              <a:off x="5434967" y="3502451"/>
              <a:ext cx="223641" cy="310217"/>
            </a:xfrm>
            <a:custGeom>
              <a:rect b="b" l="l" r="r" t="t"/>
              <a:pathLst>
                <a:path extrusionOk="0" h="4178" w="3012">
                  <a:moveTo>
                    <a:pt x="1" y="0"/>
                  </a:moveTo>
                  <a:lnTo>
                    <a:pt x="1" y="1275"/>
                  </a:lnTo>
                  <a:lnTo>
                    <a:pt x="1" y="2984"/>
                  </a:lnTo>
                  <a:lnTo>
                    <a:pt x="1" y="3852"/>
                  </a:lnTo>
                  <a:cubicBezTo>
                    <a:pt x="1" y="3987"/>
                    <a:pt x="55" y="4069"/>
                    <a:pt x="218" y="4123"/>
                  </a:cubicBezTo>
                  <a:cubicBezTo>
                    <a:pt x="272" y="4123"/>
                    <a:pt x="354" y="4150"/>
                    <a:pt x="435" y="4150"/>
                  </a:cubicBezTo>
                  <a:lnTo>
                    <a:pt x="462" y="4150"/>
                  </a:lnTo>
                  <a:cubicBezTo>
                    <a:pt x="679" y="4150"/>
                    <a:pt x="923" y="4177"/>
                    <a:pt x="1194" y="4177"/>
                  </a:cubicBezTo>
                  <a:lnTo>
                    <a:pt x="1493" y="4177"/>
                  </a:lnTo>
                  <a:cubicBezTo>
                    <a:pt x="2062" y="4177"/>
                    <a:pt x="2551" y="4150"/>
                    <a:pt x="2822" y="4069"/>
                  </a:cubicBezTo>
                  <a:cubicBezTo>
                    <a:pt x="2930" y="4042"/>
                    <a:pt x="3012" y="3933"/>
                    <a:pt x="3012" y="3798"/>
                  </a:cubicBezTo>
                  <a:lnTo>
                    <a:pt x="3012" y="2957"/>
                  </a:lnTo>
                  <a:lnTo>
                    <a:pt x="3012" y="1221"/>
                  </a:lnTo>
                  <a:lnTo>
                    <a:pt x="30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7"/>
            <p:cNvSpPr/>
            <p:nvPr/>
          </p:nvSpPr>
          <p:spPr>
            <a:xfrm>
              <a:off x="5463182" y="3498441"/>
              <a:ext cx="56504" cy="312221"/>
            </a:xfrm>
            <a:custGeom>
              <a:rect b="b" l="l" r="r" t="t"/>
              <a:pathLst>
                <a:path extrusionOk="0" h="4205" w="761">
                  <a:moveTo>
                    <a:pt x="1" y="0"/>
                  </a:moveTo>
                  <a:lnTo>
                    <a:pt x="1" y="4123"/>
                  </a:lnTo>
                  <a:cubicBezTo>
                    <a:pt x="245" y="4177"/>
                    <a:pt x="435" y="4204"/>
                    <a:pt x="760" y="4204"/>
                  </a:cubicBezTo>
                  <a:lnTo>
                    <a:pt x="760" y="27"/>
                  </a:lnTo>
                  <a:lnTo>
                    <a:pt x="7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7"/>
            <p:cNvSpPr/>
            <p:nvPr/>
          </p:nvSpPr>
          <p:spPr>
            <a:xfrm>
              <a:off x="5432962" y="3468221"/>
              <a:ext cx="225646" cy="48411"/>
            </a:xfrm>
            <a:custGeom>
              <a:rect b="b" l="l" r="r" t="t"/>
              <a:pathLst>
                <a:path extrusionOk="0" h="652" w="3039">
                  <a:moveTo>
                    <a:pt x="1" y="0"/>
                  </a:moveTo>
                  <a:lnTo>
                    <a:pt x="1" y="461"/>
                  </a:lnTo>
                  <a:cubicBezTo>
                    <a:pt x="55" y="570"/>
                    <a:pt x="733" y="651"/>
                    <a:pt x="1520" y="651"/>
                  </a:cubicBezTo>
                  <a:cubicBezTo>
                    <a:pt x="2333" y="651"/>
                    <a:pt x="3012" y="570"/>
                    <a:pt x="3039" y="461"/>
                  </a:cubicBezTo>
                  <a:lnTo>
                    <a:pt x="30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7"/>
            <p:cNvSpPr/>
            <p:nvPr/>
          </p:nvSpPr>
          <p:spPr>
            <a:xfrm>
              <a:off x="5432962" y="3456118"/>
              <a:ext cx="225646" cy="26285"/>
            </a:xfrm>
            <a:custGeom>
              <a:rect b="b" l="l" r="r" t="t"/>
              <a:pathLst>
                <a:path extrusionOk="0" h="354" w="3039">
                  <a:moveTo>
                    <a:pt x="1520" y="0"/>
                  </a:moveTo>
                  <a:cubicBezTo>
                    <a:pt x="733" y="0"/>
                    <a:pt x="55" y="55"/>
                    <a:pt x="1" y="163"/>
                  </a:cubicBezTo>
                  <a:lnTo>
                    <a:pt x="1" y="190"/>
                  </a:lnTo>
                  <a:cubicBezTo>
                    <a:pt x="55" y="299"/>
                    <a:pt x="706" y="353"/>
                    <a:pt x="1520" y="353"/>
                  </a:cubicBezTo>
                  <a:cubicBezTo>
                    <a:pt x="2333" y="353"/>
                    <a:pt x="2984" y="299"/>
                    <a:pt x="3039" y="163"/>
                  </a:cubicBezTo>
                  <a:cubicBezTo>
                    <a:pt x="2984" y="55"/>
                    <a:pt x="2333" y="0"/>
                    <a:pt x="15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7"/>
            <p:cNvSpPr/>
            <p:nvPr/>
          </p:nvSpPr>
          <p:spPr>
            <a:xfrm>
              <a:off x="5432962" y="3456118"/>
              <a:ext cx="225646" cy="26285"/>
            </a:xfrm>
            <a:custGeom>
              <a:rect b="b" l="l" r="r" t="t"/>
              <a:pathLst>
                <a:path extrusionOk="0" h="354" w="3039">
                  <a:moveTo>
                    <a:pt x="1520" y="0"/>
                  </a:moveTo>
                  <a:cubicBezTo>
                    <a:pt x="733" y="0"/>
                    <a:pt x="55" y="55"/>
                    <a:pt x="1" y="163"/>
                  </a:cubicBezTo>
                  <a:lnTo>
                    <a:pt x="1" y="190"/>
                  </a:lnTo>
                  <a:cubicBezTo>
                    <a:pt x="55" y="299"/>
                    <a:pt x="706" y="353"/>
                    <a:pt x="1520" y="353"/>
                  </a:cubicBezTo>
                  <a:cubicBezTo>
                    <a:pt x="2333" y="353"/>
                    <a:pt x="2984" y="299"/>
                    <a:pt x="3039" y="163"/>
                  </a:cubicBezTo>
                  <a:cubicBezTo>
                    <a:pt x="2984" y="55"/>
                    <a:pt x="2333" y="0"/>
                    <a:pt x="1520" y="0"/>
                  </a:cubicBezTo>
                  <a:close/>
                </a:path>
              </a:pathLst>
            </a:custGeom>
            <a:solidFill>
              <a:srgbClr val="D5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7"/>
            <p:cNvSpPr/>
            <p:nvPr/>
          </p:nvSpPr>
          <p:spPr>
            <a:xfrm>
              <a:off x="5437046" y="3779851"/>
              <a:ext cx="211538" cy="22721"/>
            </a:xfrm>
            <a:custGeom>
              <a:rect b="b" l="l" r="r" t="t"/>
              <a:pathLst>
                <a:path extrusionOk="0" h="306" w="2849">
                  <a:moveTo>
                    <a:pt x="1824" y="0"/>
                  </a:moveTo>
                  <a:cubicBezTo>
                    <a:pt x="1702" y="0"/>
                    <a:pt x="1573" y="3"/>
                    <a:pt x="1438" y="7"/>
                  </a:cubicBezTo>
                  <a:cubicBezTo>
                    <a:pt x="678" y="7"/>
                    <a:pt x="81" y="34"/>
                    <a:pt x="0" y="143"/>
                  </a:cubicBezTo>
                  <a:lnTo>
                    <a:pt x="0" y="170"/>
                  </a:lnTo>
                  <a:cubicBezTo>
                    <a:pt x="81" y="251"/>
                    <a:pt x="678" y="306"/>
                    <a:pt x="1438" y="306"/>
                  </a:cubicBezTo>
                  <a:cubicBezTo>
                    <a:pt x="2170" y="306"/>
                    <a:pt x="2821" y="251"/>
                    <a:pt x="2848" y="143"/>
                  </a:cubicBezTo>
                  <a:cubicBezTo>
                    <a:pt x="2826" y="53"/>
                    <a:pt x="2412" y="0"/>
                    <a:pt x="18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7"/>
            <p:cNvSpPr/>
            <p:nvPr/>
          </p:nvSpPr>
          <p:spPr>
            <a:xfrm>
              <a:off x="5430957" y="3593036"/>
              <a:ext cx="227650" cy="137065"/>
            </a:xfrm>
            <a:custGeom>
              <a:rect b="b" l="l" r="r" t="t"/>
              <a:pathLst>
                <a:path extrusionOk="0" h="1846" w="3066">
                  <a:moveTo>
                    <a:pt x="1" y="1"/>
                  </a:moveTo>
                  <a:lnTo>
                    <a:pt x="1" y="1737"/>
                  </a:lnTo>
                  <a:cubicBezTo>
                    <a:pt x="109" y="1764"/>
                    <a:pt x="272" y="1818"/>
                    <a:pt x="435" y="1818"/>
                  </a:cubicBezTo>
                  <a:cubicBezTo>
                    <a:pt x="679" y="1818"/>
                    <a:pt x="950" y="1845"/>
                    <a:pt x="1194" y="1845"/>
                  </a:cubicBezTo>
                  <a:lnTo>
                    <a:pt x="1520" y="1845"/>
                  </a:lnTo>
                  <a:cubicBezTo>
                    <a:pt x="2143" y="1845"/>
                    <a:pt x="2740" y="1818"/>
                    <a:pt x="3066" y="1737"/>
                  </a:cubicBezTo>
                  <a:lnTo>
                    <a:pt x="3066" y="1"/>
                  </a:lnTo>
                  <a:cubicBezTo>
                    <a:pt x="2740" y="55"/>
                    <a:pt x="2171" y="82"/>
                    <a:pt x="1520" y="82"/>
                  </a:cubicBezTo>
                  <a:lnTo>
                    <a:pt x="1194" y="82"/>
                  </a:lnTo>
                  <a:cubicBezTo>
                    <a:pt x="950" y="82"/>
                    <a:pt x="679" y="55"/>
                    <a:pt x="435" y="55"/>
                  </a:cubicBezTo>
                  <a:cubicBezTo>
                    <a:pt x="272" y="55"/>
                    <a:pt x="136"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7"/>
            <p:cNvSpPr/>
            <p:nvPr/>
          </p:nvSpPr>
          <p:spPr>
            <a:xfrm>
              <a:off x="5688755" y="3365458"/>
              <a:ext cx="235744" cy="445203"/>
            </a:xfrm>
            <a:custGeom>
              <a:rect b="b" l="l" r="r" t="t"/>
              <a:pathLst>
                <a:path extrusionOk="0" h="5996" w="3175">
                  <a:moveTo>
                    <a:pt x="733" y="1"/>
                  </a:moveTo>
                  <a:lnTo>
                    <a:pt x="733" y="625"/>
                  </a:lnTo>
                  <a:cubicBezTo>
                    <a:pt x="733" y="869"/>
                    <a:pt x="624" y="1086"/>
                    <a:pt x="462" y="1249"/>
                  </a:cubicBezTo>
                  <a:lnTo>
                    <a:pt x="272" y="1411"/>
                  </a:lnTo>
                  <a:cubicBezTo>
                    <a:pt x="109" y="1574"/>
                    <a:pt x="1" y="1791"/>
                    <a:pt x="1" y="2035"/>
                  </a:cubicBezTo>
                  <a:lnTo>
                    <a:pt x="1" y="5615"/>
                  </a:lnTo>
                  <a:cubicBezTo>
                    <a:pt x="1" y="5751"/>
                    <a:pt x="109" y="5860"/>
                    <a:pt x="218" y="5887"/>
                  </a:cubicBezTo>
                  <a:cubicBezTo>
                    <a:pt x="489" y="5968"/>
                    <a:pt x="1004" y="5995"/>
                    <a:pt x="1574" y="5995"/>
                  </a:cubicBezTo>
                  <a:cubicBezTo>
                    <a:pt x="2143" y="5995"/>
                    <a:pt x="2659" y="5968"/>
                    <a:pt x="2930" y="5887"/>
                  </a:cubicBezTo>
                  <a:cubicBezTo>
                    <a:pt x="3066" y="5860"/>
                    <a:pt x="3120" y="5751"/>
                    <a:pt x="3120" y="5615"/>
                  </a:cubicBezTo>
                  <a:lnTo>
                    <a:pt x="3120" y="2035"/>
                  </a:lnTo>
                  <a:cubicBezTo>
                    <a:pt x="3174" y="1818"/>
                    <a:pt x="3066" y="1574"/>
                    <a:pt x="2903" y="1411"/>
                  </a:cubicBezTo>
                  <a:lnTo>
                    <a:pt x="2713" y="1249"/>
                  </a:lnTo>
                  <a:cubicBezTo>
                    <a:pt x="2550" y="1086"/>
                    <a:pt x="2442" y="869"/>
                    <a:pt x="2442" y="625"/>
                  </a:cubicBezTo>
                  <a:lnTo>
                    <a:pt x="2442" y="1"/>
                  </a:lnTo>
                  <a:close/>
                </a:path>
              </a:pathLst>
            </a:custGeom>
            <a:solidFill>
              <a:srgbClr val="2B6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7"/>
            <p:cNvSpPr/>
            <p:nvPr/>
          </p:nvSpPr>
          <p:spPr>
            <a:xfrm>
              <a:off x="5692764" y="3367463"/>
              <a:ext cx="233739" cy="445203"/>
            </a:xfrm>
            <a:custGeom>
              <a:rect b="b" l="l" r="r" t="t"/>
              <a:pathLst>
                <a:path extrusionOk="0" h="5996" w="3148">
                  <a:moveTo>
                    <a:pt x="706" y="1"/>
                  </a:moveTo>
                  <a:lnTo>
                    <a:pt x="706" y="652"/>
                  </a:lnTo>
                  <a:cubicBezTo>
                    <a:pt x="706" y="869"/>
                    <a:pt x="598" y="1086"/>
                    <a:pt x="435" y="1249"/>
                  </a:cubicBezTo>
                  <a:lnTo>
                    <a:pt x="272" y="1411"/>
                  </a:lnTo>
                  <a:cubicBezTo>
                    <a:pt x="82" y="1601"/>
                    <a:pt x="1" y="1791"/>
                    <a:pt x="1" y="2035"/>
                  </a:cubicBezTo>
                  <a:lnTo>
                    <a:pt x="1" y="2740"/>
                  </a:lnTo>
                  <a:lnTo>
                    <a:pt x="1" y="2822"/>
                  </a:lnTo>
                  <a:lnTo>
                    <a:pt x="1" y="5670"/>
                  </a:lnTo>
                  <a:cubicBezTo>
                    <a:pt x="1" y="5751"/>
                    <a:pt x="55" y="5860"/>
                    <a:pt x="164" y="5887"/>
                  </a:cubicBezTo>
                  <a:lnTo>
                    <a:pt x="191" y="5887"/>
                  </a:lnTo>
                  <a:cubicBezTo>
                    <a:pt x="218" y="5887"/>
                    <a:pt x="299" y="5941"/>
                    <a:pt x="353" y="5941"/>
                  </a:cubicBezTo>
                  <a:cubicBezTo>
                    <a:pt x="679" y="5968"/>
                    <a:pt x="1059" y="5995"/>
                    <a:pt x="1547" y="5995"/>
                  </a:cubicBezTo>
                  <a:cubicBezTo>
                    <a:pt x="2116" y="5995"/>
                    <a:pt x="2632" y="5968"/>
                    <a:pt x="2903" y="5887"/>
                  </a:cubicBezTo>
                  <a:cubicBezTo>
                    <a:pt x="3012" y="5860"/>
                    <a:pt x="3120" y="5751"/>
                    <a:pt x="3120" y="5616"/>
                  </a:cubicBezTo>
                  <a:cubicBezTo>
                    <a:pt x="3120" y="5616"/>
                    <a:pt x="3120" y="2035"/>
                    <a:pt x="3147" y="2035"/>
                  </a:cubicBezTo>
                  <a:cubicBezTo>
                    <a:pt x="3147" y="1791"/>
                    <a:pt x="3039" y="1601"/>
                    <a:pt x="2876" y="1411"/>
                  </a:cubicBezTo>
                  <a:lnTo>
                    <a:pt x="2713" y="1249"/>
                  </a:lnTo>
                  <a:cubicBezTo>
                    <a:pt x="2523" y="1086"/>
                    <a:pt x="2442" y="869"/>
                    <a:pt x="2442" y="652"/>
                  </a:cubicBezTo>
                  <a:lnTo>
                    <a:pt x="2442" y="1"/>
                  </a:lnTo>
                  <a:close/>
                </a:path>
              </a:pathLst>
            </a:custGeom>
            <a:solidFill>
              <a:srgbClr val="A6D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7"/>
            <p:cNvSpPr/>
            <p:nvPr/>
          </p:nvSpPr>
          <p:spPr>
            <a:xfrm>
              <a:off x="5718975" y="3411791"/>
              <a:ext cx="110855" cy="398871"/>
            </a:xfrm>
            <a:custGeom>
              <a:rect b="b" l="l" r="r" t="t"/>
              <a:pathLst>
                <a:path extrusionOk="0" h="5372" w="1493">
                  <a:moveTo>
                    <a:pt x="760" y="1"/>
                  </a:moveTo>
                  <a:cubicBezTo>
                    <a:pt x="733" y="326"/>
                    <a:pt x="543" y="679"/>
                    <a:pt x="326" y="896"/>
                  </a:cubicBezTo>
                  <a:lnTo>
                    <a:pt x="245" y="950"/>
                  </a:lnTo>
                  <a:cubicBezTo>
                    <a:pt x="82" y="1140"/>
                    <a:pt x="0" y="1330"/>
                    <a:pt x="0" y="1574"/>
                  </a:cubicBezTo>
                  <a:lnTo>
                    <a:pt x="0" y="5290"/>
                  </a:lnTo>
                  <a:cubicBezTo>
                    <a:pt x="245" y="5344"/>
                    <a:pt x="462" y="5371"/>
                    <a:pt x="706" y="5371"/>
                  </a:cubicBezTo>
                  <a:lnTo>
                    <a:pt x="733" y="1411"/>
                  </a:lnTo>
                  <a:cubicBezTo>
                    <a:pt x="733" y="1303"/>
                    <a:pt x="760" y="896"/>
                    <a:pt x="1167" y="652"/>
                  </a:cubicBezTo>
                  <a:cubicBezTo>
                    <a:pt x="1492" y="408"/>
                    <a:pt x="1438" y="55"/>
                    <a:pt x="14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7"/>
            <p:cNvSpPr/>
            <p:nvPr/>
          </p:nvSpPr>
          <p:spPr>
            <a:xfrm>
              <a:off x="5692764" y="3526582"/>
              <a:ext cx="231734" cy="203519"/>
            </a:xfrm>
            <a:custGeom>
              <a:rect b="b" l="l" r="r" t="t"/>
              <a:pathLst>
                <a:path extrusionOk="0" h="2741" w="3121">
                  <a:moveTo>
                    <a:pt x="3120" y="1"/>
                  </a:moveTo>
                  <a:cubicBezTo>
                    <a:pt x="3120" y="1"/>
                    <a:pt x="2388" y="82"/>
                    <a:pt x="1547" y="82"/>
                  </a:cubicBezTo>
                  <a:cubicBezTo>
                    <a:pt x="733" y="82"/>
                    <a:pt x="1" y="28"/>
                    <a:pt x="1" y="28"/>
                  </a:cubicBezTo>
                  <a:lnTo>
                    <a:pt x="1" y="55"/>
                  </a:lnTo>
                  <a:lnTo>
                    <a:pt x="1" y="2523"/>
                  </a:lnTo>
                  <a:lnTo>
                    <a:pt x="1" y="2550"/>
                  </a:lnTo>
                  <a:cubicBezTo>
                    <a:pt x="55" y="2659"/>
                    <a:pt x="733" y="2740"/>
                    <a:pt x="1547" y="2740"/>
                  </a:cubicBezTo>
                  <a:cubicBezTo>
                    <a:pt x="2388" y="2740"/>
                    <a:pt x="3066" y="2659"/>
                    <a:pt x="3120" y="2550"/>
                  </a:cubicBezTo>
                  <a:lnTo>
                    <a:pt x="3120" y="2523"/>
                  </a:lnTo>
                  <a:lnTo>
                    <a:pt x="3120" y="28"/>
                  </a:lnTo>
                  <a:lnTo>
                    <a:pt x="31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7"/>
            <p:cNvSpPr/>
            <p:nvPr/>
          </p:nvSpPr>
          <p:spPr>
            <a:xfrm>
              <a:off x="5733082" y="3341327"/>
              <a:ext cx="155108" cy="84645"/>
            </a:xfrm>
            <a:custGeom>
              <a:rect b="b" l="l" r="r" t="t"/>
              <a:pathLst>
                <a:path extrusionOk="0" h="1140" w="2089">
                  <a:moveTo>
                    <a:pt x="0" y="0"/>
                  </a:moveTo>
                  <a:lnTo>
                    <a:pt x="0" y="1031"/>
                  </a:lnTo>
                  <a:cubicBezTo>
                    <a:pt x="55" y="1085"/>
                    <a:pt x="489" y="1140"/>
                    <a:pt x="1031" y="1140"/>
                  </a:cubicBezTo>
                  <a:cubicBezTo>
                    <a:pt x="1573" y="1140"/>
                    <a:pt x="2062" y="1058"/>
                    <a:pt x="2089" y="977"/>
                  </a:cubicBezTo>
                  <a:lnTo>
                    <a:pt x="20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7"/>
            <p:cNvSpPr/>
            <p:nvPr/>
          </p:nvSpPr>
          <p:spPr>
            <a:xfrm>
              <a:off x="5729073" y="3333976"/>
              <a:ext cx="157113" cy="17449"/>
            </a:xfrm>
            <a:custGeom>
              <a:rect b="b" l="l" r="r" t="t"/>
              <a:pathLst>
                <a:path extrusionOk="0" h="235" w="2116">
                  <a:moveTo>
                    <a:pt x="1433" y="0"/>
                  </a:moveTo>
                  <a:cubicBezTo>
                    <a:pt x="1317" y="0"/>
                    <a:pt x="1190" y="5"/>
                    <a:pt x="1058" y="18"/>
                  </a:cubicBezTo>
                  <a:cubicBezTo>
                    <a:pt x="515" y="18"/>
                    <a:pt x="54" y="45"/>
                    <a:pt x="0" y="99"/>
                  </a:cubicBezTo>
                  <a:lnTo>
                    <a:pt x="0" y="154"/>
                  </a:lnTo>
                  <a:cubicBezTo>
                    <a:pt x="81" y="208"/>
                    <a:pt x="515" y="235"/>
                    <a:pt x="1058" y="235"/>
                  </a:cubicBezTo>
                  <a:cubicBezTo>
                    <a:pt x="1627" y="235"/>
                    <a:pt x="2089" y="181"/>
                    <a:pt x="2116" y="99"/>
                  </a:cubicBezTo>
                  <a:cubicBezTo>
                    <a:pt x="2095" y="58"/>
                    <a:pt x="1818" y="0"/>
                    <a:pt x="14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7"/>
            <p:cNvSpPr/>
            <p:nvPr/>
          </p:nvSpPr>
          <p:spPr>
            <a:xfrm>
              <a:off x="5729073" y="3333976"/>
              <a:ext cx="157113" cy="17449"/>
            </a:xfrm>
            <a:custGeom>
              <a:rect b="b" l="l" r="r" t="t"/>
              <a:pathLst>
                <a:path extrusionOk="0" h="235" w="2116">
                  <a:moveTo>
                    <a:pt x="1433" y="0"/>
                  </a:moveTo>
                  <a:cubicBezTo>
                    <a:pt x="1317" y="0"/>
                    <a:pt x="1190" y="5"/>
                    <a:pt x="1058" y="18"/>
                  </a:cubicBezTo>
                  <a:cubicBezTo>
                    <a:pt x="515" y="18"/>
                    <a:pt x="54" y="45"/>
                    <a:pt x="0" y="99"/>
                  </a:cubicBezTo>
                  <a:lnTo>
                    <a:pt x="0" y="154"/>
                  </a:lnTo>
                  <a:cubicBezTo>
                    <a:pt x="81" y="208"/>
                    <a:pt x="515" y="235"/>
                    <a:pt x="1058" y="235"/>
                  </a:cubicBezTo>
                  <a:cubicBezTo>
                    <a:pt x="1627" y="235"/>
                    <a:pt x="2089" y="181"/>
                    <a:pt x="2116" y="99"/>
                  </a:cubicBezTo>
                  <a:cubicBezTo>
                    <a:pt x="2095" y="58"/>
                    <a:pt x="1818" y="0"/>
                    <a:pt x="1433" y="0"/>
                  </a:cubicBezTo>
                  <a:close/>
                </a:path>
              </a:pathLst>
            </a:custGeom>
            <a:solidFill>
              <a:srgbClr val="D5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7"/>
            <p:cNvSpPr/>
            <p:nvPr/>
          </p:nvSpPr>
          <p:spPr>
            <a:xfrm>
              <a:off x="5702862" y="3779851"/>
              <a:ext cx="211538" cy="22721"/>
            </a:xfrm>
            <a:custGeom>
              <a:rect b="b" l="l" r="r" t="t"/>
              <a:pathLst>
                <a:path extrusionOk="0" h="306" w="2849">
                  <a:moveTo>
                    <a:pt x="1797" y="0"/>
                  </a:moveTo>
                  <a:cubicBezTo>
                    <a:pt x="1675" y="0"/>
                    <a:pt x="1546" y="3"/>
                    <a:pt x="1411" y="7"/>
                  </a:cubicBezTo>
                  <a:cubicBezTo>
                    <a:pt x="679" y="7"/>
                    <a:pt x="55" y="34"/>
                    <a:pt x="0" y="143"/>
                  </a:cubicBezTo>
                  <a:lnTo>
                    <a:pt x="0" y="170"/>
                  </a:lnTo>
                  <a:cubicBezTo>
                    <a:pt x="55" y="251"/>
                    <a:pt x="679" y="306"/>
                    <a:pt x="1411" y="306"/>
                  </a:cubicBezTo>
                  <a:cubicBezTo>
                    <a:pt x="2170" y="306"/>
                    <a:pt x="2794" y="251"/>
                    <a:pt x="2848" y="143"/>
                  </a:cubicBezTo>
                  <a:cubicBezTo>
                    <a:pt x="2803" y="53"/>
                    <a:pt x="2386" y="0"/>
                    <a:pt x="1797" y="0"/>
                  </a:cubicBezTo>
                  <a:close/>
                </a:path>
              </a:pathLst>
            </a:custGeom>
            <a:solidFill>
              <a:srgbClr val="A6D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9" name="Google Shape;1659;p37"/>
          <p:cNvGrpSpPr/>
          <p:nvPr/>
        </p:nvGrpSpPr>
        <p:grpSpPr>
          <a:xfrm>
            <a:off x="5588848" y="1187406"/>
            <a:ext cx="1221035" cy="1321887"/>
            <a:chOff x="6313053" y="3196316"/>
            <a:chExt cx="803682" cy="870063"/>
          </a:xfrm>
        </p:grpSpPr>
        <p:sp>
          <p:nvSpPr>
            <p:cNvPr id="1660" name="Google Shape;1660;p37"/>
            <p:cNvSpPr/>
            <p:nvPr/>
          </p:nvSpPr>
          <p:spPr>
            <a:xfrm>
              <a:off x="6357381" y="3196316"/>
              <a:ext cx="759355" cy="759355"/>
            </a:xfrm>
            <a:custGeom>
              <a:rect b="b" l="l" r="r" t="t"/>
              <a:pathLst>
                <a:path extrusionOk="0" h="10227" w="10227">
                  <a:moveTo>
                    <a:pt x="5100" y="0"/>
                  </a:moveTo>
                  <a:cubicBezTo>
                    <a:pt x="2306" y="0"/>
                    <a:pt x="1" y="2279"/>
                    <a:pt x="1" y="5127"/>
                  </a:cubicBezTo>
                  <a:cubicBezTo>
                    <a:pt x="1" y="7921"/>
                    <a:pt x="2252" y="10226"/>
                    <a:pt x="5100" y="10226"/>
                  </a:cubicBezTo>
                  <a:cubicBezTo>
                    <a:pt x="7921" y="10226"/>
                    <a:pt x="10226" y="7975"/>
                    <a:pt x="10226" y="5127"/>
                  </a:cubicBezTo>
                  <a:cubicBezTo>
                    <a:pt x="10226" y="2306"/>
                    <a:pt x="7948" y="0"/>
                    <a:pt x="51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7"/>
            <p:cNvSpPr/>
            <p:nvPr/>
          </p:nvSpPr>
          <p:spPr>
            <a:xfrm>
              <a:off x="6669530" y="3288980"/>
              <a:ext cx="40392" cy="70538"/>
            </a:xfrm>
            <a:custGeom>
              <a:rect b="b" l="l" r="r" t="t"/>
              <a:pathLst>
                <a:path extrusionOk="0" h="950" w="544">
                  <a:moveTo>
                    <a:pt x="218" y="0"/>
                  </a:moveTo>
                  <a:cubicBezTo>
                    <a:pt x="218" y="0"/>
                    <a:pt x="1" y="570"/>
                    <a:pt x="1" y="705"/>
                  </a:cubicBezTo>
                  <a:cubicBezTo>
                    <a:pt x="1" y="841"/>
                    <a:pt x="137" y="949"/>
                    <a:pt x="272" y="949"/>
                  </a:cubicBezTo>
                  <a:cubicBezTo>
                    <a:pt x="408" y="949"/>
                    <a:pt x="543" y="814"/>
                    <a:pt x="543" y="678"/>
                  </a:cubicBezTo>
                  <a:cubicBezTo>
                    <a:pt x="543" y="543"/>
                    <a:pt x="218" y="0"/>
                    <a:pt x="2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7"/>
            <p:cNvSpPr/>
            <p:nvPr/>
          </p:nvSpPr>
          <p:spPr>
            <a:xfrm>
              <a:off x="6673613" y="3332268"/>
              <a:ext cx="8093" cy="18043"/>
            </a:xfrm>
            <a:custGeom>
              <a:rect b="b" l="l" r="r" t="t"/>
              <a:pathLst>
                <a:path extrusionOk="0" h="243" w="109">
                  <a:moveTo>
                    <a:pt x="51" y="0"/>
                  </a:moveTo>
                  <a:cubicBezTo>
                    <a:pt x="34" y="0"/>
                    <a:pt x="14" y="14"/>
                    <a:pt x="0" y="41"/>
                  </a:cubicBezTo>
                  <a:lnTo>
                    <a:pt x="0" y="122"/>
                  </a:lnTo>
                  <a:cubicBezTo>
                    <a:pt x="0" y="177"/>
                    <a:pt x="0" y="231"/>
                    <a:pt x="27" y="231"/>
                  </a:cubicBezTo>
                  <a:cubicBezTo>
                    <a:pt x="27" y="231"/>
                    <a:pt x="51" y="243"/>
                    <a:pt x="67" y="243"/>
                  </a:cubicBezTo>
                  <a:cubicBezTo>
                    <a:pt x="75" y="243"/>
                    <a:pt x="82" y="240"/>
                    <a:pt x="82" y="231"/>
                  </a:cubicBezTo>
                  <a:lnTo>
                    <a:pt x="109" y="204"/>
                  </a:lnTo>
                  <a:lnTo>
                    <a:pt x="109" y="177"/>
                  </a:lnTo>
                  <a:cubicBezTo>
                    <a:pt x="109" y="122"/>
                    <a:pt x="82" y="95"/>
                    <a:pt x="82" y="95"/>
                  </a:cubicBezTo>
                  <a:lnTo>
                    <a:pt x="82" y="41"/>
                  </a:lnTo>
                  <a:cubicBezTo>
                    <a:pt x="82" y="14"/>
                    <a:pt x="68" y="0"/>
                    <a:pt x="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7"/>
            <p:cNvSpPr/>
            <p:nvPr/>
          </p:nvSpPr>
          <p:spPr>
            <a:xfrm>
              <a:off x="6729970" y="3260765"/>
              <a:ext cx="28289" cy="48411"/>
            </a:xfrm>
            <a:custGeom>
              <a:rect b="b" l="l" r="r" t="t"/>
              <a:pathLst>
                <a:path extrusionOk="0" h="652" w="381">
                  <a:moveTo>
                    <a:pt x="190" y="0"/>
                  </a:moveTo>
                  <a:cubicBezTo>
                    <a:pt x="190" y="0"/>
                    <a:pt x="1" y="380"/>
                    <a:pt x="1" y="489"/>
                  </a:cubicBezTo>
                  <a:cubicBezTo>
                    <a:pt x="1" y="597"/>
                    <a:pt x="82" y="651"/>
                    <a:pt x="190" y="651"/>
                  </a:cubicBezTo>
                  <a:cubicBezTo>
                    <a:pt x="299" y="651"/>
                    <a:pt x="380" y="543"/>
                    <a:pt x="380" y="489"/>
                  </a:cubicBezTo>
                  <a:cubicBezTo>
                    <a:pt x="380" y="380"/>
                    <a:pt x="190" y="0"/>
                    <a:pt x="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7"/>
            <p:cNvSpPr/>
            <p:nvPr/>
          </p:nvSpPr>
          <p:spPr>
            <a:xfrm>
              <a:off x="6733979" y="3287421"/>
              <a:ext cx="8168" cy="13662"/>
            </a:xfrm>
            <a:custGeom>
              <a:rect b="b" l="l" r="r" t="t"/>
              <a:pathLst>
                <a:path extrusionOk="0" h="184" w="110">
                  <a:moveTo>
                    <a:pt x="42" y="1"/>
                  </a:moveTo>
                  <a:cubicBezTo>
                    <a:pt x="35" y="1"/>
                    <a:pt x="28" y="8"/>
                    <a:pt x="28" y="21"/>
                  </a:cubicBezTo>
                  <a:cubicBezTo>
                    <a:pt x="1" y="48"/>
                    <a:pt x="1" y="102"/>
                    <a:pt x="1" y="130"/>
                  </a:cubicBezTo>
                  <a:cubicBezTo>
                    <a:pt x="1" y="157"/>
                    <a:pt x="1" y="184"/>
                    <a:pt x="28" y="184"/>
                  </a:cubicBezTo>
                  <a:lnTo>
                    <a:pt x="55" y="184"/>
                  </a:lnTo>
                  <a:lnTo>
                    <a:pt x="109" y="157"/>
                  </a:lnTo>
                  <a:lnTo>
                    <a:pt x="109" y="130"/>
                  </a:lnTo>
                  <a:cubicBezTo>
                    <a:pt x="109" y="102"/>
                    <a:pt x="55" y="102"/>
                    <a:pt x="55" y="48"/>
                  </a:cubicBezTo>
                  <a:lnTo>
                    <a:pt x="55" y="21"/>
                  </a:lnTo>
                  <a:cubicBezTo>
                    <a:pt x="55" y="8"/>
                    <a:pt x="48" y="1"/>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7"/>
            <p:cNvSpPr/>
            <p:nvPr/>
          </p:nvSpPr>
          <p:spPr>
            <a:xfrm>
              <a:off x="6615178" y="3256755"/>
              <a:ext cx="30294" cy="48411"/>
            </a:xfrm>
            <a:custGeom>
              <a:rect b="b" l="l" r="r" t="t"/>
              <a:pathLst>
                <a:path extrusionOk="0" h="652" w="408">
                  <a:moveTo>
                    <a:pt x="218" y="0"/>
                  </a:moveTo>
                  <a:cubicBezTo>
                    <a:pt x="218" y="0"/>
                    <a:pt x="1" y="380"/>
                    <a:pt x="1" y="461"/>
                  </a:cubicBezTo>
                  <a:cubicBezTo>
                    <a:pt x="1" y="570"/>
                    <a:pt x="109" y="651"/>
                    <a:pt x="218" y="651"/>
                  </a:cubicBezTo>
                  <a:cubicBezTo>
                    <a:pt x="299" y="651"/>
                    <a:pt x="407" y="543"/>
                    <a:pt x="407" y="461"/>
                  </a:cubicBezTo>
                  <a:cubicBezTo>
                    <a:pt x="407" y="380"/>
                    <a:pt x="218" y="0"/>
                    <a:pt x="2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7"/>
            <p:cNvSpPr/>
            <p:nvPr/>
          </p:nvSpPr>
          <p:spPr>
            <a:xfrm>
              <a:off x="6621193" y="3281926"/>
              <a:ext cx="6163" cy="15147"/>
            </a:xfrm>
            <a:custGeom>
              <a:rect b="b" l="l" r="r" t="t"/>
              <a:pathLst>
                <a:path extrusionOk="0" h="204" w="83">
                  <a:moveTo>
                    <a:pt x="42" y="0"/>
                  </a:moveTo>
                  <a:cubicBezTo>
                    <a:pt x="35" y="0"/>
                    <a:pt x="28" y="14"/>
                    <a:pt x="28" y="41"/>
                  </a:cubicBezTo>
                  <a:cubicBezTo>
                    <a:pt x="1" y="68"/>
                    <a:pt x="1" y="95"/>
                    <a:pt x="1" y="122"/>
                  </a:cubicBezTo>
                  <a:cubicBezTo>
                    <a:pt x="1" y="176"/>
                    <a:pt x="1" y="204"/>
                    <a:pt x="28" y="204"/>
                  </a:cubicBezTo>
                  <a:lnTo>
                    <a:pt x="55" y="204"/>
                  </a:lnTo>
                  <a:lnTo>
                    <a:pt x="82" y="176"/>
                  </a:lnTo>
                  <a:lnTo>
                    <a:pt x="82" y="122"/>
                  </a:lnTo>
                  <a:cubicBezTo>
                    <a:pt x="82" y="95"/>
                    <a:pt x="55" y="95"/>
                    <a:pt x="55" y="68"/>
                  </a:cubicBezTo>
                  <a:lnTo>
                    <a:pt x="55" y="41"/>
                  </a:lnTo>
                  <a:cubicBezTo>
                    <a:pt x="55" y="14"/>
                    <a:pt x="48"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7"/>
            <p:cNvSpPr/>
            <p:nvPr/>
          </p:nvSpPr>
          <p:spPr>
            <a:xfrm>
              <a:off x="6313053" y="3322393"/>
              <a:ext cx="616349" cy="709756"/>
            </a:xfrm>
            <a:custGeom>
              <a:rect b="b" l="l" r="r" t="t"/>
              <a:pathLst>
                <a:path extrusionOk="0" h="9559" w="8301">
                  <a:moveTo>
                    <a:pt x="6519" y="1"/>
                  </a:moveTo>
                  <a:cubicBezTo>
                    <a:pt x="6481" y="1"/>
                    <a:pt x="6439" y="14"/>
                    <a:pt x="6402" y="38"/>
                  </a:cubicBezTo>
                  <a:cubicBezTo>
                    <a:pt x="6348" y="65"/>
                    <a:pt x="6321" y="93"/>
                    <a:pt x="6239" y="174"/>
                  </a:cubicBezTo>
                  <a:cubicBezTo>
                    <a:pt x="5887" y="581"/>
                    <a:pt x="5371" y="1150"/>
                    <a:pt x="4883" y="1693"/>
                  </a:cubicBezTo>
                  <a:cubicBezTo>
                    <a:pt x="4883" y="1693"/>
                    <a:pt x="4662" y="2003"/>
                    <a:pt x="4519" y="2003"/>
                  </a:cubicBezTo>
                  <a:cubicBezTo>
                    <a:pt x="4504" y="2003"/>
                    <a:pt x="4490" y="1999"/>
                    <a:pt x="4476" y="1991"/>
                  </a:cubicBezTo>
                  <a:cubicBezTo>
                    <a:pt x="4368" y="1964"/>
                    <a:pt x="4422" y="1476"/>
                    <a:pt x="4422" y="1476"/>
                  </a:cubicBezTo>
                  <a:cubicBezTo>
                    <a:pt x="4449" y="1340"/>
                    <a:pt x="4449" y="1069"/>
                    <a:pt x="4314" y="771"/>
                  </a:cubicBezTo>
                  <a:cubicBezTo>
                    <a:pt x="4205" y="527"/>
                    <a:pt x="4015" y="472"/>
                    <a:pt x="3907" y="472"/>
                  </a:cubicBezTo>
                  <a:cubicBezTo>
                    <a:pt x="3907" y="472"/>
                    <a:pt x="3880" y="472"/>
                    <a:pt x="3880" y="499"/>
                  </a:cubicBezTo>
                  <a:cubicBezTo>
                    <a:pt x="3880" y="608"/>
                    <a:pt x="3880" y="771"/>
                    <a:pt x="3853" y="1015"/>
                  </a:cubicBezTo>
                  <a:lnTo>
                    <a:pt x="3853" y="1150"/>
                  </a:lnTo>
                  <a:cubicBezTo>
                    <a:pt x="3798" y="1476"/>
                    <a:pt x="3744" y="1856"/>
                    <a:pt x="3663" y="2073"/>
                  </a:cubicBezTo>
                  <a:cubicBezTo>
                    <a:pt x="3446" y="2615"/>
                    <a:pt x="3636" y="3076"/>
                    <a:pt x="3636" y="3293"/>
                  </a:cubicBezTo>
                  <a:cubicBezTo>
                    <a:pt x="3636" y="3510"/>
                    <a:pt x="1" y="7931"/>
                    <a:pt x="1" y="7931"/>
                  </a:cubicBezTo>
                  <a:lnTo>
                    <a:pt x="1954" y="9559"/>
                  </a:lnTo>
                  <a:lnTo>
                    <a:pt x="5127" y="4839"/>
                  </a:lnTo>
                  <a:cubicBezTo>
                    <a:pt x="6104" y="4514"/>
                    <a:pt x="6782" y="3890"/>
                    <a:pt x="7541" y="3158"/>
                  </a:cubicBezTo>
                  <a:cubicBezTo>
                    <a:pt x="7731" y="2941"/>
                    <a:pt x="8003" y="2751"/>
                    <a:pt x="8165" y="2507"/>
                  </a:cubicBezTo>
                  <a:cubicBezTo>
                    <a:pt x="8247" y="2398"/>
                    <a:pt x="8301" y="2235"/>
                    <a:pt x="8247" y="2154"/>
                  </a:cubicBezTo>
                  <a:cubicBezTo>
                    <a:pt x="8218" y="2126"/>
                    <a:pt x="8177" y="2114"/>
                    <a:pt x="8130" y="2114"/>
                  </a:cubicBezTo>
                  <a:cubicBezTo>
                    <a:pt x="8043" y="2114"/>
                    <a:pt x="7938" y="2155"/>
                    <a:pt x="7867" y="2208"/>
                  </a:cubicBezTo>
                  <a:cubicBezTo>
                    <a:pt x="7583" y="2415"/>
                    <a:pt x="7077" y="2917"/>
                    <a:pt x="6936" y="2917"/>
                  </a:cubicBezTo>
                  <a:cubicBezTo>
                    <a:pt x="6929" y="2917"/>
                    <a:pt x="6923" y="2916"/>
                    <a:pt x="6918" y="2913"/>
                  </a:cubicBezTo>
                  <a:cubicBezTo>
                    <a:pt x="6809" y="2832"/>
                    <a:pt x="7731" y="1829"/>
                    <a:pt x="8030" y="1422"/>
                  </a:cubicBezTo>
                  <a:cubicBezTo>
                    <a:pt x="8111" y="1340"/>
                    <a:pt x="8138" y="1232"/>
                    <a:pt x="8165" y="1178"/>
                  </a:cubicBezTo>
                  <a:cubicBezTo>
                    <a:pt x="8220" y="1096"/>
                    <a:pt x="8220" y="1015"/>
                    <a:pt x="8138" y="933"/>
                  </a:cubicBezTo>
                  <a:cubicBezTo>
                    <a:pt x="8106" y="902"/>
                    <a:pt x="8056" y="889"/>
                    <a:pt x="7998" y="889"/>
                  </a:cubicBezTo>
                  <a:cubicBezTo>
                    <a:pt x="7957" y="889"/>
                    <a:pt x="7912" y="895"/>
                    <a:pt x="7867" y="906"/>
                  </a:cubicBezTo>
                  <a:cubicBezTo>
                    <a:pt x="7758" y="933"/>
                    <a:pt x="7704" y="1015"/>
                    <a:pt x="7623" y="1069"/>
                  </a:cubicBezTo>
                  <a:cubicBezTo>
                    <a:pt x="7280" y="1438"/>
                    <a:pt x="6450" y="2346"/>
                    <a:pt x="6354" y="2346"/>
                  </a:cubicBezTo>
                  <a:cubicBezTo>
                    <a:pt x="6352" y="2346"/>
                    <a:pt x="6349" y="2345"/>
                    <a:pt x="6348" y="2344"/>
                  </a:cubicBezTo>
                  <a:cubicBezTo>
                    <a:pt x="6267" y="2263"/>
                    <a:pt x="7189" y="1150"/>
                    <a:pt x="7541" y="635"/>
                  </a:cubicBezTo>
                  <a:cubicBezTo>
                    <a:pt x="7596" y="527"/>
                    <a:pt x="7840" y="201"/>
                    <a:pt x="7677" y="65"/>
                  </a:cubicBezTo>
                  <a:cubicBezTo>
                    <a:pt x="7643" y="32"/>
                    <a:pt x="7597" y="19"/>
                    <a:pt x="7547" y="19"/>
                  </a:cubicBezTo>
                  <a:cubicBezTo>
                    <a:pt x="7435" y="19"/>
                    <a:pt x="7308" y="82"/>
                    <a:pt x="7270" y="120"/>
                  </a:cubicBezTo>
                  <a:cubicBezTo>
                    <a:pt x="6760" y="603"/>
                    <a:pt x="5879" y="1829"/>
                    <a:pt x="5781" y="1829"/>
                  </a:cubicBezTo>
                  <a:cubicBezTo>
                    <a:pt x="5780" y="1829"/>
                    <a:pt x="5779" y="1829"/>
                    <a:pt x="5778" y="1829"/>
                  </a:cubicBezTo>
                  <a:cubicBezTo>
                    <a:pt x="5670" y="1801"/>
                    <a:pt x="6456" y="744"/>
                    <a:pt x="6619" y="364"/>
                  </a:cubicBezTo>
                  <a:cubicBezTo>
                    <a:pt x="6646" y="255"/>
                    <a:pt x="6673" y="120"/>
                    <a:pt x="6619" y="65"/>
                  </a:cubicBezTo>
                  <a:cubicBezTo>
                    <a:pt x="6604" y="21"/>
                    <a:pt x="6565" y="1"/>
                    <a:pt x="6519" y="1"/>
                  </a:cubicBezTo>
                  <a:close/>
                </a:path>
              </a:pathLst>
            </a:custGeom>
            <a:solidFill>
              <a:srgbClr val="FAA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7"/>
            <p:cNvSpPr/>
            <p:nvPr/>
          </p:nvSpPr>
          <p:spPr>
            <a:xfrm>
              <a:off x="6651413" y="3490348"/>
              <a:ext cx="52421" cy="141075"/>
            </a:xfrm>
            <a:custGeom>
              <a:rect b="b" l="l" r="r" t="t"/>
              <a:pathLst>
                <a:path extrusionOk="0" h="1900" w="706">
                  <a:moveTo>
                    <a:pt x="326" y="1"/>
                  </a:moveTo>
                  <a:cubicBezTo>
                    <a:pt x="326" y="1"/>
                    <a:pt x="435" y="407"/>
                    <a:pt x="381" y="896"/>
                  </a:cubicBezTo>
                  <a:cubicBezTo>
                    <a:pt x="326" y="1248"/>
                    <a:pt x="1" y="1899"/>
                    <a:pt x="1" y="1899"/>
                  </a:cubicBezTo>
                  <a:cubicBezTo>
                    <a:pt x="1" y="1899"/>
                    <a:pt x="462" y="1357"/>
                    <a:pt x="570" y="977"/>
                  </a:cubicBezTo>
                  <a:cubicBezTo>
                    <a:pt x="706" y="489"/>
                    <a:pt x="326" y="1"/>
                    <a:pt x="326" y="1"/>
                  </a:cubicBezTo>
                  <a:close/>
                </a:path>
              </a:pathLst>
            </a:custGeom>
            <a:solidFill>
              <a:srgbClr val="F0B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7"/>
            <p:cNvSpPr/>
            <p:nvPr/>
          </p:nvSpPr>
          <p:spPr>
            <a:xfrm>
              <a:off x="6685642" y="3486338"/>
              <a:ext cx="104841" cy="104767"/>
            </a:xfrm>
            <a:custGeom>
              <a:rect b="b" l="l" r="r" t="t"/>
              <a:pathLst>
                <a:path extrusionOk="0" h="1411" w="1412">
                  <a:moveTo>
                    <a:pt x="1" y="0"/>
                  </a:moveTo>
                  <a:lnTo>
                    <a:pt x="1" y="0"/>
                  </a:lnTo>
                  <a:cubicBezTo>
                    <a:pt x="1" y="0"/>
                    <a:pt x="326" y="407"/>
                    <a:pt x="516" y="597"/>
                  </a:cubicBezTo>
                  <a:cubicBezTo>
                    <a:pt x="652" y="814"/>
                    <a:pt x="1411" y="1411"/>
                    <a:pt x="1411" y="1411"/>
                  </a:cubicBezTo>
                  <a:cubicBezTo>
                    <a:pt x="1411" y="1411"/>
                    <a:pt x="1059" y="977"/>
                    <a:pt x="869" y="733"/>
                  </a:cubicBezTo>
                  <a:cubicBezTo>
                    <a:pt x="652" y="489"/>
                    <a:pt x="1" y="0"/>
                    <a:pt x="1" y="0"/>
                  </a:cubicBezTo>
                  <a:close/>
                </a:path>
              </a:pathLst>
            </a:custGeom>
            <a:solidFill>
              <a:srgbClr val="F0B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7"/>
            <p:cNvSpPr/>
            <p:nvPr/>
          </p:nvSpPr>
          <p:spPr>
            <a:xfrm>
              <a:off x="6621193" y="3651471"/>
              <a:ext cx="82640" cy="40763"/>
            </a:xfrm>
            <a:custGeom>
              <a:rect b="b" l="l" r="r" t="t"/>
              <a:pathLst>
                <a:path extrusionOk="0" h="549" w="1113">
                  <a:moveTo>
                    <a:pt x="1" y="0"/>
                  </a:moveTo>
                  <a:cubicBezTo>
                    <a:pt x="1" y="0"/>
                    <a:pt x="164" y="380"/>
                    <a:pt x="462" y="489"/>
                  </a:cubicBezTo>
                  <a:cubicBezTo>
                    <a:pt x="589" y="534"/>
                    <a:pt x="703" y="549"/>
                    <a:pt x="800" y="549"/>
                  </a:cubicBezTo>
                  <a:cubicBezTo>
                    <a:pt x="992" y="549"/>
                    <a:pt x="1113" y="489"/>
                    <a:pt x="1113" y="489"/>
                  </a:cubicBezTo>
                  <a:lnTo>
                    <a:pt x="1113" y="489"/>
                  </a:lnTo>
                  <a:cubicBezTo>
                    <a:pt x="1113" y="489"/>
                    <a:pt x="1082" y="490"/>
                    <a:pt x="1033" y="490"/>
                  </a:cubicBezTo>
                  <a:cubicBezTo>
                    <a:pt x="886" y="490"/>
                    <a:pt x="571" y="475"/>
                    <a:pt x="408" y="353"/>
                  </a:cubicBezTo>
                  <a:cubicBezTo>
                    <a:pt x="137" y="163"/>
                    <a:pt x="1" y="0"/>
                    <a:pt x="1" y="0"/>
                  </a:cubicBezTo>
                  <a:close/>
                </a:path>
              </a:pathLst>
            </a:custGeom>
            <a:solidFill>
              <a:srgbClr val="F0B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7"/>
            <p:cNvSpPr/>
            <p:nvPr/>
          </p:nvSpPr>
          <p:spPr>
            <a:xfrm>
              <a:off x="6591047" y="3568905"/>
              <a:ext cx="30220" cy="32299"/>
            </a:xfrm>
            <a:custGeom>
              <a:rect b="b" l="l" r="r" t="t"/>
              <a:pathLst>
                <a:path extrusionOk="0" h="435" w="407">
                  <a:moveTo>
                    <a:pt x="163" y="0"/>
                  </a:moveTo>
                  <a:cubicBezTo>
                    <a:pt x="54" y="0"/>
                    <a:pt x="0" y="55"/>
                    <a:pt x="0" y="190"/>
                  </a:cubicBezTo>
                  <a:cubicBezTo>
                    <a:pt x="0" y="327"/>
                    <a:pt x="84" y="435"/>
                    <a:pt x="182" y="435"/>
                  </a:cubicBezTo>
                  <a:cubicBezTo>
                    <a:pt x="220" y="435"/>
                    <a:pt x="260" y="418"/>
                    <a:pt x="298" y="380"/>
                  </a:cubicBezTo>
                  <a:cubicBezTo>
                    <a:pt x="407" y="272"/>
                    <a:pt x="326" y="27"/>
                    <a:pt x="1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7"/>
            <p:cNvSpPr/>
            <p:nvPr/>
          </p:nvSpPr>
          <p:spPr>
            <a:xfrm>
              <a:off x="6870971" y="3534378"/>
              <a:ext cx="43956" cy="34749"/>
            </a:xfrm>
            <a:custGeom>
              <a:rect b="b" l="l" r="r" t="t"/>
              <a:pathLst>
                <a:path extrusionOk="0" h="468" w="592">
                  <a:moveTo>
                    <a:pt x="368" y="0"/>
                  </a:moveTo>
                  <a:cubicBezTo>
                    <a:pt x="316" y="0"/>
                    <a:pt x="253" y="21"/>
                    <a:pt x="190" y="58"/>
                  </a:cubicBezTo>
                  <a:cubicBezTo>
                    <a:pt x="27" y="113"/>
                    <a:pt x="0" y="384"/>
                    <a:pt x="190" y="465"/>
                  </a:cubicBezTo>
                  <a:cubicBezTo>
                    <a:pt x="201" y="467"/>
                    <a:pt x="213" y="467"/>
                    <a:pt x="224" y="467"/>
                  </a:cubicBezTo>
                  <a:cubicBezTo>
                    <a:pt x="426" y="467"/>
                    <a:pt x="591" y="240"/>
                    <a:pt x="489" y="86"/>
                  </a:cubicBezTo>
                  <a:cubicBezTo>
                    <a:pt x="474" y="27"/>
                    <a:pt x="428"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7"/>
            <p:cNvSpPr/>
            <p:nvPr/>
          </p:nvSpPr>
          <p:spPr>
            <a:xfrm>
              <a:off x="6807190" y="3429388"/>
              <a:ext cx="19528" cy="16483"/>
            </a:xfrm>
            <a:custGeom>
              <a:rect b="b" l="l" r="r" t="t"/>
              <a:pathLst>
                <a:path extrusionOk="0" h="222" w="263">
                  <a:moveTo>
                    <a:pt x="136" y="1"/>
                  </a:moveTo>
                  <a:cubicBezTo>
                    <a:pt x="66" y="1"/>
                    <a:pt x="1" y="49"/>
                    <a:pt x="46" y="116"/>
                  </a:cubicBezTo>
                  <a:cubicBezTo>
                    <a:pt x="60" y="188"/>
                    <a:pt x="104" y="222"/>
                    <a:pt x="147" y="222"/>
                  </a:cubicBezTo>
                  <a:cubicBezTo>
                    <a:pt x="186" y="222"/>
                    <a:pt x="223" y="195"/>
                    <a:pt x="235" y="143"/>
                  </a:cubicBezTo>
                  <a:cubicBezTo>
                    <a:pt x="263" y="116"/>
                    <a:pt x="235" y="35"/>
                    <a:pt x="181" y="8"/>
                  </a:cubicBezTo>
                  <a:cubicBezTo>
                    <a:pt x="167" y="3"/>
                    <a:pt x="152" y="1"/>
                    <a:pt x="1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7"/>
            <p:cNvSpPr/>
            <p:nvPr/>
          </p:nvSpPr>
          <p:spPr>
            <a:xfrm>
              <a:off x="6701754" y="3439709"/>
              <a:ext cx="24280" cy="20493"/>
            </a:xfrm>
            <a:custGeom>
              <a:rect b="b" l="l" r="r" t="t"/>
              <a:pathLst>
                <a:path extrusionOk="0" h="276" w="327">
                  <a:moveTo>
                    <a:pt x="187" y="0"/>
                  </a:moveTo>
                  <a:cubicBezTo>
                    <a:pt x="160" y="0"/>
                    <a:pt x="132" y="9"/>
                    <a:pt x="109" y="32"/>
                  </a:cubicBezTo>
                  <a:cubicBezTo>
                    <a:pt x="28" y="113"/>
                    <a:pt x="1" y="249"/>
                    <a:pt x="136" y="276"/>
                  </a:cubicBezTo>
                  <a:cubicBezTo>
                    <a:pt x="245" y="276"/>
                    <a:pt x="326" y="140"/>
                    <a:pt x="272" y="32"/>
                  </a:cubicBezTo>
                  <a:cubicBezTo>
                    <a:pt x="256" y="16"/>
                    <a:pt x="223" y="0"/>
                    <a:pt x="1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7"/>
            <p:cNvSpPr/>
            <p:nvPr/>
          </p:nvSpPr>
          <p:spPr>
            <a:xfrm>
              <a:off x="6651413" y="3454039"/>
              <a:ext cx="221636" cy="194906"/>
            </a:xfrm>
            <a:custGeom>
              <a:rect b="b" l="l" r="r" t="t"/>
              <a:pathLst>
                <a:path extrusionOk="0" h="2625" w="2985">
                  <a:moveTo>
                    <a:pt x="2027" y="0"/>
                  </a:moveTo>
                  <a:cubicBezTo>
                    <a:pt x="1993" y="0"/>
                    <a:pt x="1959" y="9"/>
                    <a:pt x="1927" y="28"/>
                  </a:cubicBezTo>
                  <a:cubicBezTo>
                    <a:pt x="1764" y="83"/>
                    <a:pt x="1682" y="245"/>
                    <a:pt x="1682" y="462"/>
                  </a:cubicBezTo>
                  <a:cubicBezTo>
                    <a:pt x="1655" y="300"/>
                    <a:pt x="1520" y="164"/>
                    <a:pt x="1357" y="164"/>
                  </a:cubicBezTo>
                  <a:cubicBezTo>
                    <a:pt x="1316" y="137"/>
                    <a:pt x="1282" y="123"/>
                    <a:pt x="1255" y="123"/>
                  </a:cubicBezTo>
                  <a:cubicBezTo>
                    <a:pt x="1228" y="123"/>
                    <a:pt x="1208" y="137"/>
                    <a:pt x="1194" y="164"/>
                  </a:cubicBezTo>
                  <a:cubicBezTo>
                    <a:pt x="1086" y="191"/>
                    <a:pt x="1004" y="300"/>
                    <a:pt x="977" y="435"/>
                  </a:cubicBezTo>
                  <a:cubicBezTo>
                    <a:pt x="977" y="462"/>
                    <a:pt x="950" y="490"/>
                    <a:pt x="950" y="490"/>
                  </a:cubicBezTo>
                  <a:lnTo>
                    <a:pt x="950" y="517"/>
                  </a:lnTo>
                  <a:lnTo>
                    <a:pt x="950" y="571"/>
                  </a:lnTo>
                  <a:cubicBezTo>
                    <a:pt x="923" y="381"/>
                    <a:pt x="787" y="245"/>
                    <a:pt x="598" y="245"/>
                  </a:cubicBezTo>
                  <a:cubicBezTo>
                    <a:pt x="408" y="245"/>
                    <a:pt x="245" y="408"/>
                    <a:pt x="191" y="598"/>
                  </a:cubicBezTo>
                  <a:cubicBezTo>
                    <a:pt x="164" y="788"/>
                    <a:pt x="299" y="1005"/>
                    <a:pt x="462" y="1059"/>
                  </a:cubicBezTo>
                  <a:cubicBezTo>
                    <a:pt x="326" y="1059"/>
                    <a:pt x="191" y="1140"/>
                    <a:pt x="109" y="1249"/>
                  </a:cubicBezTo>
                  <a:cubicBezTo>
                    <a:pt x="1" y="1330"/>
                    <a:pt x="1" y="1493"/>
                    <a:pt x="55" y="1602"/>
                  </a:cubicBezTo>
                  <a:cubicBezTo>
                    <a:pt x="136" y="1710"/>
                    <a:pt x="272" y="1764"/>
                    <a:pt x="408" y="1764"/>
                  </a:cubicBezTo>
                  <a:cubicBezTo>
                    <a:pt x="543" y="1764"/>
                    <a:pt x="679" y="1737"/>
                    <a:pt x="787" y="1710"/>
                  </a:cubicBezTo>
                  <a:lnTo>
                    <a:pt x="787" y="1710"/>
                  </a:lnTo>
                  <a:cubicBezTo>
                    <a:pt x="679" y="1764"/>
                    <a:pt x="435" y="2171"/>
                    <a:pt x="733" y="2442"/>
                  </a:cubicBezTo>
                  <a:cubicBezTo>
                    <a:pt x="874" y="2573"/>
                    <a:pt x="1011" y="2625"/>
                    <a:pt x="1129" y="2625"/>
                  </a:cubicBezTo>
                  <a:cubicBezTo>
                    <a:pt x="1307" y="2625"/>
                    <a:pt x="1444" y="2508"/>
                    <a:pt x="1493" y="2361"/>
                  </a:cubicBezTo>
                  <a:cubicBezTo>
                    <a:pt x="1525" y="2508"/>
                    <a:pt x="1685" y="2566"/>
                    <a:pt x="1836" y="2566"/>
                  </a:cubicBezTo>
                  <a:cubicBezTo>
                    <a:pt x="1937" y="2566"/>
                    <a:pt x="2035" y="2540"/>
                    <a:pt x="2089" y="2497"/>
                  </a:cubicBezTo>
                  <a:cubicBezTo>
                    <a:pt x="2333" y="2334"/>
                    <a:pt x="2306" y="2117"/>
                    <a:pt x="2225" y="1846"/>
                  </a:cubicBezTo>
                  <a:lnTo>
                    <a:pt x="2225" y="1846"/>
                  </a:lnTo>
                  <a:cubicBezTo>
                    <a:pt x="2315" y="1918"/>
                    <a:pt x="2442" y="1954"/>
                    <a:pt x="2556" y="1954"/>
                  </a:cubicBezTo>
                  <a:cubicBezTo>
                    <a:pt x="2614" y="1954"/>
                    <a:pt x="2668" y="1945"/>
                    <a:pt x="2713" y="1927"/>
                  </a:cubicBezTo>
                  <a:cubicBezTo>
                    <a:pt x="2849" y="1819"/>
                    <a:pt x="2957" y="1602"/>
                    <a:pt x="2849" y="1466"/>
                  </a:cubicBezTo>
                  <a:cubicBezTo>
                    <a:pt x="2822" y="1412"/>
                    <a:pt x="2740" y="1330"/>
                    <a:pt x="2632" y="1303"/>
                  </a:cubicBezTo>
                  <a:cubicBezTo>
                    <a:pt x="2605" y="1276"/>
                    <a:pt x="2605" y="1276"/>
                    <a:pt x="2578" y="1276"/>
                  </a:cubicBezTo>
                  <a:cubicBezTo>
                    <a:pt x="2822" y="1249"/>
                    <a:pt x="2984" y="978"/>
                    <a:pt x="2903" y="734"/>
                  </a:cubicBezTo>
                  <a:cubicBezTo>
                    <a:pt x="2837" y="549"/>
                    <a:pt x="2727" y="493"/>
                    <a:pt x="2602" y="493"/>
                  </a:cubicBezTo>
                  <a:cubicBezTo>
                    <a:pt x="2471" y="493"/>
                    <a:pt x="2323" y="556"/>
                    <a:pt x="2198" y="598"/>
                  </a:cubicBezTo>
                  <a:cubicBezTo>
                    <a:pt x="2306" y="490"/>
                    <a:pt x="2361" y="327"/>
                    <a:pt x="2306" y="191"/>
                  </a:cubicBezTo>
                  <a:cubicBezTo>
                    <a:pt x="2244" y="88"/>
                    <a:pt x="2135" y="0"/>
                    <a:pt x="20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7"/>
            <p:cNvSpPr/>
            <p:nvPr/>
          </p:nvSpPr>
          <p:spPr>
            <a:xfrm>
              <a:off x="6864883" y="3440823"/>
              <a:ext cx="37645" cy="28141"/>
            </a:xfrm>
            <a:custGeom>
              <a:rect b="b" l="l" r="r" t="t"/>
              <a:pathLst>
                <a:path extrusionOk="0" h="379" w="507">
                  <a:moveTo>
                    <a:pt x="287" y="0"/>
                  </a:moveTo>
                  <a:cubicBezTo>
                    <a:pt x="247" y="0"/>
                    <a:pt x="203" y="7"/>
                    <a:pt x="164" y="17"/>
                  </a:cubicBezTo>
                  <a:cubicBezTo>
                    <a:pt x="28" y="98"/>
                    <a:pt x="1" y="342"/>
                    <a:pt x="164" y="369"/>
                  </a:cubicBezTo>
                  <a:cubicBezTo>
                    <a:pt x="186" y="376"/>
                    <a:pt x="208" y="379"/>
                    <a:pt x="230" y="379"/>
                  </a:cubicBezTo>
                  <a:cubicBezTo>
                    <a:pt x="389" y="379"/>
                    <a:pt x="507" y="214"/>
                    <a:pt x="435" y="71"/>
                  </a:cubicBezTo>
                  <a:cubicBezTo>
                    <a:pt x="418" y="19"/>
                    <a:pt x="357"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7"/>
            <p:cNvSpPr/>
            <p:nvPr/>
          </p:nvSpPr>
          <p:spPr>
            <a:xfrm>
              <a:off x="6595056" y="3641373"/>
              <a:ext cx="68533" cy="60514"/>
            </a:xfrm>
            <a:custGeom>
              <a:rect b="b" l="l" r="r" t="t"/>
              <a:pathLst>
                <a:path extrusionOk="0" h="815" w="923">
                  <a:moveTo>
                    <a:pt x="353" y="1"/>
                  </a:moveTo>
                  <a:cubicBezTo>
                    <a:pt x="217" y="1"/>
                    <a:pt x="82" y="82"/>
                    <a:pt x="55" y="164"/>
                  </a:cubicBezTo>
                  <a:cubicBezTo>
                    <a:pt x="0" y="272"/>
                    <a:pt x="82" y="408"/>
                    <a:pt x="190" y="489"/>
                  </a:cubicBezTo>
                  <a:cubicBezTo>
                    <a:pt x="136" y="516"/>
                    <a:pt x="109" y="543"/>
                    <a:pt x="109" y="625"/>
                  </a:cubicBezTo>
                  <a:cubicBezTo>
                    <a:pt x="109" y="679"/>
                    <a:pt x="109" y="760"/>
                    <a:pt x="136" y="787"/>
                  </a:cubicBezTo>
                  <a:cubicBezTo>
                    <a:pt x="217" y="815"/>
                    <a:pt x="272" y="815"/>
                    <a:pt x="353" y="815"/>
                  </a:cubicBezTo>
                  <a:cubicBezTo>
                    <a:pt x="461" y="815"/>
                    <a:pt x="543" y="706"/>
                    <a:pt x="516" y="625"/>
                  </a:cubicBezTo>
                  <a:lnTo>
                    <a:pt x="516" y="625"/>
                  </a:lnTo>
                  <a:cubicBezTo>
                    <a:pt x="561" y="647"/>
                    <a:pt x="610" y="660"/>
                    <a:pt x="657" y="660"/>
                  </a:cubicBezTo>
                  <a:cubicBezTo>
                    <a:pt x="723" y="660"/>
                    <a:pt x="782" y="634"/>
                    <a:pt x="814" y="570"/>
                  </a:cubicBezTo>
                  <a:cubicBezTo>
                    <a:pt x="895" y="489"/>
                    <a:pt x="923" y="299"/>
                    <a:pt x="760" y="109"/>
                  </a:cubicBezTo>
                  <a:cubicBezTo>
                    <a:pt x="721" y="70"/>
                    <a:pt x="675" y="56"/>
                    <a:pt x="631" y="56"/>
                  </a:cubicBezTo>
                  <a:cubicBezTo>
                    <a:pt x="557" y="56"/>
                    <a:pt x="489" y="96"/>
                    <a:pt x="466" y="129"/>
                  </a:cubicBezTo>
                  <a:lnTo>
                    <a:pt x="466" y="129"/>
                  </a:lnTo>
                  <a:cubicBezTo>
                    <a:pt x="477" y="94"/>
                    <a:pt x="403" y="1"/>
                    <a:pt x="3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7"/>
            <p:cNvSpPr/>
            <p:nvPr/>
          </p:nvSpPr>
          <p:spPr>
            <a:xfrm>
              <a:off x="6605080" y="3424190"/>
              <a:ext cx="479432" cy="642188"/>
            </a:xfrm>
            <a:custGeom>
              <a:rect b="b" l="l" r="r" t="t"/>
              <a:pathLst>
                <a:path extrusionOk="0" h="8649" w="6457">
                  <a:moveTo>
                    <a:pt x="1813" y="0"/>
                  </a:moveTo>
                  <a:cubicBezTo>
                    <a:pt x="1787" y="0"/>
                    <a:pt x="1762" y="7"/>
                    <a:pt x="1737" y="24"/>
                  </a:cubicBezTo>
                  <a:cubicBezTo>
                    <a:pt x="1683" y="51"/>
                    <a:pt x="1628" y="159"/>
                    <a:pt x="1628" y="241"/>
                  </a:cubicBezTo>
                  <a:cubicBezTo>
                    <a:pt x="1683" y="349"/>
                    <a:pt x="1710" y="430"/>
                    <a:pt x="1737" y="512"/>
                  </a:cubicBezTo>
                  <a:cubicBezTo>
                    <a:pt x="1981" y="1027"/>
                    <a:pt x="2578" y="2193"/>
                    <a:pt x="2523" y="2221"/>
                  </a:cubicBezTo>
                  <a:cubicBezTo>
                    <a:pt x="2523" y="2221"/>
                    <a:pt x="2522" y="2221"/>
                    <a:pt x="2521" y="2221"/>
                  </a:cubicBezTo>
                  <a:cubicBezTo>
                    <a:pt x="2427" y="2221"/>
                    <a:pt x="1706" y="967"/>
                    <a:pt x="1330" y="458"/>
                  </a:cubicBezTo>
                  <a:cubicBezTo>
                    <a:pt x="1282" y="361"/>
                    <a:pt x="1083" y="92"/>
                    <a:pt x="906" y="92"/>
                  </a:cubicBezTo>
                  <a:cubicBezTo>
                    <a:pt x="884" y="92"/>
                    <a:pt x="862" y="96"/>
                    <a:pt x="842" y="105"/>
                  </a:cubicBezTo>
                  <a:cubicBezTo>
                    <a:pt x="706" y="186"/>
                    <a:pt x="760" y="430"/>
                    <a:pt x="788" y="512"/>
                  </a:cubicBezTo>
                  <a:cubicBezTo>
                    <a:pt x="1059" y="1190"/>
                    <a:pt x="1954" y="2519"/>
                    <a:pt x="1872" y="2600"/>
                  </a:cubicBezTo>
                  <a:cubicBezTo>
                    <a:pt x="1871" y="2602"/>
                    <a:pt x="1868" y="2602"/>
                    <a:pt x="1866" y="2602"/>
                  </a:cubicBezTo>
                  <a:cubicBezTo>
                    <a:pt x="1758" y="2602"/>
                    <a:pt x="1079" y="1535"/>
                    <a:pt x="788" y="1244"/>
                  </a:cubicBezTo>
                  <a:cubicBezTo>
                    <a:pt x="724" y="1159"/>
                    <a:pt x="660" y="1091"/>
                    <a:pt x="584" y="1091"/>
                  </a:cubicBezTo>
                  <a:cubicBezTo>
                    <a:pt x="563" y="1091"/>
                    <a:pt x="540" y="1097"/>
                    <a:pt x="516" y="1108"/>
                  </a:cubicBezTo>
                  <a:cubicBezTo>
                    <a:pt x="435" y="1136"/>
                    <a:pt x="408" y="1244"/>
                    <a:pt x="408" y="1298"/>
                  </a:cubicBezTo>
                  <a:cubicBezTo>
                    <a:pt x="408" y="1407"/>
                    <a:pt x="462" y="1461"/>
                    <a:pt x="489" y="1542"/>
                  </a:cubicBezTo>
                  <a:cubicBezTo>
                    <a:pt x="733" y="2058"/>
                    <a:pt x="1140" y="2763"/>
                    <a:pt x="1466" y="3414"/>
                  </a:cubicBezTo>
                  <a:cubicBezTo>
                    <a:pt x="1466" y="3414"/>
                    <a:pt x="1710" y="3767"/>
                    <a:pt x="1601" y="3875"/>
                  </a:cubicBezTo>
                  <a:cubicBezTo>
                    <a:pt x="1584" y="3888"/>
                    <a:pt x="1560" y="3893"/>
                    <a:pt x="1530" y="3893"/>
                  </a:cubicBezTo>
                  <a:cubicBezTo>
                    <a:pt x="1374" y="3893"/>
                    <a:pt x="1086" y="3740"/>
                    <a:pt x="1086" y="3740"/>
                  </a:cubicBezTo>
                  <a:cubicBezTo>
                    <a:pt x="950" y="3685"/>
                    <a:pt x="760" y="3577"/>
                    <a:pt x="408" y="3577"/>
                  </a:cubicBezTo>
                  <a:cubicBezTo>
                    <a:pt x="191" y="3577"/>
                    <a:pt x="55" y="3767"/>
                    <a:pt x="1" y="3848"/>
                  </a:cubicBezTo>
                  <a:cubicBezTo>
                    <a:pt x="1" y="3875"/>
                    <a:pt x="1" y="3902"/>
                    <a:pt x="55" y="3902"/>
                  </a:cubicBezTo>
                  <a:cubicBezTo>
                    <a:pt x="109" y="3956"/>
                    <a:pt x="272" y="4011"/>
                    <a:pt x="489" y="4119"/>
                  </a:cubicBezTo>
                  <a:cubicBezTo>
                    <a:pt x="543" y="4146"/>
                    <a:pt x="598" y="4146"/>
                    <a:pt x="625" y="4173"/>
                  </a:cubicBezTo>
                  <a:cubicBezTo>
                    <a:pt x="923" y="4363"/>
                    <a:pt x="1222" y="4553"/>
                    <a:pt x="1411" y="4689"/>
                  </a:cubicBezTo>
                  <a:cubicBezTo>
                    <a:pt x="1845" y="5096"/>
                    <a:pt x="2306" y="5069"/>
                    <a:pt x="2523" y="5177"/>
                  </a:cubicBezTo>
                  <a:cubicBezTo>
                    <a:pt x="2713" y="5231"/>
                    <a:pt x="4720" y="8649"/>
                    <a:pt x="4720" y="8649"/>
                  </a:cubicBezTo>
                  <a:lnTo>
                    <a:pt x="6456" y="7510"/>
                  </a:lnTo>
                  <a:lnTo>
                    <a:pt x="4422" y="4309"/>
                  </a:lnTo>
                  <a:cubicBezTo>
                    <a:pt x="4422" y="3278"/>
                    <a:pt x="4259" y="3007"/>
                    <a:pt x="3798" y="2004"/>
                  </a:cubicBezTo>
                  <a:cubicBezTo>
                    <a:pt x="3663" y="1732"/>
                    <a:pt x="3473" y="837"/>
                    <a:pt x="3337" y="566"/>
                  </a:cubicBezTo>
                  <a:cubicBezTo>
                    <a:pt x="3256" y="430"/>
                    <a:pt x="3120" y="322"/>
                    <a:pt x="3066" y="322"/>
                  </a:cubicBezTo>
                  <a:cubicBezTo>
                    <a:pt x="2930" y="322"/>
                    <a:pt x="2903" y="566"/>
                    <a:pt x="2930" y="647"/>
                  </a:cubicBezTo>
                  <a:cubicBezTo>
                    <a:pt x="2985" y="1054"/>
                    <a:pt x="3229" y="1814"/>
                    <a:pt x="3174" y="1868"/>
                  </a:cubicBezTo>
                  <a:cubicBezTo>
                    <a:pt x="3172" y="1871"/>
                    <a:pt x="3169" y="1872"/>
                    <a:pt x="3165" y="1872"/>
                  </a:cubicBezTo>
                  <a:cubicBezTo>
                    <a:pt x="3051" y="1872"/>
                    <a:pt x="2406" y="687"/>
                    <a:pt x="2144" y="241"/>
                  </a:cubicBezTo>
                  <a:cubicBezTo>
                    <a:pt x="2089" y="186"/>
                    <a:pt x="2035" y="105"/>
                    <a:pt x="1981" y="51"/>
                  </a:cubicBezTo>
                  <a:cubicBezTo>
                    <a:pt x="1925" y="32"/>
                    <a:pt x="1869" y="0"/>
                    <a:pt x="1813" y="0"/>
                  </a:cubicBezTo>
                  <a:close/>
                </a:path>
              </a:pathLst>
            </a:custGeom>
            <a:solidFill>
              <a:srgbClr val="FAC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7"/>
            <p:cNvSpPr/>
            <p:nvPr/>
          </p:nvSpPr>
          <p:spPr>
            <a:xfrm>
              <a:off x="6661511" y="3439709"/>
              <a:ext cx="34304" cy="30591"/>
            </a:xfrm>
            <a:custGeom>
              <a:rect b="b" l="l" r="r" t="t"/>
              <a:pathLst>
                <a:path extrusionOk="0" h="412" w="462">
                  <a:moveTo>
                    <a:pt x="178" y="0"/>
                  </a:moveTo>
                  <a:cubicBezTo>
                    <a:pt x="164" y="0"/>
                    <a:pt x="150" y="2"/>
                    <a:pt x="136" y="4"/>
                  </a:cubicBezTo>
                  <a:cubicBezTo>
                    <a:pt x="0" y="86"/>
                    <a:pt x="55" y="276"/>
                    <a:pt x="136" y="384"/>
                  </a:cubicBezTo>
                  <a:cubicBezTo>
                    <a:pt x="163" y="411"/>
                    <a:pt x="163" y="411"/>
                    <a:pt x="190" y="411"/>
                  </a:cubicBezTo>
                  <a:lnTo>
                    <a:pt x="462" y="276"/>
                  </a:lnTo>
                  <a:lnTo>
                    <a:pt x="462" y="221"/>
                  </a:lnTo>
                  <a:cubicBezTo>
                    <a:pt x="413" y="100"/>
                    <a:pt x="299" y="0"/>
                    <a:pt x="178" y="0"/>
                  </a:cubicBezTo>
                  <a:close/>
                </a:path>
              </a:pathLst>
            </a:custGeom>
            <a:solidFill>
              <a:srgbClr val="F0B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7"/>
            <p:cNvSpPr/>
            <p:nvPr/>
          </p:nvSpPr>
          <p:spPr>
            <a:xfrm>
              <a:off x="6613174" y="3704264"/>
              <a:ext cx="40318" cy="27844"/>
            </a:xfrm>
            <a:custGeom>
              <a:rect b="b" l="l" r="r" t="t"/>
              <a:pathLst>
                <a:path extrusionOk="0" h="375" w="543">
                  <a:moveTo>
                    <a:pt x="222" y="0"/>
                  </a:moveTo>
                  <a:cubicBezTo>
                    <a:pt x="132" y="0"/>
                    <a:pt x="49" y="30"/>
                    <a:pt x="0" y="103"/>
                  </a:cubicBezTo>
                  <a:cubicBezTo>
                    <a:pt x="28" y="130"/>
                    <a:pt x="217" y="212"/>
                    <a:pt x="380" y="320"/>
                  </a:cubicBezTo>
                  <a:cubicBezTo>
                    <a:pt x="407" y="347"/>
                    <a:pt x="434" y="347"/>
                    <a:pt x="489" y="374"/>
                  </a:cubicBezTo>
                  <a:lnTo>
                    <a:pt x="543" y="212"/>
                  </a:lnTo>
                  <a:lnTo>
                    <a:pt x="543" y="103"/>
                  </a:lnTo>
                  <a:cubicBezTo>
                    <a:pt x="454" y="44"/>
                    <a:pt x="332" y="0"/>
                    <a:pt x="222" y="0"/>
                  </a:cubicBezTo>
                  <a:close/>
                </a:path>
              </a:pathLst>
            </a:custGeom>
            <a:solidFill>
              <a:srgbClr val="F0B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7"/>
            <p:cNvSpPr/>
            <p:nvPr/>
          </p:nvSpPr>
          <p:spPr>
            <a:xfrm>
              <a:off x="6729970" y="3427680"/>
              <a:ext cx="34304" cy="30517"/>
            </a:xfrm>
            <a:custGeom>
              <a:rect b="b" l="l" r="r" t="t"/>
              <a:pathLst>
                <a:path extrusionOk="0" h="411" w="462">
                  <a:moveTo>
                    <a:pt x="178" y="0"/>
                  </a:moveTo>
                  <a:cubicBezTo>
                    <a:pt x="165" y="0"/>
                    <a:pt x="151" y="1"/>
                    <a:pt x="136" y="4"/>
                  </a:cubicBezTo>
                  <a:cubicBezTo>
                    <a:pt x="1" y="58"/>
                    <a:pt x="55" y="275"/>
                    <a:pt x="136" y="383"/>
                  </a:cubicBezTo>
                  <a:cubicBezTo>
                    <a:pt x="163" y="411"/>
                    <a:pt x="163" y="411"/>
                    <a:pt x="190" y="411"/>
                  </a:cubicBezTo>
                  <a:lnTo>
                    <a:pt x="462" y="275"/>
                  </a:lnTo>
                  <a:lnTo>
                    <a:pt x="462" y="194"/>
                  </a:lnTo>
                  <a:cubicBezTo>
                    <a:pt x="412" y="119"/>
                    <a:pt x="318" y="0"/>
                    <a:pt x="178" y="0"/>
                  </a:cubicBezTo>
                  <a:close/>
                </a:path>
              </a:pathLst>
            </a:custGeom>
            <a:solidFill>
              <a:srgbClr val="F0B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7"/>
            <p:cNvSpPr/>
            <p:nvPr/>
          </p:nvSpPr>
          <p:spPr>
            <a:xfrm>
              <a:off x="6830653" y="3450104"/>
              <a:ext cx="22275" cy="20196"/>
            </a:xfrm>
            <a:custGeom>
              <a:rect b="b" l="l" r="r" t="t"/>
              <a:pathLst>
                <a:path extrusionOk="0" h="272" w="300">
                  <a:moveTo>
                    <a:pt x="82" y="0"/>
                  </a:moveTo>
                  <a:cubicBezTo>
                    <a:pt x="1" y="27"/>
                    <a:pt x="28" y="163"/>
                    <a:pt x="28" y="244"/>
                  </a:cubicBezTo>
                  <a:cubicBezTo>
                    <a:pt x="28" y="271"/>
                    <a:pt x="55" y="271"/>
                    <a:pt x="55" y="271"/>
                  </a:cubicBezTo>
                  <a:lnTo>
                    <a:pt x="272" y="244"/>
                  </a:lnTo>
                  <a:cubicBezTo>
                    <a:pt x="299" y="244"/>
                    <a:pt x="299" y="217"/>
                    <a:pt x="299" y="217"/>
                  </a:cubicBezTo>
                  <a:cubicBezTo>
                    <a:pt x="272" y="109"/>
                    <a:pt x="191" y="0"/>
                    <a:pt x="82" y="0"/>
                  </a:cubicBezTo>
                  <a:close/>
                </a:path>
              </a:pathLst>
            </a:custGeom>
            <a:solidFill>
              <a:srgbClr val="F0B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7"/>
            <p:cNvSpPr/>
            <p:nvPr/>
          </p:nvSpPr>
          <p:spPr>
            <a:xfrm>
              <a:off x="6641389" y="3512177"/>
              <a:ext cx="24205" cy="22572"/>
            </a:xfrm>
            <a:custGeom>
              <a:rect b="b" l="l" r="r" t="t"/>
              <a:pathLst>
                <a:path extrusionOk="0" h="304" w="326">
                  <a:moveTo>
                    <a:pt x="128" y="1"/>
                  </a:moveTo>
                  <a:cubicBezTo>
                    <a:pt x="121" y="1"/>
                    <a:pt x="114" y="2"/>
                    <a:pt x="109" y="5"/>
                  </a:cubicBezTo>
                  <a:cubicBezTo>
                    <a:pt x="0" y="86"/>
                    <a:pt x="54" y="222"/>
                    <a:pt x="109" y="303"/>
                  </a:cubicBezTo>
                  <a:lnTo>
                    <a:pt x="136" y="303"/>
                  </a:lnTo>
                  <a:lnTo>
                    <a:pt x="326" y="222"/>
                  </a:lnTo>
                  <a:lnTo>
                    <a:pt x="326" y="195"/>
                  </a:lnTo>
                  <a:cubicBezTo>
                    <a:pt x="277" y="98"/>
                    <a:pt x="185" y="1"/>
                    <a:pt x="128" y="1"/>
                  </a:cubicBezTo>
                  <a:close/>
                </a:path>
              </a:pathLst>
            </a:custGeom>
            <a:solidFill>
              <a:srgbClr val="F0BC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4" name="Google Shape;1684;p37"/>
          <p:cNvGrpSpPr/>
          <p:nvPr/>
        </p:nvGrpSpPr>
        <p:grpSpPr>
          <a:xfrm>
            <a:off x="7280493" y="1271564"/>
            <a:ext cx="1159779" cy="1153575"/>
            <a:chOff x="7406689" y="3194311"/>
            <a:chExt cx="763364" cy="759281"/>
          </a:xfrm>
        </p:grpSpPr>
        <p:sp>
          <p:nvSpPr>
            <p:cNvPr id="1685" name="Google Shape;1685;p37"/>
            <p:cNvSpPr/>
            <p:nvPr/>
          </p:nvSpPr>
          <p:spPr>
            <a:xfrm>
              <a:off x="7406689" y="3194311"/>
              <a:ext cx="763364" cy="759281"/>
            </a:xfrm>
            <a:custGeom>
              <a:rect b="b" l="l" r="r" t="t"/>
              <a:pathLst>
                <a:path extrusionOk="0" h="10226" w="10281">
                  <a:moveTo>
                    <a:pt x="5127" y="0"/>
                  </a:moveTo>
                  <a:cubicBezTo>
                    <a:pt x="2306" y="0"/>
                    <a:pt x="0" y="2252"/>
                    <a:pt x="0" y="5100"/>
                  </a:cubicBezTo>
                  <a:cubicBezTo>
                    <a:pt x="0" y="7920"/>
                    <a:pt x="2252" y="10226"/>
                    <a:pt x="5127" y="10226"/>
                  </a:cubicBezTo>
                  <a:cubicBezTo>
                    <a:pt x="7975" y="10226"/>
                    <a:pt x="10280" y="7948"/>
                    <a:pt x="10226" y="5100"/>
                  </a:cubicBezTo>
                  <a:cubicBezTo>
                    <a:pt x="10226" y="2306"/>
                    <a:pt x="7975" y="0"/>
                    <a:pt x="51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7"/>
            <p:cNvSpPr/>
            <p:nvPr/>
          </p:nvSpPr>
          <p:spPr>
            <a:xfrm>
              <a:off x="7587934" y="3486338"/>
              <a:ext cx="223641" cy="302123"/>
            </a:xfrm>
            <a:custGeom>
              <a:rect b="b" l="l" r="r" t="t"/>
              <a:pathLst>
                <a:path extrusionOk="0" h="4069" w="3012">
                  <a:moveTo>
                    <a:pt x="0" y="0"/>
                  </a:moveTo>
                  <a:lnTo>
                    <a:pt x="0" y="1221"/>
                  </a:lnTo>
                  <a:lnTo>
                    <a:pt x="0" y="2903"/>
                  </a:lnTo>
                  <a:lnTo>
                    <a:pt x="0" y="3743"/>
                  </a:lnTo>
                  <a:cubicBezTo>
                    <a:pt x="0" y="3852"/>
                    <a:pt x="55" y="3960"/>
                    <a:pt x="190" y="3987"/>
                  </a:cubicBezTo>
                  <a:cubicBezTo>
                    <a:pt x="272" y="3987"/>
                    <a:pt x="380" y="4015"/>
                    <a:pt x="434" y="4015"/>
                  </a:cubicBezTo>
                  <a:lnTo>
                    <a:pt x="461" y="4015"/>
                  </a:lnTo>
                  <a:cubicBezTo>
                    <a:pt x="678" y="4015"/>
                    <a:pt x="895" y="4069"/>
                    <a:pt x="1167" y="4069"/>
                  </a:cubicBezTo>
                  <a:lnTo>
                    <a:pt x="1492" y="4069"/>
                  </a:lnTo>
                  <a:cubicBezTo>
                    <a:pt x="2062" y="4069"/>
                    <a:pt x="2523" y="4015"/>
                    <a:pt x="2821" y="3960"/>
                  </a:cubicBezTo>
                  <a:cubicBezTo>
                    <a:pt x="2957" y="3960"/>
                    <a:pt x="3011" y="3852"/>
                    <a:pt x="3011" y="3716"/>
                  </a:cubicBezTo>
                  <a:lnTo>
                    <a:pt x="3011" y="2875"/>
                  </a:lnTo>
                  <a:lnTo>
                    <a:pt x="3011" y="1167"/>
                  </a:lnTo>
                  <a:lnTo>
                    <a:pt x="30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7"/>
            <p:cNvSpPr/>
            <p:nvPr/>
          </p:nvSpPr>
          <p:spPr>
            <a:xfrm>
              <a:off x="7606051" y="3482329"/>
              <a:ext cx="195426" cy="290021"/>
            </a:xfrm>
            <a:custGeom>
              <a:rect b="b" l="l" r="r" t="t"/>
              <a:pathLst>
                <a:path extrusionOk="0" h="3906" w="2632">
                  <a:moveTo>
                    <a:pt x="0" y="0"/>
                  </a:moveTo>
                  <a:lnTo>
                    <a:pt x="0" y="3770"/>
                  </a:lnTo>
                  <a:cubicBezTo>
                    <a:pt x="0" y="3797"/>
                    <a:pt x="28" y="3852"/>
                    <a:pt x="55" y="3852"/>
                  </a:cubicBezTo>
                  <a:cubicBezTo>
                    <a:pt x="109" y="3852"/>
                    <a:pt x="190" y="3879"/>
                    <a:pt x="245" y="3879"/>
                  </a:cubicBezTo>
                  <a:lnTo>
                    <a:pt x="299" y="3879"/>
                  </a:lnTo>
                  <a:cubicBezTo>
                    <a:pt x="462" y="3879"/>
                    <a:pt x="706" y="3906"/>
                    <a:pt x="977" y="3906"/>
                  </a:cubicBezTo>
                  <a:lnTo>
                    <a:pt x="1275" y="3906"/>
                  </a:lnTo>
                  <a:cubicBezTo>
                    <a:pt x="1791" y="3906"/>
                    <a:pt x="2252" y="3906"/>
                    <a:pt x="2577" y="3852"/>
                  </a:cubicBezTo>
                  <a:cubicBezTo>
                    <a:pt x="2604" y="3852"/>
                    <a:pt x="2632" y="3797"/>
                    <a:pt x="2632" y="3770"/>
                  </a:cubicBezTo>
                  <a:lnTo>
                    <a:pt x="2632" y="0"/>
                  </a:lnTo>
                  <a:close/>
                </a:path>
              </a:pathLst>
            </a:custGeom>
            <a:solidFill>
              <a:srgbClr val="EDC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7"/>
            <p:cNvSpPr/>
            <p:nvPr/>
          </p:nvSpPr>
          <p:spPr>
            <a:xfrm>
              <a:off x="7620159" y="3482329"/>
              <a:ext cx="54425" cy="306133"/>
            </a:xfrm>
            <a:custGeom>
              <a:rect b="b" l="l" r="r" t="t"/>
              <a:pathLst>
                <a:path extrusionOk="0" h="4123" w="733">
                  <a:moveTo>
                    <a:pt x="0" y="0"/>
                  </a:moveTo>
                  <a:lnTo>
                    <a:pt x="0" y="4069"/>
                  </a:lnTo>
                  <a:cubicBezTo>
                    <a:pt x="217" y="4069"/>
                    <a:pt x="407" y="4123"/>
                    <a:pt x="733" y="4123"/>
                  </a:cubicBezTo>
                  <a:lnTo>
                    <a:pt x="7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7"/>
            <p:cNvSpPr/>
            <p:nvPr/>
          </p:nvSpPr>
          <p:spPr>
            <a:xfrm>
              <a:off x="7809498" y="3540690"/>
              <a:ext cx="88654" cy="187407"/>
            </a:xfrm>
            <a:custGeom>
              <a:rect b="b" l="l" r="r" t="t"/>
              <a:pathLst>
                <a:path extrusionOk="0" h="2524" w="1194">
                  <a:moveTo>
                    <a:pt x="0" y="1"/>
                  </a:moveTo>
                  <a:lnTo>
                    <a:pt x="0" y="407"/>
                  </a:lnTo>
                  <a:lnTo>
                    <a:pt x="515" y="407"/>
                  </a:lnTo>
                  <a:cubicBezTo>
                    <a:pt x="651" y="407"/>
                    <a:pt x="787" y="516"/>
                    <a:pt x="787" y="679"/>
                  </a:cubicBezTo>
                  <a:lnTo>
                    <a:pt x="787" y="1845"/>
                  </a:lnTo>
                  <a:cubicBezTo>
                    <a:pt x="787" y="1954"/>
                    <a:pt x="678" y="2116"/>
                    <a:pt x="515" y="2116"/>
                  </a:cubicBezTo>
                  <a:lnTo>
                    <a:pt x="0" y="2116"/>
                  </a:lnTo>
                  <a:lnTo>
                    <a:pt x="0" y="2523"/>
                  </a:lnTo>
                  <a:lnTo>
                    <a:pt x="515" y="2523"/>
                  </a:lnTo>
                  <a:cubicBezTo>
                    <a:pt x="868" y="2523"/>
                    <a:pt x="1193" y="2198"/>
                    <a:pt x="1193" y="1845"/>
                  </a:cubicBezTo>
                  <a:lnTo>
                    <a:pt x="1193" y="679"/>
                  </a:lnTo>
                  <a:cubicBezTo>
                    <a:pt x="1193" y="299"/>
                    <a:pt x="868" y="1"/>
                    <a:pt x="5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7"/>
            <p:cNvSpPr/>
            <p:nvPr/>
          </p:nvSpPr>
          <p:spPr>
            <a:xfrm>
              <a:off x="7587934" y="3470226"/>
              <a:ext cx="223641" cy="28215"/>
            </a:xfrm>
            <a:custGeom>
              <a:rect b="b" l="l" r="r" t="t"/>
              <a:pathLst>
                <a:path extrusionOk="0" h="380" w="3012">
                  <a:moveTo>
                    <a:pt x="1492" y="0"/>
                  </a:moveTo>
                  <a:cubicBezTo>
                    <a:pt x="706" y="0"/>
                    <a:pt x="55" y="82"/>
                    <a:pt x="0" y="163"/>
                  </a:cubicBezTo>
                  <a:lnTo>
                    <a:pt x="0" y="217"/>
                  </a:lnTo>
                  <a:cubicBezTo>
                    <a:pt x="55" y="299"/>
                    <a:pt x="706" y="380"/>
                    <a:pt x="1492" y="380"/>
                  </a:cubicBezTo>
                  <a:cubicBezTo>
                    <a:pt x="2306" y="380"/>
                    <a:pt x="2957" y="299"/>
                    <a:pt x="3011" y="163"/>
                  </a:cubicBezTo>
                  <a:cubicBezTo>
                    <a:pt x="2984" y="82"/>
                    <a:pt x="2306" y="0"/>
                    <a:pt x="14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7"/>
            <p:cNvSpPr/>
            <p:nvPr/>
          </p:nvSpPr>
          <p:spPr>
            <a:xfrm>
              <a:off x="7587934" y="3470226"/>
              <a:ext cx="223641" cy="28215"/>
            </a:xfrm>
            <a:custGeom>
              <a:rect b="b" l="l" r="r" t="t"/>
              <a:pathLst>
                <a:path extrusionOk="0" h="380" w="3012">
                  <a:moveTo>
                    <a:pt x="1492" y="0"/>
                  </a:moveTo>
                  <a:cubicBezTo>
                    <a:pt x="706" y="0"/>
                    <a:pt x="55" y="82"/>
                    <a:pt x="0" y="163"/>
                  </a:cubicBezTo>
                  <a:lnTo>
                    <a:pt x="0" y="217"/>
                  </a:lnTo>
                  <a:cubicBezTo>
                    <a:pt x="55" y="299"/>
                    <a:pt x="706" y="380"/>
                    <a:pt x="1492" y="380"/>
                  </a:cubicBezTo>
                  <a:cubicBezTo>
                    <a:pt x="2306" y="380"/>
                    <a:pt x="2957" y="299"/>
                    <a:pt x="3011" y="163"/>
                  </a:cubicBezTo>
                  <a:cubicBezTo>
                    <a:pt x="2984" y="82"/>
                    <a:pt x="2306" y="0"/>
                    <a:pt x="1492" y="0"/>
                  </a:cubicBezTo>
                  <a:close/>
                </a:path>
              </a:pathLst>
            </a:custGeom>
            <a:solidFill>
              <a:srgbClr val="D5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7"/>
            <p:cNvSpPr/>
            <p:nvPr/>
          </p:nvSpPr>
          <p:spPr>
            <a:xfrm>
              <a:off x="7618154" y="3740052"/>
              <a:ext cx="165206" cy="22275"/>
            </a:xfrm>
            <a:custGeom>
              <a:rect b="b" l="l" r="r" t="t"/>
              <a:pathLst>
                <a:path extrusionOk="0" h="300" w="2225">
                  <a:moveTo>
                    <a:pt x="1112" y="1"/>
                  </a:moveTo>
                  <a:cubicBezTo>
                    <a:pt x="543" y="1"/>
                    <a:pt x="54" y="55"/>
                    <a:pt x="0" y="136"/>
                  </a:cubicBezTo>
                  <a:lnTo>
                    <a:pt x="0" y="164"/>
                  </a:lnTo>
                  <a:cubicBezTo>
                    <a:pt x="27" y="245"/>
                    <a:pt x="543" y="299"/>
                    <a:pt x="1112" y="299"/>
                  </a:cubicBezTo>
                  <a:cubicBezTo>
                    <a:pt x="1682" y="299"/>
                    <a:pt x="2197" y="272"/>
                    <a:pt x="2224" y="164"/>
                  </a:cubicBezTo>
                  <a:cubicBezTo>
                    <a:pt x="2197" y="109"/>
                    <a:pt x="1682" y="28"/>
                    <a:pt x="1112" y="1"/>
                  </a:cubicBezTo>
                  <a:close/>
                </a:path>
              </a:pathLst>
            </a:custGeom>
            <a:solidFill>
              <a:srgbClr val="EDC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7"/>
            <p:cNvSpPr/>
            <p:nvPr/>
          </p:nvSpPr>
          <p:spPr>
            <a:xfrm>
              <a:off x="7578875" y="3423893"/>
              <a:ext cx="242723" cy="114865"/>
            </a:xfrm>
            <a:custGeom>
              <a:rect b="b" l="l" r="r" t="t"/>
              <a:pathLst>
                <a:path extrusionOk="0" h="1547" w="3269">
                  <a:moveTo>
                    <a:pt x="1207" y="0"/>
                  </a:moveTo>
                  <a:cubicBezTo>
                    <a:pt x="1060" y="0"/>
                    <a:pt x="935" y="156"/>
                    <a:pt x="933" y="286"/>
                  </a:cubicBezTo>
                  <a:lnTo>
                    <a:pt x="933" y="286"/>
                  </a:lnTo>
                  <a:cubicBezTo>
                    <a:pt x="911" y="160"/>
                    <a:pt x="786" y="92"/>
                    <a:pt x="661" y="92"/>
                  </a:cubicBezTo>
                  <a:cubicBezTo>
                    <a:pt x="625" y="92"/>
                    <a:pt x="590" y="98"/>
                    <a:pt x="556" y="109"/>
                  </a:cubicBezTo>
                  <a:cubicBezTo>
                    <a:pt x="394" y="163"/>
                    <a:pt x="312" y="380"/>
                    <a:pt x="421" y="516"/>
                  </a:cubicBezTo>
                  <a:cubicBezTo>
                    <a:pt x="391" y="506"/>
                    <a:pt x="362" y="501"/>
                    <a:pt x="334" y="501"/>
                  </a:cubicBezTo>
                  <a:cubicBezTo>
                    <a:pt x="135" y="501"/>
                    <a:pt x="0" y="742"/>
                    <a:pt x="95" y="1004"/>
                  </a:cubicBezTo>
                  <a:cubicBezTo>
                    <a:pt x="95" y="1058"/>
                    <a:pt x="177" y="1194"/>
                    <a:pt x="258" y="1221"/>
                  </a:cubicBezTo>
                  <a:cubicBezTo>
                    <a:pt x="272" y="1248"/>
                    <a:pt x="346" y="1268"/>
                    <a:pt x="417" y="1268"/>
                  </a:cubicBezTo>
                  <a:cubicBezTo>
                    <a:pt x="489" y="1268"/>
                    <a:pt x="556" y="1248"/>
                    <a:pt x="556" y="1194"/>
                  </a:cubicBezTo>
                  <a:cubicBezTo>
                    <a:pt x="556" y="1329"/>
                    <a:pt x="665" y="1465"/>
                    <a:pt x="800" y="1465"/>
                  </a:cubicBezTo>
                  <a:cubicBezTo>
                    <a:pt x="909" y="1465"/>
                    <a:pt x="1045" y="1411"/>
                    <a:pt x="1072" y="1275"/>
                  </a:cubicBezTo>
                  <a:cubicBezTo>
                    <a:pt x="1126" y="1411"/>
                    <a:pt x="1262" y="1492"/>
                    <a:pt x="1397" y="1546"/>
                  </a:cubicBezTo>
                  <a:cubicBezTo>
                    <a:pt x="1533" y="1546"/>
                    <a:pt x="1668" y="1465"/>
                    <a:pt x="1777" y="1357"/>
                  </a:cubicBezTo>
                  <a:cubicBezTo>
                    <a:pt x="1858" y="1465"/>
                    <a:pt x="1994" y="1546"/>
                    <a:pt x="2130" y="1546"/>
                  </a:cubicBezTo>
                  <a:cubicBezTo>
                    <a:pt x="2265" y="1492"/>
                    <a:pt x="2401" y="1438"/>
                    <a:pt x="2455" y="1302"/>
                  </a:cubicBezTo>
                  <a:cubicBezTo>
                    <a:pt x="2549" y="1349"/>
                    <a:pt x="2663" y="1416"/>
                    <a:pt x="2779" y="1416"/>
                  </a:cubicBezTo>
                  <a:cubicBezTo>
                    <a:pt x="2798" y="1416"/>
                    <a:pt x="2816" y="1415"/>
                    <a:pt x="2835" y="1411"/>
                  </a:cubicBezTo>
                  <a:cubicBezTo>
                    <a:pt x="2970" y="1357"/>
                    <a:pt x="3079" y="1221"/>
                    <a:pt x="3079" y="1085"/>
                  </a:cubicBezTo>
                  <a:lnTo>
                    <a:pt x="3079" y="1031"/>
                  </a:lnTo>
                  <a:cubicBezTo>
                    <a:pt x="3106" y="1031"/>
                    <a:pt x="3106" y="1004"/>
                    <a:pt x="3133" y="1004"/>
                  </a:cubicBezTo>
                  <a:cubicBezTo>
                    <a:pt x="3214" y="923"/>
                    <a:pt x="3269" y="814"/>
                    <a:pt x="3269" y="733"/>
                  </a:cubicBezTo>
                  <a:cubicBezTo>
                    <a:pt x="3269" y="624"/>
                    <a:pt x="3214" y="516"/>
                    <a:pt x="3106" y="489"/>
                  </a:cubicBezTo>
                  <a:cubicBezTo>
                    <a:pt x="3072" y="463"/>
                    <a:pt x="3034" y="453"/>
                    <a:pt x="2996" y="453"/>
                  </a:cubicBezTo>
                  <a:cubicBezTo>
                    <a:pt x="2912" y="453"/>
                    <a:pt x="2819" y="497"/>
                    <a:pt x="2726" y="516"/>
                  </a:cubicBezTo>
                  <a:cubicBezTo>
                    <a:pt x="2753" y="407"/>
                    <a:pt x="2672" y="272"/>
                    <a:pt x="2536" y="245"/>
                  </a:cubicBezTo>
                  <a:cubicBezTo>
                    <a:pt x="2513" y="240"/>
                    <a:pt x="2490" y="238"/>
                    <a:pt x="2467" y="238"/>
                  </a:cubicBezTo>
                  <a:cubicBezTo>
                    <a:pt x="2356" y="238"/>
                    <a:pt x="2251" y="290"/>
                    <a:pt x="2184" y="380"/>
                  </a:cubicBezTo>
                  <a:cubicBezTo>
                    <a:pt x="2157" y="217"/>
                    <a:pt x="2048" y="82"/>
                    <a:pt x="1885" y="55"/>
                  </a:cubicBezTo>
                  <a:cubicBezTo>
                    <a:pt x="1860" y="46"/>
                    <a:pt x="1834" y="42"/>
                    <a:pt x="1809" y="42"/>
                  </a:cubicBezTo>
                  <a:cubicBezTo>
                    <a:pt x="1668" y="42"/>
                    <a:pt x="1529" y="157"/>
                    <a:pt x="1506" y="272"/>
                  </a:cubicBezTo>
                  <a:cubicBezTo>
                    <a:pt x="1506" y="136"/>
                    <a:pt x="1343" y="0"/>
                    <a:pt x="12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7"/>
            <p:cNvSpPr/>
            <p:nvPr/>
          </p:nvSpPr>
          <p:spPr>
            <a:xfrm>
              <a:off x="7531504" y="3593036"/>
              <a:ext cx="20270" cy="179314"/>
            </a:xfrm>
            <a:custGeom>
              <a:rect b="b" l="l" r="r" t="t"/>
              <a:pathLst>
                <a:path extrusionOk="0" h="2415" w="273">
                  <a:moveTo>
                    <a:pt x="1" y="1"/>
                  </a:moveTo>
                  <a:lnTo>
                    <a:pt x="1" y="2415"/>
                  </a:lnTo>
                  <a:lnTo>
                    <a:pt x="272" y="2415"/>
                  </a:lnTo>
                  <a:lnTo>
                    <a:pt x="2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7"/>
            <p:cNvSpPr/>
            <p:nvPr/>
          </p:nvSpPr>
          <p:spPr>
            <a:xfrm>
              <a:off x="7531504" y="3715921"/>
              <a:ext cx="20270" cy="56430"/>
            </a:xfrm>
            <a:custGeom>
              <a:rect b="b" l="l" r="r" t="t"/>
              <a:pathLst>
                <a:path extrusionOk="0" h="760" w="273">
                  <a:moveTo>
                    <a:pt x="1" y="0"/>
                  </a:moveTo>
                  <a:lnTo>
                    <a:pt x="1" y="760"/>
                  </a:lnTo>
                  <a:lnTo>
                    <a:pt x="272" y="760"/>
                  </a:lnTo>
                  <a:lnTo>
                    <a:pt x="272" y="0"/>
                  </a:lnTo>
                  <a:close/>
                </a:path>
              </a:pathLst>
            </a:custGeom>
            <a:solidFill>
              <a:srgbClr val="EDC1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7"/>
            <p:cNvSpPr/>
            <p:nvPr/>
          </p:nvSpPr>
          <p:spPr>
            <a:xfrm>
              <a:off x="7863849" y="3359444"/>
              <a:ext cx="189338" cy="410900"/>
            </a:xfrm>
            <a:custGeom>
              <a:rect b="b" l="l" r="r" t="t"/>
              <a:pathLst>
                <a:path extrusionOk="0" h="5534" w="2550">
                  <a:moveTo>
                    <a:pt x="136" y="0"/>
                  </a:moveTo>
                  <a:lnTo>
                    <a:pt x="27" y="1519"/>
                  </a:lnTo>
                  <a:cubicBezTo>
                    <a:pt x="0" y="1845"/>
                    <a:pt x="163" y="2143"/>
                    <a:pt x="434" y="2279"/>
                  </a:cubicBezTo>
                  <a:lnTo>
                    <a:pt x="489" y="2306"/>
                  </a:lnTo>
                  <a:cubicBezTo>
                    <a:pt x="570" y="2387"/>
                    <a:pt x="706" y="2414"/>
                    <a:pt x="841" y="2442"/>
                  </a:cubicBezTo>
                  <a:cubicBezTo>
                    <a:pt x="950" y="2469"/>
                    <a:pt x="1058" y="2523"/>
                    <a:pt x="1112" y="2577"/>
                  </a:cubicBezTo>
                  <a:cubicBezTo>
                    <a:pt x="1194" y="2659"/>
                    <a:pt x="1221" y="2713"/>
                    <a:pt x="1221" y="2821"/>
                  </a:cubicBezTo>
                  <a:lnTo>
                    <a:pt x="1221" y="5534"/>
                  </a:lnTo>
                  <a:lnTo>
                    <a:pt x="1438" y="5534"/>
                  </a:lnTo>
                  <a:lnTo>
                    <a:pt x="1438" y="2821"/>
                  </a:lnTo>
                  <a:cubicBezTo>
                    <a:pt x="1438" y="2713"/>
                    <a:pt x="1465" y="2659"/>
                    <a:pt x="1546" y="2577"/>
                  </a:cubicBezTo>
                  <a:lnTo>
                    <a:pt x="1574" y="2550"/>
                  </a:lnTo>
                  <a:cubicBezTo>
                    <a:pt x="1628" y="2469"/>
                    <a:pt x="1736" y="2442"/>
                    <a:pt x="1791" y="2414"/>
                  </a:cubicBezTo>
                  <a:cubicBezTo>
                    <a:pt x="1926" y="2387"/>
                    <a:pt x="2035" y="2333"/>
                    <a:pt x="2143" y="2279"/>
                  </a:cubicBezTo>
                  <a:cubicBezTo>
                    <a:pt x="2414" y="2116"/>
                    <a:pt x="2550" y="1845"/>
                    <a:pt x="2523" y="1519"/>
                  </a:cubicBezTo>
                  <a:lnTo>
                    <a:pt x="24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7"/>
            <p:cNvSpPr/>
            <p:nvPr/>
          </p:nvSpPr>
          <p:spPr>
            <a:xfrm>
              <a:off x="7873873" y="3419884"/>
              <a:ext cx="175304" cy="112860"/>
            </a:xfrm>
            <a:custGeom>
              <a:rect b="b" l="l" r="r" t="t"/>
              <a:pathLst>
                <a:path extrusionOk="0" h="1520" w="2361">
                  <a:moveTo>
                    <a:pt x="109" y="0"/>
                  </a:moveTo>
                  <a:lnTo>
                    <a:pt x="55" y="705"/>
                  </a:lnTo>
                  <a:cubicBezTo>
                    <a:pt x="1" y="977"/>
                    <a:pt x="137" y="1221"/>
                    <a:pt x="381" y="1329"/>
                  </a:cubicBezTo>
                  <a:lnTo>
                    <a:pt x="408" y="1356"/>
                  </a:lnTo>
                  <a:cubicBezTo>
                    <a:pt x="652" y="1465"/>
                    <a:pt x="896" y="1519"/>
                    <a:pt x="1167" y="1519"/>
                  </a:cubicBezTo>
                  <a:cubicBezTo>
                    <a:pt x="1439" y="1519"/>
                    <a:pt x="1710" y="1465"/>
                    <a:pt x="1981" y="1329"/>
                  </a:cubicBezTo>
                  <a:cubicBezTo>
                    <a:pt x="2225" y="1194"/>
                    <a:pt x="2361" y="950"/>
                    <a:pt x="2306" y="705"/>
                  </a:cubicBezTo>
                  <a:lnTo>
                    <a:pt x="2252" y="0"/>
                  </a:lnTo>
                  <a:close/>
                </a:path>
              </a:pathLst>
            </a:custGeom>
            <a:solidFill>
              <a:srgbClr val="EA5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7"/>
            <p:cNvSpPr/>
            <p:nvPr/>
          </p:nvSpPr>
          <p:spPr>
            <a:xfrm>
              <a:off x="7910181" y="3500446"/>
              <a:ext cx="100757" cy="26210"/>
            </a:xfrm>
            <a:custGeom>
              <a:rect b="b" l="l" r="r" t="t"/>
              <a:pathLst>
                <a:path extrusionOk="0" h="353" w="1357">
                  <a:moveTo>
                    <a:pt x="678" y="0"/>
                  </a:moveTo>
                  <a:cubicBezTo>
                    <a:pt x="299" y="0"/>
                    <a:pt x="0" y="81"/>
                    <a:pt x="0" y="163"/>
                  </a:cubicBezTo>
                  <a:cubicBezTo>
                    <a:pt x="0" y="271"/>
                    <a:pt x="299" y="353"/>
                    <a:pt x="678" y="353"/>
                  </a:cubicBezTo>
                  <a:cubicBezTo>
                    <a:pt x="1058" y="353"/>
                    <a:pt x="1356" y="271"/>
                    <a:pt x="1356" y="163"/>
                  </a:cubicBezTo>
                  <a:cubicBezTo>
                    <a:pt x="1356" y="81"/>
                    <a:pt x="1058" y="0"/>
                    <a:pt x="678" y="0"/>
                  </a:cubicBezTo>
                  <a:close/>
                </a:path>
              </a:pathLst>
            </a:custGeom>
            <a:solidFill>
              <a:srgbClr val="EA5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7"/>
            <p:cNvSpPr/>
            <p:nvPr/>
          </p:nvSpPr>
          <p:spPr>
            <a:xfrm>
              <a:off x="7887980" y="3748146"/>
              <a:ext cx="145085" cy="40318"/>
            </a:xfrm>
            <a:custGeom>
              <a:rect b="b" l="l" r="r" t="t"/>
              <a:pathLst>
                <a:path extrusionOk="0" h="543" w="1954">
                  <a:moveTo>
                    <a:pt x="977" y="0"/>
                  </a:moveTo>
                  <a:cubicBezTo>
                    <a:pt x="435" y="0"/>
                    <a:pt x="1" y="136"/>
                    <a:pt x="1" y="272"/>
                  </a:cubicBezTo>
                  <a:cubicBezTo>
                    <a:pt x="1" y="407"/>
                    <a:pt x="435" y="543"/>
                    <a:pt x="977" y="543"/>
                  </a:cubicBezTo>
                  <a:cubicBezTo>
                    <a:pt x="1520" y="543"/>
                    <a:pt x="1954" y="407"/>
                    <a:pt x="1954" y="272"/>
                  </a:cubicBezTo>
                  <a:cubicBezTo>
                    <a:pt x="1954" y="82"/>
                    <a:pt x="1520" y="0"/>
                    <a:pt x="9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7"/>
            <p:cNvSpPr/>
            <p:nvPr/>
          </p:nvSpPr>
          <p:spPr>
            <a:xfrm>
              <a:off x="7894069" y="3347341"/>
              <a:ext cx="86650" cy="189412"/>
            </a:xfrm>
            <a:custGeom>
              <a:rect b="b" l="l" r="r" t="t"/>
              <a:pathLst>
                <a:path extrusionOk="0" h="2551" w="1167">
                  <a:moveTo>
                    <a:pt x="136" y="1"/>
                  </a:moveTo>
                  <a:lnTo>
                    <a:pt x="54" y="1791"/>
                  </a:lnTo>
                  <a:cubicBezTo>
                    <a:pt x="54" y="1791"/>
                    <a:pt x="0" y="2306"/>
                    <a:pt x="597" y="2550"/>
                  </a:cubicBezTo>
                  <a:lnTo>
                    <a:pt x="1167" y="2550"/>
                  </a:lnTo>
                  <a:cubicBezTo>
                    <a:pt x="895" y="2442"/>
                    <a:pt x="678" y="2279"/>
                    <a:pt x="597" y="2089"/>
                  </a:cubicBezTo>
                  <a:cubicBezTo>
                    <a:pt x="488" y="1954"/>
                    <a:pt x="461" y="1764"/>
                    <a:pt x="461" y="1601"/>
                  </a:cubicBezTo>
                  <a:lnTo>
                    <a:pt x="5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7"/>
            <p:cNvSpPr/>
            <p:nvPr/>
          </p:nvSpPr>
          <p:spPr>
            <a:xfrm>
              <a:off x="7871868" y="3341327"/>
              <a:ext cx="171295" cy="36308"/>
            </a:xfrm>
            <a:custGeom>
              <a:rect b="b" l="l" r="r" t="t"/>
              <a:pathLst>
                <a:path extrusionOk="0" h="489" w="2307">
                  <a:moveTo>
                    <a:pt x="1167" y="0"/>
                  </a:moveTo>
                  <a:cubicBezTo>
                    <a:pt x="516" y="0"/>
                    <a:pt x="1" y="109"/>
                    <a:pt x="1" y="244"/>
                  </a:cubicBezTo>
                  <a:cubicBezTo>
                    <a:pt x="1" y="380"/>
                    <a:pt x="516" y="489"/>
                    <a:pt x="1167" y="489"/>
                  </a:cubicBezTo>
                  <a:cubicBezTo>
                    <a:pt x="1791" y="489"/>
                    <a:pt x="2306" y="380"/>
                    <a:pt x="2306" y="244"/>
                  </a:cubicBezTo>
                  <a:cubicBezTo>
                    <a:pt x="2306" y="109"/>
                    <a:pt x="1791" y="0"/>
                    <a:pt x="1167" y="0"/>
                  </a:cubicBezTo>
                  <a:close/>
                </a:path>
              </a:pathLst>
            </a:custGeom>
            <a:solidFill>
              <a:srgbClr val="D5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7"/>
            <p:cNvSpPr/>
            <p:nvPr/>
          </p:nvSpPr>
          <p:spPr>
            <a:xfrm>
              <a:off x="7459035" y="3246657"/>
              <a:ext cx="654588" cy="654588"/>
            </a:xfrm>
            <a:custGeom>
              <a:rect b="b" l="l" r="r" t="t"/>
              <a:pathLst>
                <a:path extrusionOk="0" h="8816" w="8816">
                  <a:moveTo>
                    <a:pt x="4422" y="462"/>
                  </a:moveTo>
                  <a:cubicBezTo>
                    <a:pt x="6592" y="462"/>
                    <a:pt x="8355" y="2225"/>
                    <a:pt x="8355" y="4395"/>
                  </a:cubicBezTo>
                  <a:cubicBezTo>
                    <a:pt x="8355" y="6564"/>
                    <a:pt x="6592" y="8328"/>
                    <a:pt x="4422" y="8328"/>
                  </a:cubicBezTo>
                  <a:cubicBezTo>
                    <a:pt x="2225" y="8328"/>
                    <a:pt x="489" y="6564"/>
                    <a:pt x="489" y="4395"/>
                  </a:cubicBezTo>
                  <a:cubicBezTo>
                    <a:pt x="516" y="2225"/>
                    <a:pt x="2279" y="462"/>
                    <a:pt x="4422" y="462"/>
                  </a:cubicBezTo>
                  <a:close/>
                  <a:moveTo>
                    <a:pt x="4422" y="1"/>
                  </a:moveTo>
                  <a:cubicBezTo>
                    <a:pt x="1980" y="1"/>
                    <a:pt x="0" y="1953"/>
                    <a:pt x="0" y="4395"/>
                  </a:cubicBezTo>
                  <a:cubicBezTo>
                    <a:pt x="0" y="6836"/>
                    <a:pt x="1980" y="8816"/>
                    <a:pt x="4422" y="8816"/>
                  </a:cubicBezTo>
                  <a:cubicBezTo>
                    <a:pt x="6863" y="8816"/>
                    <a:pt x="8816" y="6836"/>
                    <a:pt x="8816" y="4395"/>
                  </a:cubicBezTo>
                  <a:cubicBezTo>
                    <a:pt x="8816" y="1953"/>
                    <a:pt x="6863" y="1"/>
                    <a:pt x="4422" y="1"/>
                  </a:cubicBezTo>
                  <a:close/>
                </a:path>
              </a:pathLst>
            </a:cu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7"/>
            <p:cNvSpPr/>
            <p:nvPr/>
          </p:nvSpPr>
          <p:spPr>
            <a:xfrm>
              <a:off x="7569817" y="3357439"/>
              <a:ext cx="433026" cy="435105"/>
            </a:xfrm>
            <a:custGeom>
              <a:rect b="b" l="l" r="r" t="t"/>
              <a:pathLst>
                <a:path extrusionOk="0" fill="none" h="5860" w="5832">
                  <a:moveTo>
                    <a:pt x="5832" y="0"/>
                  </a:moveTo>
                  <a:lnTo>
                    <a:pt x="0" y="5859"/>
                  </a:lnTo>
                </a:path>
              </a:pathLst>
            </a:custGeom>
            <a:noFill/>
            <a:ln cap="flat" cmpd="sng" w="76200">
              <a:solidFill>
                <a:schemeClr val="accent3"/>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4" name="Google Shape;1704;p37"/>
          <p:cNvGrpSpPr/>
          <p:nvPr/>
        </p:nvGrpSpPr>
        <p:grpSpPr>
          <a:xfrm>
            <a:off x="703728" y="1271563"/>
            <a:ext cx="1159779" cy="1153688"/>
            <a:chOff x="4244731" y="1917424"/>
            <a:chExt cx="763364" cy="759355"/>
          </a:xfrm>
        </p:grpSpPr>
        <p:sp>
          <p:nvSpPr>
            <p:cNvPr id="1705" name="Google Shape;1705;p37"/>
            <p:cNvSpPr/>
            <p:nvPr/>
          </p:nvSpPr>
          <p:spPr>
            <a:xfrm>
              <a:off x="4244731" y="1917424"/>
              <a:ext cx="763364" cy="759355"/>
            </a:xfrm>
            <a:custGeom>
              <a:rect b="b" l="l" r="r" t="t"/>
              <a:pathLst>
                <a:path extrusionOk="0" h="10227" w="10281">
                  <a:moveTo>
                    <a:pt x="5127" y="1"/>
                  </a:moveTo>
                  <a:cubicBezTo>
                    <a:pt x="2306" y="1"/>
                    <a:pt x="1" y="2279"/>
                    <a:pt x="1" y="5127"/>
                  </a:cubicBezTo>
                  <a:cubicBezTo>
                    <a:pt x="1" y="7921"/>
                    <a:pt x="2279" y="10226"/>
                    <a:pt x="5127" y="10226"/>
                  </a:cubicBezTo>
                  <a:cubicBezTo>
                    <a:pt x="7975" y="10226"/>
                    <a:pt x="10281" y="7921"/>
                    <a:pt x="10226" y="5127"/>
                  </a:cubicBezTo>
                  <a:cubicBezTo>
                    <a:pt x="10226" y="2306"/>
                    <a:pt x="7921" y="1"/>
                    <a:pt x="51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7"/>
            <p:cNvSpPr/>
            <p:nvPr/>
          </p:nvSpPr>
          <p:spPr>
            <a:xfrm>
              <a:off x="4635437" y="2092655"/>
              <a:ext cx="223641" cy="465770"/>
            </a:xfrm>
            <a:custGeom>
              <a:rect b="b" l="l" r="r" t="t"/>
              <a:pathLst>
                <a:path extrusionOk="0" h="6273" w="3012">
                  <a:moveTo>
                    <a:pt x="1140" y="1"/>
                  </a:moveTo>
                  <a:cubicBezTo>
                    <a:pt x="489" y="1"/>
                    <a:pt x="1" y="516"/>
                    <a:pt x="1" y="1167"/>
                  </a:cubicBezTo>
                  <a:lnTo>
                    <a:pt x="82" y="5534"/>
                  </a:lnTo>
                  <a:cubicBezTo>
                    <a:pt x="82" y="5914"/>
                    <a:pt x="435" y="6158"/>
                    <a:pt x="787" y="6212"/>
                  </a:cubicBezTo>
                  <a:cubicBezTo>
                    <a:pt x="1004" y="6253"/>
                    <a:pt x="1269" y="6273"/>
                    <a:pt x="1523" y="6273"/>
                  </a:cubicBezTo>
                  <a:cubicBezTo>
                    <a:pt x="1777" y="6273"/>
                    <a:pt x="2022" y="6253"/>
                    <a:pt x="2198" y="6212"/>
                  </a:cubicBezTo>
                  <a:cubicBezTo>
                    <a:pt x="2578" y="6158"/>
                    <a:pt x="2903" y="5914"/>
                    <a:pt x="2903" y="5507"/>
                  </a:cubicBezTo>
                  <a:lnTo>
                    <a:pt x="3012" y="1167"/>
                  </a:lnTo>
                  <a:lnTo>
                    <a:pt x="3012" y="1140"/>
                  </a:lnTo>
                  <a:cubicBezTo>
                    <a:pt x="3012" y="516"/>
                    <a:pt x="2469" y="1"/>
                    <a:pt x="1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7"/>
            <p:cNvSpPr/>
            <p:nvPr/>
          </p:nvSpPr>
          <p:spPr>
            <a:xfrm>
              <a:off x="4643531" y="2207447"/>
              <a:ext cx="199436" cy="341253"/>
            </a:xfrm>
            <a:custGeom>
              <a:rect b="b" l="l" r="r" t="t"/>
              <a:pathLst>
                <a:path extrusionOk="0" h="4596" w="2686">
                  <a:moveTo>
                    <a:pt x="0" y="1"/>
                  </a:moveTo>
                  <a:lnTo>
                    <a:pt x="109" y="3961"/>
                  </a:lnTo>
                  <a:cubicBezTo>
                    <a:pt x="136" y="4259"/>
                    <a:pt x="380" y="4422"/>
                    <a:pt x="678" y="4503"/>
                  </a:cubicBezTo>
                  <a:cubicBezTo>
                    <a:pt x="879" y="4560"/>
                    <a:pt x="1154" y="4595"/>
                    <a:pt x="1414" y="4595"/>
                  </a:cubicBezTo>
                  <a:cubicBezTo>
                    <a:pt x="1647" y="4595"/>
                    <a:pt x="1866" y="4567"/>
                    <a:pt x="2007" y="4503"/>
                  </a:cubicBezTo>
                  <a:cubicBezTo>
                    <a:pt x="2333" y="4422"/>
                    <a:pt x="2604" y="4259"/>
                    <a:pt x="2604" y="3961"/>
                  </a:cubicBezTo>
                  <a:lnTo>
                    <a:pt x="2686" y="1"/>
                  </a:lnTo>
                  <a:close/>
                </a:path>
              </a:pathLst>
            </a:custGeom>
            <a:solidFill>
              <a:srgbClr val="D5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7"/>
            <p:cNvSpPr/>
            <p:nvPr/>
          </p:nvSpPr>
          <p:spPr>
            <a:xfrm>
              <a:off x="4736121" y="2008084"/>
              <a:ext cx="26285" cy="22201"/>
            </a:xfrm>
            <a:custGeom>
              <a:rect b="b" l="l" r="r" t="t"/>
              <a:pathLst>
                <a:path extrusionOk="0" h="299" w="354">
                  <a:moveTo>
                    <a:pt x="82" y="0"/>
                  </a:moveTo>
                  <a:cubicBezTo>
                    <a:pt x="28" y="0"/>
                    <a:pt x="1" y="28"/>
                    <a:pt x="1" y="109"/>
                  </a:cubicBezTo>
                  <a:lnTo>
                    <a:pt x="1" y="299"/>
                  </a:lnTo>
                  <a:lnTo>
                    <a:pt x="354" y="299"/>
                  </a:lnTo>
                  <a:lnTo>
                    <a:pt x="354" y="109"/>
                  </a:lnTo>
                  <a:cubicBezTo>
                    <a:pt x="354" y="28"/>
                    <a:pt x="326" y="0"/>
                    <a:pt x="245" y="0"/>
                  </a:cubicBezTo>
                  <a:close/>
                </a:path>
              </a:pathLst>
            </a:custGeom>
            <a:solidFill>
              <a:srgbClr val="A6D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7"/>
            <p:cNvSpPr/>
            <p:nvPr/>
          </p:nvSpPr>
          <p:spPr>
            <a:xfrm>
              <a:off x="4643531" y="2207447"/>
              <a:ext cx="199436" cy="341253"/>
            </a:xfrm>
            <a:custGeom>
              <a:rect b="b" l="l" r="r" t="t"/>
              <a:pathLst>
                <a:path extrusionOk="0" h="4596" w="2686">
                  <a:moveTo>
                    <a:pt x="0" y="1"/>
                  </a:moveTo>
                  <a:lnTo>
                    <a:pt x="109" y="3961"/>
                  </a:lnTo>
                  <a:cubicBezTo>
                    <a:pt x="136" y="4259"/>
                    <a:pt x="380" y="4422"/>
                    <a:pt x="678" y="4503"/>
                  </a:cubicBezTo>
                  <a:cubicBezTo>
                    <a:pt x="879" y="4560"/>
                    <a:pt x="1154" y="4595"/>
                    <a:pt x="1414" y="4595"/>
                  </a:cubicBezTo>
                  <a:cubicBezTo>
                    <a:pt x="1647" y="4595"/>
                    <a:pt x="1866" y="4567"/>
                    <a:pt x="2007" y="4503"/>
                  </a:cubicBezTo>
                  <a:cubicBezTo>
                    <a:pt x="2333" y="4422"/>
                    <a:pt x="2604" y="4259"/>
                    <a:pt x="2604" y="3961"/>
                  </a:cubicBezTo>
                  <a:lnTo>
                    <a:pt x="2686" y="1"/>
                  </a:lnTo>
                  <a:close/>
                </a:path>
              </a:pathLst>
            </a:custGeom>
            <a:solidFill>
              <a:srgbClr val="D5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7"/>
            <p:cNvSpPr/>
            <p:nvPr/>
          </p:nvSpPr>
          <p:spPr>
            <a:xfrm>
              <a:off x="4649545" y="2189330"/>
              <a:ext cx="197431" cy="40392"/>
            </a:xfrm>
            <a:custGeom>
              <a:rect b="b" l="l" r="r" t="t"/>
              <a:pathLst>
                <a:path extrusionOk="0" h="544" w="2659">
                  <a:moveTo>
                    <a:pt x="1330" y="1"/>
                  </a:moveTo>
                  <a:cubicBezTo>
                    <a:pt x="597" y="1"/>
                    <a:pt x="1" y="109"/>
                    <a:pt x="1" y="272"/>
                  </a:cubicBezTo>
                  <a:cubicBezTo>
                    <a:pt x="1" y="407"/>
                    <a:pt x="570" y="543"/>
                    <a:pt x="1330" y="543"/>
                  </a:cubicBezTo>
                  <a:cubicBezTo>
                    <a:pt x="2035" y="543"/>
                    <a:pt x="2659" y="435"/>
                    <a:pt x="2659" y="272"/>
                  </a:cubicBezTo>
                  <a:cubicBezTo>
                    <a:pt x="2659" y="109"/>
                    <a:pt x="2062" y="1"/>
                    <a:pt x="1330" y="1"/>
                  </a:cubicBezTo>
                  <a:close/>
                </a:path>
              </a:pathLst>
            </a:custGeom>
            <a:solidFill>
              <a:srgbClr val="D5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7"/>
            <p:cNvSpPr/>
            <p:nvPr/>
          </p:nvSpPr>
          <p:spPr>
            <a:xfrm>
              <a:off x="4667662" y="2030211"/>
              <a:ext cx="161197" cy="78631"/>
            </a:xfrm>
            <a:custGeom>
              <a:rect b="b" l="l" r="r" t="t"/>
              <a:pathLst>
                <a:path extrusionOk="0" h="1059" w="2171">
                  <a:moveTo>
                    <a:pt x="109" y="1"/>
                  </a:moveTo>
                  <a:cubicBezTo>
                    <a:pt x="28" y="1"/>
                    <a:pt x="1" y="28"/>
                    <a:pt x="1" y="109"/>
                  </a:cubicBezTo>
                  <a:lnTo>
                    <a:pt x="1" y="950"/>
                  </a:lnTo>
                  <a:cubicBezTo>
                    <a:pt x="1" y="1031"/>
                    <a:pt x="28" y="1059"/>
                    <a:pt x="109" y="1059"/>
                  </a:cubicBezTo>
                  <a:lnTo>
                    <a:pt x="2062" y="1059"/>
                  </a:lnTo>
                  <a:cubicBezTo>
                    <a:pt x="2144" y="1059"/>
                    <a:pt x="2171" y="1031"/>
                    <a:pt x="2171" y="950"/>
                  </a:cubicBezTo>
                  <a:lnTo>
                    <a:pt x="2171" y="109"/>
                  </a:lnTo>
                  <a:cubicBezTo>
                    <a:pt x="2171" y="28"/>
                    <a:pt x="2144" y="1"/>
                    <a:pt x="2062" y="1"/>
                  </a:cubicBezTo>
                  <a:close/>
                </a:path>
              </a:pathLst>
            </a:custGeom>
            <a:solidFill>
              <a:srgbClr val="A6D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7"/>
            <p:cNvSpPr/>
            <p:nvPr/>
          </p:nvSpPr>
          <p:spPr>
            <a:xfrm>
              <a:off x="4677760" y="2505488"/>
              <a:ext cx="141075" cy="30294"/>
            </a:xfrm>
            <a:custGeom>
              <a:rect b="b" l="l" r="r" t="t"/>
              <a:pathLst>
                <a:path extrusionOk="0" h="408" w="1900">
                  <a:moveTo>
                    <a:pt x="950" y="1"/>
                  </a:moveTo>
                  <a:cubicBezTo>
                    <a:pt x="434" y="1"/>
                    <a:pt x="0" y="109"/>
                    <a:pt x="0" y="218"/>
                  </a:cubicBezTo>
                  <a:cubicBezTo>
                    <a:pt x="0" y="354"/>
                    <a:pt x="407" y="408"/>
                    <a:pt x="950" y="408"/>
                  </a:cubicBezTo>
                  <a:cubicBezTo>
                    <a:pt x="1465" y="408"/>
                    <a:pt x="1899" y="326"/>
                    <a:pt x="1899" y="218"/>
                  </a:cubicBezTo>
                  <a:cubicBezTo>
                    <a:pt x="1899" y="109"/>
                    <a:pt x="1492" y="1"/>
                    <a:pt x="950" y="1"/>
                  </a:cubicBezTo>
                  <a:close/>
                </a:path>
              </a:pathLst>
            </a:custGeom>
            <a:solidFill>
              <a:srgbClr val="D5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7"/>
            <p:cNvSpPr/>
            <p:nvPr/>
          </p:nvSpPr>
          <p:spPr>
            <a:xfrm>
              <a:off x="4689863" y="2110772"/>
              <a:ext cx="52421" cy="441119"/>
            </a:xfrm>
            <a:custGeom>
              <a:rect b="b" l="l" r="r" t="t"/>
              <a:pathLst>
                <a:path extrusionOk="0" h="5941" w="706">
                  <a:moveTo>
                    <a:pt x="0" y="1"/>
                  </a:moveTo>
                  <a:lnTo>
                    <a:pt x="0" y="5941"/>
                  </a:lnTo>
                  <a:lnTo>
                    <a:pt x="705" y="5941"/>
                  </a:lnTo>
                  <a:lnTo>
                    <a:pt x="7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7"/>
            <p:cNvSpPr/>
            <p:nvPr/>
          </p:nvSpPr>
          <p:spPr>
            <a:xfrm>
              <a:off x="4373630" y="2267887"/>
              <a:ext cx="195426" cy="291357"/>
            </a:xfrm>
            <a:custGeom>
              <a:rect b="b" l="l" r="r" t="t"/>
              <a:pathLst>
                <a:path extrusionOk="0" h="3924" w="2632">
                  <a:moveTo>
                    <a:pt x="1" y="0"/>
                  </a:moveTo>
                  <a:lnTo>
                    <a:pt x="435" y="3689"/>
                  </a:lnTo>
                  <a:cubicBezTo>
                    <a:pt x="435" y="3798"/>
                    <a:pt x="543" y="3825"/>
                    <a:pt x="625" y="3852"/>
                  </a:cubicBezTo>
                  <a:cubicBezTo>
                    <a:pt x="801" y="3902"/>
                    <a:pt x="1042" y="3924"/>
                    <a:pt x="1285" y="3924"/>
                  </a:cubicBezTo>
                  <a:cubicBezTo>
                    <a:pt x="1564" y="3924"/>
                    <a:pt x="1846" y="3895"/>
                    <a:pt x="2035" y="3852"/>
                  </a:cubicBezTo>
                  <a:cubicBezTo>
                    <a:pt x="2116" y="3825"/>
                    <a:pt x="2225" y="3798"/>
                    <a:pt x="2198" y="3689"/>
                  </a:cubicBezTo>
                  <a:lnTo>
                    <a:pt x="26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7"/>
            <p:cNvSpPr/>
            <p:nvPr/>
          </p:nvSpPr>
          <p:spPr>
            <a:xfrm>
              <a:off x="4397836" y="2388544"/>
              <a:ext cx="147089" cy="157930"/>
            </a:xfrm>
            <a:custGeom>
              <a:rect b="b" l="l" r="r" t="t"/>
              <a:pathLst>
                <a:path extrusionOk="0" h="2127" w="1981">
                  <a:moveTo>
                    <a:pt x="1317" y="0"/>
                  </a:moveTo>
                  <a:cubicBezTo>
                    <a:pt x="848" y="0"/>
                    <a:pt x="281" y="64"/>
                    <a:pt x="82" y="84"/>
                  </a:cubicBezTo>
                  <a:cubicBezTo>
                    <a:pt x="27" y="84"/>
                    <a:pt x="0" y="138"/>
                    <a:pt x="0" y="166"/>
                  </a:cubicBezTo>
                  <a:lnTo>
                    <a:pt x="217" y="1983"/>
                  </a:lnTo>
                  <a:cubicBezTo>
                    <a:pt x="217" y="2037"/>
                    <a:pt x="244" y="2037"/>
                    <a:pt x="271" y="2064"/>
                  </a:cubicBezTo>
                  <a:cubicBezTo>
                    <a:pt x="475" y="2096"/>
                    <a:pt x="796" y="2127"/>
                    <a:pt x="1094" y="2127"/>
                  </a:cubicBezTo>
                  <a:cubicBezTo>
                    <a:pt x="1312" y="2127"/>
                    <a:pt x="1517" y="2110"/>
                    <a:pt x="1655" y="2064"/>
                  </a:cubicBezTo>
                  <a:cubicBezTo>
                    <a:pt x="1709" y="2064"/>
                    <a:pt x="1736" y="2037"/>
                    <a:pt x="1736" y="1983"/>
                  </a:cubicBezTo>
                  <a:lnTo>
                    <a:pt x="1980" y="138"/>
                  </a:lnTo>
                  <a:cubicBezTo>
                    <a:pt x="1980" y="57"/>
                    <a:pt x="1899" y="30"/>
                    <a:pt x="1763" y="30"/>
                  </a:cubicBezTo>
                  <a:cubicBezTo>
                    <a:pt x="1641" y="8"/>
                    <a:pt x="1486" y="0"/>
                    <a:pt x="1317" y="0"/>
                  </a:cubicBezTo>
                  <a:close/>
                </a:path>
              </a:pathLst>
            </a:custGeom>
            <a:solidFill>
              <a:srgbClr val="D5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7"/>
            <p:cNvSpPr/>
            <p:nvPr/>
          </p:nvSpPr>
          <p:spPr>
            <a:xfrm>
              <a:off x="4415953" y="2180939"/>
              <a:ext cx="40318" cy="52792"/>
            </a:xfrm>
            <a:custGeom>
              <a:rect b="b" l="l" r="r" t="t"/>
              <a:pathLst>
                <a:path extrusionOk="0" h="711" w="543">
                  <a:moveTo>
                    <a:pt x="372" y="1"/>
                  </a:moveTo>
                  <a:cubicBezTo>
                    <a:pt x="325" y="1"/>
                    <a:pt x="276" y="17"/>
                    <a:pt x="244" y="32"/>
                  </a:cubicBezTo>
                  <a:cubicBezTo>
                    <a:pt x="136" y="141"/>
                    <a:pt x="55" y="249"/>
                    <a:pt x="27" y="385"/>
                  </a:cubicBezTo>
                  <a:cubicBezTo>
                    <a:pt x="0" y="548"/>
                    <a:pt x="55" y="710"/>
                    <a:pt x="55" y="710"/>
                  </a:cubicBezTo>
                  <a:cubicBezTo>
                    <a:pt x="55" y="710"/>
                    <a:pt x="163" y="548"/>
                    <a:pt x="272" y="439"/>
                  </a:cubicBezTo>
                  <a:cubicBezTo>
                    <a:pt x="326" y="385"/>
                    <a:pt x="434" y="358"/>
                    <a:pt x="461" y="276"/>
                  </a:cubicBezTo>
                  <a:cubicBezTo>
                    <a:pt x="516" y="222"/>
                    <a:pt x="543" y="114"/>
                    <a:pt x="461" y="32"/>
                  </a:cubicBezTo>
                  <a:cubicBezTo>
                    <a:pt x="438" y="9"/>
                    <a:pt x="406" y="1"/>
                    <a:pt x="3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7"/>
            <p:cNvSpPr/>
            <p:nvPr/>
          </p:nvSpPr>
          <p:spPr>
            <a:xfrm>
              <a:off x="4423972" y="2181310"/>
              <a:ext cx="20270" cy="22201"/>
            </a:xfrm>
            <a:custGeom>
              <a:rect b="b" l="l" r="r" t="t"/>
              <a:pathLst>
                <a:path extrusionOk="0" h="299" w="273">
                  <a:moveTo>
                    <a:pt x="218" y="0"/>
                  </a:moveTo>
                  <a:cubicBezTo>
                    <a:pt x="191" y="27"/>
                    <a:pt x="136" y="81"/>
                    <a:pt x="82" y="109"/>
                  </a:cubicBezTo>
                  <a:cubicBezTo>
                    <a:pt x="55" y="136"/>
                    <a:pt x="1" y="217"/>
                    <a:pt x="1" y="271"/>
                  </a:cubicBezTo>
                  <a:cubicBezTo>
                    <a:pt x="1" y="298"/>
                    <a:pt x="1" y="298"/>
                    <a:pt x="28" y="298"/>
                  </a:cubicBezTo>
                  <a:cubicBezTo>
                    <a:pt x="28" y="298"/>
                    <a:pt x="55" y="298"/>
                    <a:pt x="55" y="271"/>
                  </a:cubicBezTo>
                  <a:cubicBezTo>
                    <a:pt x="82" y="244"/>
                    <a:pt x="136" y="217"/>
                    <a:pt x="164" y="136"/>
                  </a:cubicBezTo>
                  <a:cubicBezTo>
                    <a:pt x="191" y="109"/>
                    <a:pt x="272" y="81"/>
                    <a:pt x="272" y="81"/>
                  </a:cubicBezTo>
                  <a:cubicBezTo>
                    <a:pt x="272" y="27"/>
                    <a:pt x="272" y="0"/>
                    <a:pt x="2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7"/>
            <p:cNvSpPr/>
            <p:nvPr/>
          </p:nvSpPr>
          <p:spPr>
            <a:xfrm>
              <a:off x="4375635" y="2161634"/>
              <a:ext cx="28289" cy="39872"/>
            </a:xfrm>
            <a:custGeom>
              <a:rect b="b" l="l" r="r" t="t"/>
              <a:pathLst>
                <a:path extrusionOk="0" h="537" w="381">
                  <a:moveTo>
                    <a:pt x="99" y="1"/>
                  </a:moveTo>
                  <a:cubicBezTo>
                    <a:pt x="69" y="1"/>
                    <a:pt x="41" y="7"/>
                    <a:pt x="28" y="21"/>
                  </a:cubicBezTo>
                  <a:cubicBezTo>
                    <a:pt x="1" y="75"/>
                    <a:pt x="1" y="157"/>
                    <a:pt x="28" y="211"/>
                  </a:cubicBezTo>
                  <a:cubicBezTo>
                    <a:pt x="55" y="265"/>
                    <a:pt x="136" y="292"/>
                    <a:pt x="164" y="346"/>
                  </a:cubicBezTo>
                  <a:cubicBezTo>
                    <a:pt x="218" y="401"/>
                    <a:pt x="326" y="536"/>
                    <a:pt x="326" y="536"/>
                  </a:cubicBezTo>
                  <a:cubicBezTo>
                    <a:pt x="326" y="536"/>
                    <a:pt x="381" y="401"/>
                    <a:pt x="381" y="265"/>
                  </a:cubicBezTo>
                  <a:cubicBezTo>
                    <a:pt x="326" y="157"/>
                    <a:pt x="299" y="75"/>
                    <a:pt x="191" y="21"/>
                  </a:cubicBezTo>
                  <a:cubicBezTo>
                    <a:pt x="164" y="7"/>
                    <a:pt x="130" y="1"/>
                    <a:pt x="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7"/>
            <p:cNvSpPr/>
            <p:nvPr/>
          </p:nvSpPr>
          <p:spPr>
            <a:xfrm>
              <a:off x="4379719" y="2161114"/>
              <a:ext cx="18191" cy="18191"/>
            </a:xfrm>
            <a:custGeom>
              <a:rect b="b" l="l" r="r" t="t"/>
              <a:pathLst>
                <a:path extrusionOk="0" h="245" w="245">
                  <a:moveTo>
                    <a:pt x="54" y="1"/>
                  </a:moveTo>
                  <a:cubicBezTo>
                    <a:pt x="0" y="1"/>
                    <a:pt x="0" y="28"/>
                    <a:pt x="0" y="82"/>
                  </a:cubicBezTo>
                  <a:cubicBezTo>
                    <a:pt x="54" y="109"/>
                    <a:pt x="81" y="109"/>
                    <a:pt x="109" y="136"/>
                  </a:cubicBezTo>
                  <a:lnTo>
                    <a:pt x="217" y="245"/>
                  </a:lnTo>
                  <a:lnTo>
                    <a:pt x="244" y="245"/>
                  </a:lnTo>
                  <a:lnTo>
                    <a:pt x="244" y="218"/>
                  </a:lnTo>
                  <a:cubicBezTo>
                    <a:pt x="217" y="164"/>
                    <a:pt x="190" y="109"/>
                    <a:pt x="136" y="82"/>
                  </a:cubicBezTo>
                  <a:cubicBezTo>
                    <a:pt x="109" y="82"/>
                    <a:pt x="81" y="28"/>
                    <a:pt x="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7"/>
            <p:cNvSpPr/>
            <p:nvPr/>
          </p:nvSpPr>
          <p:spPr>
            <a:xfrm>
              <a:off x="4355513" y="2203437"/>
              <a:ext cx="48411" cy="40318"/>
            </a:xfrm>
            <a:custGeom>
              <a:rect b="b" l="l" r="r" t="t"/>
              <a:pathLst>
                <a:path extrusionOk="0" h="543" w="652">
                  <a:moveTo>
                    <a:pt x="245" y="0"/>
                  </a:moveTo>
                  <a:cubicBezTo>
                    <a:pt x="163" y="0"/>
                    <a:pt x="55" y="0"/>
                    <a:pt x="28" y="82"/>
                  </a:cubicBezTo>
                  <a:cubicBezTo>
                    <a:pt x="1" y="136"/>
                    <a:pt x="55" y="245"/>
                    <a:pt x="136" y="272"/>
                  </a:cubicBezTo>
                  <a:cubicBezTo>
                    <a:pt x="190" y="326"/>
                    <a:pt x="299" y="353"/>
                    <a:pt x="380" y="380"/>
                  </a:cubicBezTo>
                  <a:cubicBezTo>
                    <a:pt x="489" y="407"/>
                    <a:pt x="652" y="543"/>
                    <a:pt x="652" y="543"/>
                  </a:cubicBezTo>
                  <a:cubicBezTo>
                    <a:pt x="652" y="543"/>
                    <a:pt x="597" y="353"/>
                    <a:pt x="543" y="217"/>
                  </a:cubicBezTo>
                  <a:cubicBezTo>
                    <a:pt x="462" y="109"/>
                    <a:pt x="380" y="0"/>
                    <a:pt x="2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7"/>
            <p:cNvSpPr/>
            <p:nvPr/>
          </p:nvSpPr>
          <p:spPr>
            <a:xfrm>
              <a:off x="4363606" y="2205665"/>
              <a:ext cx="26210" cy="13959"/>
            </a:xfrm>
            <a:custGeom>
              <a:rect b="b" l="l" r="r" t="t"/>
              <a:pathLst>
                <a:path extrusionOk="0" h="188" w="353">
                  <a:moveTo>
                    <a:pt x="68" y="1"/>
                  </a:moveTo>
                  <a:cubicBezTo>
                    <a:pt x="51" y="1"/>
                    <a:pt x="36" y="7"/>
                    <a:pt x="27" y="25"/>
                  </a:cubicBezTo>
                  <a:cubicBezTo>
                    <a:pt x="27" y="25"/>
                    <a:pt x="0" y="52"/>
                    <a:pt x="27" y="79"/>
                  </a:cubicBezTo>
                  <a:cubicBezTo>
                    <a:pt x="54" y="106"/>
                    <a:pt x="136" y="106"/>
                    <a:pt x="163" y="106"/>
                  </a:cubicBezTo>
                  <a:cubicBezTo>
                    <a:pt x="190" y="160"/>
                    <a:pt x="271" y="160"/>
                    <a:pt x="298" y="187"/>
                  </a:cubicBezTo>
                  <a:lnTo>
                    <a:pt x="326" y="187"/>
                  </a:lnTo>
                  <a:cubicBezTo>
                    <a:pt x="353" y="187"/>
                    <a:pt x="326" y="160"/>
                    <a:pt x="326" y="160"/>
                  </a:cubicBezTo>
                  <a:cubicBezTo>
                    <a:pt x="298" y="79"/>
                    <a:pt x="217" y="52"/>
                    <a:pt x="163" y="25"/>
                  </a:cubicBezTo>
                  <a:cubicBezTo>
                    <a:pt x="145" y="25"/>
                    <a:pt x="103" y="1"/>
                    <a:pt x="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7"/>
            <p:cNvSpPr/>
            <p:nvPr/>
          </p:nvSpPr>
          <p:spPr>
            <a:xfrm>
              <a:off x="4373630" y="2247765"/>
              <a:ext cx="197431" cy="40318"/>
            </a:xfrm>
            <a:custGeom>
              <a:rect b="b" l="l" r="r" t="t"/>
              <a:pathLst>
                <a:path extrusionOk="0" h="543" w="2659">
                  <a:moveTo>
                    <a:pt x="1303" y="0"/>
                  </a:moveTo>
                  <a:cubicBezTo>
                    <a:pt x="597" y="0"/>
                    <a:pt x="1" y="81"/>
                    <a:pt x="1" y="271"/>
                  </a:cubicBezTo>
                  <a:cubicBezTo>
                    <a:pt x="1" y="407"/>
                    <a:pt x="625" y="543"/>
                    <a:pt x="1357" y="543"/>
                  </a:cubicBezTo>
                  <a:cubicBezTo>
                    <a:pt x="2062" y="543"/>
                    <a:pt x="2659" y="434"/>
                    <a:pt x="2659" y="271"/>
                  </a:cubicBezTo>
                  <a:cubicBezTo>
                    <a:pt x="2659" y="81"/>
                    <a:pt x="2008" y="0"/>
                    <a:pt x="1303" y="0"/>
                  </a:cubicBezTo>
                  <a:close/>
                </a:path>
              </a:pathLst>
            </a:custGeom>
            <a:solidFill>
              <a:srgbClr val="D5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7"/>
            <p:cNvSpPr/>
            <p:nvPr/>
          </p:nvSpPr>
          <p:spPr>
            <a:xfrm>
              <a:off x="4423972" y="2525685"/>
              <a:ext cx="96748" cy="16187"/>
            </a:xfrm>
            <a:custGeom>
              <a:rect b="b" l="l" r="r" t="t"/>
              <a:pathLst>
                <a:path extrusionOk="0" h="218" w="1303">
                  <a:moveTo>
                    <a:pt x="625" y="0"/>
                  </a:moveTo>
                  <a:cubicBezTo>
                    <a:pt x="299" y="0"/>
                    <a:pt x="1" y="54"/>
                    <a:pt x="1" y="109"/>
                  </a:cubicBezTo>
                  <a:cubicBezTo>
                    <a:pt x="1" y="190"/>
                    <a:pt x="326" y="217"/>
                    <a:pt x="679" y="217"/>
                  </a:cubicBezTo>
                  <a:cubicBezTo>
                    <a:pt x="1004" y="217"/>
                    <a:pt x="1303" y="190"/>
                    <a:pt x="1303" y="109"/>
                  </a:cubicBezTo>
                  <a:cubicBezTo>
                    <a:pt x="1303" y="82"/>
                    <a:pt x="977" y="0"/>
                    <a:pt x="625" y="0"/>
                  </a:cubicBezTo>
                  <a:close/>
                </a:path>
              </a:pathLst>
            </a:custGeom>
            <a:solidFill>
              <a:srgbClr val="D5E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7"/>
            <p:cNvSpPr/>
            <p:nvPr/>
          </p:nvSpPr>
          <p:spPr>
            <a:xfrm>
              <a:off x="4476318" y="2277910"/>
              <a:ext cx="62518" cy="275987"/>
            </a:xfrm>
            <a:custGeom>
              <a:rect b="b" l="l" r="r" t="t"/>
              <a:pathLst>
                <a:path extrusionOk="0" h="3717" w="842">
                  <a:moveTo>
                    <a:pt x="435" y="1"/>
                  </a:moveTo>
                  <a:lnTo>
                    <a:pt x="1" y="3717"/>
                  </a:lnTo>
                  <a:lnTo>
                    <a:pt x="381" y="3717"/>
                  </a:lnTo>
                  <a:lnTo>
                    <a:pt x="8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5" name="Google Shape;1725;p37"/>
          <p:cNvGrpSpPr/>
          <p:nvPr/>
        </p:nvGrpSpPr>
        <p:grpSpPr>
          <a:xfrm>
            <a:off x="2334075" y="1271563"/>
            <a:ext cx="1159779" cy="1153688"/>
            <a:chOff x="6363469" y="1917424"/>
            <a:chExt cx="763364" cy="759355"/>
          </a:xfrm>
        </p:grpSpPr>
        <p:sp>
          <p:nvSpPr>
            <p:cNvPr id="1726" name="Google Shape;1726;p37"/>
            <p:cNvSpPr/>
            <p:nvPr/>
          </p:nvSpPr>
          <p:spPr>
            <a:xfrm>
              <a:off x="6363469" y="1917424"/>
              <a:ext cx="763364" cy="759355"/>
            </a:xfrm>
            <a:custGeom>
              <a:rect b="b" l="l" r="r" t="t"/>
              <a:pathLst>
                <a:path extrusionOk="0" h="10227" w="10281">
                  <a:moveTo>
                    <a:pt x="5126" y="1"/>
                  </a:moveTo>
                  <a:cubicBezTo>
                    <a:pt x="2306" y="1"/>
                    <a:pt x="0" y="2279"/>
                    <a:pt x="0" y="5127"/>
                  </a:cubicBezTo>
                  <a:cubicBezTo>
                    <a:pt x="0" y="7921"/>
                    <a:pt x="2278" y="10226"/>
                    <a:pt x="5126" y="10226"/>
                  </a:cubicBezTo>
                  <a:cubicBezTo>
                    <a:pt x="7974" y="10226"/>
                    <a:pt x="10280" y="7975"/>
                    <a:pt x="10253" y="5127"/>
                  </a:cubicBezTo>
                  <a:cubicBezTo>
                    <a:pt x="10253" y="2306"/>
                    <a:pt x="7947" y="1"/>
                    <a:pt x="51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7"/>
            <p:cNvSpPr/>
            <p:nvPr/>
          </p:nvSpPr>
          <p:spPr>
            <a:xfrm>
              <a:off x="6458064" y="2117158"/>
              <a:ext cx="308212" cy="273611"/>
            </a:xfrm>
            <a:custGeom>
              <a:rect b="b" l="l" r="r" t="t"/>
              <a:pathLst>
                <a:path extrusionOk="0" h="3685" w="4151">
                  <a:moveTo>
                    <a:pt x="2848" y="0"/>
                  </a:moveTo>
                  <a:cubicBezTo>
                    <a:pt x="2386" y="0"/>
                    <a:pt x="2089" y="403"/>
                    <a:pt x="2089" y="403"/>
                  </a:cubicBezTo>
                  <a:cubicBezTo>
                    <a:pt x="2089" y="403"/>
                    <a:pt x="1898" y="90"/>
                    <a:pt x="1364" y="90"/>
                  </a:cubicBezTo>
                  <a:cubicBezTo>
                    <a:pt x="1230" y="90"/>
                    <a:pt x="1075" y="110"/>
                    <a:pt x="896" y="159"/>
                  </a:cubicBezTo>
                  <a:cubicBezTo>
                    <a:pt x="272" y="322"/>
                    <a:pt x="1" y="1081"/>
                    <a:pt x="1" y="1759"/>
                  </a:cubicBezTo>
                  <a:cubicBezTo>
                    <a:pt x="1" y="2844"/>
                    <a:pt x="950" y="3685"/>
                    <a:pt x="2089" y="3685"/>
                  </a:cubicBezTo>
                  <a:cubicBezTo>
                    <a:pt x="3256" y="3658"/>
                    <a:pt x="4151" y="2763"/>
                    <a:pt x="4151" y="1678"/>
                  </a:cubicBezTo>
                  <a:cubicBezTo>
                    <a:pt x="4151" y="945"/>
                    <a:pt x="3744" y="159"/>
                    <a:pt x="3039" y="23"/>
                  </a:cubicBezTo>
                  <a:cubicBezTo>
                    <a:pt x="2973" y="7"/>
                    <a:pt x="2909" y="0"/>
                    <a:pt x="2848" y="0"/>
                  </a:cubicBezTo>
                  <a:close/>
                </a:path>
              </a:pathLst>
            </a:custGeom>
            <a:solidFill>
              <a:srgbClr val="EA5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7"/>
            <p:cNvSpPr/>
            <p:nvPr/>
          </p:nvSpPr>
          <p:spPr>
            <a:xfrm>
              <a:off x="6530978" y="2112777"/>
              <a:ext cx="154217" cy="71206"/>
            </a:xfrm>
            <a:custGeom>
              <a:rect b="b" l="l" r="r" t="t"/>
              <a:pathLst>
                <a:path extrusionOk="0" h="959" w="2077">
                  <a:moveTo>
                    <a:pt x="646" y="1"/>
                  </a:moveTo>
                  <a:cubicBezTo>
                    <a:pt x="375" y="55"/>
                    <a:pt x="158" y="218"/>
                    <a:pt x="22" y="408"/>
                  </a:cubicBezTo>
                  <a:cubicBezTo>
                    <a:pt x="0" y="475"/>
                    <a:pt x="33" y="523"/>
                    <a:pt x="91" y="523"/>
                  </a:cubicBezTo>
                  <a:cubicBezTo>
                    <a:pt x="103" y="523"/>
                    <a:pt x="117" y="521"/>
                    <a:pt x="131" y="516"/>
                  </a:cubicBezTo>
                  <a:cubicBezTo>
                    <a:pt x="294" y="408"/>
                    <a:pt x="456" y="353"/>
                    <a:pt x="646" y="326"/>
                  </a:cubicBezTo>
                  <a:lnTo>
                    <a:pt x="646" y="326"/>
                  </a:lnTo>
                  <a:cubicBezTo>
                    <a:pt x="592" y="516"/>
                    <a:pt x="646" y="679"/>
                    <a:pt x="673" y="896"/>
                  </a:cubicBezTo>
                  <a:cubicBezTo>
                    <a:pt x="673" y="927"/>
                    <a:pt x="701" y="959"/>
                    <a:pt x="734" y="959"/>
                  </a:cubicBezTo>
                  <a:cubicBezTo>
                    <a:pt x="758" y="959"/>
                    <a:pt x="786" y="942"/>
                    <a:pt x="809" y="896"/>
                  </a:cubicBezTo>
                  <a:lnTo>
                    <a:pt x="999" y="489"/>
                  </a:lnTo>
                  <a:cubicBezTo>
                    <a:pt x="1080" y="625"/>
                    <a:pt x="1162" y="733"/>
                    <a:pt x="1216" y="869"/>
                  </a:cubicBezTo>
                  <a:cubicBezTo>
                    <a:pt x="1227" y="891"/>
                    <a:pt x="1252" y="904"/>
                    <a:pt x="1278" y="904"/>
                  </a:cubicBezTo>
                  <a:cubicBezTo>
                    <a:pt x="1314" y="904"/>
                    <a:pt x="1352" y="878"/>
                    <a:pt x="1352" y="815"/>
                  </a:cubicBezTo>
                  <a:cubicBezTo>
                    <a:pt x="1379" y="625"/>
                    <a:pt x="1379" y="462"/>
                    <a:pt x="1379" y="245"/>
                  </a:cubicBezTo>
                  <a:cubicBezTo>
                    <a:pt x="1541" y="272"/>
                    <a:pt x="1758" y="353"/>
                    <a:pt x="1921" y="462"/>
                  </a:cubicBezTo>
                  <a:cubicBezTo>
                    <a:pt x="1951" y="477"/>
                    <a:pt x="1978" y="484"/>
                    <a:pt x="1999" y="484"/>
                  </a:cubicBezTo>
                  <a:cubicBezTo>
                    <a:pt x="2054" y="484"/>
                    <a:pt x="2076" y="439"/>
                    <a:pt x="2057" y="381"/>
                  </a:cubicBezTo>
                  <a:cubicBezTo>
                    <a:pt x="1921" y="191"/>
                    <a:pt x="1731" y="55"/>
                    <a:pt x="1460" y="1"/>
                  </a:cubicBezTo>
                  <a:cubicBezTo>
                    <a:pt x="1352" y="1"/>
                    <a:pt x="1270" y="1"/>
                    <a:pt x="1189" y="55"/>
                  </a:cubicBezTo>
                  <a:cubicBezTo>
                    <a:pt x="1135" y="82"/>
                    <a:pt x="1080" y="82"/>
                    <a:pt x="1053" y="109"/>
                  </a:cubicBezTo>
                  <a:cubicBezTo>
                    <a:pt x="999" y="82"/>
                    <a:pt x="945" y="82"/>
                    <a:pt x="918" y="55"/>
                  </a:cubicBezTo>
                  <a:cubicBezTo>
                    <a:pt x="836" y="1"/>
                    <a:pt x="728" y="1"/>
                    <a:pt x="646" y="1"/>
                  </a:cubicBez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7"/>
            <p:cNvSpPr/>
            <p:nvPr/>
          </p:nvSpPr>
          <p:spPr>
            <a:xfrm>
              <a:off x="6593052" y="2057609"/>
              <a:ext cx="36308" cy="89471"/>
            </a:xfrm>
            <a:custGeom>
              <a:rect b="b" l="l" r="r" t="t"/>
              <a:pathLst>
                <a:path extrusionOk="0" h="1205" w="489">
                  <a:moveTo>
                    <a:pt x="320" y="1"/>
                  </a:moveTo>
                  <a:cubicBezTo>
                    <a:pt x="271" y="1"/>
                    <a:pt x="237" y="26"/>
                    <a:pt x="217" y="66"/>
                  </a:cubicBezTo>
                  <a:cubicBezTo>
                    <a:pt x="82" y="445"/>
                    <a:pt x="0" y="690"/>
                    <a:pt x="109" y="1096"/>
                  </a:cubicBezTo>
                  <a:cubicBezTo>
                    <a:pt x="109" y="1151"/>
                    <a:pt x="136" y="1151"/>
                    <a:pt x="163" y="1205"/>
                  </a:cubicBezTo>
                  <a:lnTo>
                    <a:pt x="244" y="1205"/>
                  </a:lnTo>
                  <a:cubicBezTo>
                    <a:pt x="299" y="1205"/>
                    <a:pt x="353" y="1124"/>
                    <a:pt x="353" y="1069"/>
                  </a:cubicBezTo>
                  <a:cubicBezTo>
                    <a:pt x="271" y="717"/>
                    <a:pt x="299" y="527"/>
                    <a:pt x="434" y="174"/>
                  </a:cubicBezTo>
                  <a:cubicBezTo>
                    <a:pt x="488" y="93"/>
                    <a:pt x="434" y="39"/>
                    <a:pt x="380" y="11"/>
                  </a:cubicBezTo>
                  <a:cubicBezTo>
                    <a:pt x="358" y="4"/>
                    <a:pt x="338" y="1"/>
                    <a:pt x="320" y="1"/>
                  </a:cubicBez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7"/>
            <p:cNvSpPr/>
            <p:nvPr/>
          </p:nvSpPr>
          <p:spPr>
            <a:xfrm>
              <a:off x="6925323" y="2207447"/>
              <a:ext cx="149094" cy="86650"/>
            </a:xfrm>
            <a:custGeom>
              <a:rect b="b" l="l" r="r" t="t"/>
              <a:pathLst>
                <a:path extrusionOk="0" h="1167" w="2008">
                  <a:moveTo>
                    <a:pt x="1872" y="1"/>
                  </a:moveTo>
                  <a:cubicBezTo>
                    <a:pt x="1058" y="28"/>
                    <a:pt x="163" y="841"/>
                    <a:pt x="82" y="950"/>
                  </a:cubicBezTo>
                  <a:cubicBezTo>
                    <a:pt x="1" y="1004"/>
                    <a:pt x="1" y="1086"/>
                    <a:pt x="82" y="1140"/>
                  </a:cubicBezTo>
                  <a:cubicBezTo>
                    <a:pt x="109" y="1140"/>
                    <a:pt x="109" y="1167"/>
                    <a:pt x="136" y="1167"/>
                  </a:cubicBezTo>
                  <a:cubicBezTo>
                    <a:pt x="218" y="1167"/>
                    <a:pt x="245" y="1167"/>
                    <a:pt x="272" y="1140"/>
                  </a:cubicBezTo>
                  <a:cubicBezTo>
                    <a:pt x="353" y="1031"/>
                    <a:pt x="1167" y="299"/>
                    <a:pt x="1872" y="272"/>
                  </a:cubicBezTo>
                  <a:cubicBezTo>
                    <a:pt x="1926" y="272"/>
                    <a:pt x="2008" y="191"/>
                    <a:pt x="2008" y="136"/>
                  </a:cubicBezTo>
                  <a:cubicBezTo>
                    <a:pt x="2008" y="55"/>
                    <a:pt x="1926" y="1"/>
                    <a:pt x="1872" y="1"/>
                  </a:cubicBez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7"/>
            <p:cNvSpPr/>
            <p:nvPr/>
          </p:nvSpPr>
          <p:spPr>
            <a:xfrm>
              <a:off x="6921313" y="2128890"/>
              <a:ext cx="66528" cy="159935"/>
            </a:xfrm>
            <a:custGeom>
              <a:rect b="b" l="l" r="r" t="t"/>
              <a:pathLst>
                <a:path extrusionOk="0" h="2154" w="896">
                  <a:moveTo>
                    <a:pt x="570" y="1"/>
                  </a:moveTo>
                  <a:cubicBezTo>
                    <a:pt x="489" y="28"/>
                    <a:pt x="461" y="82"/>
                    <a:pt x="461" y="164"/>
                  </a:cubicBezTo>
                  <a:cubicBezTo>
                    <a:pt x="624" y="842"/>
                    <a:pt x="82" y="1818"/>
                    <a:pt x="28" y="1927"/>
                  </a:cubicBezTo>
                  <a:cubicBezTo>
                    <a:pt x="0" y="2008"/>
                    <a:pt x="0" y="2089"/>
                    <a:pt x="82" y="2144"/>
                  </a:cubicBezTo>
                  <a:cubicBezTo>
                    <a:pt x="102" y="2150"/>
                    <a:pt x="121" y="2154"/>
                    <a:pt x="138" y="2154"/>
                  </a:cubicBezTo>
                  <a:cubicBezTo>
                    <a:pt x="189" y="2154"/>
                    <a:pt x="224" y="2123"/>
                    <a:pt x="244" y="2062"/>
                  </a:cubicBezTo>
                  <a:cubicBezTo>
                    <a:pt x="326" y="1927"/>
                    <a:pt x="895" y="869"/>
                    <a:pt x="733" y="82"/>
                  </a:cubicBezTo>
                  <a:cubicBezTo>
                    <a:pt x="706" y="28"/>
                    <a:pt x="624" y="1"/>
                    <a:pt x="570" y="1"/>
                  </a:cubicBez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6931337" y="2149754"/>
              <a:ext cx="118949" cy="145976"/>
            </a:xfrm>
            <a:custGeom>
              <a:rect b="b" l="l" r="r" t="t"/>
              <a:pathLst>
                <a:path extrusionOk="0" h="1966" w="1602">
                  <a:moveTo>
                    <a:pt x="1462" y="0"/>
                  </a:moveTo>
                  <a:cubicBezTo>
                    <a:pt x="1434" y="0"/>
                    <a:pt x="1407" y="7"/>
                    <a:pt x="1384" y="18"/>
                  </a:cubicBezTo>
                  <a:cubicBezTo>
                    <a:pt x="1086" y="262"/>
                    <a:pt x="191" y="1212"/>
                    <a:pt x="28" y="1781"/>
                  </a:cubicBezTo>
                  <a:cubicBezTo>
                    <a:pt x="1" y="1863"/>
                    <a:pt x="28" y="1917"/>
                    <a:pt x="82" y="1944"/>
                  </a:cubicBezTo>
                  <a:cubicBezTo>
                    <a:pt x="105" y="1959"/>
                    <a:pt x="126" y="1966"/>
                    <a:pt x="145" y="1966"/>
                  </a:cubicBezTo>
                  <a:cubicBezTo>
                    <a:pt x="196" y="1966"/>
                    <a:pt x="241" y="1921"/>
                    <a:pt x="299" y="1863"/>
                  </a:cubicBezTo>
                  <a:cubicBezTo>
                    <a:pt x="462" y="1401"/>
                    <a:pt x="1276" y="452"/>
                    <a:pt x="1547" y="262"/>
                  </a:cubicBezTo>
                  <a:cubicBezTo>
                    <a:pt x="1601" y="181"/>
                    <a:pt x="1601" y="127"/>
                    <a:pt x="1574" y="45"/>
                  </a:cubicBezTo>
                  <a:cubicBezTo>
                    <a:pt x="1542" y="14"/>
                    <a:pt x="1501" y="0"/>
                    <a:pt x="1462" y="0"/>
                  </a:cubicBezTo>
                  <a:close/>
                </a:path>
              </a:pathLst>
            </a:cu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6705838" y="2226232"/>
              <a:ext cx="312221" cy="353876"/>
            </a:xfrm>
            <a:custGeom>
              <a:rect b="b" l="l" r="r" t="t"/>
              <a:pathLst>
                <a:path extrusionOk="0" h="4766" w="4205">
                  <a:moveTo>
                    <a:pt x="2692" y="0"/>
                  </a:moveTo>
                  <a:cubicBezTo>
                    <a:pt x="2469" y="0"/>
                    <a:pt x="2249" y="107"/>
                    <a:pt x="2034" y="371"/>
                  </a:cubicBezTo>
                  <a:cubicBezTo>
                    <a:pt x="1275" y="1321"/>
                    <a:pt x="0" y="4766"/>
                    <a:pt x="0" y="4766"/>
                  </a:cubicBezTo>
                  <a:cubicBezTo>
                    <a:pt x="0" y="4766"/>
                    <a:pt x="2984" y="2731"/>
                    <a:pt x="3770" y="1728"/>
                  </a:cubicBezTo>
                  <a:cubicBezTo>
                    <a:pt x="4204" y="1158"/>
                    <a:pt x="3933" y="724"/>
                    <a:pt x="3472" y="344"/>
                  </a:cubicBezTo>
                  <a:cubicBezTo>
                    <a:pt x="3211" y="141"/>
                    <a:pt x="2950" y="0"/>
                    <a:pt x="2692" y="0"/>
                  </a:cubicBezTo>
                  <a:close/>
                </a:path>
              </a:pathLst>
            </a:custGeom>
            <a:solidFill>
              <a:srgbClr val="EF9B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6834737" y="2290013"/>
              <a:ext cx="78557" cy="50416"/>
            </a:xfrm>
            <a:custGeom>
              <a:rect b="b" l="l" r="r" t="t"/>
              <a:pathLst>
                <a:path extrusionOk="0" fill="none" h="679" w="1058">
                  <a:moveTo>
                    <a:pt x="0" y="1"/>
                  </a:moveTo>
                  <a:cubicBezTo>
                    <a:pt x="0" y="1"/>
                    <a:pt x="298" y="136"/>
                    <a:pt x="1058" y="679"/>
                  </a:cubicBezTo>
                </a:path>
              </a:pathLst>
            </a:custGeom>
            <a:noFill/>
            <a:ln cap="rnd" cmpd="sng" w="3400">
              <a:solidFill>
                <a:srgbClr val="EF9B67"/>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6850849" y="2360551"/>
              <a:ext cx="70538" cy="54425"/>
            </a:xfrm>
            <a:custGeom>
              <a:rect b="b" l="l" r="r" t="t"/>
              <a:pathLst>
                <a:path extrusionOk="0" fill="none" h="733" w="950">
                  <a:moveTo>
                    <a:pt x="0" y="0"/>
                  </a:moveTo>
                  <a:cubicBezTo>
                    <a:pt x="271" y="298"/>
                    <a:pt x="678" y="515"/>
                    <a:pt x="949" y="732"/>
                  </a:cubicBezTo>
                </a:path>
              </a:pathLst>
            </a:custGeom>
            <a:noFill/>
            <a:ln cap="rnd" cmpd="sng" w="3400">
              <a:solidFill>
                <a:srgbClr val="EF9B67"/>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6782316" y="2392776"/>
              <a:ext cx="60514" cy="46332"/>
            </a:xfrm>
            <a:custGeom>
              <a:rect b="b" l="l" r="r" t="t"/>
              <a:pathLst>
                <a:path extrusionOk="0" fill="none" h="624" w="815">
                  <a:moveTo>
                    <a:pt x="1" y="0"/>
                  </a:moveTo>
                  <a:cubicBezTo>
                    <a:pt x="299" y="136"/>
                    <a:pt x="598" y="353"/>
                    <a:pt x="815" y="624"/>
                  </a:cubicBezTo>
                </a:path>
              </a:pathLst>
            </a:custGeom>
            <a:noFill/>
            <a:ln cap="rnd" cmpd="sng" w="3400">
              <a:solidFill>
                <a:srgbClr val="EF9B67"/>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6760190" y="2475343"/>
              <a:ext cx="42397" cy="34303"/>
            </a:xfrm>
            <a:custGeom>
              <a:rect b="b" l="l" r="r" t="t"/>
              <a:pathLst>
                <a:path extrusionOk="0" fill="none" h="462" w="571">
                  <a:moveTo>
                    <a:pt x="0" y="0"/>
                  </a:moveTo>
                  <a:cubicBezTo>
                    <a:pt x="190" y="81"/>
                    <a:pt x="326" y="190"/>
                    <a:pt x="570" y="461"/>
                  </a:cubicBezTo>
                </a:path>
              </a:pathLst>
            </a:custGeom>
            <a:noFill/>
            <a:ln cap="rnd" cmpd="sng" w="3400">
              <a:solidFill>
                <a:srgbClr val="EF9B67"/>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p:nvPr/>
          </p:nvSpPr>
          <p:spPr>
            <a:xfrm>
              <a:off x="6887084" y="2267887"/>
              <a:ext cx="104767" cy="72542"/>
            </a:xfrm>
            <a:custGeom>
              <a:rect b="b" l="l" r="r" t="t"/>
              <a:pathLst>
                <a:path extrusionOk="0" fill="none" h="977" w="1411">
                  <a:moveTo>
                    <a:pt x="1411" y="977"/>
                  </a:moveTo>
                  <a:cubicBezTo>
                    <a:pt x="1058" y="624"/>
                    <a:pt x="624" y="190"/>
                    <a:pt x="0" y="0"/>
                  </a:cubicBezTo>
                </a:path>
              </a:pathLst>
            </a:custGeom>
            <a:noFill/>
            <a:ln cap="rnd" cmpd="sng" w="3400">
              <a:solidFill>
                <a:srgbClr val="EF9B67"/>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7"/>
            <p:cNvSpPr/>
            <p:nvPr/>
          </p:nvSpPr>
          <p:spPr>
            <a:xfrm>
              <a:off x="6820629" y="2386688"/>
              <a:ext cx="116870" cy="110855"/>
            </a:xfrm>
            <a:custGeom>
              <a:rect b="b" l="l" r="r" t="t"/>
              <a:pathLst>
                <a:path extrusionOk="0" h="1493" w="1574">
                  <a:moveTo>
                    <a:pt x="709" y="1"/>
                  </a:moveTo>
                  <a:cubicBezTo>
                    <a:pt x="624" y="1"/>
                    <a:pt x="543" y="28"/>
                    <a:pt x="488" y="82"/>
                  </a:cubicBezTo>
                  <a:cubicBezTo>
                    <a:pt x="407" y="191"/>
                    <a:pt x="353" y="353"/>
                    <a:pt x="434" y="489"/>
                  </a:cubicBezTo>
                  <a:cubicBezTo>
                    <a:pt x="412" y="484"/>
                    <a:pt x="388" y="482"/>
                    <a:pt x="365" y="482"/>
                  </a:cubicBezTo>
                  <a:cubicBezTo>
                    <a:pt x="247" y="482"/>
                    <a:pt x="122" y="539"/>
                    <a:pt x="54" y="652"/>
                  </a:cubicBezTo>
                  <a:cubicBezTo>
                    <a:pt x="0" y="787"/>
                    <a:pt x="0" y="977"/>
                    <a:pt x="82" y="1058"/>
                  </a:cubicBezTo>
                  <a:cubicBezTo>
                    <a:pt x="136" y="1131"/>
                    <a:pt x="226" y="1167"/>
                    <a:pt x="321" y="1167"/>
                  </a:cubicBezTo>
                  <a:cubicBezTo>
                    <a:pt x="368" y="1167"/>
                    <a:pt x="416" y="1158"/>
                    <a:pt x="461" y="1140"/>
                  </a:cubicBezTo>
                  <a:lnTo>
                    <a:pt x="461" y="1140"/>
                  </a:lnTo>
                  <a:cubicBezTo>
                    <a:pt x="434" y="1194"/>
                    <a:pt x="461" y="1330"/>
                    <a:pt x="570" y="1384"/>
                  </a:cubicBezTo>
                  <a:cubicBezTo>
                    <a:pt x="576" y="1387"/>
                    <a:pt x="585" y="1388"/>
                    <a:pt x="595" y="1388"/>
                  </a:cubicBezTo>
                  <a:cubicBezTo>
                    <a:pt x="681" y="1388"/>
                    <a:pt x="895" y="1303"/>
                    <a:pt x="895" y="1303"/>
                  </a:cubicBezTo>
                  <a:cubicBezTo>
                    <a:pt x="895" y="1303"/>
                    <a:pt x="977" y="1492"/>
                    <a:pt x="1112" y="1492"/>
                  </a:cubicBezTo>
                  <a:cubicBezTo>
                    <a:pt x="1221" y="1492"/>
                    <a:pt x="1356" y="1438"/>
                    <a:pt x="1384" y="1303"/>
                  </a:cubicBezTo>
                  <a:cubicBezTo>
                    <a:pt x="1384" y="1185"/>
                    <a:pt x="1363" y="1067"/>
                    <a:pt x="1287" y="985"/>
                  </a:cubicBezTo>
                  <a:lnTo>
                    <a:pt x="1287" y="985"/>
                  </a:lnTo>
                  <a:cubicBezTo>
                    <a:pt x="1305" y="995"/>
                    <a:pt x="1326" y="999"/>
                    <a:pt x="1349" y="999"/>
                  </a:cubicBezTo>
                  <a:cubicBezTo>
                    <a:pt x="1406" y="999"/>
                    <a:pt x="1472" y="970"/>
                    <a:pt x="1519" y="923"/>
                  </a:cubicBezTo>
                  <a:cubicBezTo>
                    <a:pt x="1573" y="814"/>
                    <a:pt x="1573" y="733"/>
                    <a:pt x="1519" y="625"/>
                  </a:cubicBezTo>
                  <a:cubicBezTo>
                    <a:pt x="1438" y="516"/>
                    <a:pt x="1384" y="462"/>
                    <a:pt x="1275" y="408"/>
                  </a:cubicBezTo>
                  <a:cubicBezTo>
                    <a:pt x="1244" y="392"/>
                    <a:pt x="1194" y="376"/>
                    <a:pt x="1142" y="376"/>
                  </a:cubicBezTo>
                  <a:cubicBezTo>
                    <a:pt x="1110" y="376"/>
                    <a:pt x="1076" y="383"/>
                    <a:pt x="1045" y="399"/>
                  </a:cubicBezTo>
                  <a:lnTo>
                    <a:pt x="1045" y="399"/>
                  </a:lnTo>
                  <a:cubicBezTo>
                    <a:pt x="1085" y="370"/>
                    <a:pt x="1085" y="319"/>
                    <a:pt x="1085" y="245"/>
                  </a:cubicBezTo>
                  <a:cubicBezTo>
                    <a:pt x="1085" y="191"/>
                    <a:pt x="1004" y="109"/>
                    <a:pt x="950" y="82"/>
                  </a:cubicBezTo>
                  <a:cubicBezTo>
                    <a:pt x="882" y="28"/>
                    <a:pt x="794" y="1"/>
                    <a:pt x="7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6836742" y="2290013"/>
              <a:ext cx="70538" cy="64003"/>
            </a:xfrm>
            <a:custGeom>
              <a:rect b="b" l="l" r="r" t="t"/>
              <a:pathLst>
                <a:path extrusionOk="0" h="862" w="950">
                  <a:moveTo>
                    <a:pt x="705" y="1"/>
                  </a:moveTo>
                  <a:cubicBezTo>
                    <a:pt x="624" y="1"/>
                    <a:pt x="543" y="55"/>
                    <a:pt x="516" y="163"/>
                  </a:cubicBezTo>
                  <a:cubicBezTo>
                    <a:pt x="488" y="109"/>
                    <a:pt x="407" y="28"/>
                    <a:pt x="353" y="28"/>
                  </a:cubicBezTo>
                  <a:cubicBezTo>
                    <a:pt x="244" y="28"/>
                    <a:pt x="190" y="109"/>
                    <a:pt x="136" y="163"/>
                  </a:cubicBezTo>
                  <a:cubicBezTo>
                    <a:pt x="109" y="245"/>
                    <a:pt x="136" y="326"/>
                    <a:pt x="217" y="380"/>
                  </a:cubicBezTo>
                  <a:cubicBezTo>
                    <a:pt x="109" y="380"/>
                    <a:pt x="54" y="435"/>
                    <a:pt x="0" y="516"/>
                  </a:cubicBezTo>
                  <a:cubicBezTo>
                    <a:pt x="0" y="570"/>
                    <a:pt x="54" y="679"/>
                    <a:pt x="109" y="706"/>
                  </a:cubicBezTo>
                  <a:cubicBezTo>
                    <a:pt x="130" y="713"/>
                    <a:pt x="152" y="717"/>
                    <a:pt x="174" y="717"/>
                  </a:cubicBezTo>
                  <a:cubicBezTo>
                    <a:pt x="232" y="717"/>
                    <a:pt x="286" y="691"/>
                    <a:pt x="326" y="652"/>
                  </a:cubicBezTo>
                  <a:cubicBezTo>
                    <a:pt x="326" y="706"/>
                    <a:pt x="326" y="787"/>
                    <a:pt x="380" y="842"/>
                  </a:cubicBezTo>
                  <a:cubicBezTo>
                    <a:pt x="393" y="855"/>
                    <a:pt x="427" y="862"/>
                    <a:pt x="468" y="862"/>
                  </a:cubicBezTo>
                  <a:cubicBezTo>
                    <a:pt x="509" y="862"/>
                    <a:pt x="556" y="855"/>
                    <a:pt x="597" y="842"/>
                  </a:cubicBezTo>
                  <a:cubicBezTo>
                    <a:pt x="651" y="787"/>
                    <a:pt x="651" y="706"/>
                    <a:pt x="624" y="597"/>
                  </a:cubicBezTo>
                  <a:lnTo>
                    <a:pt x="624" y="597"/>
                  </a:lnTo>
                  <a:cubicBezTo>
                    <a:pt x="644" y="658"/>
                    <a:pt x="710" y="689"/>
                    <a:pt x="765" y="689"/>
                  </a:cubicBezTo>
                  <a:cubicBezTo>
                    <a:pt x="783" y="689"/>
                    <a:pt x="800" y="686"/>
                    <a:pt x="814" y="679"/>
                  </a:cubicBezTo>
                  <a:cubicBezTo>
                    <a:pt x="922" y="679"/>
                    <a:pt x="950" y="570"/>
                    <a:pt x="950" y="516"/>
                  </a:cubicBezTo>
                  <a:cubicBezTo>
                    <a:pt x="950" y="449"/>
                    <a:pt x="876" y="401"/>
                    <a:pt x="820" y="401"/>
                  </a:cubicBezTo>
                  <a:cubicBezTo>
                    <a:pt x="815" y="401"/>
                    <a:pt x="811" y="401"/>
                    <a:pt x="807" y="401"/>
                  </a:cubicBezTo>
                  <a:lnTo>
                    <a:pt x="807" y="401"/>
                  </a:lnTo>
                  <a:cubicBezTo>
                    <a:pt x="902" y="367"/>
                    <a:pt x="948" y="265"/>
                    <a:pt x="922" y="163"/>
                  </a:cubicBezTo>
                  <a:cubicBezTo>
                    <a:pt x="922" y="55"/>
                    <a:pt x="814"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7"/>
            <p:cNvSpPr/>
            <p:nvPr/>
          </p:nvSpPr>
          <p:spPr>
            <a:xfrm>
              <a:off x="6917304" y="2326619"/>
              <a:ext cx="86650" cy="79225"/>
            </a:xfrm>
            <a:custGeom>
              <a:rect b="b" l="l" r="r" t="t"/>
              <a:pathLst>
                <a:path extrusionOk="0" h="1067" w="1167">
                  <a:moveTo>
                    <a:pt x="291" y="1"/>
                  </a:moveTo>
                  <a:cubicBezTo>
                    <a:pt x="224" y="1"/>
                    <a:pt x="166" y="39"/>
                    <a:pt x="109" y="77"/>
                  </a:cubicBezTo>
                  <a:cubicBezTo>
                    <a:pt x="54" y="159"/>
                    <a:pt x="0" y="240"/>
                    <a:pt x="0" y="349"/>
                  </a:cubicBezTo>
                  <a:cubicBezTo>
                    <a:pt x="0" y="430"/>
                    <a:pt x="0" y="484"/>
                    <a:pt x="54" y="511"/>
                  </a:cubicBezTo>
                  <a:cubicBezTo>
                    <a:pt x="82" y="566"/>
                    <a:pt x="109" y="593"/>
                    <a:pt x="190" y="593"/>
                  </a:cubicBezTo>
                  <a:cubicBezTo>
                    <a:pt x="109" y="647"/>
                    <a:pt x="82" y="783"/>
                    <a:pt x="109" y="891"/>
                  </a:cubicBezTo>
                  <a:cubicBezTo>
                    <a:pt x="157" y="1017"/>
                    <a:pt x="257" y="1066"/>
                    <a:pt x="364" y="1066"/>
                  </a:cubicBezTo>
                  <a:cubicBezTo>
                    <a:pt x="558" y="1066"/>
                    <a:pt x="777" y="903"/>
                    <a:pt x="760" y="728"/>
                  </a:cubicBezTo>
                  <a:cubicBezTo>
                    <a:pt x="803" y="728"/>
                    <a:pt x="842" y="733"/>
                    <a:pt x="880" y="733"/>
                  </a:cubicBezTo>
                  <a:cubicBezTo>
                    <a:pt x="938" y="733"/>
                    <a:pt x="993" y="723"/>
                    <a:pt x="1058" y="674"/>
                  </a:cubicBezTo>
                  <a:cubicBezTo>
                    <a:pt x="1166" y="620"/>
                    <a:pt x="1166" y="511"/>
                    <a:pt x="1139" y="430"/>
                  </a:cubicBezTo>
                  <a:cubicBezTo>
                    <a:pt x="1085" y="294"/>
                    <a:pt x="1031" y="186"/>
                    <a:pt x="895" y="159"/>
                  </a:cubicBezTo>
                  <a:cubicBezTo>
                    <a:pt x="871" y="147"/>
                    <a:pt x="845" y="141"/>
                    <a:pt x="818" y="141"/>
                  </a:cubicBezTo>
                  <a:cubicBezTo>
                    <a:pt x="722" y="141"/>
                    <a:pt x="618" y="210"/>
                    <a:pt x="597" y="294"/>
                  </a:cubicBezTo>
                  <a:cubicBezTo>
                    <a:pt x="543" y="186"/>
                    <a:pt x="488" y="50"/>
                    <a:pt x="380" y="23"/>
                  </a:cubicBezTo>
                  <a:cubicBezTo>
                    <a:pt x="348" y="7"/>
                    <a:pt x="319" y="1"/>
                    <a:pt x="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7"/>
            <p:cNvSpPr/>
            <p:nvPr/>
          </p:nvSpPr>
          <p:spPr>
            <a:xfrm>
              <a:off x="6548724" y="2310135"/>
              <a:ext cx="46406" cy="39501"/>
            </a:xfrm>
            <a:custGeom>
              <a:rect b="b" l="l" r="r" t="t"/>
              <a:pathLst>
                <a:path extrusionOk="0" h="532" w="625">
                  <a:moveTo>
                    <a:pt x="353" y="1"/>
                  </a:moveTo>
                  <a:cubicBezTo>
                    <a:pt x="136" y="1"/>
                    <a:pt x="0" y="299"/>
                    <a:pt x="136" y="462"/>
                  </a:cubicBezTo>
                  <a:cubicBezTo>
                    <a:pt x="160" y="510"/>
                    <a:pt x="199" y="531"/>
                    <a:pt x="248" y="531"/>
                  </a:cubicBezTo>
                  <a:cubicBezTo>
                    <a:pt x="309" y="531"/>
                    <a:pt x="385" y="496"/>
                    <a:pt x="462" y="435"/>
                  </a:cubicBezTo>
                  <a:cubicBezTo>
                    <a:pt x="624" y="326"/>
                    <a:pt x="570" y="28"/>
                    <a:pt x="3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6673613" y="2422922"/>
              <a:ext cx="20196" cy="16187"/>
            </a:xfrm>
            <a:custGeom>
              <a:rect b="b" l="l" r="r" t="t"/>
              <a:pathLst>
                <a:path extrusionOk="0" h="218" w="272">
                  <a:moveTo>
                    <a:pt x="133" y="1"/>
                  </a:moveTo>
                  <a:cubicBezTo>
                    <a:pt x="60" y="1"/>
                    <a:pt x="0" y="37"/>
                    <a:pt x="0" y="109"/>
                  </a:cubicBezTo>
                  <a:cubicBezTo>
                    <a:pt x="0" y="164"/>
                    <a:pt x="27" y="218"/>
                    <a:pt x="109" y="218"/>
                  </a:cubicBezTo>
                  <a:cubicBezTo>
                    <a:pt x="217" y="218"/>
                    <a:pt x="271" y="137"/>
                    <a:pt x="244" y="28"/>
                  </a:cubicBezTo>
                  <a:cubicBezTo>
                    <a:pt x="208" y="10"/>
                    <a:pt x="169" y="1"/>
                    <a:pt x="1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6774297" y="2382678"/>
              <a:ext cx="22201" cy="21533"/>
            </a:xfrm>
            <a:custGeom>
              <a:rect b="b" l="l" r="r" t="t"/>
              <a:pathLst>
                <a:path extrusionOk="0" h="290" w="299">
                  <a:moveTo>
                    <a:pt x="163" y="0"/>
                  </a:moveTo>
                  <a:cubicBezTo>
                    <a:pt x="82" y="28"/>
                    <a:pt x="0" y="217"/>
                    <a:pt x="82" y="272"/>
                  </a:cubicBezTo>
                  <a:cubicBezTo>
                    <a:pt x="93" y="283"/>
                    <a:pt x="118" y="289"/>
                    <a:pt x="146" y="289"/>
                  </a:cubicBezTo>
                  <a:cubicBezTo>
                    <a:pt x="185" y="289"/>
                    <a:pt x="229" y="276"/>
                    <a:pt x="244" y="245"/>
                  </a:cubicBezTo>
                  <a:cubicBezTo>
                    <a:pt x="299" y="163"/>
                    <a:pt x="272" y="0"/>
                    <a:pt x="1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6593052" y="2184652"/>
              <a:ext cx="239679" cy="228244"/>
            </a:xfrm>
            <a:custGeom>
              <a:rect b="b" l="l" r="r" t="t"/>
              <a:pathLst>
                <a:path extrusionOk="0" h="3074" w="3228">
                  <a:moveTo>
                    <a:pt x="1776" y="0"/>
                  </a:moveTo>
                  <a:cubicBezTo>
                    <a:pt x="1524" y="0"/>
                    <a:pt x="1348" y="182"/>
                    <a:pt x="1329" y="389"/>
                  </a:cubicBezTo>
                  <a:cubicBezTo>
                    <a:pt x="1269" y="293"/>
                    <a:pt x="1155" y="255"/>
                    <a:pt x="1035" y="255"/>
                  </a:cubicBezTo>
                  <a:cubicBezTo>
                    <a:pt x="886" y="255"/>
                    <a:pt x="727" y="314"/>
                    <a:pt x="651" y="389"/>
                  </a:cubicBezTo>
                  <a:cubicBezTo>
                    <a:pt x="434" y="633"/>
                    <a:pt x="516" y="850"/>
                    <a:pt x="678" y="1121"/>
                  </a:cubicBezTo>
                  <a:cubicBezTo>
                    <a:pt x="610" y="1076"/>
                    <a:pt x="533" y="1054"/>
                    <a:pt x="456" y="1054"/>
                  </a:cubicBezTo>
                  <a:cubicBezTo>
                    <a:pt x="349" y="1054"/>
                    <a:pt x="242" y="1097"/>
                    <a:pt x="163" y="1176"/>
                  </a:cubicBezTo>
                  <a:cubicBezTo>
                    <a:pt x="27" y="1311"/>
                    <a:pt x="0" y="1555"/>
                    <a:pt x="136" y="1691"/>
                  </a:cubicBezTo>
                  <a:cubicBezTo>
                    <a:pt x="217" y="1745"/>
                    <a:pt x="271" y="1827"/>
                    <a:pt x="380" y="1827"/>
                  </a:cubicBezTo>
                  <a:cubicBezTo>
                    <a:pt x="407" y="1827"/>
                    <a:pt x="434" y="1854"/>
                    <a:pt x="488" y="1854"/>
                  </a:cubicBezTo>
                  <a:cubicBezTo>
                    <a:pt x="244" y="1962"/>
                    <a:pt x="136" y="2288"/>
                    <a:pt x="271" y="2505"/>
                  </a:cubicBezTo>
                  <a:cubicBezTo>
                    <a:pt x="353" y="2648"/>
                    <a:pt x="451" y="2699"/>
                    <a:pt x="554" y="2699"/>
                  </a:cubicBezTo>
                  <a:cubicBezTo>
                    <a:pt x="723" y="2699"/>
                    <a:pt x="906" y="2562"/>
                    <a:pt x="1058" y="2478"/>
                  </a:cubicBezTo>
                  <a:lnTo>
                    <a:pt x="1058" y="2478"/>
                  </a:lnTo>
                  <a:cubicBezTo>
                    <a:pt x="950" y="2613"/>
                    <a:pt x="950" y="2803"/>
                    <a:pt x="1058" y="2939"/>
                  </a:cubicBezTo>
                  <a:cubicBezTo>
                    <a:pt x="1132" y="3031"/>
                    <a:pt x="1244" y="3073"/>
                    <a:pt x="1351" y="3073"/>
                  </a:cubicBezTo>
                  <a:cubicBezTo>
                    <a:pt x="1401" y="3073"/>
                    <a:pt x="1449" y="3064"/>
                    <a:pt x="1492" y="3047"/>
                  </a:cubicBezTo>
                  <a:cubicBezTo>
                    <a:pt x="1655" y="2939"/>
                    <a:pt x="1655" y="2695"/>
                    <a:pt x="1628" y="2532"/>
                  </a:cubicBezTo>
                  <a:lnTo>
                    <a:pt x="1628" y="2532"/>
                  </a:lnTo>
                  <a:cubicBezTo>
                    <a:pt x="1701" y="2678"/>
                    <a:pt x="1839" y="2780"/>
                    <a:pt x="1984" y="2780"/>
                  </a:cubicBezTo>
                  <a:cubicBezTo>
                    <a:pt x="2001" y="2780"/>
                    <a:pt x="2018" y="2779"/>
                    <a:pt x="2034" y="2776"/>
                  </a:cubicBezTo>
                  <a:cubicBezTo>
                    <a:pt x="2116" y="2776"/>
                    <a:pt x="2170" y="2776"/>
                    <a:pt x="2251" y="2749"/>
                  </a:cubicBezTo>
                  <a:cubicBezTo>
                    <a:pt x="2333" y="2667"/>
                    <a:pt x="2414" y="2532"/>
                    <a:pt x="2414" y="2396"/>
                  </a:cubicBezTo>
                  <a:lnTo>
                    <a:pt x="2414" y="2288"/>
                  </a:lnTo>
                  <a:lnTo>
                    <a:pt x="2414" y="2233"/>
                  </a:lnTo>
                  <a:lnTo>
                    <a:pt x="2414" y="2206"/>
                  </a:lnTo>
                  <a:cubicBezTo>
                    <a:pt x="2462" y="2348"/>
                    <a:pt x="2612" y="2428"/>
                    <a:pt x="2776" y="2428"/>
                  </a:cubicBezTo>
                  <a:cubicBezTo>
                    <a:pt x="2800" y="2428"/>
                    <a:pt x="2824" y="2427"/>
                    <a:pt x="2848" y="2423"/>
                  </a:cubicBezTo>
                  <a:cubicBezTo>
                    <a:pt x="3038" y="2396"/>
                    <a:pt x="3228" y="2152"/>
                    <a:pt x="3201" y="1962"/>
                  </a:cubicBezTo>
                  <a:cubicBezTo>
                    <a:pt x="3147" y="1745"/>
                    <a:pt x="2984" y="1555"/>
                    <a:pt x="2794" y="1528"/>
                  </a:cubicBezTo>
                  <a:cubicBezTo>
                    <a:pt x="2930" y="1474"/>
                    <a:pt x="3038" y="1393"/>
                    <a:pt x="3119" y="1257"/>
                  </a:cubicBezTo>
                  <a:cubicBezTo>
                    <a:pt x="3201" y="1121"/>
                    <a:pt x="3201" y="931"/>
                    <a:pt x="3038" y="850"/>
                  </a:cubicBezTo>
                  <a:cubicBezTo>
                    <a:pt x="2976" y="767"/>
                    <a:pt x="2882" y="732"/>
                    <a:pt x="2757" y="732"/>
                  </a:cubicBezTo>
                  <a:cubicBezTo>
                    <a:pt x="2718" y="732"/>
                    <a:pt x="2676" y="735"/>
                    <a:pt x="2631" y="742"/>
                  </a:cubicBezTo>
                  <a:cubicBezTo>
                    <a:pt x="2496" y="769"/>
                    <a:pt x="2360" y="850"/>
                    <a:pt x="2279" y="904"/>
                  </a:cubicBezTo>
                  <a:cubicBezTo>
                    <a:pt x="2360" y="796"/>
                    <a:pt x="2523" y="308"/>
                    <a:pt x="2143" y="118"/>
                  </a:cubicBezTo>
                  <a:cubicBezTo>
                    <a:pt x="2011" y="35"/>
                    <a:pt x="1886" y="0"/>
                    <a:pt x="17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6585404" y="2414754"/>
              <a:ext cx="37942" cy="31631"/>
            </a:xfrm>
            <a:custGeom>
              <a:rect b="b" l="l" r="r" t="t"/>
              <a:pathLst>
                <a:path extrusionOk="0" h="426" w="511">
                  <a:moveTo>
                    <a:pt x="241" y="0"/>
                  </a:moveTo>
                  <a:cubicBezTo>
                    <a:pt x="93" y="0"/>
                    <a:pt x="0" y="228"/>
                    <a:pt x="103" y="382"/>
                  </a:cubicBezTo>
                  <a:cubicBezTo>
                    <a:pt x="135" y="414"/>
                    <a:pt x="167" y="425"/>
                    <a:pt x="201" y="425"/>
                  </a:cubicBezTo>
                  <a:cubicBezTo>
                    <a:pt x="253" y="425"/>
                    <a:pt x="308" y="399"/>
                    <a:pt x="374" y="382"/>
                  </a:cubicBezTo>
                  <a:cubicBezTo>
                    <a:pt x="510" y="274"/>
                    <a:pt x="483" y="2"/>
                    <a:pt x="266" y="2"/>
                  </a:cubicBezTo>
                  <a:cubicBezTo>
                    <a:pt x="258" y="1"/>
                    <a:pt x="249" y="0"/>
                    <a:pt x="2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6806522" y="2102753"/>
              <a:ext cx="56430" cy="88654"/>
            </a:xfrm>
            <a:custGeom>
              <a:rect b="b" l="l" r="r" t="t"/>
              <a:pathLst>
                <a:path extrusionOk="0" h="1194" w="760">
                  <a:moveTo>
                    <a:pt x="380" y="0"/>
                  </a:moveTo>
                  <a:cubicBezTo>
                    <a:pt x="380" y="0"/>
                    <a:pt x="0" y="733"/>
                    <a:pt x="55" y="895"/>
                  </a:cubicBezTo>
                  <a:cubicBezTo>
                    <a:pt x="55" y="1058"/>
                    <a:pt x="217" y="1194"/>
                    <a:pt x="407" y="1194"/>
                  </a:cubicBezTo>
                  <a:cubicBezTo>
                    <a:pt x="624" y="1194"/>
                    <a:pt x="760" y="1031"/>
                    <a:pt x="760" y="868"/>
                  </a:cubicBezTo>
                  <a:cubicBezTo>
                    <a:pt x="760" y="678"/>
                    <a:pt x="380" y="0"/>
                    <a:pt x="3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6814541" y="2157625"/>
              <a:ext cx="12177" cy="21681"/>
            </a:xfrm>
            <a:custGeom>
              <a:rect b="b" l="l" r="r" t="t"/>
              <a:pathLst>
                <a:path extrusionOk="0" h="292" w="164">
                  <a:moveTo>
                    <a:pt x="119" y="0"/>
                  </a:moveTo>
                  <a:cubicBezTo>
                    <a:pt x="109" y="0"/>
                    <a:pt x="96" y="7"/>
                    <a:pt x="82" y="21"/>
                  </a:cubicBezTo>
                  <a:cubicBezTo>
                    <a:pt x="1" y="21"/>
                    <a:pt x="1" y="75"/>
                    <a:pt x="1" y="129"/>
                  </a:cubicBezTo>
                  <a:cubicBezTo>
                    <a:pt x="1" y="183"/>
                    <a:pt x="1" y="211"/>
                    <a:pt x="82" y="265"/>
                  </a:cubicBezTo>
                  <a:cubicBezTo>
                    <a:pt x="82" y="265"/>
                    <a:pt x="109" y="292"/>
                    <a:pt x="136" y="292"/>
                  </a:cubicBezTo>
                  <a:cubicBezTo>
                    <a:pt x="164" y="292"/>
                    <a:pt x="164" y="265"/>
                    <a:pt x="164" y="265"/>
                  </a:cubicBezTo>
                  <a:lnTo>
                    <a:pt x="164" y="183"/>
                  </a:lnTo>
                  <a:cubicBezTo>
                    <a:pt x="164" y="156"/>
                    <a:pt x="136" y="102"/>
                    <a:pt x="136" y="75"/>
                  </a:cubicBezTo>
                  <a:lnTo>
                    <a:pt x="136" y="21"/>
                  </a:lnTo>
                  <a:cubicBezTo>
                    <a:pt x="136" y="7"/>
                    <a:pt x="130" y="0"/>
                    <a:pt x="1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6885079" y="2062435"/>
              <a:ext cx="38313" cy="64523"/>
            </a:xfrm>
            <a:custGeom>
              <a:rect b="b" l="l" r="r" t="t"/>
              <a:pathLst>
                <a:path extrusionOk="0" h="869" w="516">
                  <a:moveTo>
                    <a:pt x="244" y="1"/>
                  </a:moveTo>
                  <a:cubicBezTo>
                    <a:pt x="244" y="1"/>
                    <a:pt x="0" y="516"/>
                    <a:pt x="27" y="652"/>
                  </a:cubicBezTo>
                  <a:cubicBezTo>
                    <a:pt x="27" y="787"/>
                    <a:pt x="136" y="869"/>
                    <a:pt x="271" y="869"/>
                  </a:cubicBezTo>
                  <a:cubicBezTo>
                    <a:pt x="407" y="869"/>
                    <a:pt x="516" y="760"/>
                    <a:pt x="516" y="625"/>
                  </a:cubicBezTo>
                  <a:cubicBezTo>
                    <a:pt x="516" y="489"/>
                    <a:pt x="244" y="1"/>
                    <a:pt x="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6891093" y="2101194"/>
              <a:ext cx="6088" cy="17746"/>
            </a:xfrm>
            <a:custGeom>
              <a:rect b="b" l="l" r="r" t="t"/>
              <a:pathLst>
                <a:path extrusionOk="0" h="239" w="82">
                  <a:moveTo>
                    <a:pt x="41" y="1"/>
                  </a:moveTo>
                  <a:cubicBezTo>
                    <a:pt x="34" y="1"/>
                    <a:pt x="28" y="8"/>
                    <a:pt x="28" y="21"/>
                  </a:cubicBezTo>
                  <a:cubicBezTo>
                    <a:pt x="28" y="75"/>
                    <a:pt x="28" y="103"/>
                    <a:pt x="1" y="130"/>
                  </a:cubicBezTo>
                  <a:cubicBezTo>
                    <a:pt x="1" y="157"/>
                    <a:pt x="1" y="211"/>
                    <a:pt x="28" y="238"/>
                  </a:cubicBezTo>
                  <a:lnTo>
                    <a:pt x="55" y="238"/>
                  </a:lnTo>
                  <a:cubicBezTo>
                    <a:pt x="55" y="238"/>
                    <a:pt x="82" y="238"/>
                    <a:pt x="82" y="184"/>
                  </a:cubicBezTo>
                  <a:lnTo>
                    <a:pt x="82" y="157"/>
                  </a:lnTo>
                  <a:cubicBezTo>
                    <a:pt x="82" y="130"/>
                    <a:pt x="55" y="130"/>
                    <a:pt x="55" y="103"/>
                  </a:cubicBezTo>
                  <a:lnTo>
                    <a:pt x="55" y="21"/>
                  </a:lnTo>
                  <a:cubicBezTo>
                    <a:pt x="55" y="8"/>
                    <a:pt x="48" y="1"/>
                    <a:pt x="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6744077" y="2056421"/>
              <a:ext cx="36308" cy="62519"/>
            </a:xfrm>
            <a:custGeom>
              <a:rect b="b" l="l" r="r" t="t"/>
              <a:pathLst>
                <a:path extrusionOk="0" h="842" w="489">
                  <a:moveTo>
                    <a:pt x="217" y="0"/>
                  </a:moveTo>
                  <a:cubicBezTo>
                    <a:pt x="217" y="0"/>
                    <a:pt x="0" y="543"/>
                    <a:pt x="0" y="624"/>
                  </a:cubicBezTo>
                  <a:cubicBezTo>
                    <a:pt x="0" y="760"/>
                    <a:pt x="109" y="841"/>
                    <a:pt x="245" y="841"/>
                  </a:cubicBezTo>
                  <a:cubicBezTo>
                    <a:pt x="380" y="841"/>
                    <a:pt x="489" y="733"/>
                    <a:pt x="489" y="597"/>
                  </a:cubicBezTo>
                  <a:cubicBezTo>
                    <a:pt x="489" y="461"/>
                    <a:pt x="217" y="0"/>
                    <a:pt x="2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6750091" y="2093175"/>
              <a:ext cx="6163" cy="17672"/>
            </a:xfrm>
            <a:custGeom>
              <a:rect b="b" l="l" r="r" t="t"/>
              <a:pathLst>
                <a:path extrusionOk="0" h="238" w="83">
                  <a:moveTo>
                    <a:pt x="42" y="0"/>
                  </a:moveTo>
                  <a:cubicBezTo>
                    <a:pt x="35" y="0"/>
                    <a:pt x="28" y="7"/>
                    <a:pt x="28" y="21"/>
                  </a:cubicBezTo>
                  <a:cubicBezTo>
                    <a:pt x="1" y="75"/>
                    <a:pt x="1" y="102"/>
                    <a:pt x="1" y="129"/>
                  </a:cubicBezTo>
                  <a:cubicBezTo>
                    <a:pt x="1" y="183"/>
                    <a:pt x="1" y="211"/>
                    <a:pt x="28" y="238"/>
                  </a:cubicBezTo>
                  <a:lnTo>
                    <a:pt x="55" y="238"/>
                  </a:lnTo>
                  <a:cubicBezTo>
                    <a:pt x="55" y="238"/>
                    <a:pt x="82" y="238"/>
                    <a:pt x="82" y="211"/>
                  </a:cubicBezTo>
                  <a:lnTo>
                    <a:pt x="82" y="183"/>
                  </a:lnTo>
                  <a:cubicBezTo>
                    <a:pt x="82" y="129"/>
                    <a:pt x="55" y="129"/>
                    <a:pt x="55" y="102"/>
                  </a:cubicBezTo>
                  <a:lnTo>
                    <a:pt x="55" y="21"/>
                  </a:lnTo>
                  <a:cubicBezTo>
                    <a:pt x="55" y="7"/>
                    <a:pt x="48"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3" name="Google Shape;1753;p37"/>
          <p:cNvGrpSpPr/>
          <p:nvPr/>
        </p:nvGrpSpPr>
        <p:grpSpPr>
          <a:xfrm>
            <a:off x="5877787" y="2952635"/>
            <a:ext cx="1526691" cy="2181689"/>
            <a:chOff x="6711412" y="2952635"/>
            <a:chExt cx="1526691" cy="2181689"/>
          </a:xfrm>
        </p:grpSpPr>
        <p:grpSp>
          <p:nvGrpSpPr>
            <p:cNvPr id="1754" name="Google Shape;1754;p37"/>
            <p:cNvGrpSpPr/>
            <p:nvPr/>
          </p:nvGrpSpPr>
          <p:grpSpPr>
            <a:xfrm flipH="1">
              <a:off x="6711412" y="2952635"/>
              <a:ext cx="1526691" cy="2181689"/>
              <a:chOff x="5304935" y="2688928"/>
              <a:chExt cx="1977836" cy="2826022"/>
            </a:xfrm>
          </p:grpSpPr>
          <p:sp>
            <p:nvSpPr>
              <p:cNvPr id="1755" name="Google Shape;1755;p37"/>
              <p:cNvSpPr/>
              <p:nvPr/>
            </p:nvSpPr>
            <p:spPr>
              <a:xfrm>
                <a:off x="5368614" y="5196548"/>
                <a:ext cx="150001" cy="137735"/>
              </a:xfrm>
              <a:custGeom>
                <a:rect b="b" l="l" r="r" t="t"/>
                <a:pathLst>
                  <a:path extrusionOk="0" h="1819" w="1981">
                    <a:moveTo>
                      <a:pt x="1031" y="1"/>
                    </a:moveTo>
                    <a:lnTo>
                      <a:pt x="0" y="787"/>
                    </a:lnTo>
                    <a:lnTo>
                      <a:pt x="679" y="1818"/>
                    </a:lnTo>
                    <a:lnTo>
                      <a:pt x="1981" y="1113"/>
                    </a:lnTo>
                    <a:lnTo>
                      <a:pt x="1031" y="1"/>
                    </a:lnTo>
                    <a:close/>
                  </a:path>
                </a:pathLst>
              </a:custGeom>
              <a:solidFill>
                <a:srgbClr val="FAA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6422228" y="5364944"/>
                <a:ext cx="108885" cy="82232"/>
              </a:xfrm>
              <a:custGeom>
                <a:rect b="b" l="l" r="r" t="t"/>
                <a:pathLst>
                  <a:path extrusionOk="0" h="1086" w="1438">
                    <a:moveTo>
                      <a:pt x="0" y="1"/>
                    </a:moveTo>
                    <a:lnTo>
                      <a:pt x="0" y="1086"/>
                    </a:lnTo>
                    <a:lnTo>
                      <a:pt x="1438" y="1086"/>
                    </a:lnTo>
                    <a:lnTo>
                      <a:pt x="1438" y="1"/>
                    </a:lnTo>
                    <a:close/>
                  </a:path>
                </a:pathLst>
              </a:custGeom>
              <a:solidFill>
                <a:srgbClr val="AF6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6890467" y="2688928"/>
                <a:ext cx="215726" cy="1016692"/>
              </a:xfrm>
              <a:custGeom>
                <a:rect b="b" l="l" r="r" t="t"/>
                <a:pathLst>
                  <a:path extrusionOk="0" h="13427" w="2849">
                    <a:moveTo>
                      <a:pt x="516" y="1"/>
                    </a:moveTo>
                    <a:lnTo>
                      <a:pt x="0" y="1492"/>
                    </a:lnTo>
                    <a:lnTo>
                      <a:pt x="2116" y="13427"/>
                    </a:lnTo>
                    <a:lnTo>
                      <a:pt x="2848" y="13291"/>
                    </a:lnTo>
                    <a:lnTo>
                      <a:pt x="516" y="1"/>
                    </a:lnTo>
                    <a:close/>
                  </a:path>
                </a:pathLst>
              </a:custGeom>
              <a:solidFill>
                <a:srgbClr val="BFE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6929461" y="2688928"/>
                <a:ext cx="236246" cy="1006470"/>
              </a:xfrm>
              <a:custGeom>
                <a:rect b="b" l="l" r="r" t="t"/>
                <a:pathLst>
                  <a:path extrusionOk="0" h="13292" w="3120">
                    <a:moveTo>
                      <a:pt x="1" y="1"/>
                    </a:moveTo>
                    <a:lnTo>
                      <a:pt x="2333" y="13291"/>
                    </a:lnTo>
                    <a:lnTo>
                      <a:pt x="3120" y="13156"/>
                    </a:lnTo>
                    <a:lnTo>
                      <a:pt x="977" y="122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6397543" y="3648044"/>
                <a:ext cx="817473" cy="332032"/>
              </a:xfrm>
              <a:custGeom>
                <a:rect b="b" l="l" r="r" t="t"/>
                <a:pathLst>
                  <a:path extrusionOk="0" h="4385" w="10796">
                    <a:moveTo>
                      <a:pt x="787" y="0"/>
                    </a:moveTo>
                    <a:lnTo>
                      <a:pt x="1" y="2496"/>
                    </a:lnTo>
                    <a:cubicBezTo>
                      <a:pt x="1" y="2496"/>
                      <a:pt x="2984" y="4178"/>
                      <a:pt x="4042" y="4367"/>
                    </a:cubicBezTo>
                    <a:cubicBezTo>
                      <a:pt x="4108" y="4379"/>
                      <a:pt x="4188" y="4384"/>
                      <a:pt x="4279" y="4384"/>
                    </a:cubicBezTo>
                    <a:cubicBezTo>
                      <a:pt x="5495" y="4384"/>
                      <a:pt x="8734" y="3445"/>
                      <a:pt x="8734" y="3445"/>
                    </a:cubicBezTo>
                    <a:cubicBezTo>
                      <a:pt x="8734" y="3445"/>
                      <a:pt x="10091" y="3391"/>
                      <a:pt x="10416" y="2821"/>
                    </a:cubicBezTo>
                    <a:cubicBezTo>
                      <a:pt x="10796" y="2252"/>
                      <a:pt x="10525" y="1574"/>
                      <a:pt x="10362" y="1330"/>
                    </a:cubicBezTo>
                    <a:cubicBezTo>
                      <a:pt x="10289" y="1225"/>
                      <a:pt x="10192" y="1193"/>
                      <a:pt x="10100" y="1193"/>
                    </a:cubicBezTo>
                    <a:cubicBezTo>
                      <a:pt x="9953" y="1193"/>
                      <a:pt x="9819" y="1275"/>
                      <a:pt x="9819" y="1275"/>
                    </a:cubicBezTo>
                    <a:cubicBezTo>
                      <a:pt x="9819" y="1275"/>
                      <a:pt x="9751" y="1217"/>
                      <a:pt x="9579" y="1217"/>
                    </a:cubicBezTo>
                    <a:cubicBezTo>
                      <a:pt x="9465" y="1217"/>
                      <a:pt x="9304" y="1243"/>
                      <a:pt x="9087" y="1330"/>
                    </a:cubicBezTo>
                    <a:cubicBezTo>
                      <a:pt x="8545" y="1519"/>
                      <a:pt x="8273" y="2197"/>
                      <a:pt x="8273" y="2197"/>
                    </a:cubicBezTo>
                    <a:lnTo>
                      <a:pt x="4313" y="2062"/>
                    </a:lnTo>
                    <a:lnTo>
                      <a:pt x="787" y="0"/>
                    </a:lnTo>
                    <a:close/>
                  </a:path>
                </a:pathLst>
              </a:custGeom>
              <a:solidFill>
                <a:srgbClr val="AF6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6134651" y="3536891"/>
                <a:ext cx="351265" cy="287887"/>
              </a:xfrm>
              <a:custGeom>
                <a:rect b="b" l="l" r="r" t="t"/>
                <a:pathLst>
                  <a:path extrusionOk="0" h="3802" w="4639">
                    <a:moveTo>
                      <a:pt x="2874" y="1"/>
                    </a:moveTo>
                    <a:cubicBezTo>
                      <a:pt x="2693" y="1"/>
                      <a:pt x="2495" y="35"/>
                      <a:pt x="2279" y="112"/>
                    </a:cubicBezTo>
                    <a:cubicBezTo>
                      <a:pt x="1" y="926"/>
                      <a:pt x="2035" y="3801"/>
                      <a:pt x="2035" y="3801"/>
                    </a:cubicBezTo>
                    <a:lnTo>
                      <a:pt x="4639" y="1875"/>
                    </a:lnTo>
                    <a:cubicBezTo>
                      <a:pt x="4639" y="1875"/>
                      <a:pt x="4218" y="1"/>
                      <a:pt x="2874" y="1"/>
                    </a:cubicBezTo>
                    <a:close/>
                  </a:path>
                </a:pathLst>
              </a:custGeom>
              <a:solidFill>
                <a:srgbClr val="B1C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5409653" y="4032842"/>
                <a:ext cx="1193347" cy="1358947"/>
              </a:xfrm>
              <a:custGeom>
                <a:rect b="b" l="l" r="r" t="t"/>
                <a:pathLst>
                  <a:path extrusionOk="0" h="17947" w="15760">
                    <a:moveTo>
                      <a:pt x="10069" y="0"/>
                    </a:moveTo>
                    <a:cubicBezTo>
                      <a:pt x="8504" y="0"/>
                      <a:pt x="7406" y="1591"/>
                      <a:pt x="7406" y="1591"/>
                    </a:cubicBezTo>
                    <a:cubicBezTo>
                      <a:pt x="7406" y="1591"/>
                      <a:pt x="6538" y="7965"/>
                      <a:pt x="4693" y="10894"/>
                    </a:cubicBezTo>
                    <a:cubicBezTo>
                      <a:pt x="3147" y="13308"/>
                      <a:pt x="1" y="15424"/>
                      <a:pt x="1" y="15424"/>
                    </a:cubicBezTo>
                    <a:lnTo>
                      <a:pt x="1194" y="17296"/>
                    </a:lnTo>
                    <a:cubicBezTo>
                      <a:pt x="1194" y="17296"/>
                      <a:pt x="5534" y="14746"/>
                      <a:pt x="7596" y="11898"/>
                    </a:cubicBezTo>
                    <a:cubicBezTo>
                      <a:pt x="10118" y="8453"/>
                      <a:pt x="10661" y="5741"/>
                      <a:pt x="10661" y="5741"/>
                    </a:cubicBezTo>
                    <a:cubicBezTo>
                      <a:pt x="10661" y="5741"/>
                      <a:pt x="12722" y="8399"/>
                      <a:pt x="13156" y="17892"/>
                    </a:cubicBezTo>
                    <a:lnTo>
                      <a:pt x="15489" y="17947"/>
                    </a:lnTo>
                    <a:cubicBezTo>
                      <a:pt x="15489" y="17947"/>
                      <a:pt x="15760" y="6799"/>
                      <a:pt x="13400" y="2649"/>
                    </a:cubicBezTo>
                    <a:cubicBezTo>
                      <a:pt x="12210" y="623"/>
                      <a:pt x="11048" y="0"/>
                      <a:pt x="100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6212716" y="4311407"/>
                <a:ext cx="273198" cy="1039333"/>
              </a:xfrm>
              <a:custGeom>
                <a:rect b="b" l="l" r="r" t="t"/>
                <a:pathLst>
                  <a:path extrusionOk="0" h="13726" w="3608">
                    <a:moveTo>
                      <a:pt x="678" y="0"/>
                    </a:moveTo>
                    <a:lnTo>
                      <a:pt x="0" y="2062"/>
                    </a:lnTo>
                    <a:cubicBezTo>
                      <a:pt x="0" y="2062"/>
                      <a:pt x="1872" y="5154"/>
                      <a:pt x="2442" y="13725"/>
                    </a:cubicBezTo>
                    <a:lnTo>
                      <a:pt x="3581" y="13725"/>
                    </a:lnTo>
                    <a:cubicBezTo>
                      <a:pt x="3608" y="13725"/>
                      <a:pt x="2848" y="2876"/>
                      <a:pt x="678" y="0"/>
                    </a:cubicBez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5865626" y="3461173"/>
                <a:ext cx="626507" cy="775221"/>
              </a:xfrm>
              <a:custGeom>
                <a:rect b="b" l="l" r="r" t="t"/>
                <a:pathLst>
                  <a:path extrusionOk="0" h="10238" w="8274">
                    <a:moveTo>
                      <a:pt x="4313" y="0"/>
                    </a:moveTo>
                    <a:cubicBezTo>
                      <a:pt x="4313" y="0"/>
                      <a:pt x="760" y="1329"/>
                      <a:pt x="217" y="2306"/>
                    </a:cubicBezTo>
                    <a:cubicBezTo>
                      <a:pt x="0" y="2685"/>
                      <a:pt x="1330" y="5940"/>
                      <a:pt x="1357" y="9141"/>
                    </a:cubicBezTo>
                    <a:cubicBezTo>
                      <a:pt x="2453" y="9872"/>
                      <a:pt x="4627" y="10237"/>
                      <a:pt x="6387" y="10237"/>
                    </a:cubicBezTo>
                    <a:cubicBezTo>
                      <a:pt x="6717" y="10237"/>
                      <a:pt x="7033" y="10224"/>
                      <a:pt x="7324" y="10199"/>
                    </a:cubicBezTo>
                    <a:cubicBezTo>
                      <a:pt x="8273" y="7324"/>
                      <a:pt x="8138" y="2767"/>
                      <a:pt x="7080" y="1465"/>
                    </a:cubicBezTo>
                    <a:cubicBezTo>
                      <a:pt x="6700" y="950"/>
                      <a:pt x="4313" y="0"/>
                      <a:pt x="4313" y="0"/>
                    </a:cubicBezTo>
                    <a:close/>
                  </a:path>
                </a:pathLst>
              </a:custGeom>
              <a:solidFill>
                <a:srgbClr val="CAD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6089448" y="3438306"/>
                <a:ext cx="250709" cy="167417"/>
              </a:xfrm>
              <a:custGeom>
                <a:rect b="b" l="l" r="r" t="t"/>
                <a:pathLst>
                  <a:path extrusionOk="0" h="2211" w="3311">
                    <a:moveTo>
                      <a:pt x="1465" y="0"/>
                    </a:moveTo>
                    <a:cubicBezTo>
                      <a:pt x="1068" y="0"/>
                      <a:pt x="580" y="126"/>
                      <a:pt x="1" y="492"/>
                    </a:cubicBezTo>
                    <a:cubicBezTo>
                      <a:pt x="1" y="492"/>
                      <a:pt x="1022" y="2211"/>
                      <a:pt x="2062" y="2211"/>
                    </a:cubicBezTo>
                    <a:cubicBezTo>
                      <a:pt x="2108" y="2211"/>
                      <a:pt x="2153" y="2208"/>
                      <a:pt x="2198" y="2201"/>
                    </a:cubicBezTo>
                    <a:cubicBezTo>
                      <a:pt x="3310" y="2038"/>
                      <a:pt x="2768" y="601"/>
                      <a:pt x="2768" y="601"/>
                    </a:cubicBezTo>
                    <a:cubicBezTo>
                      <a:pt x="2768" y="601"/>
                      <a:pt x="2333" y="0"/>
                      <a:pt x="1465" y="0"/>
                    </a:cubicBezTo>
                    <a:close/>
                  </a:path>
                </a:pathLst>
              </a:custGeom>
              <a:solidFill>
                <a:srgbClr val="B1C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6210672" y="3264004"/>
                <a:ext cx="139703" cy="57547"/>
              </a:xfrm>
              <a:custGeom>
                <a:rect b="b" l="l" r="r" t="t"/>
                <a:pathLst>
                  <a:path extrusionOk="0" h="760" w="1845">
                    <a:moveTo>
                      <a:pt x="0" y="0"/>
                    </a:moveTo>
                    <a:lnTo>
                      <a:pt x="0" y="0"/>
                    </a:lnTo>
                    <a:cubicBezTo>
                      <a:pt x="70" y="469"/>
                      <a:pt x="616" y="759"/>
                      <a:pt x="1121" y="759"/>
                    </a:cubicBezTo>
                    <a:cubicBezTo>
                      <a:pt x="1406" y="759"/>
                      <a:pt x="1678" y="667"/>
                      <a:pt x="1845" y="461"/>
                    </a:cubicBezTo>
                    <a:lnTo>
                      <a:pt x="1845" y="461"/>
                    </a:lnTo>
                    <a:cubicBezTo>
                      <a:pt x="1706" y="475"/>
                      <a:pt x="1577" y="481"/>
                      <a:pt x="1456" y="481"/>
                    </a:cubicBezTo>
                    <a:cubicBezTo>
                      <a:pt x="394" y="481"/>
                      <a:pt x="0" y="0"/>
                      <a:pt x="0" y="0"/>
                    </a:cubicBezTo>
                    <a:close/>
                  </a:path>
                </a:pathLst>
              </a:custGeom>
              <a:solidFill>
                <a:srgbClr val="FF7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5908785" y="2785392"/>
                <a:ext cx="694201" cy="564947"/>
              </a:xfrm>
              <a:custGeom>
                <a:rect b="b" l="l" r="r" t="t"/>
                <a:pathLst>
                  <a:path extrusionOk="0" h="7461" w="9168">
                    <a:moveTo>
                      <a:pt x="4887" y="0"/>
                    </a:moveTo>
                    <a:cubicBezTo>
                      <a:pt x="2853" y="0"/>
                      <a:pt x="1953" y="2117"/>
                      <a:pt x="1953" y="2117"/>
                    </a:cubicBezTo>
                    <a:cubicBezTo>
                      <a:pt x="1953" y="2117"/>
                      <a:pt x="1915" y="2115"/>
                      <a:pt x="1850" y="2115"/>
                    </a:cubicBezTo>
                    <a:cubicBezTo>
                      <a:pt x="1591" y="2115"/>
                      <a:pt x="901" y="2150"/>
                      <a:pt x="488" y="2497"/>
                    </a:cubicBezTo>
                    <a:cubicBezTo>
                      <a:pt x="0" y="2985"/>
                      <a:pt x="1031" y="5887"/>
                      <a:pt x="1356" y="6565"/>
                    </a:cubicBezTo>
                    <a:cubicBezTo>
                      <a:pt x="1766" y="7436"/>
                      <a:pt x="2732" y="7461"/>
                      <a:pt x="2839" y="7461"/>
                    </a:cubicBezTo>
                    <a:cubicBezTo>
                      <a:pt x="2845" y="7461"/>
                      <a:pt x="2848" y="7461"/>
                      <a:pt x="2848" y="7461"/>
                    </a:cubicBezTo>
                    <a:cubicBezTo>
                      <a:pt x="2848" y="7461"/>
                      <a:pt x="5154" y="5399"/>
                      <a:pt x="6537" y="4721"/>
                    </a:cubicBezTo>
                    <a:cubicBezTo>
                      <a:pt x="9168" y="2822"/>
                      <a:pt x="7052" y="83"/>
                      <a:pt x="4964" y="1"/>
                    </a:cubicBezTo>
                    <a:cubicBezTo>
                      <a:pt x="4938" y="1"/>
                      <a:pt x="4912" y="0"/>
                      <a:pt x="4887"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6042275" y="2896394"/>
                <a:ext cx="24685" cy="65801"/>
              </a:xfrm>
              <a:custGeom>
                <a:rect b="b" l="l" r="r" t="t"/>
                <a:pathLst>
                  <a:path extrusionOk="0" h="869" w="326">
                    <a:moveTo>
                      <a:pt x="217" y="0"/>
                    </a:moveTo>
                    <a:lnTo>
                      <a:pt x="217" y="0"/>
                    </a:lnTo>
                    <a:cubicBezTo>
                      <a:pt x="0" y="407"/>
                      <a:pt x="190" y="868"/>
                      <a:pt x="190" y="868"/>
                    </a:cubicBezTo>
                    <a:cubicBezTo>
                      <a:pt x="190" y="868"/>
                      <a:pt x="326" y="326"/>
                      <a:pt x="217"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6025845" y="2914869"/>
                <a:ext cx="41116" cy="53458"/>
              </a:xfrm>
              <a:custGeom>
                <a:rect b="b" l="l" r="r" t="t"/>
                <a:pathLst>
                  <a:path extrusionOk="0" h="706" w="543">
                    <a:moveTo>
                      <a:pt x="0" y="0"/>
                    </a:moveTo>
                    <a:cubicBezTo>
                      <a:pt x="0" y="570"/>
                      <a:pt x="543" y="705"/>
                      <a:pt x="543" y="705"/>
                    </a:cubicBezTo>
                    <a:cubicBezTo>
                      <a:pt x="543" y="705"/>
                      <a:pt x="326" y="163"/>
                      <a:pt x="0"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5977234" y="3050404"/>
                <a:ext cx="502554" cy="382765"/>
              </a:xfrm>
              <a:custGeom>
                <a:rect b="b" l="l" r="r" t="t"/>
                <a:pathLst>
                  <a:path extrusionOk="0" h="5055" w="6637">
                    <a:moveTo>
                      <a:pt x="2378" y="0"/>
                    </a:moveTo>
                    <a:lnTo>
                      <a:pt x="2378" y="0"/>
                    </a:lnTo>
                    <a:cubicBezTo>
                      <a:pt x="2898" y="1223"/>
                      <a:pt x="1921" y="1248"/>
                      <a:pt x="1841" y="1248"/>
                    </a:cubicBezTo>
                    <a:cubicBezTo>
                      <a:pt x="1837" y="1248"/>
                      <a:pt x="1836" y="1248"/>
                      <a:pt x="1836" y="1248"/>
                    </a:cubicBezTo>
                    <a:lnTo>
                      <a:pt x="1836" y="1248"/>
                    </a:lnTo>
                    <a:lnTo>
                      <a:pt x="2161" y="2794"/>
                    </a:lnTo>
                    <a:lnTo>
                      <a:pt x="1754" y="2794"/>
                    </a:lnTo>
                    <a:cubicBezTo>
                      <a:pt x="1754" y="2794"/>
                      <a:pt x="1207" y="1905"/>
                      <a:pt x="669" y="1905"/>
                    </a:cubicBezTo>
                    <a:cubicBezTo>
                      <a:pt x="530" y="1905"/>
                      <a:pt x="391" y="1965"/>
                      <a:pt x="262" y="2116"/>
                    </a:cubicBezTo>
                    <a:cubicBezTo>
                      <a:pt x="0" y="2422"/>
                      <a:pt x="142" y="3500"/>
                      <a:pt x="830" y="3500"/>
                    </a:cubicBezTo>
                    <a:cubicBezTo>
                      <a:pt x="996" y="3500"/>
                      <a:pt x="1195" y="3436"/>
                      <a:pt x="1429" y="3282"/>
                    </a:cubicBezTo>
                    <a:cubicBezTo>
                      <a:pt x="1429" y="3282"/>
                      <a:pt x="1700" y="4503"/>
                      <a:pt x="2622" y="4910"/>
                    </a:cubicBezTo>
                    <a:cubicBezTo>
                      <a:pt x="2855" y="5009"/>
                      <a:pt x="3181" y="5054"/>
                      <a:pt x="3544" y="5054"/>
                    </a:cubicBezTo>
                    <a:cubicBezTo>
                      <a:pt x="4577" y="5054"/>
                      <a:pt x="5908" y="4685"/>
                      <a:pt x="6230" y="4123"/>
                    </a:cubicBezTo>
                    <a:cubicBezTo>
                      <a:pt x="6636" y="3391"/>
                      <a:pt x="5633" y="190"/>
                      <a:pt x="5633" y="190"/>
                    </a:cubicBezTo>
                    <a:cubicBezTo>
                      <a:pt x="5633" y="190"/>
                      <a:pt x="5129" y="442"/>
                      <a:pt x="4305" y="442"/>
                    </a:cubicBezTo>
                    <a:cubicBezTo>
                      <a:pt x="3777" y="442"/>
                      <a:pt x="3119" y="339"/>
                      <a:pt x="2378" y="0"/>
                    </a:cubicBezTo>
                    <a:close/>
                  </a:path>
                </a:pathLst>
              </a:custGeom>
              <a:solidFill>
                <a:srgbClr val="AF6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6011458" y="3225766"/>
                <a:ext cx="55503" cy="61182"/>
              </a:xfrm>
              <a:custGeom>
                <a:rect b="b" l="l" r="r" t="t"/>
                <a:pathLst>
                  <a:path extrusionOk="0" h="808" w="733">
                    <a:moveTo>
                      <a:pt x="341" y="1"/>
                    </a:moveTo>
                    <a:cubicBezTo>
                      <a:pt x="317" y="1"/>
                      <a:pt x="294" y="6"/>
                      <a:pt x="271" y="17"/>
                    </a:cubicBezTo>
                    <a:cubicBezTo>
                      <a:pt x="0" y="126"/>
                      <a:pt x="27" y="695"/>
                      <a:pt x="353" y="804"/>
                    </a:cubicBezTo>
                    <a:cubicBezTo>
                      <a:pt x="371" y="807"/>
                      <a:pt x="389" y="808"/>
                      <a:pt x="406" y="808"/>
                    </a:cubicBezTo>
                    <a:cubicBezTo>
                      <a:pt x="708" y="808"/>
                      <a:pt x="733" y="370"/>
                      <a:pt x="733" y="370"/>
                    </a:cubicBezTo>
                    <a:cubicBezTo>
                      <a:pt x="733" y="370"/>
                      <a:pt x="537" y="1"/>
                      <a:pt x="341" y="1"/>
                    </a:cubicBezTo>
                    <a:close/>
                  </a:path>
                </a:pathLst>
              </a:custGeom>
              <a:solidFill>
                <a:srgbClr val="6834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6233236" y="3175641"/>
                <a:ext cx="41192" cy="47628"/>
              </a:xfrm>
              <a:custGeom>
                <a:rect b="b" l="l" r="r" t="t"/>
                <a:pathLst>
                  <a:path extrusionOk="0" h="629" w="544">
                    <a:moveTo>
                      <a:pt x="245" y="1"/>
                    </a:moveTo>
                    <a:cubicBezTo>
                      <a:pt x="109" y="1"/>
                      <a:pt x="1" y="164"/>
                      <a:pt x="55" y="354"/>
                    </a:cubicBezTo>
                    <a:cubicBezTo>
                      <a:pt x="55" y="502"/>
                      <a:pt x="168" y="628"/>
                      <a:pt x="270" y="628"/>
                    </a:cubicBezTo>
                    <a:cubicBezTo>
                      <a:pt x="280" y="628"/>
                      <a:pt x="290" y="627"/>
                      <a:pt x="299" y="625"/>
                    </a:cubicBezTo>
                    <a:cubicBezTo>
                      <a:pt x="435" y="625"/>
                      <a:pt x="543" y="435"/>
                      <a:pt x="516" y="272"/>
                    </a:cubicBezTo>
                    <a:cubicBezTo>
                      <a:pt x="489" y="109"/>
                      <a:pt x="353" y="1"/>
                      <a:pt x="24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6362638" y="3161331"/>
                <a:ext cx="41116" cy="45508"/>
              </a:xfrm>
              <a:custGeom>
                <a:rect b="b" l="l" r="r" t="t"/>
                <a:pathLst>
                  <a:path extrusionOk="0" h="601" w="543">
                    <a:moveTo>
                      <a:pt x="245" y="0"/>
                    </a:moveTo>
                    <a:cubicBezTo>
                      <a:pt x="109" y="0"/>
                      <a:pt x="0" y="163"/>
                      <a:pt x="28" y="326"/>
                    </a:cubicBezTo>
                    <a:cubicBezTo>
                      <a:pt x="28" y="474"/>
                      <a:pt x="141" y="600"/>
                      <a:pt x="264" y="600"/>
                    </a:cubicBezTo>
                    <a:cubicBezTo>
                      <a:pt x="275" y="600"/>
                      <a:pt x="287" y="599"/>
                      <a:pt x="299" y="597"/>
                    </a:cubicBezTo>
                    <a:cubicBezTo>
                      <a:pt x="434" y="597"/>
                      <a:pt x="543" y="434"/>
                      <a:pt x="516" y="271"/>
                    </a:cubicBezTo>
                    <a:cubicBezTo>
                      <a:pt x="462" y="81"/>
                      <a:pt x="326" y="0"/>
                      <a:pt x="245"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6210672" y="3128318"/>
                <a:ext cx="88365" cy="45356"/>
              </a:xfrm>
              <a:custGeom>
                <a:rect b="b" l="l" r="r" t="t"/>
                <a:pathLst>
                  <a:path extrusionOk="0" h="599" w="1167">
                    <a:moveTo>
                      <a:pt x="240" y="1"/>
                    </a:moveTo>
                    <a:cubicBezTo>
                      <a:pt x="155" y="1"/>
                      <a:pt x="95" y="9"/>
                      <a:pt x="82" y="29"/>
                    </a:cubicBezTo>
                    <a:cubicBezTo>
                      <a:pt x="0" y="56"/>
                      <a:pt x="82" y="219"/>
                      <a:pt x="136" y="246"/>
                    </a:cubicBezTo>
                    <a:cubicBezTo>
                      <a:pt x="217" y="328"/>
                      <a:pt x="950" y="599"/>
                      <a:pt x="1058" y="599"/>
                    </a:cubicBezTo>
                    <a:cubicBezTo>
                      <a:pt x="1112" y="572"/>
                      <a:pt x="1167" y="246"/>
                      <a:pt x="1085" y="165"/>
                    </a:cubicBezTo>
                    <a:cubicBezTo>
                      <a:pt x="1003" y="83"/>
                      <a:pt x="503" y="1"/>
                      <a:pt x="240"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6333865" y="3105830"/>
                <a:ext cx="67845" cy="55578"/>
              </a:xfrm>
              <a:custGeom>
                <a:rect b="b" l="l" r="r" t="t"/>
                <a:pathLst>
                  <a:path extrusionOk="0" h="734" w="896">
                    <a:moveTo>
                      <a:pt x="814" y="1"/>
                    </a:moveTo>
                    <a:cubicBezTo>
                      <a:pt x="706" y="1"/>
                      <a:pt x="28" y="326"/>
                      <a:pt x="28" y="381"/>
                    </a:cubicBezTo>
                    <a:cubicBezTo>
                      <a:pt x="1" y="489"/>
                      <a:pt x="109" y="733"/>
                      <a:pt x="163" y="733"/>
                    </a:cubicBezTo>
                    <a:cubicBezTo>
                      <a:pt x="245" y="733"/>
                      <a:pt x="814" y="272"/>
                      <a:pt x="842" y="218"/>
                    </a:cubicBezTo>
                    <a:cubicBezTo>
                      <a:pt x="896" y="136"/>
                      <a:pt x="896" y="1"/>
                      <a:pt x="814"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6313345" y="3167464"/>
                <a:ext cx="61712" cy="98436"/>
              </a:xfrm>
              <a:custGeom>
                <a:rect b="b" l="l" r="r" t="t"/>
                <a:pathLst>
                  <a:path extrusionOk="0" h="1300" w="815">
                    <a:moveTo>
                      <a:pt x="136" y="0"/>
                    </a:moveTo>
                    <a:cubicBezTo>
                      <a:pt x="0" y="55"/>
                      <a:pt x="55" y="1167"/>
                      <a:pt x="163" y="1275"/>
                    </a:cubicBezTo>
                    <a:cubicBezTo>
                      <a:pt x="186" y="1292"/>
                      <a:pt x="225" y="1300"/>
                      <a:pt x="274" y="1300"/>
                    </a:cubicBezTo>
                    <a:cubicBezTo>
                      <a:pt x="456" y="1300"/>
                      <a:pt x="766" y="1193"/>
                      <a:pt x="787" y="1085"/>
                    </a:cubicBezTo>
                    <a:cubicBezTo>
                      <a:pt x="814" y="950"/>
                      <a:pt x="299" y="0"/>
                      <a:pt x="136" y="0"/>
                    </a:cubicBezTo>
                    <a:close/>
                  </a:path>
                </a:pathLst>
              </a:custGeom>
              <a:solidFill>
                <a:srgbClr val="6834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6210672" y="3218725"/>
                <a:ext cx="244424" cy="185817"/>
              </a:xfrm>
              <a:custGeom>
                <a:rect b="b" l="l" r="r" t="t"/>
                <a:pathLst>
                  <a:path extrusionOk="0" h="2454" w="3228">
                    <a:moveTo>
                      <a:pt x="1873" y="0"/>
                    </a:moveTo>
                    <a:cubicBezTo>
                      <a:pt x="1863" y="0"/>
                      <a:pt x="1854" y="1"/>
                      <a:pt x="1845" y="2"/>
                    </a:cubicBezTo>
                    <a:cubicBezTo>
                      <a:pt x="1438" y="83"/>
                      <a:pt x="0" y="1059"/>
                      <a:pt x="27" y="1412"/>
                    </a:cubicBezTo>
                    <a:cubicBezTo>
                      <a:pt x="99" y="1818"/>
                      <a:pt x="254" y="2454"/>
                      <a:pt x="1250" y="2454"/>
                    </a:cubicBezTo>
                    <a:cubicBezTo>
                      <a:pt x="1387" y="2454"/>
                      <a:pt x="1539" y="2442"/>
                      <a:pt x="1709" y="2416"/>
                    </a:cubicBezTo>
                    <a:cubicBezTo>
                      <a:pt x="3065" y="2226"/>
                      <a:pt x="3228" y="1222"/>
                      <a:pt x="3065" y="734"/>
                    </a:cubicBezTo>
                    <a:cubicBezTo>
                      <a:pt x="2960" y="418"/>
                      <a:pt x="2191" y="0"/>
                      <a:pt x="18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6229147" y="3284523"/>
                <a:ext cx="215726" cy="74206"/>
              </a:xfrm>
              <a:custGeom>
                <a:rect b="b" l="l" r="r" t="t"/>
                <a:pathLst>
                  <a:path extrusionOk="0" h="980" w="2849">
                    <a:moveTo>
                      <a:pt x="2740" y="1"/>
                    </a:moveTo>
                    <a:cubicBezTo>
                      <a:pt x="2740" y="1"/>
                      <a:pt x="2371" y="615"/>
                      <a:pt x="1097" y="615"/>
                    </a:cubicBezTo>
                    <a:cubicBezTo>
                      <a:pt x="787" y="615"/>
                      <a:pt x="424" y="579"/>
                      <a:pt x="0" y="489"/>
                    </a:cubicBezTo>
                    <a:lnTo>
                      <a:pt x="0" y="489"/>
                    </a:lnTo>
                    <a:cubicBezTo>
                      <a:pt x="0" y="489"/>
                      <a:pt x="581" y="979"/>
                      <a:pt x="1342" y="979"/>
                    </a:cubicBezTo>
                    <a:cubicBezTo>
                      <a:pt x="1511" y="979"/>
                      <a:pt x="1689" y="955"/>
                      <a:pt x="1872" y="896"/>
                    </a:cubicBezTo>
                    <a:cubicBezTo>
                      <a:pt x="2848" y="597"/>
                      <a:pt x="2740" y="1"/>
                      <a:pt x="27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6259964" y="3264004"/>
                <a:ext cx="158179" cy="29076"/>
              </a:xfrm>
              <a:custGeom>
                <a:rect b="b" l="l" r="r" t="t"/>
                <a:pathLst>
                  <a:path extrusionOk="0" h="384" w="2089">
                    <a:moveTo>
                      <a:pt x="2089" y="0"/>
                    </a:moveTo>
                    <a:cubicBezTo>
                      <a:pt x="814" y="217"/>
                      <a:pt x="0" y="299"/>
                      <a:pt x="0" y="299"/>
                    </a:cubicBezTo>
                    <a:cubicBezTo>
                      <a:pt x="0" y="299"/>
                      <a:pt x="368" y="384"/>
                      <a:pt x="818" y="384"/>
                    </a:cubicBezTo>
                    <a:cubicBezTo>
                      <a:pt x="1250" y="384"/>
                      <a:pt x="1757" y="306"/>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7"/>
              <p:cNvSpPr/>
              <p:nvPr/>
            </p:nvSpPr>
            <p:spPr>
              <a:xfrm>
                <a:off x="6075137" y="3298910"/>
                <a:ext cx="152046" cy="48309"/>
              </a:xfrm>
              <a:custGeom>
                <a:rect b="b" l="l" r="r" t="t"/>
                <a:pathLst>
                  <a:path extrusionOk="0" h="638" w="2008">
                    <a:moveTo>
                      <a:pt x="136" y="0"/>
                    </a:moveTo>
                    <a:lnTo>
                      <a:pt x="0" y="82"/>
                    </a:lnTo>
                    <a:cubicBezTo>
                      <a:pt x="0" y="82"/>
                      <a:pt x="608" y="637"/>
                      <a:pt x="1392" y="637"/>
                    </a:cubicBezTo>
                    <a:cubicBezTo>
                      <a:pt x="1588" y="637"/>
                      <a:pt x="1796" y="603"/>
                      <a:pt x="2007" y="516"/>
                    </a:cubicBezTo>
                    <a:lnTo>
                      <a:pt x="1926" y="380"/>
                    </a:lnTo>
                    <a:cubicBezTo>
                      <a:pt x="1926" y="380"/>
                      <a:pt x="1744" y="485"/>
                      <a:pt x="1422" y="485"/>
                    </a:cubicBezTo>
                    <a:cubicBezTo>
                      <a:pt x="1111" y="485"/>
                      <a:pt x="669" y="387"/>
                      <a:pt x="1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7"/>
              <p:cNvSpPr/>
              <p:nvPr/>
            </p:nvSpPr>
            <p:spPr>
              <a:xfrm>
                <a:off x="6089448" y="3235761"/>
                <a:ext cx="193162" cy="28319"/>
              </a:xfrm>
              <a:custGeom>
                <a:rect b="b" l="l" r="r" t="t"/>
                <a:pathLst>
                  <a:path extrusionOk="0" h="374" w="2551">
                    <a:moveTo>
                      <a:pt x="509" y="1"/>
                    </a:moveTo>
                    <a:cubicBezTo>
                      <a:pt x="198" y="1"/>
                      <a:pt x="1" y="21"/>
                      <a:pt x="1" y="21"/>
                    </a:cubicBezTo>
                    <a:lnTo>
                      <a:pt x="82" y="102"/>
                    </a:lnTo>
                    <a:cubicBezTo>
                      <a:pt x="211" y="94"/>
                      <a:pt x="338" y="90"/>
                      <a:pt x="462" y="90"/>
                    </a:cubicBezTo>
                    <a:cubicBezTo>
                      <a:pt x="1538" y="90"/>
                      <a:pt x="2388" y="373"/>
                      <a:pt x="2388" y="373"/>
                    </a:cubicBezTo>
                    <a:lnTo>
                      <a:pt x="2551" y="319"/>
                    </a:lnTo>
                    <a:cubicBezTo>
                      <a:pt x="1799" y="52"/>
                      <a:pt x="1007" y="1"/>
                      <a:pt x="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6401632" y="3218800"/>
                <a:ext cx="47325" cy="30894"/>
              </a:xfrm>
              <a:custGeom>
                <a:rect b="b" l="l" r="r" t="t"/>
                <a:pathLst>
                  <a:path extrusionOk="0" h="408" w="625">
                    <a:moveTo>
                      <a:pt x="543" y="1"/>
                    </a:moveTo>
                    <a:lnTo>
                      <a:pt x="543" y="1"/>
                    </a:lnTo>
                    <a:cubicBezTo>
                      <a:pt x="408" y="190"/>
                      <a:pt x="1" y="353"/>
                      <a:pt x="1" y="353"/>
                    </a:cubicBezTo>
                    <a:lnTo>
                      <a:pt x="109" y="407"/>
                    </a:lnTo>
                    <a:cubicBezTo>
                      <a:pt x="408" y="353"/>
                      <a:pt x="625" y="82"/>
                      <a:pt x="5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6442747" y="3274226"/>
                <a:ext cx="18551" cy="24760"/>
              </a:xfrm>
              <a:custGeom>
                <a:rect b="b" l="l" r="r" t="t"/>
                <a:pathLst>
                  <a:path extrusionOk="0" h="327" w="245">
                    <a:moveTo>
                      <a:pt x="136" y="1"/>
                    </a:moveTo>
                    <a:lnTo>
                      <a:pt x="0" y="218"/>
                    </a:lnTo>
                    <a:lnTo>
                      <a:pt x="27" y="326"/>
                    </a:lnTo>
                    <a:cubicBezTo>
                      <a:pt x="244" y="82"/>
                      <a:pt x="136" y="1"/>
                      <a:pt x="1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6114132" y="3352291"/>
                <a:ext cx="176276" cy="223980"/>
              </a:xfrm>
              <a:custGeom>
                <a:rect b="b" l="l" r="r" t="t"/>
                <a:pathLst>
                  <a:path extrusionOk="0" h="2958" w="2328">
                    <a:moveTo>
                      <a:pt x="0" y="1"/>
                    </a:moveTo>
                    <a:lnTo>
                      <a:pt x="190" y="1954"/>
                    </a:lnTo>
                    <a:cubicBezTo>
                      <a:pt x="190" y="1954"/>
                      <a:pt x="1031" y="2930"/>
                      <a:pt x="1791" y="2957"/>
                    </a:cubicBezTo>
                    <a:cubicBezTo>
                      <a:pt x="1796" y="2957"/>
                      <a:pt x="1802" y="2958"/>
                      <a:pt x="1808" y="2958"/>
                    </a:cubicBezTo>
                    <a:cubicBezTo>
                      <a:pt x="2328" y="2958"/>
                      <a:pt x="2089" y="1737"/>
                      <a:pt x="2089" y="1737"/>
                    </a:cubicBezTo>
                    <a:lnTo>
                      <a:pt x="1763" y="516"/>
                    </a:lnTo>
                    <a:lnTo>
                      <a:pt x="0" y="1"/>
                    </a:lnTo>
                    <a:close/>
                  </a:path>
                </a:pathLst>
              </a:custGeom>
              <a:solidFill>
                <a:srgbClr val="AF6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5882056" y="3611246"/>
                <a:ext cx="720930" cy="438949"/>
              </a:xfrm>
              <a:custGeom>
                <a:rect b="b" l="l" r="r" t="t"/>
                <a:pathLst>
                  <a:path extrusionOk="0" h="5797" w="9521">
                    <a:moveTo>
                      <a:pt x="1761" y="0"/>
                    </a:moveTo>
                    <a:cubicBezTo>
                      <a:pt x="1530" y="0"/>
                      <a:pt x="1271" y="74"/>
                      <a:pt x="977" y="242"/>
                    </a:cubicBezTo>
                    <a:cubicBezTo>
                      <a:pt x="0" y="839"/>
                      <a:pt x="1248" y="4799"/>
                      <a:pt x="3608" y="5531"/>
                    </a:cubicBezTo>
                    <a:cubicBezTo>
                      <a:pt x="4209" y="5725"/>
                      <a:pt x="4887" y="5797"/>
                      <a:pt x="5564" y="5797"/>
                    </a:cubicBezTo>
                    <a:cubicBezTo>
                      <a:pt x="7546" y="5797"/>
                      <a:pt x="9521" y="5179"/>
                      <a:pt x="9521" y="5179"/>
                    </a:cubicBezTo>
                    <a:lnTo>
                      <a:pt x="9168" y="3416"/>
                    </a:lnTo>
                    <a:cubicBezTo>
                      <a:pt x="9168" y="3416"/>
                      <a:pt x="7750" y="3750"/>
                      <a:pt x="6412" y="3750"/>
                    </a:cubicBezTo>
                    <a:cubicBezTo>
                      <a:pt x="5560" y="3750"/>
                      <a:pt x="4741" y="3615"/>
                      <a:pt x="4340" y="3172"/>
                    </a:cubicBezTo>
                    <a:cubicBezTo>
                      <a:pt x="3446" y="2186"/>
                      <a:pt x="3017" y="0"/>
                      <a:pt x="1761" y="0"/>
                    </a:cubicBezTo>
                    <a:close/>
                  </a:path>
                </a:pathLst>
              </a:custGeom>
              <a:solidFill>
                <a:srgbClr val="AF6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5781427" y="3551277"/>
                <a:ext cx="388216" cy="318630"/>
              </a:xfrm>
              <a:custGeom>
                <a:rect b="b" l="l" r="r" t="t"/>
                <a:pathLst>
                  <a:path extrusionOk="0" h="4208" w="5127">
                    <a:moveTo>
                      <a:pt x="2494" y="1"/>
                    </a:moveTo>
                    <a:cubicBezTo>
                      <a:pt x="2293" y="1"/>
                      <a:pt x="2101" y="58"/>
                      <a:pt x="1926" y="194"/>
                    </a:cubicBezTo>
                    <a:cubicBezTo>
                      <a:pt x="0" y="1658"/>
                      <a:pt x="2008" y="4208"/>
                      <a:pt x="2008" y="4208"/>
                    </a:cubicBezTo>
                    <a:lnTo>
                      <a:pt x="5127" y="1957"/>
                    </a:lnTo>
                    <a:cubicBezTo>
                      <a:pt x="5127" y="1957"/>
                      <a:pt x="3665" y="1"/>
                      <a:pt x="2494" y="1"/>
                    </a:cubicBezTo>
                    <a:close/>
                  </a:path>
                </a:pathLst>
              </a:custGeom>
              <a:solidFill>
                <a:srgbClr val="B1C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6307894" y="3512510"/>
                <a:ext cx="773631" cy="1000261"/>
              </a:xfrm>
              <a:custGeom>
                <a:rect b="b" l="l" r="r" t="t"/>
                <a:pathLst>
                  <a:path extrusionOk="0" h="13210" w="10217">
                    <a:moveTo>
                      <a:pt x="3354" y="0"/>
                    </a:moveTo>
                    <a:lnTo>
                      <a:pt x="2622" y="1329"/>
                    </a:lnTo>
                    <a:lnTo>
                      <a:pt x="371" y="2197"/>
                    </a:lnTo>
                    <a:cubicBezTo>
                      <a:pt x="371" y="2187"/>
                      <a:pt x="371" y="2183"/>
                      <a:pt x="370" y="2183"/>
                    </a:cubicBezTo>
                    <a:lnTo>
                      <a:pt x="370" y="2183"/>
                    </a:lnTo>
                    <a:cubicBezTo>
                      <a:pt x="351" y="2183"/>
                      <a:pt x="1" y="11063"/>
                      <a:pt x="6202" y="13210"/>
                    </a:cubicBezTo>
                    <a:cubicBezTo>
                      <a:pt x="10217" y="8707"/>
                      <a:pt x="6474" y="814"/>
                      <a:pt x="6474" y="814"/>
                    </a:cubicBezTo>
                    <a:lnTo>
                      <a:pt x="6474" y="814"/>
                    </a:lnTo>
                    <a:lnTo>
                      <a:pt x="4548" y="868"/>
                    </a:lnTo>
                    <a:lnTo>
                      <a:pt x="3354" y="0"/>
                    </a:lnTo>
                    <a:close/>
                  </a:path>
                </a:pathLst>
              </a:custGeom>
              <a:solidFill>
                <a:srgbClr val="4D3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6372935" y="3572024"/>
                <a:ext cx="390261" cy="895540"/>
              </a:xfrm>
              <a:custGeom>
                <a:rect b="b" l="l" r="r" t="t"/>
                <a:pathLst>
                  <a:path extrusionOk="0" h="11827" w="5154">
                    <a:moveTo>
                      <a:pt x="2712" y="1"/>
                    </a:moveTo>
                    <a:lnTo>
                      <a:pt x="2089" y="1032"/>
                    </a:lnTo>
                    <a:lnTo>
                      <a:pt x="54" y="1845"/>
                    </a:lnTo>
                    <a:cubicBezTo>
                      <a:pt x="54" y="1845"/>
                      <a:pt x="0" y="9006"/>
                      <a:pt x="5154" y="11827"/>
                    </a:cubicBezTo>
                    <a:lnTo>
                      <a:pt x="2712" y="1"/>
                    </a:lnTo>
                    <a:close/>
                  </a:path>
                </a:pathLst>
              </a:custGeom>
              <a:solidFill>
                <a:srgbClr val="706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6578282" y="3567935"/>
                <a:ext cx="421079" cy="895540"/>
              </a:xfrm>
              <a:custGeom>
                <a:rect b="b" l="l" r="r" t="t"/>
                <a:pathLst>
                  <a:path extrusionOk="0" h="11827" w="5561">
                    <a:moveTo>
                      <a:pt x="0" y="1"/>
                    </a:moveTo>
                    <a:lnTo>
                      <a:pt x="2442" y="11827"/>
                    </a:lnTo>
                    <a:cubicBezTo>
                      <a:pt x="5561" y="7812"/>
                      <a:pt x="2631" y="625"/>
                      <a:pt x="2631" y="624"/>
                    </a:cubicBezTo>
                    <a:lnTo>
                      <a:pt x="2631" y="624"/>
                    </a:lnTo>
                    <a:lnTo>
                      <a:pt x="841" y="733"/>
                    </a:lnTo>
                    <a:lnTo>
                      <a:pt x="0" y="1"/>
                    </a:lnTo>
                    <a:close/>
                  </a:path>
                </a:pathLst>
              </a:custGeom>
              <a:solidFill>
                <a:srgbClr val="605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6627574" y="3804099"/>
                <a:ext cx="145912" cy="213682"/>
              </a:xfrm>
              <a:custGeom>
                <a:rect b="b" l="l" r="r" t="t"/>
                <a:pathLst>
                  <a:path extrusionOk="0" h="2822" w="1927">
                    <a:moveTo>
                      <a:pt x="0" y="1"/>
                    </a:moveTo>
                    <a:lnTo>
                      <a:pt x="597" y="2822"/>
                    </a:lnTo>
                    <a:lnTo>
                      <a:pt x="1818" y="2767"/>
                    </a:lnTo>
                    <a:lnTo>
                      <a:pt x="1926" y="136"/>
                    </a:lnTo>
                    <a:lnTo>
                      <a:pt x="1926" y="136"/>
                    </a:lnTo>
                    <a:lnTo>
                      <a:pt x="895" y="1032"/>
                    </a:lnTo>
                    <a:lnTo>
                      <a:pt x="0" y="1"/>
                    </a:lnTo>
                    <a:close/>
                  </a:path>
                </a:pathLst>
              </a:custGeom>
              <a:solidFill>
                <a:srgbClr val="4D3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6485830" y="3804099"/>
                <a:ext cx="187028" cy="244500"/>
              </a:xfrm>
              <a:custGeom>
                <a:rect b="b" l="l" r="r" t="t"/>
                <a:pathLst>
                  <a:path extrusionOk="0" h="3229" w="2470">
                    <a:moveTo>
                      <a:pt x="1872" y="1"/>
                    </a:moveTo>
                    <a:lnTo>
                      <a:pt x="1466" y="1357"/>
                    </a:lnTo>
                    <a:lnTo>
                      <a:pt x="1" y="815"/>
                    </a:lnTo>
                    <a:lnTo>
                      <a:pt x="1330" y="3229"/>
                    </a:lnTo>
                    <a:lnTo>
                      <a:pt x="2469" y="2822"/>
                    </a:lnTo>
                    <a:lnTo>
                      <a:pt x="1872" y="1"/>
                    </a:lnTo>
                    <a:close/>
                  </a:path>
                </a:pathLst>
              </a:custGeom>
              <a:solidFill>
                <a:srgbClr val="605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7077338" y="3701425"/>
                <a:ext cx="100708" cy="207549"/>
              </a:xfrm>
              <a:custGeom>
                <a:rect b="b" l="l" r="r" t="t"/>
                <a:pathLst>
                  <a:path extrusionOk="0" h="2741" w="1330">
                    <a:moveTo>
                      <a:pt x="868" y="1"/>
                    </a:moveTo>
                    <a:lnTo>
                      <a:pt x="1" y="163"/>
                    </a:lnTo>
                    <a:lnTo>
                      <a:pt x="462" y="2740"/>
                    </a:lnTo>
                    <a:lnTo>
                      <a:pt x="1330" y="2577"/>
                    </a:lnTo>
                    <a:lnTo>
                      <a:pt x="868" y="1"/>
                    </a:lnTo>
                    <a:close/>
                  </a:path>
                </a:pathLst>
              </a:custGeom>
              <a:solidFill>
                <a:srgbClr val="C97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6933550" y="3655843"/>
                <a:ext cx="349221" cy="107295"/>
              </a:xfrm>
              <a:custGeom>
                <a:rect b="b" l="l" r="r" t="t"/>
                <a:pathLst>
                  <a:path extrusionOk="0" h="1417" w="4612">
                    <a:moveTo>
                      <a:pt x="4329" y="1"/>
                    </a:moveTo>
                    <a:cubicBezTo>
                      <a:pt x="4315" y="1"/>
                      <a:pt x="4301" y="2"/>
                      <a:pt x="4286" y="6"/>
                    </a:cubicBezTo>
                    <a:lnTo>
                      <a:pt x="218" y="711"/>
                    </a:lnTo>
                    <a:cubicBezTo>
                      <a:pt x="109" y="738"/>
                      <a:pt x="1" y="847"/>
                      <a:pt x="55" y="955"/>
                    </a:cubicBezTo>
                    <a:lnTo>
                      <a:pt x="136" y="1416"/>
                    </a:lnTo>
                    <a:lnTo>
                      <a:pt x="4612" y="657"/>
                    </a:lnTo>
                    <a:lnTo>
                      <a:pt x="4531" y="169"/>
                    </a:lnTo>
                    <a:cubicBezTo>
                      <a:pt x="4507" y="74"/>
                      <a:pt x="4422" y="1"/>
                      <a:pt x="4329" y="1"/>
                    </a:cubicBezTo>
                    <a:close/>
                  </a:path>
                </a:pathLst>
              </a:custGeom>
              <a:solidFill>
                <a:srgbClr val="FFC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7030090" y="3591559"/>
                <a:ext cx="145912" cy="137129"/>
              </a:xfrm>
              <a:custGeom>
                <a:rect b="b" l="l" r="r" t="t"/>
                <a:pathLst>
                  <a:path extrusionOk="0" h="1811" w="1927">
                    <a:moveTo>
                      <a:pt x="967" y="1"/>
                    </a:moveTo>
                    <a:cubicBezTo>
                      <a:pt x="916" y="1"/>
                      <a:pt x="865" y="5"/>
                      <a:pt x="814" y="14"/>
                    </a:cubicBezTo>
                    <a:cubicBezTo>
                      <a:pt x="299" y="95"/>
                      <a:pt x="1" y="584"/>
                      <a:pt x="55" y="1045"/>
                    </a:cubicBezTo>
                    <a:cubicBezTo>
                      <a:pt x="155" y="1520"/>
                      <a:pt x="555" y="1811"/>
                      <a:pt x="999" y="1811"/>
                    </a:cubicBezTo>
                    <a:cubicBezTo>
                      <a:pt x="1037" y="1811"/>
                      <a:pt x="1075" y="1809"/>
                      <a:pt x="1113" y="1804"/>
                    </a:cubicBezTo>
                    <a:cubicBezTo>
                      <a:pt x="1601" y="1723"/>
                      <a:pt x="1926" y="1262"/>
                      <a:pt x="1872" y="746"/>
                    </a:cubicBezTo>
                    <a:cubicBezTo>
                      <a:pt x="1776" y="288"/>
                      <a:pt x="1378" y="1"/>
                      <a:pt x="967" y="1"/>
                    </a:cubicBezTo>
                    <a:close/>
                  </a:path>
                </a:pathLst>
              </a:custGeom>
              <a:solidFill>
                <a:srgbClr val="FFC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7064996" y="3627298"/>
                <a:ext cx="72010" cy="68299"/>
              </a:xfrm>
              <a:custGeom>
                <a:rect b="b" l="l" r="r" t="t"/>
                <a:pathLst>
                  <a:path extrusionOk="0" h="902" w="951">
                    <a:moveTo>
                      <a:pt x="461" y="0"/>
                    </a:moveTo>
                    <a:cubicBezTo>
                      <a:pt x="443" y="0"/>
                      <a:pt x="425" y="1"/>
                      <a:pt x="408" y="3"/>
                    </a:cubicBezTo>
                    <a:cubicBezTo>
                      <a:pt x="164" y="30"/>
                      <a:pt x="1" y="274"/>
                      <a:pt x="55" y="519"/>
                    </a:cubicBezTo>
                    <a:cubicBezTo>
                      <a:pt x="80" y="745"/>
                      <a:pt x="268" y="901"/>
                      <a:pt x="490" y="901"/>
                    </a:cubicBezTo>
                    <a:cubicBezTo>
                      <a:pt x="508" y="901"/>
                      <a:pt x="525" y="900"/>
                      <a:pt x="543" y="898"/>
                    </a:cubicBezTo>
                    <a:cubicBezTo>
                      <a:pt x="787" y="817"/>
                      <a:pt x="950" y="627"/>
                      <a:pt x="923" y="383"/>
                    </a:cubicBezTo>
                    <a:cubicBezTo>
                      <a:pt x="898" y="157"/>
                      <a:pt x="686" y="0"/>
                      <a:pt x="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7085591" y="3884208"/>
                <a:ext cx="119183" cy="51414"/>
              </a:xfrm>
              <a:custGeom>
                <a:rect b="b" l="l" r="r" t="t"/>
                <a:pathLst>
                  <a:path extrusionOk="0" h="679" w="1574">
                    <a:moveTo>
                      <a:pt x="1329" y="1"/>
                    </a:moveTo>
                    <a:lnTo>
                      <a:pt x="136" y="218"/>
                    </a:lnTo>
                    <a:cubicBezTo>
                      <a:pt x="27" y="245"/>
                      <a:pt x="0" y="299"/>
                      <a:pt x="0" y="408"/>
                    </a:cubicBezTo>
                    <a:lnTo>
                      <a:pt x="27" y="543"/>
                    </a:lnTo>
                    <a:cubicBezTo>
                      <a:pt x="81" y="652"/>
                      <a:pt x="136" y="679"/>
                      <a:pt x="244" y="679"/>
                    </a:cubicBezTo>
                    <a:lnTo>
                      <a:pt x="1438" y="489"/>
                    </a:lnTo>
                    <a:cubicBezTo>
                      <a:pt x="1492" y="435"/>
                      <a:pt x="1573" y="380"/>
                      <a:pt x="1573" y="272"/>
                    </a:cubicBezTo>
                    <a:lnTo>
                      <a:pt x="1519" y="136"/>
                    </a:lnTo>
                    <a:cubicBezTo>
                      <a:pt x="1492" y="28"/>
                      <a:pt x="1438" y="1"/>
                      <a:pt x="1329" y="1"/>
                    </a:cubicBezTo>
                    <a:close/>
                  </a:path>
                </a:pathLst>
              </a:custGeom>
              <a:solidFill>
                <a:srgbClr val="EE8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7"/>
              <p:cNvSpPr/>
              <p:nvPr/>
            </p:nvSpPr>
            <p:spPr>
              <a:xfrm>
                <a:off x="6939759" y="3682950"/>
                <a:ext cx="343012" cy="82232"/>
              </a:xfrm>
              <a:custGeom>
                <a:rect b="b" l="l" r="r" t="t"/>
                <a:pathLst>
                  <a:path extrusionOk="0" h="1086" w="4530">
                    <a:moveTo>
                      <a:pt x="4476" y="1"/>
                    </a:moveTo>
                    <a:lnTo>
                      <a:pt x="0" y="787"/>
                    </a:lnTo>
                    <a:lnTo>
                      <a:pt x="54" y="1086"/>
                    </a:lnTo>
                    <a:lnTo>
                      <a:pt x="4530" y="299"/>
                    </a:lnTo>
                    <a:lnTo>
                      <a:pt x="4476" y="1"/>
                    </a:lnTo>
                    <a:close/>
                  </a:path>
                </a:pathLst>
              </a:custGeom>
              <a:solidFill>
                <a:srgbClr val="EE8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7"/>
              <p:cNvSpPr/>
              <p:nvPr/>
            </p:nvSpPr>
            <p:spPr>
              <a:xfrm>
                <a:off x="7087651" y="3740502"/>
                <a:ext cx="105486" cy="118394"/>
              </a:xfrm>
              <a:custGeom>
                <a:rect b="b" l="l" r="r" t="t"/>
                <a:pathLst>
                  <a:path extrusionOk="0" h="1623" w="842">
                    <a:moveTo>
                      <a:pt x="543" y="0"/>
                    </a:moveTo>
                    <a:cubicBezTo>
                      <a:pt x="543" y="0"/>
                      <a:pt x="0" y="136"/>
                      <a:pt x="27" y="353"/>
                    </a:cubicBezTo>
                    <a:cubicBezTo>
                      <a:pt x="70" y="500"/>
                      <a:pt x="260" y="517"/>
                      <a:pt x="342" y="517"/>
                    </a:cubicBezTo>
                    <a:cubicBezTo>
                      <a:pt x="365" y="517"/>
                      <a:pt x="380" y="515"/>
                      <a:pt x="380" y="515"/>
                    </a:cubicBezTo>
                    <a:lnTo>
                      <a:pt x="380" y="515"/>
                    </a:lnTo>
                    <a:cubicBezTo>
                      <a:pt x="380" y="515"/>
                      <a:pt x="136" y="705"/>
                      <a:pt x="217" y="841"/>
                    </a:cubicBezTo>
                    <a:cubicBezTo>
                      <a:pt x="242" y="903"/>
                      <a:pt x="312" y="919"/>
                      <a:pt x="380" y="919"/>
                    </a:cubicBezTo>
                    <a:cubicBezTo>
                      <a:pt x="462" y="919"/>
                      <a:pt x="543" y="895"/>
                      <a:pt x="543" y="895"/>
                    </a:cubicBezTo>
                    <a:lnTo>
                      <a:pt x="543" y="895"/>
                    </a:lnTo>
                    <a:cubicBezTo>
                      <a:pt x="543" y="895"/>
                      <a:pt x="353" y="977"/>
                      <a:pt x="353" y="1166"/>
                    </a:cubicBezTo>
                    <a:cubicBezTo>
                      <a:pt x="353" y="1228"/>
                      <a:pt x="409" y="1245"/>
                      <a:pt x="470" y="1245"/>
                    </a:cubicBezTo>
                    <a:cubicBezTo>
                      <a:pt x="543" y="1245"/>
                      <a:pt x="624" y="1221"/>
                      <a:pt x="624" y="1221"/>
                    </a:cubicBezTo>
                    <a:lnTo>
                      <a:pt x="624" y="1221"/>
                    </a:lnTo>
                    <a:cubicBezTo>
                      <a:pt x="624" y="1221"/>
                      <a:pt x="407" y="1438"/>
                      <a:pt x="516" y="1573"/>
                    </a:cubicBezTo>
                    <a:cubicBezTo>
                      <a:pt x="544" y="1609"/>
                      <a:pt x="580" y="1622"/>
                      <a:pt x="618" y="1622"/>
                    </a:cubicBezTo>
                    <a:cubicBezTo>
                      <a:pt x="723" y="1622"/>
                      <a:pt x="841" y="1519"/>
                      <a:pt x="841" y="1519"/>
                    </a:cubicBezTo>
                    <a:lnTo>
                      <a:pt x="543" y="0"/>
                    </a:lnTo>
                    <a:close/>
                  </a:path>
                </a:pathLst>
              </a:custGeom>
              <a:solidFill>
                <a:srgbClr val="AF6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5304935" y="5231454"/>
                <a:ext cx="215726" cy="283496"/>
              </a:xfrm>
              <a:custGeom>
                <a:rect b="b" l="l" r="r" t="t"/>
                <a:pathLst>
                  <a:path extrusionOk="0" h="3744" w="2849">
                    <a:moveTo>
                      <a:pt x="977" y="1"/>
                    </a:moveTo>
                    <a:lnTo>
                      <a:pt x="1" y="787"/>
                    </a:lnTo>
                    <a:lnTo>
                      <a:pt x="1384" y="3744"/>
                    </a:lnTo>
                    <a:lnTo>
                      <a:pt x="2496" y="3744"/>
                    </a:lnTo>
                    <a:cubicBezTo>
                      <a:pt x="2713" y="3744"/>
                      <a:pt x="2849" y="3581"/>
                      <a:pt x="2849" y="3391"/>
                    </a:cubicBezTo>
                    <a:lnTo>
                      <a:pt x="2035" y="2985"/>
                    </a:lnTo>
                    <a:lnTo>
                      <a:pt x="1818" y="1466"/>
                    </a:lnTo>
                    <a:lnTo>
                      <a:pt x="977" y="1"/>
                    </a:lnTo>
                    <a:close/>
                  </a:path>
                </a:pathLst>
              </a:custGeom>
              <a:solidFill>
                <a:srgbClr val="4824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6407841" y="5426578"/>
                <a:ext cx="306060" cy="88365"/>
              </a:xfrm>
              <a:custGeom>
                <a:rect b="b" l="l" r="r" t="t"/>
                <a:pathLst>
                  <a:path extrusionOk="0" h="1167" w="4042">
                    <a:moveTo>
                      <a:pt x="0" y="1"/>
                    </a:moveTo>
                    <a:lnTo>
                      <a:pt x="0" y="1167"/>
                    </a:lnTo>
                    <a:lnTo>
                      <a:pt x="3580" y="1167"/>
                    </a:lnTo>
                    <a:cubicBezTo>
                      <a:pt x="3852" y="1167"/>
                      <a:pt x="4042" y="950"/>
                      <a:pt x="4042" y="679"/>
                    </a:cubicBezTo>
                    <a:lnTo>
                      <a:pt x="1736" y="1"/>
                    </a:lnTo>
                    <a:close/>
                  </a:path>
                </a:pathLst>
              </a:custGeom>
              <a:solidFill>
                <a:srgbClr val="4824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7"/>
              <p:cNvSpPr/>
              <p:nvPr/>
            </p:nvSpPr>
            <p:spPr>
              <a:xfrm>
                <a:off x="5395342" y="5149300"/>
                <a:ext cx="156135" cy="215726"/>
              </a:xfrm>
              <a:custGeom>
                <a:rect b="b" l="l" r="r" t="t"/>
                <a:pathLst>
                  <a:path extrusionOk="0" h="2849" w="2062">
                    <a:moveTo>
                      <a:pt x="624" y="1"/>
                    </a:moveTo>
                    <a:lnTo>
                      <a:pt x="0" y="381"/>
                    </a:lnTo>
                    <a:lnTo>
                      <a:pt x="1492" y="2849"/>
                    </a:lnTo>
                    <a:lnTo>
                      <a:pt x="2061" y="2442"/>
                    </a:lnTo>
                    <a:lnTo>
                      <a:pt x="624" y="1"/>
                    </a:lnTo>
                    <a:close/>
                  </a:path>
                </a:pathLst>
              </a:custGeom>
              <a:solidFill>
                <a:srgbClr val="4435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7"/>
              <p:cNvSpPr/>
              <p:nvPr/>
            </p:nvSpPr>
            <p:spPr>
              <a:xfrm>
                <a:off x="6377024" y="5340336"/>
                <a:ext cx="223904" cy="47325"/>
              </a:xfrm>
              <a:custGeom>
                <a:rect b="b" l="l" r="r" t="t"/>
                <a:pathLst>
                  <a:path extrusionOk="0" h="625" w="2957">
                    <a:moveTo>
                      <a:pt x="0" y="0"/>
                    </a:moveTo>
                    <a:lnTo>
                      <a:pt x="0" y="624"/>
                    </a:lnTo>
                    <a:lnTo>
                      <a:pt x="2957" y="624"/>
                    </a:lnTo>
                    <a:lnTo>
                      <a:pt x="2957" y="0"/>
                    </a:lnTo>
                    <a:close/>
                  </a:path>
                </a:pathLst>
              </a:custGeom>
              <a:solidFill>
                <a:srgbClr val="4435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5904620" y="3623360"/>
                <a:ext cx="100708" cy="86397"/>
              </a:xfrm>
              <a:custGeom>
                <a:rect b="b" l="l" r="r" t="t"/>
                <a:pathLst>
                  <a:path extrusionOk="0" h="1141" w="1330">
                    <a:moveTo>
                      <a:pt x="1004" y="1"/>
                    </a:moveTo>
                    <a:lnTo>
                      <a:pt x="1" y="760"/>
                    </a:lnTo>
                    <a:lnTo>
                      <a:pt x="353" y="1140"/>
                    </a:lnTo>
                    <a:lnTo>
                      <a:pt x="1330" y="326"/>
                    </a:lnTo>
                    <a:lnTo>
                      <a:pt x="10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5943691" y="3666519"/>
                <a:ext cx="100708" cy="84276"/>
              </a:xfrm>
              <a:custGeom>
                <a:rect b="b" l="l" r="r" t="t"/>
                <a:pathLst>
                  <a:path extrusionOk="0" h="1113" w="1330">
                    <a:moveTo>
                      <a:pt x="977" y="1"/>
                    </a:moveTo>
                    <a:lnTo>
                      <a:pt x="0" y="787"/>
                    </a:lnTo>
                    <a:lnTo>
                      <a:pt x="353" y="1113"/>
                    </a:lnTo>
                    <a:lnTo>
                      <a:pt x="1329" y="326"/>
                    </a:lnTo>
                    <a:lnTo>
                      <a:pt x="9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4" name="Google Shape;1804;p37"/>
            <p:cNvSpPr/>
            <p:nvPr/>
          </p:nvSpPr>
          <p:spPr>
            <a:xfrm>
              <a:off x="7515225" y="3153975"/>
              <a:ext cx="144650" cy="116075"/>
            </a:xfrm>
            <a:custGeom>
              <a:rect b="b" l="l" r="r" t="t"/>
              <a:pathLst>
                <a:path extrusionOk="0" h="4643" w="5786">
                  <a:moveTo>
                    <a:pt x="0" y="4286"/>
                  </a:moveTo>
                  <a:lnTo>
                    <a:pt x="5786" y="0"/>
                  </a:lnTo>
                  <a:lnTo>
                    <a:pt x="1357" y="4643"/>
                  </a:lnTo>
                  <a:close/>
                </a:path>
              </a:pathLst>
            </a:custGeom>
            <a:solidFill>
              <a:srgbClr val="AF6A4F"/>
            </a:solidFill>
            <a:ln>
              <a:noFill/>
            </a:ln>
          </p:spPr>
        </p:sp>
      </p:grpSp>
      <p:sp>
        <p:nvSpPr>
          <p:cNvPr id="1805" name="Google Shape;1805;p37"/>
          <p:cNvSpPr/>
          <p:nvPr/>
        </p:nvSpPr>
        <p:spPr>
          <a:xfrm>
            <a:off x="7490825" y="3481400"/>
            <a:ext cx="115475" cy="86900"/>
          </a:xfrm>
          <a:custGeom>
            <a:rect b="b" l="l" r="r" t="t"/>
            <a:pathLst>
              <a:path extrusionOk="0" h="3476" w="4619">
                <a:moveTo>
                  <a:pt x="452" y="1833"/>
                </a:moveTo>
                <a:lnTo>
                  <a:pt x="4619" y="0"/>
                </a:lnTo>
                <a:lnTo>
                  <a:pt x="0" y="3476"/>
                </a:lnTo>
                <a:close/>
              </a:path>
            </a:pathLst>
          </a:custGeom>
          <a:solidFill>
            <a:srgbClr val="FFB699"/>
          </a:solid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03" name="Shape 903"/>
        <p:cNvGrpSpPr/>
        <p:nvPr/>
      </p:nvGrpSpPr>
      <p:grpSpPr>
        <a:xfrm>
          <a:off x="0" y="0"/>
          <a:ext cx="0" cy="0"/>
          <a:chOff x="0" y="0"/>
          <a:chExt cx="0" cy="0"/>
        </a:xfrm>
      </p:grpSpPr>
      <p:sp>
        <p:nvSpPr>
          <p:cNvPr id="904" name="Google Shape;904;p29"/>
          <p:cNvSpPr txBox="1"/>
          <p:nvPr>
            <p:ph idx="1" type="body"/>
          </p:nvPr>
        </p:nvSpPr>
        <p:spPr>
          <a:xfrm>
            <a:off x="526625" y="938400"/>
            <a:ext cx="8520600" cy="37443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chemeClr val="dk2"/>
              </a:buClr>
              <a:buSzPts val="2000"/>
              <a:buAutoNum type="arabicPeriod"/>
            </a:pPr>
            <a:r>
              <a:rPr b="1" lang="en" sz="2000"/>
              <a:t>Whom this course is </a:t>
            </a:r>
            <a:r>
              <a:rPr b="1" lang="en" sz="2000"/>
              <a:t>intended</a:t>
            </a:r>
            <a:r>
              <a:rPr b="1" lang="en" sz="2000"/>
              <a:t> for?</a:t>
            </a:r>
            <a:endParaRPr b="1" sz="2000"/>
          </a:p>
          <a:p>
            <a:pPr indent="-355600" lvl="0" marL="457200" rtl="0" algn="l">
              <a:spcBef>
                <a:spcPts val="0"/>
              </a:spcBef>
              <a:spcAft>
                <a:spcPts val="0"/>
              </a:spcAft>
              <a:buSzPts val="2000"/>
              <a:buAutoNum type="arabicPeriod"/>
            </a:pPr>
            <a:r>
              <a:rPr b="1" lang="en" sz="2000"/>
              <a:t>Tools, IDE, and Datasets</a:t>
            </a:r>
            <a:endParaRPr b="1" sz="2000"/>
          </a:p>
          <a:p>
            <a:pPr indent="-355600" lvl="0" marL="457200" rtl="0" algn="l">
              <a:spcBef>
                <a:spcPts val="0"/>
              </a:spcBef>
              <a:spcAft>
                <a:spcPts val="0"/>
              </a:spcAft>
              <a:buSzPts val="2000"/>
              <a:buAutoNum type="arabicPeriod"/>
            </a:pPr>
            <a:r>
              <a:rPr b="1" lang="en" sz="2000"/>
              <a:t>Introduction to biostatistics</a:t>
            </a:r>
            <a:endParaRPr b="1" sz="2000"/>
          </a:p>
          <a:p>
            <a:pPr indent="-355600" lvl="0" marL="457200" rtl="0" algn="l">
              <a:spcBef>
                <a:spcPts val="0"/>
              </a:spcBef>
              <a:spcAft>
                <a:spcPts val="0"/>
              </a:spcAft>
              <a:buSzPts val="2000"/>
              <a:buAutoNum type="arabicPeriod"/>
            </a:pPr>
            <a:r>
              <a:rPr b="1" lang="en" sz="2000"/>
              <a:t>Calculating i</a:t>
            </a:r>
            <a:r>
              <a:rPr b="1" lang="en" sz="2000"/>
              <a:t>nfectious disease transmission</a:t>
            </a:r>
            <a:endParaRPr b="1" sz="2000"/>
          </a:p>
          <a:p>
            <a:pPr indent="-355600" lvl="0" marL="457200" rtl="0" algn="l">
              <a:spcBef>
                <a:spcPts val="0"/>
              </a:spcBef>
              <a:spcAft>
                <a:spcPts val="0"/>
              </a:spcAft>
              <a:buSzPts val="2000"/>
              <a:buAutoNum type="arabicPeriod"/>
            </a:pPr>
            <a:r>
              <a:rPr b="1" lang="en" sz="2000"/>
              <a:t>Factors that accelerate the spread of infectious diseases</a:t>
            </a:r>
            <a:endParaRPr b="1" sz="2000"/>
          </a:p>
          <a:p>
            <a:pPr indent="-355600" lvl="0" marL="457200" rtl="0" algn="l">
              <a:spcBef>
                <a:spcPts val="0"/>
              </a:spcBef>
              <a:spcAft>
                <a:spcPts val="0"/>
              </a:spcAft>
              <a:buSzPts val="2000"/>
              <a:buAutoNum type="arabicPeriod"/>
            </a:pPr>
            <a:r>
              <a:rPr b="1" lang="en" sz="2000"/>
              <a:t>Setting up all required tools</a:t>
            </a:r>
            <a:endParaRPr b="1" sz="2000"/>
          </a:p>
          <a:p>
            <a:pPr indent="-355600" lvl="0" marL="457200" rtl="0" algn="l">
              <a:spcBef>
                <a:spcPts val="0"/>
              </a:spcBef>
              <a:spcAft>
                <a:spcPts val="0"/>
              </a:spcAft>
              <a:buSzPts val="2000"/>
              <a:buAutoNum type="arabicPeriod"/>
            </a:pPr>
            <a:r>
              <a:rPr b="1" lang="en" sz="2000"/>
              <a:t>Cleaning dataset: removing missing values &amp; duplicates</a:t>
            </a:r>
            <a:endParaRPr b="1" sz="2000"/>
          </a:p>
          <a:p>
            <a:pPr indent="-355600" lvl="0" marL="457200" rtl="0" algn="l">
              <a:spcBef>
                <a:spcPts val="0"/>
              </a:spcBef>
              <a:spcAft>
                <a:spcPts val="0"/>
              </a:spcAft>
              <a:buSzPts val="2000"/>
              <a:buAutoNum type="arabicPeriod"/>
            </a:pPr>
            <a:r>
              <a:rPr b="1" lang="en" sz="2000"/>
              <a:t>Exploratory Data Analysis</a:t>
            </a:r>
            <a:endParaRPr b="1" sz="2000"/>
          </a:p>
          <a:p>
            <a:pPr indent="-355600" lvl="0" marL="457200" rtl="0" algn="l">
              <a:spcBef>
                <a:spcPts val="0"/>
              </a:spcBef>
              <a:spcAft>
                <a:spcPts val="0"/>
              </a:spcAft>
              <a:buSzPts val="2000"/>
              <a:buAutoNum type="arabicPeriod"/>
            </a:pPr>
            <a:r>
              <a:rPr b="1" lang="en" sz="2000"/>
              <a:t>Infectious diseases data analysis with time series</a:t>
            </a:r>
            <a:endParaRPr b="1" sz="2000"/>
          </a:p>
          <a:p>
            <a:pPr indent="-355600" lvl="0" marL="457200" rtl="0" algn="l">
              <a:spcBef>
                <a:spcPts val="0"/>
              </a:spcBef>
              <a:spcAft>
                <a:spcPts val="0"/>
              </a:spcAft>
              <a:buSzPts val="2000"/>
              <a:buAutoNum type="arabicPeriod"/>
            </a:pPr>
            <a:r>
              <a:rPr b="1" lang="en" sz="2000"/>
              <a:t>Conclusion &amp; summary</a:t>
            </a:r>
            <a:endParaRPr b="1" sz="2000"/>
          </a:p>
        </p:txBody>
      </p:sp>
      <p:sp>
        <p:nvSpPr>
          <p:cNvPr id="905" name="Google Shape;905;p29"/>
          <p:cNvSpPr txBox="1"/>
          <p:nvPr>
            <p:ph type="title"/>
          </p:nvPr>
        </p:nvSpPr>
        <p:spPr>
          <a:xfrm>
            <a:off x="311700" y="362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Table of Contents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grpSp>
        <p:nvGrpSpPr>
          <p:cNvPr id="910" name="Google Shape;910;p30"/>
          <p:cNvGrpSpPr/>
          <p:nvPr/>
        </p:nvGrpSpPr>
        <p:grpSpPr>
          <a:xfrm>
            <a:off x="6117899" y="1172593"/>
            <a:ext cx="2164441" cy="2164441"/>
            <a:chOff x="5925375" y="980100"/>
            <a:chExt cx="2549400" cy="2549400"/>
          </a:xfrm>
        </p:grpSpPr>
        <p:sp>
          <p:nvSpPr>
            <p:cNvPr id="911" name="Google Shape;911;p30"/>
            <p:cNvSpPr/>
            <p:nvPr/>
          </p:nvSpPr>
          <p:spPr>
            <a:xfrm flipH="1">
              <a:off x="5925375" y="980100"/>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flipH="1">
              <a:off x="6136112" y="1423797"/>
              <a:ext cx="2105700" cy="2105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30"/>
          <p:cNvGrpSpPr/>
          <p:nvPr/>
        </p:nvGrpSpPr>
        <p:grpSpPr>
          <a:xfrm>
            <a:off x="3489763" y="1172571"/>
            <a:ext cx="2164441" cy="2164441"/>
            <a:chOff x="3297300" y="980100"/>
            <a:chExt cx="2549400" cy="2549400"/>
          </a:xfrm>
        </p:grpSpPr>
        <p:sp>
          <p:nvSpPr>
            <p:cNvPr id="914" name="Google Shape;914;p30"/>
            <p:cNvSpPr/>
            <p:nvPr/>
          </p:nvSpPr>
          <p:spPr>
            <a:xfrm rot="10800000">
              <a:off x="3297300" y="980100"/>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0"/>
            <p:cNvSpPr/>
            <p:nvPr/>
          </p:nvSpPr>
          <p:spPr>
            <a:xfrm rot="10800000">
              <a:off x="3508037" y="980103"/>
              <a:ext cx="2105700" cy="2105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30"/>
          <p:cNvGrpSpPr/>
          <p:nvPr/>
        </p:nvGrpSpPr>
        <p:grpSpPr>
          <a:xfrm>
            <a:off x="861736" y="1172616"/>
            <a:ext cx="2164441" cy="2164441"/>
            <a:chOff x="669225" y="980100"/>
            <a:chExt cx="2549400" cy="2549400"/>
          </a:xfrm>
        </p:grpSpPr>
        <p:sp>
          <p:nvSpPr>
            <p:cNvPr id="917" name="Google Shape;917;p30"/>
            <p:cNvSpPr/>
            <p:nvPr/>
          </p:nvSpPr>
          <p:spPr>
            <a:xfrm rot="5400000">
              <a:off x="669225" y="980100"/>
              <a:ext cx="2549400" cy="25494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0"/>
            <p:cNvSpPr/>
            <p:nvPr/>
          </p:nvSpPr>
          <p:spPr>
            <a:xfrm rot="5400000">
              <a:off x="669228" y="1213063"/>
              <a:ext cx="2105700" cy="2105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30"/>
          <p:cNvSpPr txBox="1"/>
          <p:nvPr>
            <p:ph idx="6" type="title"/>
          </p:nvPr>
        </p:nvSpPr>
        <p:spPr>
          <a:xfrm>
            <a:off x="311700" y="362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Whom This Course is Intended for?</a:t>
            </a:r>
            <a:endParaRPr/>
          </a:p>
        </p:txBody>
      </p:sp>
      <p:sp>
        <p:nvSpPr>
          <p:cNvPr id="920" name="Google Shape;920;p30"/>
          <p:cNvSpPr txBox="1"/>
          <p:nvPr>
            <p:ph type="title"/>
          </p:nvPr>
        </p:nvSpPr>
        <p:spPr>
          <a:xfrm>
            <a:off x="442450" y="3071925"/>
            <a:ext cx="3047100" cy="79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Biostatisticians &amp; Epidemiologists</a:t>
            </a:r>
            <a:endParaRPr sz="1500"/>
          </a:p>
        </p:txBody>
      </p:sp>
      <p:sp>
        <p:nvSpPr>
          <p:cNvPr id="921" name="Google Shape;921;p30"/>
          <p:cNvSpPr txBox="1"/>
          <p:nvPr>
            <p:ph idx="1" type="subTitle"/>
          </p:nvPr>
        </p:nvSpPr>
        <p:spPr>
          <a:xfrm>
            <a:off x="313450" y="3816150"/>
            <a:ext cx="3305100" cy="11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Professionals in the field of biostatistics and epidemiology who want to enhance their data analysis skills, particularly in the context of infectious diseases</a:t>
            </a:r>
            <a:endParaRPr/>
          </a:p>
        </p:txBody>
      </p:sp>
      <p:sp>
        <p:nvSpPr>
          <p:cNvPr id="922" name="Google Shape;922;p30"/>
          <p:cNvSpPr txBox="1"/>
          <p:nvPr>
            <p:ph idx="2" type="title"/>
          </p:nvPr>
        </p:nvSpPr>
        <p:spPr>
          <a:xfrm>
            <a:off x="3489550" y="3123975"/>
            <a:ext cx="24150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Public Health Specialist</a:t>
            </a:r>
            <a:endParaRPr sz="1500"/>
          </a:p>
        </p:txBody>
      </p:sp>
      <p:sp>
        <p:nvSpPr>
          <p:cNvPr id="923" name="Google Shape;923;p30"/>
          <p:cNvSpPr txBox="1"/>
          <p:nvPr>
            <p:ph idx="3" type="subTitle"/>
          </p:nvPr>
        </p:nvSpPr>
        <p:spPr>
          <a:xfrm>
            <a:off x="3489775" y="3707225"/>
            <a:ext cx="2754600" cy="12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Public health practitioners, policymakers, and researchers seeking to use data analysis for informed decision-making related to infectious disease control and healthcare policies.</a:t>
            </a:r>
            <a:endParaRPr/>
          </a:p>
        </p:txBody>
      </p:sp>
      <p:sp>
        <p:nvSpPr>
          <p:cNvPr id="924" name="Google Shape;924;p30"/>
          <p:cNvSpPr txBox="1"/>
          <p:nvPr>
            <p:ph idx="4" type="title"/>
          </p:nvPr>
        </p:nvSpPr>
        <p:spPr>
          <a:xfrm>
            <a:off x="6028400" y="3071925"/>
            <a:ext cx="26454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Data Scientists &amp; Analysts</a:t>
            </a:r>
            <a:endParaRPr sz="1500"/>
          </a:p>
        </p:txBody>
      </p:sp>
      <p:sp>
        <p:nvSpPr>
          <p:cNvPr id="925" name="Google Shape;925;p30"/>
          <p:cNvSpPr txBox="1"/>
          <p:nvPr>
            <p:ph idx="5" type="subTitle"/>
          </p:nvPr>
        </p:nvSpPr>
        <p:spPr>
          <a:xfrm>
            <a:off x="6159225" y="3707225"/>
            <a:ext cx="2709300" cy="10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a:t>
            </a:r>
            <a:r>
              <a:rPr lang="en"/>
              <a:t> </a:t>
            </a:r>
            <a:r>
              <a:rPr lang="en"/>
              <a:t>with a background in data science or analytics who want to apply their skills to the healthcare and medical domain.</a:t>
            </a:r>
            <a:endParaRPr/>
          </a:p>
        </p:txBody>
      </p:sp>
      <p:grpSp>
        <p:nvGrpSpPr>
          <p:cNvPr id="926" name="Google Shape;926;p30"/>
          <p:cNvGrpSpPr/>
          <p:nvPr/>
        </p:nvGrpSpPr>
        <p:grpSpPr>
          <a:xfrm>
            <a:off x="3818552" y="1501202"/>
            <a:ext cx="1507054" cy="1507189"/>
            <a:chOff x="2809402" y="-1097998"/>
            <a:chExt cx="1507054" cy="1507189"/>
          </a:xfrm>
        </p:grpSpPr>
        <p:sp>
          <p:nvSpPr>
            <p:cNvPr id="927" name="Google Shape;927;p30"/>
            <p:cNvSpPr/>
            <p:nvPr/>
          </p:nvSpPr>
          <p:spPr>
            <a:xfrm>
              <a:off x="2809402" y="-1097998"/>
              <a:ext cx="1507054" cy="1507189"/>
            </a:xfrm>
            <a:custGeom>
              <a:rect b="b" l="l" r="r" t="t"/>
              <a:pathLst>
                <a:path extrusionOk="0" h="9495" w="9494">
                  <a:moveTo>
                    <a:pt x="9493" y="4748"/>
                  </a:moveTo>
                  <a:cubicBezTo>
                    <a:pt x="9493" y="7379"/>
                    <a:pt x="7351" y="9494"/>
                    <a:pt x="4747" y="9494"/>
                  </a:cubicBezTo>
                  <a:cubicBezTo>
                    <a:pt x="2143" y="9494"/>
                    <a:pt x="0" y="7379"/>
                    <a:pt x="0" y="4748"/>
                  </a:cubicBezTo>
                  <a:cubicBezTo>
                    <a:pt x="0" y="2144"/>
                    <a:pt x="2143" y="1"/>
                    <a:pt x="4747" y="1"/>
                  </a:cubicBezTo>
                  <a:cubicBezTo>
                    <a:pt x="7405" y="1"/>
                    <a:pt x="9493" y="2144"/>
                    <a:pt x="9493" y="474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0"/>
            <p:cNvSpPr/>
            <p:nvPr/>
          </p:nvSpPr>
          <p:spPr>
            <a:xfrm>
              <a:off x="3106396" y="146309"/>
              <a:ext cx="968934" cy="262865"/>
            </a:xfrm>
            <a:custGeom>
              <a:rect b="b" l="l" r="r" t="t"/>
              <a:pathLst>
                <a:path extrusionOk="0" h="1656" w="6104">
                  <a:moveTo>
                    <a:pt x="2876" y="1655"/>
                  </a:moveTo>
                  <a:cubicBezTo>
                    <a:pt x="4123" y="1655"/>
                    <a:pt x="5263" y="1194"/>
                    <a:pt x="6103" y="408"/>
                  </a:cubicBezTo>
                  <a:cubicBezTo>
                    <a:pt x="5452" y="245"/>
                    <a:pt x="4503" y="82"/>
                    <a:pt x="3228" y="28"/>
                  </a:cubicBezTo>
                  <a:cubicBezTo>
                    <a:pt x="1655" y="1"/>
                    <a:pt x="597" y="381"/>
                    <a:pt x="1" y="679"/>
                  </a:cubicBezTo>
                  <a:cubicBezTo>
                    <a:pt x="814" y="1330"/>
                    <a:pt x="1791" y="1655"/>
                    <a:pt x="2876" y="16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0"/>
            <p:cNvSpPr/>
            <p:nvPr/>
          </p:nvSpPr>
          <p:spPr>
            <a:xfrm>
              <a:off x="3778005" y="-719103"/>
              <a:ext cx="120799" cy="383345"/>
            </a:xfrm>
            <a:custGeom>
              <a:rect b="b" l="l" r="r" t="t"/>
              <a:pathLst>
                <a:path extrusionOk="0" h="2415" w="761">
                  <a:moveTo>
                    <a:pt x="1" y="326"/>
                  </a:moveTo>
                  <a:lnTo>
                    <a:pt x="652" y="2415"/>
                  </a:lnTo>
                  <a:cubicBezTo>
                    <a:pt x="652" y="2415"/>
                    <a:pt x="760" y="2144"/>
                    <a:pt x="760" y="1384"/>
                  </a:cubicBezTo>
                  <a:cubicBezTo>
                    <a:pt x="760" y="652"/>
                    <a:pt x="489" y="1"/>
                    <a:pt x="489"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0"/>
            <p:cNvSpPr/>
            <p:nvPr/>
          </p:nvSpPr>
          <p:spPr>
            <a:xfrm>
              <a:off x="3123698" y="-977361"/>
              <a:ext cx="809561" cy="805263"/>
            </a:xfrm>
            <a:custGeom>
              <a:rect b="b" l="l" r="r" t="t"/>
              <a:pathLst>
                <a:path extrusionOk="0" h="5073" w="5100">
                  <a:moveTo>
                    <a:pt x="4231" y="679"/>
                  </a:moveTo>
                  <a:cubicBezTo>
                    <a:pt x="3391" y="462"/>
                    <a:pt x="2089" y="0"/>
                    <a:pt x="1085" y="706"/>
                  </a:cubicBezTo>
                  <a:cubicBezTo>
                    <a:pt x="54" y="1411"/>
                    <a:pt x="298" y="2116"/>
                    <a:pt x="298" y="2116"/>
                  </a:cubicBezTo>
                  <a:cubicBezTo>
                    <a:pt x="298" y="2116"/>
                    <a:pt x="0" y="3093"/>
                    <a:pt x="298" y="3825"/>
                  </a:cubicBezTo>
                  <a:cubicBezTo>
                    <a:pt x="624" y="4557"/>
                    <a:pt x="760" y="4639"/>
                    <a:pt x="760" y="4639"/>
                  </a:cubicBezTo>
                  <a:lnTo>
                    <a:pt x="1139" y="5073"/>
                  </a:lnTo>
                  <a:lnTo>
                    <a:pt x="4096" y="2143"/>
                  </a:lnTo>
                  <a:lnTo>
                    <a:pt x="4204" y="1899"/>
                  </a:lnTo>
                  <a:cubicBezTo>
                    <a:pt x="4204" y="1899"/>
                    <a:pt x="4828" y="1791"/>
                    <a:pt x="4964" y="1519"/>
                  </a:cubicBezTo>
                  <a:cubicBezTo>
                    <a:pt x="5099" y="1248"/>
                    <a:pt x="5072" y="868"/>
                    <a:pt x="4231" y="679"/>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0"/>
            <p:cNvSpPr/>
            <p:nvPr/>
          </p:nvSpPr>
          <p:spPr>
            <a:xfrm>
              <a:off x="3859912" y="-434812"/>
              <a:ext cx="107783" cy="249849"/>
            </a:xfrm>
            <a:custGeom>
              <a:rect b="b" l="l" r="r" t="t"/>
              <a:pathLst>
                <a:path extrusionOk="0" h="1574" w="679">
                  <a:moveTo>
                    <a:pt x="380" y="27"/>
                  </a:moveTo>
                  <a:cubicBezTo>
                    <a:pt x="163" y="0"/>
                    <a:pt x="0" y="271"/>
                    <a:pt x="0" y="271"/>
                  </a:cubicBezTo>
                  <a:lnTo>
                    <a:pt x="54" y="1573"/>
                  </a:lnTo>
                  <a:cubicBezTo>
                    <a:pt x="54" y="1573"/>
                    <a:pt x="380" y="1356"/>
                    <a:pt x="543" y="949"/>
                  </a:cubicBezTo>
                  <a:cubicBezTo>
                    <a:pt x="678" y="515"/>
                    <a:pt x="570" y="81"/>
                    <a:pt x="380" y="27"/>
                  </a:cubicBez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0"/>
            <p:cNvSpPr/>
            <p:nvPr/>
          </p:nvSpPr>
          <p:spPr>
            <a:xfrm>
              <a:off x="3364658" y="-120521"/>
              <a:ext cx="404939" cy="387631"/>
            </a:xfrm>
            <a:custGeom>
              <a:rect b="b" l="l" r="r" t="t"/>
              <a:pathLst>
                <a:path extrusionOk="0" h="2442" w="2551">
                  <a:moveTo>
                    <a:pt x="1" y="0"/>
                  </a:moveTo>
                  <a:lnTo>
                    <a:pt x="191" y="1926"/>
                  </a:lnTo>
                  <a:cubicBezTo>
                    <a:pt x="1086" y="2360"/>
                    <a:pt x="1954" y="2441"/>
                    <a:pt x="2551" y="1926"/>
                  </a:cubicBezTo>
                  <a:lnTo>
                    <a:pt x="2307" y="895"/>
                  </a:ln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0"/>
            <p:cNvSpPr/>
            <p:nvPr/>
          </p:nvSpPr>
          <p:spPr>
            <a:xfrm>
              <a:off x="3175287" y="-671642"/>
              <a:ext cx="736383" cy="783675"/>
            </a:xfrm>
            <a:custGeom>
              <a:rect b="b" l="l" r="r" t="t"/>
              <a:pathLst>
                <a:path extrusionOk="0" h="4937" w="4639">
                  <a:moveTo>
                    <a:pt x="3906" y="0"/>
                  </a:moveTo>
                  <a:lnTo>
                    <a:pt x="3418" y="0"/>
                  </a:lnTo>
                  <a:cubicBezTo>
                    <a:pt x="3527" y="787"/>
                    <a:pt x="1791" y="624"/>
                    <a:pt x="1330" y="271"/>
                  </a:cubicBezTo>
                  <a:cubicBezTo>
                    <a:pt x="1357" y="1167"/>
                    <a:pt x="1330" y="1926"/>
                    <a:pt x="841" y="2143"/>
                  </a:cubicBezTo>
                  <a:cubicBezTo>
                    <a:pt x="841" y="2143"/>
                    <a:pt x="841" y="2523"/>
                    <a:pt x="868" y="2713"/>
                  </a:cubicBezTo>
                  <a:cubicBezTo>
                    <a:pt x="923" y="2930"/>
                    <a:pt x="923" y="2957"/>
                    <a:pt x="923" y="2957"/>
                  </a:cubicBezTo>
                  <a:cubicBezTo>
                    <a:pt x="923" y="2957"/>
                    <a:pt x="706" y="2794"/>
                    <a:pt x="597" y="2523"/>
                  </a:cubicBezTo>
                  <a:cubicBezTo>
                    <a:pt x="516" y="2224"/>
                    <a:pt x="326" y="2035"/>
                    <a:pt x="163" y="2197"/>
                  </a:cubicBezTo>
                  <a:cubicBezTo>
                    <a:pt x="1" y="2360"/>
                    <a:pt x="163" y="3147"/>
                    <a:pt x="652" y="3418"/>
                  </a:cubicBezTo>
                  <a:cubicBezTo>
                    <a:pt x="1113" y="3662"/>
                    <a:pt x="1140" y="3635"/>
                    <a:pt x="1140" y="3635"/>
                  </a:cubicBezTo>
                  <a:cubicBezTo>
                    <a:pt x="1140" y="3635"/>
                    <a:pt x="1519" y="4340"/>
                    <a:pt x="1953" y="4584"/>
                  </a:cubicBezTo>
                  <a:cubicBezTo>
                    <a:pt x="2415" y="4855"/>
                    <a:pt x="3310" y="4937"/>
                    <a:pt x="3771" y="4774"/>
                  </a:cubicBezTo>
                  <a:cubicBezTo>
                    <a:pt x="4178" y="4611"/>
                    <a:pt x="4530" y="4096"/>
                    <a:pt x="4612" y="3445"/>
                  </a:cubicBezTo>
                  <a:cubicBezTo>
                    <a:pt x="4639" y="2848"/>
                    <a:pt x="4367" y="1546"/>
                    <a:pt x="4367" y="1546"/>
                  </a:cubicBezTo>
                  <a:cubicBezTo>
                    <a:pt x="4286" y="1112"/>
                    <a:pt x="4150" y="407"/>
                    <a:pt x="3906" y="0"/>
                  </a:cubicBez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0"/>
            <p:cNvSpPr/>
            <p:nvPr/>
          </p:nvSpPr>
          <p:spPr>
            <a:xfrm>
              <a:off x="3317355" y="-391796"/>
              <a:ext cx="590027" cy="508111"/>
            </a:xfrm>
            <a:custGeom>
              <a:rect b="b" l="l" r="r" t="t"/>
              <a:pathLst>
                <a:path extrusionOk="0" h="3201" w="3717">
                  <a:moveTo>
                    <a:pt x="3472" y="0"/>
                  </a:moveTo>
                  <a:cubicBezTo>
                    <a:pt x="3472" y="0"/>
                    <a:pt x="3147" y="434"/>
                    <a:pt x="2306" y="651"/>
                  </a:cubicBezTo>
                  <a:cubicBezTo>
                    <a:pt x="1438" y="814"/>
                    <a:pt x="1" y="624"/>
                    <a:pt x="1" y="624"/>
                  </a:cubicBezTo>
                  <a:cubicBezTo>
                    <a:pt x="1" y="624"/>
                    <a:pt x="55" y="1384"/>
                    <a:pt x="272" y="1926"/>
                  </a:cubicBezTo>
                  <a:cubicBezTo>
                    <a:pt x="462" y="2441"/>
                    <a:pt x="977" y="2740"/>
                    <a:pt x="977" y="2794"/>
                  </a:cubicBezTo>
                  <a:cubicBezTo>
                    <a:pt x="1004" y="2821"/>
                    <a:pt x="1004" y="2821"/>
                    <a:pt x="1031" y="2821"/>
                  </a:cubicBezTo>
                  <a:cubicBezTo>
                    <a:pt x="1492" y="3092"/>
                    <a:pt x="2388" y="3201"/>
                    <a:pt x="2849" y="3011"/>
                  </a:cubicBezTo>
                  <a:cubicBezTo>
                    <a:pt x="3255" y="2848"/>
                    <a:pt x="3608" y="2333"/>
                    <a:pt x="3689" y="1709"/>
                  </a:cubicBezTo>
                  <a:cubicBezTo>
                    <a:pt x="3717" y="1248"/>
                    <a:pt x="3581" y="380"/>
                    <a:pt x="3472"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0"/>
            <p:cNvSpPr/>
            <p:nvPr/>
          </p:nvSpPr>
          <p:spPr>
            <a:xfrm>
              <a:off x="3252750" y="-310048"/>
              <a:ext cx="73337" cy="43176"/>
            </a:xfrm>
            <a:custGeom>
              <a:rect b="b" l="l" r="r" t="t"/>
              <a:pathLst>
                <a:path extrusionOk="0" h="272" w="462">
                  <a:moveTo>
                    <a:pt x="408" y="109"/>
                  </a:moveTo>
                  <a:lnTo>
                    <a:pt x="1" y="1"/>
                  </a:lnTo>
                  <a:lnTo>
                    <a:pt x="28" y="55"/>
                  </a:lnTo>
                  <a:lnTo>
                    <a:pt x="462" y="2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0"/>
            <p:cNvSpPr/>
            <p:nvPr/>
          </p:nvSpPr>
          <p:spPr>
            <a:xfrm>
              <a:off x="3532600" y="-357351"/>
              <a:ext cx="51907" cy="56033"/>
            </a:xfrm>
            <a:custGeom>
              <a:rect b="b" l="l" r="r" t="t"/>
              <a:pathLst>
                <a:path extrusionOk="0" h="353" w="327">
                  <a:moveTo>
                    <a:pt x="299" y="163"/>
                  </a:moveTo>
                  <a:cubicBezTo>
                    <a:pt x="326" y="272"/>
                    <a:pt x="272" y="353"/>
                    <a:pt x="191" y="353"/>
                  </a:cubicBezTo>
                  <a:cubicBezTo>
                    <a:pt x="136" y="353"/>
                    <a:pt x="55" y="299"/>
                    <a:pt x="28" y="190"/>
                  </a:cubicBezTo>
                  <a:cubicBezTo>
                    <a:pt x="1" y="82"/>
                    <a:pt x="55" y="0"/>
                    <a:pt x="136" y="0"/>
                  </a:cubicBezTo>
                  <a:cubicBezTo>
                    <a:pt x="191" y="0"/>
                    <a:pt x="299" y="27"/>
                    <a:pt x="299" y="163"/>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0"/>
            <p:cNvSpPr/>
            <p:nvPr/>
          </p:nvSpPr>
          <p:spPr>
            <a:xfrm>
              <a:off x="3739273" y="-409097"/>
              <a:ext cx="56193" cy="60478"/>
            </a:xfrm>
            <a:custGeom>
              <a:rect b="b" l="l" r="r" t="t"/>
              <a:pathLst>
                <a:path extrusionOk="0" h="381" w="354">
                  <a:moveTo>
                    <a:pt x="326" y="191"/>
                  </a:moveTo>
                  <a:cubicBezTo>
                    <a:pt x="353" y="272"/>
                    <a:pt x="272" y="381"/>
                    <a:pt x="218" y="381"/>
                  </a:cubicBezTo>
                  <a:cubicBezTo>
                    <a:pt x="136" y="381"/>
                    <a:pt x="82" y="326"/>
                    <a:pt x="55" y="218"/>
                  </a:cubicBezTo>
                  <a:cubicBezTo>
                    <a:pt x="1" y="109"/>
                    <a:pt x="82" y="1"/>
                    <a:pt x="136" y="1"/>
                  </a:cubicBezTo>
                  <a:cubicBezTo>
                    <a:pt x="218" y="1"/>
                    <a:pt x="272" y="82"/>
                    <a:pt x="326" y="19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0"/>
            <p:cNvSpPr/>
            <p:nvPr/>
          </p:nvSpPr>
          <p:spPr>
            <a:xfrm>
              <a:off x="3450851" y="-421955"/>
              <a:ext cx="159531" cy="94924"/>
            </a:xfrm>
            <a:custGeom>
              <a:rect b="b" l="l" r="r" t="t"/>
              <a:pathLst>
                <a:path extrusionOk="0" h="598" w="1005">
                  <a:moveTo>
                    <a:pt x="109" y="489"/>
                  </a:moveTo>
                  <a:cubicBezTo>
                    <a:pt x="109" y="489"/>
                    <a:pt x="272" y="163"/>
                    <a:pt x="516" y="136"/>
                  </a:cubicBezTo>
                  <a:cubicBezTo>
                    <a:pt x="733" y="82"/>
                    <a:pt x="868" y="190"/>
                    <a:pt x="950" y="163"/>
                  </a:cubicBezTo>
                  <a:cubicBezTo>
                    <a:pt x="1004" y="136"/>
                    <a:pt x="787" y="0"/>
                    <a:pt x="543" y="0"/>
                  </a:cubicBezTo>
                  <a:cubicBezTo>
                    <a:pt x="299" y="0"/>
                    <a:pt x="109" y="299"/>
                    <a:pt x="55" y="407"/>
                  </a:cubicBezTo>
                  <a:cubicBezTo>
                    <a:pt x="0" y="489"/>
                    <a:pt x="28" y="597"/>
                    <a:pt x="109" y="489"/>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0"/>
            <p:cNvSpPr/>
            <p:nvPr/>
          </p:nvSpPr>
          <p:spPr>
            <a:xfrm>
              <a:off x="3670382" y="-482273"/>
              <a:ext cx="172389" cy="73336"/>
            </a:xfrm>
            <a:custGeom>
              <a:rect b="b" l="l" r="r" t="t"/>
              <a:pathLst>
                <a:path extrusionOk="0" h="462" w="1086">
                  <a:moveTo>
                    <a:pt x="950" y="299"/>
                  </a:moveTo>
                  <a:cubicBezTo>
                    <a:pt x="950" y="299"/>
                    <a:pt x="625" y="109"/>
                    <a:pt x="408" y="191"/>
                  </a:cubicBezTo>
                  <a:cubicBezTo>
                    <a:pt x="218" y="299"/>
                    <a:pt x="136" y="435"/>
                    <a:pt x="82" y="462"/>
                  </a:cubicBezTo>
                  <a:cubicBezTo>
                    <a:pt x="1" y="462"/>
                    <a:pt x="136" y="245"/>
                    <a:pt x="353" y="109"/>
                  </a:cubicBezTo>
                  <a:cubicBezTo>
                    <a:pt x="543" y="1"/>
                    <a:pt x="869" y="136"/>
                    <a:pt x="950" y="191"/>
                  </a:cubicBezTo>
                  <a:cubicBezTo>
                    <a:pt x="1059" y="272"/>
                    <a:pt x="1086" y="326"/>
                    <a:pt x="950" y="299"/>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0"/>
            <p:cNvSpPr/>
            <p:nvPr/>
          </p:nvSpPr>
          <p:spPr>
            <a:xfrm>
              <a:off x="4006266" y="-525290"/>
              <a:ext cx="120640" cy="94924"/>
            </a:xfrm>
            <a:custGeom>
              <a:rect b="b" l="l" r="r" t="t"/>
              <a:pathLst>
                <a:path extrusionOk="0" h="598" w="760">
                  <a:moveTo>
                    <a:pt x="0" y="597"/>
                  </a:moveTo>
                  <a:cubicBezTo>
                    <a:pt x="0" y="597"/>
                    <a:pt x="706" y="0"/>
                    <a:pt x="733" y="55"/>
                  </a:cubicBezTo>
                  <a:cubicBezTo>
                    <a:pt x="760" y="136"/>
                    <a:pt x="0" y="597"/>
                    <a:pt x="0" y="597"/>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0"/>
            <p:cNvSpPr/>
            <p:nvPr/>
          </p:nvSpPr>
          <p:spPr>
            <a:xfrm>
              <a:off x="4014838" y="-288461"/>
              <a:ext cx="185405" cy="30318"/>
            </a:xfrm>
            <a:custGeom>
              <a:rect b="b" l="l" r="r" t="t"/>
              <a:pathLst>
                <a:path extrusionOk="0" h="191" w="1168">
                  <a:moveTo>
                    <a:pt x="1" y="109"/>
                  </a:moveTo>
                  <a:cubicBezTo>
                    <a:pt x="1" y="109"/>
                    <a:pt x="1167" y="0"/>
                    <a:pt x="1167" y="109"/>
                  </a:cubicBezTo>
                  <a:cubicBezTo>
                    <a:pt x="1167" y="190"/>
                    <a:pt x="1" y="109"/>
                    <a:pt x="1" y="109"/>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0"/>
            <p:cNvSpPr/>
            <p:nvPr/>
          </p:nvSpPr>
          <p:spPr>
            <a:xfrm>
              <a:off x="4006266" y="-94806"/>
              <a:ext cx="129371" cy="86352"/>
            </a:xfrm>
            <a:custGeom>
              <a:rect b="b" l="l" r="r" t="t"/>
              <a:pathLst>
                <a:path extrusionOk="0" h="544" w="815">
                  <a:moveTo>
                    <a:pt x="0" y="1"/>
                  </a:moveTo>
                  <a:cubicBezTo>
                    <a:pt x="0" y="1"/>
                    <a:pt x="814" y="299"/>
                    <a:pt x="760" y="435"/>
                  </a:cubicBezTo>
                  <a:cubicBezTo>
                    <a:pt x="733" y="543"/>
                    <a:pt x="0" y="1"/>
                    <a:pt x="0" y="1"/>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30"/>
          <p:cNvGrpSpPr/>
          <p:nvPr/>
        </p:nvGrpSpPr>
        <p:grpSpPr>
          <a:xfrm>
            <a:off x="1190387" y="1501202"/>
            <a:ext cx="1507213" cy="1507189"/>
            <a:chOff x="962200" y="-1097998"/>
            <a:chExt cx="1507213" cy="1507189"/>
          </a:xfrm>
        </p:grpSpPr>
        <p:sp>
          <p:nvSpPr>
            <p:cNvPr id="944" name="Google Shape;944;p30"/>
            <p:cNvSpPr/>
            <p:nvPr/>
          </p:nvSpPr>
          <p:spPr>
            <a:xfrm>
              <a:off x="962200" y="-1097998"/>
              <a:ext cx="1507213" cy="1507189"/>
            </a:xfrm>
            <a:custGeom>
              <a:rect b="b" l="l" r="r" t="t"/>
              <a:pathLst>
                <a:path extrusionOk="0" h="9495" w="9495">
                  <a:moveTo>
                    <a:pt x="9494" y="4748"/>
                  </a:moveTo>
                  <a:cubicBezTo>
                    <a:pt x="9494" y="7379"/>
                    <a:pt x="7379" y="9494"/>
                    <a:pt x="4748" y="9494"/>
                  </a:cubicBezTo>
                  <a:cubicBezTo>
                    <a:pt x="2144" y="9494"/>
                    <a:pt x="1" y="7379"/>
                    <a:pt x="1" y="4748"/>
                  </a:cubicBezTo>
                  <a:cubicBezTo>
                    <a:pt x="1" y="2144"/>
                    <a:pt x="2144" y="1"/>
                    <a:pt x="4748" y="1"/>
                  </a:cubicBezTo>
                  <a:cubicBezTo>
                    <a:pt x="7379" y="1"/>
                    <a:pt x="9494" y="2144"/>
                    <a:pt x="9494" y="4748"/>
                  </a:cubicBezTo>
                  <a:close/>
                </a:path>
              </a:pathLst>
            </a:custGeom>
            <a:solidFill>
              <a:srgbClr val="E3E1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0"/>
            <p:cNvSpPr/>
            <p:nvPr/>
          </p:nvSpPr>
          <p:spPr>
            <a:xfrm>
              <a:off x="1504757" y="-512433"/>
              <a:ext cx="555581" cy="551287"/>
            </a:xfrm>
            <a:custGeom>
              <a:rect b="b" l="l" r="r" t="t"/>
              <a:pathLst>
                <a:path extrusionOk="0" h="3473" w="3500">
                  <a:moveTo>
                    <a:pt x="2469" y="109"/>
                  </a:moveTo>
                  <a:cubicBezTo>
                    <a:pt x="2469" y="109"/>
                    <a:pt x="2387" y="2523"/>
                    <a:pt x="2414" y="2605"/>
                  </a:cubicBezTo>
                  <a:cubicBezTo>
                    <a:pt x="2469" y="2659"/>
                    <a:pt x="2903" y="2279"/>
                    <a:pt x="2903" y="2469"/>
                  </a:cubicBezTo>
                  <a:cubicBezTo>
                    <a:pt x="2903" y="2632"/>
                    <a:pt x="2604" y="2876"/>
                    <a:pt x="2767" y="2795"/>
                  </a:cubicBezTo>
                  <a:cubicBezTo>
                    <a:pt x="2930" y="2740"/>
                    <a:pt x="3499" y="2632"/>
                    <a:pt x="3337" y="2822"/>
                  </a:cubicBezTo>
                  <a:cubicBezTo>
                    <a:pt x="3174" y="3039"/>
                    <a:pt x="3038" y="3337"/>
                    <a:pt x="2469" y="3391"/>
                  </a:cubicBezTo>
                  <a:cubicBezTo>
                    <a:pt x="1872" y="3473"/>
                    <a:pt x="679" y="3391"/>
                    <a:pt x="434" y="2930"/>
                  </a:cubicBezTo>
                  <a:cubicBezTo>
                    <a:pt x="163" y="2442"/>
                    <a:pt x="0" y="1845"/>
                    <a:pt x="0" y="1601"/>
                  </a:cubicBezTo>
                  <a:cubicBezTo>
                    <a:pt x="0" y="1357"/>
                    <a:pt x="326" y="1764"/>
                    <a:pt x="380" y="1954"/>
                  </a:cubicBezTo>
                  <a:cubicBezTo>
                    <a:pt x="434" y="2116"/>
                    <a:pt x="326" y="1303"/>
                    <a:pt x="434" y="1357"/>
                  </a:cubicBezTo>
                  <a:cubicBezTo>
                    <a:pt x="516" y="1438"/>
                    <a:pt x="516" y="2144"/>
                    <a:pt x="760" y="2144"/>
                  </a:cubicBezTo>
                  <a:cubicBezTo>
                    <a:pt x="1004" y="2144"/>
                    <a:pt x="1167" y="1791"/>
                    <a:pt x="1330" y="1330"/>
                  </a:cubicBezTo>
                  <a:cubicBezTo>
                    <a:pt x="1519" y="896"/>
                    <a:pt x="1791" y="1"/>
                    <a:pt x="17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a:off x="1513329" y="-292746"/>
              <a:ext cx="555581" cy="335883"/>
            </a:xfrm>
            <a:custGeom>
              <a:rect b="b" l="l" r="r" t="t"/>
              <a:pathLst>
                <a:path extrusionOk="0" h="2116" w="3500">
                  <a:moveTo>
                    <a:pt x="3310" y="1492"/>
                  </a:moveTo>
                  <a:cubicBezTo>
                    <a:pt x="3500" y="1275"/>
                    <a:pt x="2957" y="1383"/>
                    <a:pt x="2740" y="1438"/>
                  </a:cubicBezTo>
                  <a:cubicBezTo>
                    <a:pt x="2577" y="1519"/>
                    <a:pt x="2849" y="1248"/>
                    <a:pt x="2876" y="1112"/>
                  </a:cubicBezTo>
                  <a:cubicBezTo>
                    <a:pt x="2876" y="949"/>
                    <a:pt x="2469" y="1302"/>
                    <a:pt x="2415" y="1248"/>
                  </a:cubicBezTo>
                  <a:cubicBezTo>
                    <a:pt x="2171" y="1356"/>
                    <a:pt x="2333" y="1248"/>
                    <a:pt x="2306" y="1031"/>
                  </a:cubicBezTo>
                  <a:cubicBezTo>
                    <a:pt x="2279" y="841"/>
                    <a:pt x="1899" y="1302"/>
                    <a:pt x="1628" y="1411"/>
                  </a:cubicBezTo>
                  <a:cubicBezTo>
                    <a:pt x="1357" y="1519"/>
                    <a:pt x="1601" y="1166"/>
                    <a:pt x="1547" y="1085"/>
                  </a:cubicBezTo>
                  <a:cubicBezTo>
                    <a:pt x="1520" y="977"/>
                    <a:pt x="1411" y="1221"/>
                    <a:pt x="1140" y="1248"/>
                  </a:cubicBezTo>
                  <a:cubicBezTo>
                    <a:pt x="1059" y="1248"/>
                    <a:pt x="950" y="1031"/>
                    <a:pt x="842" y="814"/>
                  </a:cubicBezTo>
                  <a:cubicBezTo>
                    <a:pt x="814" y="841"/>
                    <a:pt x="760" y="841"/>
                    <a:pt x="733" y="841"/>
                  </a:cubicBezTo>
                  <a:cubicBezTo>
                    <a:pt x="516" y="841"/>
                    <a:pt x="516" y="136"/>
                    <a:pt x="408" y="54"/>
                  </a:cubicBezTo>
                  <a:cubicBezTo>
                    <a:pt x="299" y="0"/>
                    <a:pt x="435" y="814"/>
                    <a:pt x="380" y="624"/>
                  </a:cubicBezTo>
                  <a:cubicBezTo>
                    <a:pt x="326" y="461"/>
                    <a:pt x="1" y="54"/>
                    <a:pt x="1" y="299"/>
                  </a:cubicBezTo>
                  <a:cubicBezTo>
                    <a:pt x="1" y="516"/>
                    <a:pt x="136" y="1139"/>
                    <a:pt x="408" y="1628"/>
                  </a:cubicBezTo>
                  <a:cubicBezTo>
                    <a:pt x="435" y="1655"/>
                    <a:pt x="462" y="1709"/>
                    <a:pt x="516" y="1763"/>
                  </a:cubicBezTo>
                  <a:cubicBezTo>
                    <a:pt x="733" y="1845"/>
                    <a:pt x="1086" y="1980"/>
                    <a:pt x="1411" y="2089"/>
                  </a:cubicBezTo>
                  <a:cubicBezTo>
                    <a:pt x="1791" y="2116"/>
                    <a:pt x="2171" y="2116"/>
                    <a:pt x="2442" y="2089"/>
                  </a:cubicBezTo>
                  <a:cubicBezTo>
                    <a:pt x="2984" y="1980"/>
                    <a:pt x="3120" y="1682"/>
                    <a:pt x="3310" y="149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a:off x="1681271" y="-322588"/>
              <a:ext cx="206835" cy="159370"/>
            </a:xfrm>
            <a:custGeom>
              <a:rect b="b" l="l" r="r" t="t"/>
              <a:pathLst>
                <a:path extrusionOk="0" h="1004" w="1303">
                  <a:moveTo>
                    <a:pt x="1089" y="1"/>
                  </a:moveTo>
                  <a:cubicBezTo>
                    <a:pt x="1055" y="1"/>
                    <a:pt x="994" y="271"/>
                    <a:pt x="869" y="459"/>
                  </a:cubicBezTo>
                  <a:cubicBezTo>
                    <a:pt x="832" y="508"/>
                    <a:pt x="811" y="528"/>
                    <a:pt x="799" y="528"/>
                  </a:cubicBezTo>
                  <a:cubicBezTo>
                    <a:pt x="757" y="528"/>
                    <a:pt x="829" y="282"/>
                    <a:pt x="787" y="134"/>
                  </a:cubicBezTo>
                  <a:cubicBezTo>
                    <a:pt x="782" y="97"/>
                    <a:pt x="774" y="82"/>
                    <a:pt x="763" y="82"/>
                  </a:cubicBezTo>
                  <a:cubicBezTo>
                    <a:pt x="717" y="82"/>
                    <a:pt x="625" y="350"/>
                    <a:pt x="516" y="459"/>
                  </a:cubicBezTo>
                  <a:cubicBezTo>
                    <a:pt x="490" y="492"/>
                    <a:pt x="473" y="506"/>
                    <a:pt x="462" y="506"/>
                  </a:cubicBezTo>
                  <a:cubicBezTo>
                    <a:pt x="429" y="506"/>
                    <a:pt x="455" y="372"/>
                    <a:pt x="435" y="270"/>
                  </a:cubicBezTo>
                  <a:cubicBezTo>
                    <a:pt x="429" y="242"/>
                    <a:pt x="414" y="232"/>
                    <a:pt x="393" y="232"/>
                  </a:cubicBezTo>
                  <a:cubicBezTo>
                    <a:pt x="310" y="232"/>
                    <a:pt x="136" y="405"/>
                    <a:pt x="136" y="405"/>
                  </a:cubicBezTo>
                  <a:lnTo>
                    <a:pt x="82" y="405"/>
                  </a:lnTo>
                  <a:cubicBezTo>
                    <a:pt x="55" y="487"/>
                    <a:pt x="28" y="595"/>
                    <a:pt x="1" y="649"/>
                  </a:cubicBezTo>
                  <a:cubicBezTo>
                    <a:pt x="55" y="622"/>
                    <a:pt x="136" y="541"/>
                    <a:pt x="218" y="487"/>
                  </a:cubicBezTo>
                  <a:cubicBezTo>
                    <a:pt x="270" y="452"/>
                    <a:pt x="302" y="437"/>
                    <a:pt x="321" y="437"/>
                  </a:cubicBezTo>
                  <a:cubicBezTo>
                    <a:pt x="391" y="437"/>
                    <a:pt x="278" y="641"/>
                    <a:pt x="299" y="812"/>
                  </a:cubicBezTo>
                  <a:cubicBezTo>
                    <a:pt x="306" y="876"/>
                    <a:pt x="319" y="902"/>
                    <a:pt x="336" y="902"/>
                  </a:cubicBezTo>
                  <a:cubicBezTo>
                    <a:pt x="386" y="902"/>
                    <a:pt x="477" y="687"/>
                    <a:pt x="597" y="487"/>
                  </a:cubicBezTo>
                  <a:cubicBezTo>
                    <a:pt x="634" y="431"/>
                    <a:pt x="658" y="408"/>
                    <a:pt x="674" y="408"/>
                  </a:cubicBezTo>
                  <a:cubicBezTo>
                    <a:pt x="729" y="408"/>
                    <a:pt x="685" y="683"/>
                    <a:pt x="706" y="893"/>
                  </a:cubicBezTo>
                  <a:cubicBezTo>
                    <a:pt x="706" y="962"/>
                    <a:pt x="708" y="991"/>
                    <a:pt x="713" y="991"/>
                  </a:cubicBezTo>
                  <a:cubicBezTo>
                    <a:pt x="728" y="991"/>
                    <a:pt x="774" y="743"/>
                    <a:pt x="896" y="541"/>
                  </a:cubicBezTo>
                  <a:cubicBezTo>
                    <a:pt x="950" y="467"/>
                    <a:pt x="983" y="436"/>
                    <a:pt x="1004" y="436"/>
                  </a:cubicBezTo>
                  <a:cubicBezTo>
                    <a:pt x="1067" y="436"/>
                    <a:pt x="1011" y="717"/>
                    <a:pt x="1031" y="920"/>
                  </a:cubicBezTo>
                  <a:cubicBezTo>
                    <a:pt x="1043" y="979"/>
                    <a:pt x="1059" y="1004"/>
                    <a:pt x="1077" y="1004"/>
                  </a:cubicBezTo>
                  <a:cubicBezTo>
                    <a:pt x="1142" y="1004"/>
                    <a:pt x="1239" y="684"/>
                    <a:pt x="1302" y="514"/>
                  </a:cubicBezTo>
                  <a:lnTo>
                    <a:pt x="1302" y="134"/>
                  </a:lnTo>
                  <a:cubicBezTo>
                    <a:pt x="1248" y="270"/>
                    <a:pt x="1167" y="487"/>
                    <a:pt x="1113" y="541"/>
                  </a:cubicBezTo>
                  <a:cubicBezTo>
                    <a:pt x="1088" y="575"/>
                    <a:pt x="1074" y="590"/>
                    <a:pt x="1066" y="590"/>
                  </a:cubicBezTo>
                  <a:cubicBezTo>
                    <a:pt x="1029" y="590"/>
                    <a:pt x="1135" y="280"/>
                    <a:pt x="1113" y="80"/>
                  </a:cubicBezTo>
                  <a:cubicBezTo>
                    <a:pt x="1106" y="24"/>
                    <a:pt x="1099" y="1"/>
                    <a:pt x="10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a:off x="1754448" y="-472114"/>
              <a:ext cx="133657" cy="135083"/>
            </a:xfrm>
            <a:custGeom>
              <a:rect b="b" l="l" r="r" t="t"/>
              <a:pathLst>
                <a:path extrusionOk="0" h="851" w="842">
                  <a:moveTo>
                    <a:pt x="585" y="386"/>
                  </a:moveTo>
                  <a:lnTo>
                    <a:pt x="585" y="386"/>
                  </a:lnTo>
                  <a:cubicBezTo>
                    <a:pt x="578" y="437"/>
                    <a:pt x="574" y="478"/>
                    <a:pt x="578" y="497"/>
                  </a:cubicBezTo>
                  <a:lnTo>
                    <a:pt x="578" y="497"/>
                  </a:lnTo>
                  <a:cubicBezTo>
                    <a:pt x="583" y="449"/>
                    <a:pt x="587" y="409"/>
                    <a:pt x="585" y="386"/>
                  </a:cubicBezTo>
                  <a:close/>
                  <a:moveTo>
                    <a:pt x="367" y="52"/>
                  </a:moveTo>
                  <a:cubicBezTo>
                    <a:pt x="335" y="52"/>
                    <a:pt x="244" y="263"/>
                    <a:pt x="136" y="371"/>
                  </a:cubicBezTo>
                  <a:cubicBezTo>
                    <a:pt x="100" y="407"/>
                    <a:pt x="79" y="422"/>
                    <a:pt x="68" y="422"/>
                  </a:cubicBezTo>
                  <a:cubicBezTo>
                    <a:pt x="39" y="422"/>
                    <a:pt x="82" y="314"/>
                    <a:pt x="82" y="235"/>
                  </a:cubicBezTo>
                  <a:lnTo>
                    <a:pt x="82" y="235"/>
                  </a:lnTo>
                  <a:cubicBezTo>
                    <a:pt x="28" y="316"/>
                    <a:pt x="28" y="371"/>
                    <a:pt x="1" y="479"/>
                  </a:cubicBezTo>
                  <a:cubicBezTo>
                    <a:pt x="28" y="479"/>
                    <a:pt x="1" y="533"/>
                    <a:pt x="28" y="642"/>
                  </a:cubicBezTo>
                  <a:cubicBezTo>
                    <a:pt x="42" y="698"/>
                    <a:pt x="56" y="722"/>
                    <a:pt x="71" y="722"/>
                  </a:cubicBezTo>
                  <a:cubicBezTo>
                    <a:pt x="116" y="722"/>
                    <a:pt x="171" y="531"/>
                    <a:pt x="272" y="371"/>
                  </a:cubicBezTo>
                  <a:cubicBezTo>
                    <a:pt x="301" y="331"/>
                    <a:pt x="321" y="313"/>
                    <a:pt x="335" y="313"/>
                  </a:cubicBezTo>
                  <a:cubicBezTo>
                    <a:pt x="342" y="313"/>
                    <a:pt x="347" y="318"/>
                    <a:pt x="351" y="325"/>
                  </a:cubicBezTo>
                  <a:lnTo>
                    <a:pt x="351" y="325"/>
                  </a:lnTo>
                  <a:cubicBezTo>
                    <a:pt x="363" y="254"/>
                    <a:pt x="380" y="164"/>
                    <a:pt x="380" y="99"/>
                  </a:cubicBezTo>
                  <a:cubicBezTo>
                    <a:pt x="380" y="66"/>
                    <a:pt x="376" y="52"/>
                    <a:pt x="367" y="52"/>
                  </a:cubicBezTo>
                  <a:close/>
                  <a:moveTo>
                    <a:pt x="611" y="0"/>
                  </a:moveTo>
                  <a:cubicBezTo>
                    <a:pt x="583" y="0"/>
                    <a:pt x="511" y="225"/>
                    <a:pt x="408" y="371"/>
                  </a:cubicBezTo>
                  <a:cubicBezTo>
                    <a:pt x="389" y="401"/>
                    <a:pt x="374" y="421"/>
                    <a:pt x="364" y="432"/>
                  </a:cubicBezTo>
                  <a:lnTo>
                    <a:pt x="364" y="432"/>
                  </a:lnTo>
                  <a:cubicBezTo>
                    <a:pt x="364" y="383"/>
                    <a:pt x="361" y="344"/>
                    <a:pt x="351" y="325"/>
                  </a:cubicBezTo>
                  <a:lnTo>
                    <a:pt x="351" y="325"/>
                  </a:lnTo>
                  <a:cubicBezTo>
                    <a:pt x="340" y="392"/>
                    <a:pt x="333" y="443"/>
                    <a:pt x="348" y="443"/>
                  </a:cubicBezTo>
                  <a:cubicBezTo>
                    <a:pt x="351" y="443"/>
                    <a:pt x="357" y="439"/>
                    <a:pt x="364" y="432"/>
                  </a:cubicBezTo>
                  <a:lnTo>
                    <a:pt x="364" y="432"/>
                  </a:lnTo>
                  <a:cubicBezTo>
                    <a:pt x="363" y="516"/>
                    <a:pt x="353" y="630"/>
                    <a:pt x="353" y="723"/>
                  </a:cubicBezTo>
                  <a:cubicBezTo>
                    <a:pt x="353" y="768"/>
                    <a:pt x="355" y="787"/>
                    <a:pt x="359" y="787"/>
                  </a:cubicBezTo>
                  <a:cubicBezTo>
                    <a:pt x="372" y="787"/>
                    <a:pt x="413" y="590"/>
                    <a:pt x="516" y="425"/>
                  </a:cubicBezTo>
                  <a:cubicBezTo>
                    <a:pt x="546" y="383"/>
                    <a:pt x="564" y="365"/>
                    <a:pt x="574" y="365"/>
                  </a:cubicBezTo>
                  <a:cubicBezTo>
                    <a:pt x="581" y="365"/>
                    <a:pt x="584" y="373"/>
                    <a:pt x="585" y="386"/>
                  </a:cubicBezTo>
                  <a:lnTo>
                    <a:pt x="585" y="386"/>
                  </a:lnTo>
                  <a:cubicBezTo>
                    <a:pt x="599" y="292"/>
                    <a:pt x="625" y="164"/>
                    <a:pt x="625" y="72"/>
                  </a:cubicBezTo>
                  <a:cubicBezTo>
                    <a:pt x="625" y="21"/>
                    <a:pt x="620" y="0"/>
                    <a:pt x="611" y="0"/>
                  </a:cubicBezTo>
                  <a:close/>
                  <a:moveTo>
                    <a:pt x="841" y="45"/>
                  </a:moveTo>
                  <a:cubicBezTo>
                    <a:pt x="787" y="127"/>
                    <a:pt x="679" y="398"/>
                    <a:pt x="625" y="479"/>
                  </a:cubicBezTo>
                  <a:cubicBezTo>
                    <a:pt x="608" y="500"/>
                    <a:pt x="596" y="509"/>
                    <a:pt x="588" y="509"/>
                  </a:cubicBezTo>
                  <a:cubicBezTo>
                    <a:pt x="583" y="509"/>
                    <a:pt x="580" y="505"/>
                    <a:pt x="578" y="497"/>
                  </a:cubicBezTo>
                  <a:lnTo>
                    <a:pt x="578" y="497"/>
                  </a:lnTo>
                  <a:cubicBezTo>
                    <a:pt x="570" y="577"/>
                    <a:pt x="560" y="681"/>
                    <a:pt x="570" y="778"/>
                  </a:cubicBezTo>
                  <a:cubicBezTo>
                    <a:pt x="582" y="829"/>
                    <a:pt x="597" y="850"/>
                    <a:pt x="614" y="850"/>
                  </a:cubicBezTo>
                  <a:cubicBezTo>
                    <a:pt x="678" y="850"/>
                    <a:pt x="772" y="548"/>
                    <a:pt x="814" y="398"/>
                  </a:cubicBezTo>
                  <a:cubicBezTo>
                    <a:pt x="834" y="379"/>
                    <a:pt x="839" y="359"/>
                    <a:pt x="841" y="359"/>
                  </a:cubicBezTo>
                  <a:cubicBezTo>
                    <a:pt x="841" y="359"/>
                    <a:pt x="841" y="363"/>
                    <a:pt x="841" y="371"/>
                  </a:cubicBezTo>
                  <a:lnTo>
                    <a:pt x="841" y="4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0"/>
            <p:cNvSpPr/>
            <p:nvPr/>
          </p:nvSpPr>
          <p:spPr>
            <a:xfrm>
              <a:off x="2098903" y="-843867"/>
              <a:ext cx="47463" cy="81907"/>
            </a:xfrm>
            <a:custGeom>
              <a:rect b="b" l="l" r="r" t="t"/>
              <a:pathLst>
                <a:path extrusionOk="0" h="516" w="299">
                  <a:moveTo>
                    <a:pt x="1" y="0"/>
                  </a:moveTo>
                  <a:lnTo>
                    <a:pt x="299" y="0"/>
                  </a:lnTo>
                  <a:lnTo>
                    <a:pt x="299" y="516"/>
                  </a:lnTo>
                  <a:lnTo>
                    <a:pt x="1" y="516"/>
                  </a:lnTo>
                  <a:close/>
                </a:path>
              </a:pathLst>
            </a:custGeom>
            <a:solidFill>
              <a:srgbClr val="88A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0"/>
            <p:cNvSpPr/>
            <p:nvPr/>
          </p:nvSpPr>
          <p:spPr>
            <a:xfrm>
              <a:off x="1005376" y="-267032"/>
              <a:ext cx="1007666" cy="452236"/>
            </a:xfrm>
            <a:custGeom>
              <a:rect b="b" l="l" r="r" t="t"/>
              <a:pathLst>
                <a:path extrusionOk="0" h="2849" w="6348">
                  <a:moveTo>
                    <a:pt x="5398" y="1547"/>
                  </a:moveTo>
                  <a:cubicBezTo>
                    <a:pt x="4855" y="1655"/>
                    <a:pt x="4394" y="1113"/>
                    <a:pt x="3825" y="950"/>
                  </a:cubicBezTo>
                  <a:cubicBezTo>
                    <a:pt x="4096" y="842"/>
                    <a:pt x="4421" y="787"/>
                    <a:pt x="4774" y="733"/>
                  </a:cubicBezTo>
                  <a:cubicBezTo>
                    <a:pt x="4910" y="706"/>
                    <a:pt x="5018" y="652"/>
                    <a:pt x="5018" y="462"/>
                  </a:cubicBezTo>
                  <a:cubicBezTo>
                    <a:pt x="5018" y="408"/>
                    <a:pt x="4964" y="326"/>
                    <a:pt x="4882" y="299"/>
                  </a:cubicBezTo>
                  <a:cubicBezTo>
                    <a:pt x="3336" y="1"/>
                    <a:pt x="1573" y="326"/>
                    <a:pt x="0" y="977"/>
                  </a:cubicBezTo>
                  <a:cubicBezTo>
                    <a:pt x="190" y="1547"/>
                    <a:pt x="488" y="2062"/>
                    <a:pt x="868" y="2523"/>
                  </a:cubicBezTo>
                  <a:cubicBezTo>
                    <a:pt x="1085" y="2361"/>
                    <a:pt x="1356" y="2198"/>
                    <a:pt x="1628" y="2035"/>
                  </a:cubicBezTo>
                  <a:cubicBezTo>
                    <a:pt x="3146" y="2713"/>
                    <a:pt x="4069" y="2849"/>
                    <a:pt x="4530" y="2523"/>
                  </a:cubicBezTo>
                  <a:cubicBezTo>
                    <a:pt x="4964" y="2632"/>
                    <a:pt x="5344" y="2605"/>
                    <a:pt x="5452" y="2252"/>
                  </a:cubicBezTo>
                  <a:cubicBezTo>
                    <a:pt x="6103" y="2225"/>
                    <a:pt x="6347" y="1981"/>
                    <a:pt x="6266" y="1628"/>
                  </a:cubicBezTo>
                  <a:cubicBezTo>
                    <a:pt x="6211" y="1493"/>
                    <a:pt x="5913" y="1493"/>
                    <a:pt x="5398" y="1547"/>
                  </a:cubicBez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a:off x="1793179" y="-744817"/>
              <a:ext cx="624473" cy="280009"/>
            </a:xfrm>
            <a:custGeom>
              <a:rect b="b" l="l" r="r" t="t"/>
              <a:pathLst>
                <a:path extrusionOk="0" h="1764" w="3934">
                  <a:moveTo>
                    <a:pt x="1248" y="0"/>
                  </a:moveTo>
                  <a:cubicBezTo>
                    <a:pt x="814" y="0"/>
                    <a:pt x="435" y="271"/>
                    <a:pt x="272" y="678"/>
                  </a:cubicBezTo>
                  <a:lnTo>
                    <a:pt x="1" y="1492"/>
                  </a:lnTo>
                  <a:lnTo>
                    <a:pt x="706" y="1763"/>
                  </a:lnTo>
                  <a:lnTo>
                    <a:pt x="977" y="949"/>
                  </a:lnTo>
                  <a:cubicBezTo>
                    <a:pt x="1004" y="841"/>
                    <a:pt x="1140" y="732"/>
                    <a:pt x="1248" y="732"/>
                  </a:cubicBezTo>
                  <a:lnTo>
                    <a:pt x="3934" y="732"/>
                  </a:lnTo>
                  <a:cubicBezTo>
                    <a:pt x="3825" y="461"/>
                    <a:pt x="3690" y="217"/>
                    <a:pt x="3527" y="0"/>
                  </a:cubicBezTo>
                  <a:close/>
                </a:path>
              </a:pathLst>
            </a:custGeom>
            <a:solidFill>
              <a:srgbClr val="B4C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a:off x="1853498" y="-697515"/>
              <a:ext cx="564153" cy="223975"/>
            </a:xfrm>
            <a:custGeom>
              <a:rect b="b" l="l" r="r" t="t"/>
              <a:pathLst>
                <a:path extrusionOk="0" h="1411" w="3554">
                  <a:moveTo>
                    <a:pt x="1167" y="1"/>
                  </a:moveTo>
                  <a:cubicBezTo>
                    <a:pt x="733" y="1"/>
                    <a:pt x="353" y="272"/>
                    <a:pt x="190" y="679"/>
                  </a:cubicBezTo>
                  <a:lnTo>
                    <a:pt x="1" y="1275"/>
                  </a:lnTo>
                  <a:lnTo>
                    <a:pt x="353" y="1411"/>
                  </a:lnTo>
                  <a:lnTo>
                    <a:pt x="624" y="597"/>
                  </a:lnTo>
                  <a:cubicBezTo>
                    <a:pt x="679" y="489"/>
                    <a:pt x="814" y="407"/>
                    <a:pt x="896" y="407"/>
                  </a:cubicBezTo>
                  <a:lnTo>
                    <a:pt x="2767" y="407"/>
                  </a:lnTo>
                  <a:lnTo>
                    <a:pt x="3554" y="434"/>
                  </a:lnTo>
                  <a:cubicBezTo>
                    <a:pt x="3472" y="299"/>
                    <a:pt x="3418" y="136"/>
                    <a:pt x="3337" y="1"/>
                  </a:cubicBezTo>
                  <a:close/>
                </a:path>
              </a:pathLst>
            </a:custGeom>
            <a:solidFill>
              <a:srgbClr val="88A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a:off x="1771750" y="-529576"/>
              <a:ext cx="167944" cy="64764"/>
            </a:xfrm>
            <a:custGeom>
              <a:rect b="b" l="l" r="r" t="t"/>
              <a:pathLst>
                <a:path extrusionOk="0" h="408" w="1058">
                  <a:moveTo>
                    <a:pt x="977" y="82"/>
                  </a:moveTo>
                  <a:lnTo>
                    <a:pt x="109" y="0"/>
                  </a:lnTo>
                  <a:cubicBezTo>
                    <a:pt x="54" y="0"/>
                    <a:pt x="0" y="27"/>
                    <a:pt x="0" y="82"/>
                  </a:cubicBezTo>
                  <a:lnTo>
                    <a:pt x="0" y="190"/>
                  </a:lnTo>
                  <a:cubicBezTo>
                    <a:pt x="0" y="272"/>
                    <a:pt x="27" y="299"/>
                    <a:pt x="54" y="299"/>
                  </a:cubicBezTo>
                  <a:lnTo>
                    <a:pt x="949" y="407"/>
                  </a:lnTo>
                  <a:cubicBezTo>
                    <a:pt x="977" y="407"/>
                    <a:pt x="1058" y="353"/>
                    <a:pt x="1058" y="299"/>
                  </a:cubicBezTo>
                  <a:lnTo>
                    <a:pt x="1058" y="190"/>
                  </a:lnTo>
                  <a:cubicBezTo>
                    <a:pt x="1058" y="136"/>
                    <a:pt x="1004" y="82"/>
                    <a:pt x="977" y="82"/>
                  </a:cubicBezTo>
                  <a:close/>
                </a:path>
              </a:pathLst>
            </a:custGeom>
            <a:solidFill>
              <a:srgbClr val="B4C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a:off x="1784607" y="-521004"/>
              <a:ext cx="142229" cy="47462"/>
            </a:xfrm>
            <a:custGeom>
              <a:rect b="b" l="l" r="r" t="t"/>
              <a:pathLst>
                <a:path extrusionOk="0" h="299" w="896">
                  <a:moveTo>
                    <a:pt x="896" y="218"/>
                  </a:moveTo>
                  <a:cubicBezTo>
                    <a:pt x="896" y="163"/>
                    <a:pt x="868" y="109"/>
                    <a:pt x="841" y="109"/>
                  </a:cubicBezTo>
                  <a:lnTo>
                    <a:pt x="82" y="1"/>
                  </a:lnTo>
                  <a:cubicBezTo>
                    <a:pt x="55" y="1"/>
                    <a:pt x="1" y="28"/>
                    <a:pt x="1" y="55"/>
                  </a:cubicBezTo>
                  <a:lnTo>
                    <a:pt x="1" y="163"/>
                  </a:lnTo>
                  <a:lnTo>
                    <a:pt x="1" y="218"/>
                  </a:lnTo>
                  <a:lnTo>
                    <a:pt x="868" y="299"/>
                  </a:lnTo>
                  <a:lnTo>
                    <a:pt x="868" y="299"/>
                  </a:lnTo>
                  <a:lnTo>
                    <a:pt x="868" y="272"/>
                  </a:lnTo>
                  <a:close/>
                </a:path>
              </a:pathLst>
            </a:custGeom>
            <a:solidFill>
              <a:srgbClr val="88A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0"/>
            <p:cNvSpPr/>
            <p:nvPr/>
          </p:nvSpPr>
          <p:spPr>
            <a:xfrm>
              <a:off x="2051600" y="-766405"/>
              <a:ext cx="146515" cy="155084"/>
            </a:xfrm>
            <a:custGeom>
              <a:rect b="b" l="l" r="r" t="t"/>
              <a:pathLst>
                <a:path extrusionOk="0" h="977" w="923">
                  <a:moveTo>
                    <a:pt x="841" y="1"/>
                  </a:moveTo>
                  <a:lnTo>
                    <a:pt x="54" y="1"/>
                  </a:lnTo>
                  <a:cubicBezTo>
                    <a:pt x="27" y="1"/>
                    <a:pt x="0" y="28"/>
                    <a:pt x="0" y="55"/>
                  </a:cubicBezTo>
                  <a:lnTo>
                    <a:pt x="0" y="896"/>
                  </a:lnTo>
                  <a:cubicBezTo>
                    <a:pt x="0" y="923"/>
                    <a:pt x="27" y="977"/>
                    <a:pt x="54" y="977"/>
                  </a:cubicBezTo>
                  <a:lnTo>
                    <a:pt x="841" y="977"/>
                  </a:lnTo>
                  <a:cubicBezTo>
                    <a:pt x="868" y="977"/>
                    <a:pt x="922" y="923"/>
                    <a:pt x="922" y="896"/>
                  </a:cubicBezTo>
                  <a:lnTo>
                    <a:pt x="922" y="55"/>
                  </a:lnTo>
                  <a:cubicBezTo>
                    <a:pt x="922" y="28"/>
                    <a:pt x="868" y="1"/>
                    <a:pt x="841" y="1"/>
                  </a:cubicBezTo>
                  <a:close/>
                </a:path>
              </a:pathLst>
            </a:custGeom>
            <a:solidFill>
              <a:srgbClr val="B4C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0"/>
            <p:cNvSpPr/>
            <p:nvPr/>
          </p:nvSpPr>
          <p:spPr>
            <a:xfrm>
              <a:off x="2077315" y="-719103"/>
              <a:ext cx="125085" cy="107781"/>
            </a:xfrm>
            <a:custGeom>
              <a:rect b="b" l="l" r="r" t="t"/>
              <a:pathLst>
                <a:path extrusionOk="0" h="679" w="788">
                  <a:moveTo>
                    <a:pt x="82" y="1"/>
                  </a:moveTo>
                  <a:cubicBezTo>
                    <a:pt x="28" y="1"/>
                    <a:pt x="1" y="28"/>
                    <a:pt x="1" y="55"/>
                  </a:cubicBezTo>
                  <a:lnTo>
                    <a:pt x="1" y="679"/>
                  </a:lnTo>
                  <a:lnTo>
                    <a:pt x="706" y="679"/>
                  </a:lnTo>
                  <a:cubicBezTo>
                    <a:pt x="760" y="679"/>
                    <a:pt x="788" y="652"/>
                    <a:pt x="788" y="598"/>
                  </a:cubicBezTo>
                  <a:lnTo>
                    <a:pt x="788" y="1"/>
                  </a:lnTo>
                  <a:close/>
                </a:path>
              </a:pathLst>
            </a:custGeom>
            <a:solidFill>
              <a:srgbClr val="88A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a:off x="2030012" y="-869740"/>
              <a:ext cx="193977" cy="43176"/>
            </a:xfrm>
            <a:custGeom>
              <a:rect b="b" l="l" r="r" t="t"/>
              <a:pathLst>
                <a:path extrusionOk="0" h="272" w="1222">
                  <a:moveTo>
                    <a:pt x="1113" y="1"/>
                  </a:moveTo>
                  <a:lnTo>
                    <a:pt x="109" y="1"/>
                  </a:lnTo>
                  <a:cubicBezTo>
                    <a:pt x="28" y="1"/>
                    <a:pt x="1" y="28"/>
                    <a:pt x="1" y="55"/>
                  </a:cubicBezTo>
                  <a:lnTo>
                    <a:pt x="1" y="190"/>
                  </a:lnTo>
                  <a:cubicBezTo>
                    <a:pt x="1" y="218"/>
                    <a:pt x="28" y="272"/>
                    <a:pt x="109" y="272"/>
                  </a:cubicBezTo>
                  <a:lnTo>
                    <a:pt x="1113" y="272"/>
                  </a:lnTo>
                  <a:cubicBezTo>
                    <a:pt x="1194" y="272"/>
                    <a:pt x="1221" y="218"/>
                    <a:pt x="1221" y="190"/>
                  </a:cubicBezTo>
                  <a:lnTo>
                    <a:pt x="1221" y="55"/>
                  </a:lnTo>
                  <a:cubicBezTo>
                    <a:pt x="1221" y="28"/>
                    <a:pt x="1140" y="1"/>
                    <a:pt x="1113" y="1"/>
                  </a:cubicBezTo>
                  <a:close/>
                </a:path>
              </a:pathLst>
            </a:custGeom>
            <a:solidFill>
              <a:srgbClr val="B4C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a:off x="2030012" y="-137823"/>
              <a:ext cx="137943" cy="60478"/>
            </a:xfrm>
            <a:custGeom>
              <a:rect b="b" l="l" r="r" t="t"/>
              <a:pathLst>
                <a:path extrusionOk="0" h="381" w="869">
                  <a:moveTo>
                    <a:pt x="136" y="299"/>
                  </a:moveTo>
                  <a:cubicBezTo>
                    <a:pt x="136" y="299"/>
                    <a:pt x="597" y="1"/>
                    <a:pt x="652" y="109"/>
                  </a:cubicBezTo>
                  <a:cubicBezTo>
                    <a:pt x="652" y="163"/>
                    <a:pt x="679" y="136"/>
                    <a:pt x="787" y="136"/>
                  </a:cubicBezTo>
                  <a:cubicBezTo>
                    <a:pt x="869" y="136"/>
                    <a:pt x="706" y="245"/>
                    <a:pt x="597" y="272"/>
                  </a:cubicBezTo>
                  <a:cubicBezTo>
                    <a:pt x="516" y="299"/>
                    <a:pt x="597" y="190"/>
                    <a:pt x="516" y="245"/>
                  </a:cubicBezTo>
                  <a:cubicBezTo>
                    <a:pt x="407" y="245"/>
                    <a:pt x="1" y="380"/>
                    <a:pt x="136" y="2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0"/>
            <p:cNvSpPr/>
            <p:nvPr/>
          </p:nvSpPr>
          <p:spPr>
            <a:xfrm>
              <a:off x="1991281" y="-215285"/>
              <a:ext cx="69051" cy="64764"/>
            </a:xfrm>
            <a:custGeom>
              <a:rect b="b" l="l" r="r" t="t"/>
              <a:pathLst>
                <a:path extrusionOk="0" h="408" w="435">
                  <a:moveTo>
                    <a:pt x="0" y="407"/>
                  </a:moveTo>
                  <a:cubicBezTo>
                    <a:pt x="0" y="407"/>
                    <a:pt x="353" y="0"/>
                    <a:pt x="407" y="82"/>
                  </a:cubicBezTo>
                  <a:cubicBezTo>
                    <a:pt x="434" y="136"/>
                    <a:pt x="0" y="407"/>
                    <a:pt x="0" y="40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a:off x="1620951" y="-365922"/>
              <a:ext cx="30319" cy="116353"/>
            </a:xfrm>
            <a:custGeom>
              <a:rect b="b" l="l" r="r" t="t"/>
              <a:pathLst>
                <a:path extrusionOk="0" h="733" w="191">
                  <a:moveTo>
                    <a:pt x="109" y="732"/>
                  </a:moveTo>
                  <a:cubicBezTo>
                    <a:pt x="109" y="732"/>
                    <a:pt x="1" y="0"/>
                    <a:pt x="109" y="0"/>
                  </a:cubicBezTo>
                  <a:cubicBezTo>
                    <a:pt x="191" y="0"/>
                    <a:pt x="109" y="732"/>
                    <a:pt x="109" y="73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0"/>
            <p:cNvSpPr/>
            <p:nvPr/>
          </p:nvSpPr>
          <p:spPr>
            <a:xfrm>
              <a:off x="2103189" y="-198142"/>
              <a:ext cx="34605" cy="26033"/>
            </a:xfrm>
            <a:custGeom>
              <a:rect b="b" l="l" r="r" t="t"/>
              <a:pathLst>
                <a:path extrusionOk="0" h="164" w="218">
                  <a:moveTo>
                    <a:pt x="136" y="28"/>
                  </a:moveTo>
                  <a:cubicBezTo>
                    <a:pt x="191" y="82"/>
                    <a:pt x="218" y="109"/>
                    <a:pt x="136" y="136"/>
                  </a:cubicBezTo>
                  <a:cubicBezTo>
                    <a:pt x="82" y="164"/>
                    <a:pt x="1" y="164"/>
                    <a:pt x="55" y="109"/>
                  </a:cubicBezTo>
                  <a:cubicBezTo>
                    <a:pt x="82" y="82"/>
                    <a:pt x="109" y="1"/>
                    <a:pt x="136" y="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a:off x="1517615" y="-396081"/>
              <a:ext cx="64765" cy="94765"/>
            </a:xfrm>
            <a:custGeom>
              <a:rect b="b" l="l" r="r" t="t"/>
              <a:pathLst>
                <a:path extrusionOk="0" h="597" w="408">
                  <a:moveTo>
                    <a:pt x="218" y="543"/>
                  </a:moveTo>
                  <a:cubicBezTo>
                    <a:pt x="218" y="543"/>
                    <a:pt x="1" y="0"/>
                    <a:pt x="109" y="0"/>
                  </a:cubicBezTo>
                  <a:cubicBezTo>
                    <a:pt x="218" y="0"/>
                    <a:pt x="245" y="271"/>
                    <a:pt x="272" y="271"/>
                  </a:cubicBezTo>
                  <a:cubicBezTo>
                    <a:pt x="299" y="271"/>
                    <a:pt x="299" y="190"/>
                    <a:pt x="353" y="299"/>
                  </a:cubicBezTo>
                  <a:cubicBezTo>
                    <a:pt x="381" y="434"/>
                    <a:pt x="408" y="570"/>
                    <a:pt x="381" y="543"/>
                  </a:cubicBezTo>
                  <a:cubicBezTo>
                    <a:pt x="353" y="516"/>
                    <a:pt x="353" y="407"/>
                    <a:pt x="272" y="461"/>
                  </a:cubicBezTo>
                  <a:cubicBezTo>
                    <a:pt x="245" y="516"/>
                    <a:pt x="245" y="597"/>
                    <a:pt x="218" y="5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0"/>
            <p:cNvSpPr/>
            <p:nvPr/>
          </p:nvSpPr>
          <p:spPr>
            <a:xfrm>
              <a:off x="1556346" y="-421955"/>
              <a:ext cx="21747" cy="26033"/>
            </a:xfrm>
            <a:custGeom>
              <a:rect b="b" l="l" r="r" t="t"/>
              <a:pathLst>
                <a:path extrusionOk="0" h="164" w="137">
                  <a:moveTo>
                    <a:pt x="1" y="55"/>
                  </a:moveTo>
                  <a:cubicBezTo>
                    <a:pt x="1" y="28"/>
                    <a:pt x="55" y="0"/>
                    <a:pt x="109" y="28"/>
                  </a:cubicBezTo>
                  <a:cubicBezTo>
                    <a:pt x="137" y="55"/>
                    <a:pt x="109" y="163"/>
                    <a:pt x="55" y="136"/>
                  </a:cubicBezTo>
                  <a:cubicBezTo>
                    <a:pt x="1" y="136"/>
                    <a:pt x="1" y="55"/>
                    <a:pt x="1" y="5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0"/>
            <p:cNvSpPr/>
            <p:nvPr/>
          </p:nvSpPr>
          <p:spPr>
            <a:xfrm>
              <a:off x="1423008" y="-452114"/>
              <a:ext cx="21588" cy="30318"/>
            </a:xfrm>
            <a:custGeom>
              <a:rect b="b" l="l" r="r" t="t"/>
              <a:pathLst>
                <a:path extrusionOk="0" h="191" w="136">
                  <a:moveTo>
                    <a:pt x="0" y="82"/>
                  </a:moveTo>
                  <a:cubicBezTo>
                    <a:pt x="0" y="55"/>
                    <a:pt x="54" y="1"/>
                    <a:pt x="81" y="55"/>
                  </a:cubicBezTo>
                  <a:cubicBezTo>
                    <a:pt x="136" y="82"/>
                    <a:pt x="81" y="190"/>
                    <a:pt x="54" y="136"/>
                  </a:cubicBezTo>
                  <a:cubicBezTo>
                    <a:pt x="0" y="136"/>
                    <a:pt x="0" y="82"/>
                    <a:pt x="0" y="8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0"/>
            <p:cNvSpPr/>
            <p:nvPr/>
          </p:nvSpPr>
          <p:spPr>
            <a:xfrm>
              <a:off x="1478883" y="-310048"/>
              <a:ext cx="26033" cy="26033"/>
            </a:xfrm>
            <a:custGeom>
              <a:rect b="b" l="l" r="r" t="t"/>
              <a:pathLst>
                <a:path extrusionOk="0" h="164" w="164">
                  <a:moveTo>
                    <a:pt x="55" y="55"/>
                  </a:moveTo>
                  <a:cubicBezTo>
                    <a:pt x="55" y="28"/>
                    <a:pt x="109" y="1"/>
                    <a:pt x="136" y="28"/>
                  </a:cubicBezTo>
                  <a:cubicBezTo>
                    <a:pt x="163" y="55"/>
                    <a:pt x="136" y="163"/>
                    <a:pt x="109" y="136"/>
                  </a:cubicBezTo>
                  <a:cubicBezTo>
                    <a:pt x="55" y="136"/>
                    <a:pt x="1" y="109"/>
                    <a:pt x="55" y="5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0"/>
            <p:cNvSpPr/>
            <p:nvPr/>
          </p:nvSpPr>
          <p:spPr>
            <a:xfrm>
              <a:off x="1973979" y="-348779"/>
              <a:ext cx="21747" cy="26033"/>
            </a:xfrm>
            <a:custGeom>
              <a:rect b="b" l="l" r="r" t="t"/>
              <a:pathLst>
                <a:path extrusionOk="0" h="164" w="137">
                  <a:moveTo>
                    <a:pt x="1" y="82"/>
                  </a:moveTo>
                  <a:cubicBezTo>
                    <a:pt x="1" y="28"/>
                    <a:pt x="82" y="1"/>
                    <a:pt x="109" y="28"/>
                  </a:cubicBezTo>
                  <a:cubicBezTo>
                    <a:pt x="137" y="82"/>
                    <a:pt x="109" y="163"/>
                    <a:pt x="82" y="136"/>
                  </a:cubicBezTo>
                  <a:cubicBezTo>
                    <a:pt x="55" y="136"/>
                    <a:pt x="1" y="109"/>
                    <a:pt x="1" y="8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0"/>
            <p:cNvSpPr/>
            <p:nvPr/>
          </p:nvSpPr>
          <p:spPr>
            <a:xfrm>
              <a:off x="2189382" y="-258301"/>
              <a:ext cx="21588" cy="30160"/>
            </a:xfrm>
            <a:custGeom>
              <a:rect b="b" l="l" r="r" t="t"/>
              <a:pathLst>
                <a:path extrusionOk="0" h="190" w="136">
                  <a:moveTo>
                    <a:pt x="0" y="82"/>
                  </a:moveTo>
                  <a:cubicBezTo>
                    <a:pt x="0" y="54"/>
                    <a:pt x="82" y="0"/>
                    <a:pt x="109" y="54"/>
                  </a:cubicBezTo>
                  <a:cubicBezTo>
                    <a:pt x="136" y="82"/>
                    <a:pt x="109" y="190"/>
                    <a:pt x="82" y="136"/>
                  </a:cubicBezTo>
                  <a:cubicBezTo>
                    <a:pt x="0" y="136"/>
                    <a:pt x="0" y="109"/>
                    <a:pt x="0" y="8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0"/>
            <p:cNvSpPr/>
            <p:nvPr/>
          </p:nvSpPr>
          <p:spPr>
            <a:xfrm>
              <a:off x="1689842" y="55990"/>
              <a:ext cx="176675" cy="43176"/>
            </a:xfrm>
            <a:custGeom>
              <a:rect b="b" l="l" r="r" t="t"/>
              <a:pathLst>
                <a:path extrusionOk="0" h="272" w="1113">
                  <a:moveTo>
                    <a:pt x="1" y="0"/>
                  </a:moveTo>
                  <a:lnTo>
                    <a:pt x="1" y="27"/>
                  </a:lnTo>
                  <a:cubicBezTo>
                    <a:pt x="1" y="27"/>
                    <a:pt x="353" y="244"/>
                    <a:pt x="977" y="244"/>
                  </a:cubicBezTo>
                  <a:cubicBezTo>
                    <a:pt x="1032" y="244"/>
                    <a:pt x="1059" y="244"/>
                    <a:pt x="1086" y="271"/>
                  </a:cubicBezTo>
                  <a:cubicBezTo>
                    <a:pt x="1113" y="271"/>
                    <a:pt x="1113" y="244"/>
                    <a:pt x="1113" y="244"/>
                  </a:cubicBezTo>
                  <a:cubicBezTo>
                    <a:pt x="1113" y="190"/>
                    <a:pt x="1086" y="190"/>
                    <a:pt x="1086" y="190"/>
                  </a:cubicBezTo>
                  <a:cubicBezTo>
                    <a:pt x="381" y="190"/>
                    <a:pt x="28" y="0"/>
                    <a:pt x="28" y="0"/>
                  </a:cubicBezTo>
                  <a:close/>
                </a:path>
              </a:pathLst>
            </a:custGeom>
            <a:solidFill>
              <a:srgbClr val="E68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0"/>
            <p:cNvSpPr/>
            <p:nvPr/>
          </p:nvSpPr>
          <p:spPr>
            <a:xfrm>
              <a:off x="1595236" y="99006"/>
              <a:ext cx="116355" cy="30318"/>
            </a:xfrm>
            <a:custGeom>
              <a:rect b="b" l="l" r="r" t="t"/>
              <a:pathLst>
                <a:path extrusionOk="0" h="191" w="733">
                  <a:moveTo>
                    <a:pt x="27" y="0"/>
                  </a:moveTo>
                  <a:cubicBezTo>
                    <a:pt x="0" y="0"/>
                    <a:pt x="0" y="28"/>
                    <a:pt x="0" y="28"/>
                  </a:cubicBezTo>
                  <a:cubicBezTo>
                    <a:pt x="0" y="55"/>
                    <a:pt x="27" y="55"/>
                    <a:pt x="27" y="55"/>
                  </a:cubicBezTo>
                  <a:lnTo>
                    <a:pt x="705" y="190"/>
                  </a:lnTo>
                  <a:cubicBezTo>
                    <a:pt x="732" y="163"/>
                    <a:pt x="705" y="163"/>
                    <a:pt x="705" y="136"/>
                  </a:cubicBezTo>
                  <a:lnTo>
                    <a:pt x="27" y="0"/>
                  </a:lnTo>
                  <a:close/>
                </a:path>
              </a:pathLst>
            </a:custGeom>
            <a:solidFill>
              <a:srgbClr val="E68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30"/>
          <p:cNvGrpSpPr/>
          <p:nvPr/>
        </p:nvGrpSpPr>
        <p:grpSpPr>
          <a:xfrm>
            <a:off x="6446559" y="1501202"/>
            <a:ext cx="1507054" cy="1507189"/>
            <a:chOff x="6446559" y="1501202"/>
            <a:chExt cx="1507054" cy="1507189"/>
          </a:xfrm>
        </p:grpSpPr>
        <p:grpSp>
          <p:nvGrpSpPr>
            <p:cNvPr id="971" name="Google Shape;971;p30"/>
            <p:cNvGrpSpPr/>
            <p:nvPr/>
          </p:nvGrpSpPr>
          <p:grpSpPr>
            <a:xfrm>
              <a:off x="6446559" y="1501202"/>
              <a:ext cx="1507054" cy="1507189"/>
              <a:chOff x="4652160" y="-1097998"/>
              <a:chExt cx="1507054" cy="1507189"/>
            </a:xfrm>
          </p:grpSpPr>
          <p:sp>
            <p:nvSpPr>
              <p:cNvPr id="972" name="Google Shape;972;p30"/>
              <p:cNvSpPr/>
              <p:nvPr/>
            </p:nvSpPr>
            <p:spPr>
              <a:xfrm>
                <a:off x="4652160" y="-1097998"/>
                <a:ext cx="1507054" cy="1507189"/>
              </a:xfrm>
              <a:custGeom>
                <a:rect b="b" l="l" r="r" t="t"/>
                <a:pathLst>
                  <a:path extrusionOk="0" h="9495" w="9494">
                    <a:moveTo>
                      <a:pt x="9493" y="4748"/>
                    </a:moveTo>
                    <a:cubicBezTo>
                      <a:pt x="9493" y="7379"/>
                      <a:pt x="7351" y="9494"/>
                      <a:pt x="4747" y="9494"/>
                    </a:cubicBezTo>
                    <a:cubicBezTo>
                      <a:pt x="2116" y="9494"/>
                      <a:pt x="0" y="7379"/>
                      <a:pt x="0" y="4748"/>
                    </a:cubicBezTo>
                    <a:cubicBezTo>
                      <a:pt x="0" y="2144"/>
                      <a:pt x="2116" y="1"/>
                      <a:pt x="4747" y="1"/>
                    </a:cubicBezTo>
                    <a:cubicBezTo>
                      <a:pt x="7351" y="1"/>
                      <a:pt x="9493" y="2144"/>
                      <a:pt x="9493" y="474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0"/>
              <p:cNvSpPr/>
              <p:nvPr/>
            </p:nvSpPr>
            <p:spPr>
              <a:xfrm>
                <a:off x="5173129" y="-878312"/>
                <a:ext cx="404781" cy="180958"/>
              </a:xfrm>
              <a:custGeom>
                <a:rect b="b" l="l" r="r" t="t"/>
                <a:pathLst>
                  <a:path extrusionOk="0" h="1140" w="2550">
                    <a:moveTo>
                      <a:pt x="651" y="0"/>
                    </a:moveTo>
                    <a:lnTo>
                      <a:pt x="651" y="27"/>
                    </a:lnTo>
                    <a:cubicBezTo>
                      <a:pt x="597" y="27"/>
                      <a:pt x="570" y="55"/>
                      <a:pt x="542" y="55"/>
                    </a:cubicBezTo>
                    <a:lnTo>
                      <a:pt x="109" y="760"/>
                    </a:lnTo>
                    <a:cubicBezTo>
                      <a:pt x="0" y="923"/>
                      <a:pt x="109" y="1140"/>
                      <a:pt x="298" y="1140"/>
                    </a:cubicBezTo>
                    <a:lnTo>
                      <a:pt x="1736" y="1140"/>
                    </a:lnTo>
                    <a:lnTo>
                      <a:pt x="2061" y="624"/>
                    </a:lnTo>
                    <a:lnTo>
                      <a:pt x="2550" y="624"/>
                    </a:lnTo>
                    <a:lnTo>
                      <a:pt x="25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a:off x="5263451" y="-701800"/>
                <a:ext cx="168100" cy="90325"/>
              </a:xfrm>
              <a:custGeom>
                <a:rect b="b" l="l" r="r" t="t"/>
                <a:pathLst>
                  <a:path extrusionOk="0" h="516" w="1059">
                    <a:moveTo>
                      <a:pt x="82" y="0"/>
                    </a:moveTo>
                    <a:cubicBezTo>
                      <a:pt x="28" y="0"/>
                      <a:pt x="1" y="28"/>
                      <a:pt x="1" y="55"/>
                    </a:cubicBezTo>
                    <a:lnTo>
                      <a:pt x="1" y="461"/>
                    </a:lnTo>
                    <a:cubicBezTo>
                      <a:pt x="1" y="489"/>
                      <a:pt x="28" y="516"/>
                      <a:pt x="82" y="516"/>
                    </a:cubicBezTo>
                    <a:lnTo>
                      <a:pt x="977" y="516"/>
                    </a:lnTo>
                    <a:cubicBezTo>
                      <a:pt x="1031" y="516"/>
                      <a:pt x="1058" y="489"/>
                      <a:pt x="1058" y="461"/>
                    </a:cubicBezTo>
                    <a:lnTo>
                      <a:pt x="1058" y="55"/>
                    </a:lnTo>
                    <a:cubicBezTo>
                      <a:pt x="1058" y="28"/>
                      <a:pt x="1031" y="0"/>
                      <a:pt x="9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a:off x="5155827" y="-611482"/>
                <a:ext cx="499547" cy="801136"/>
              </a:xfrm>
              <a:custGeom>
                <a:rect b="b" l="l" r="r" t="t"/>
                <a:pathLst>
                  <a:path extrusionOk="0" h="5047" w="3147">
                    <a:moveTo>
                      <a:pt x="733" y="1"/>
                    </a:moveTo>
                    <a:lnTo>
                      <a:pt x="1" y="2307"/>
                    </a:lnTo>
                    <a:lnTo>
                      <a:pt x="1" y="2442"/>
                    </a:lnTo>
                    <a:lnTo>
                      <a:pt x="1" y="4314"/>
                    </a:lnTo>
                    <a:cubicBezTo>
                      <a:pt x="1" y="4721"/>
                      <a:pt x="326" y="5046"/>
                      <a:pt x="733" y="5046"/>
                    </a:cubicBezTo>
                    <a:lnTo>
                      <a:pt x="2415" y="5046"/>
                    </a:lnTo>
                    <a:cubicBezTo>
                      <a:pt x="2821" y="5046"/>
                      <a:pt x="3147" y="4721"/>
                      <a:pt x="3147" y="4314"/>
                    </a:cubicBezTo>
                    <a:lnTo>
                      <a:pt x="3147" y="2605"/>
                    </a:lnTo>
                    <a:cubicBezTo>
                      <a:pt x="3120" y="2551"/>
                      <a:pt x="3120" y="2415"/>
                      <a:pt x="3066" y="2307"/>
                    </a:cubicBezTo>
                    <a:lnTo>
                      <a:pt x="2035" y="1086"/>
                    </a:lnTo>
                    <a:cubicBezTo>
                      <a:pt x="2008" y="1005"/>
                      <a:pt x="1981" y="977"/>
                      <a:pt x="1981" y="923"/>
                    </a:cubicBezTo>
                    <a:lnTo>
                      <a:pt x="16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a:off x="5500282" y="-779262"/>
                <a:ext cx="129371" cy="206832"/>
              </a:xfrm>
              <a:custGeom>
                <a:rect b="b" l="l" r="r" t="t"/>
                <a:pathLst>
                  <a:path extrusionOk="0" h="1303" w="815">
                    <a:moveTo>
                      <a:pt x="0" y="0"/>
                    </a:moveTo>
                    <a:lnTo>
                      <a:pt x="82" y="380"/>
                    </a:lnTo>
                    <a:cubicBezTo>
                      <a:pt x="82" y="407"/>
                      <a:pt x="109" y="488"/>
                      <a:pt x="136" y="488"/>
                    </a:cubicBezTo>
                    <a:lnTo>
                      <a:pt x="624" y="1248"/>
                    </a:lnTo>
                    <a:cubicBezTo>
                      <a:pt x="624" y="1248"/>
                      <a:pt x="651" y="1302"/>
                      <a:pt x="679" y="1302"/>
                    </a:cubicBezTo>
                    <a:lnTo>
                      <a:pt x="760" y="1302"/>
                    </a:lnTo>
                    <a:cubicBezTo>
                      <a:pt x="787" y="1248"/>
                      <a:pt x="814" y="1194"/>
                      <a:pt x="787" y="1112"/>
                    </a:cubicBezTo>
                    <a:lnTo>
                      <a:pt x="489" y="434"/>
                    </a:lnTo>
                    <a:cubicBezTo>
                      <a:pt x="434" y="407"/>
                      <a:pt x="434" y="380"/>
                      <a:pt x="434" y="326"/>
                    </a:cubicBezTo>
                    <a:lnTo>
                      <a:pt x="3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a:off x="5577745" y="-865454"/>
                <a:ext cx="69051" cy="64764"/>
              </a:xfrm>
              <a:custGeom>
                <a:rect b="b" l="l" r="r" t="t"/>
                <a:pathLst>
                  <a:path extrusionOk="0" h="408" w="435">
                    <a:moveTo>
                      <a:pt x="1" y="1"/>
                    </a:moveTo>
                    <a:lnTo>
                      <a:pt x="1" y="408"/>
                    </a:lnTo>
                    <a:lnTo>
                      <a:pt x="435" y="408"/>
                    </a:lnTo>
                    <a:lnTo>
                      <a:pt x="43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a:off x="5254878" y="-236872"/>
                <a:ext cx="249853" cy="249849"/>
              </a:xfrm>
              <a:custGeom>
                <a:rect b="b" l="l" r="r" t="t"/>
                <a:pathLst>
                  <a:path extrusionOk="0" h="1574" w="1574">
                    <a:moveTo>
                      <a:pt x="570" y="1"/>
                    </a:moveTo>
                    <a:lnTo>
                      <a:pt x="570" y="543"/>
                    </a:lnTo>
                    <a:lnTo>
                      <a:pt x="0" y="543"/>
                    </a:lnTo>
                    <a:lnTo>
                      <a:pt x="0" y="1031"/>
                    </a:lnTo>
                    <a:lnTo>
                      <a:pt x="570" y="1031"/>
                    </a:lnTo>
                    <a:lnTo>
                      <a:pt x="570" y="1574"/>
                    </a:lnTo>
                    <a:lnTo>
                      <a:pt x="1004" y="1574"/>
                    </a:lnTo>
                    <a:lnTo>
                      <a:pt x="1004" y="1031"/>
                    </a:lnTo>
                    <a:lnTo>
                      <a:pt x="1574" y="1031"/>
                    </a:lnTo>
                    <a:lnTo>
                      <a:pt x="1574" y="543"/>
                    </a:lnTo>
                    <a:lnTo>
                      <a:pt x="1004" y="543"/>
                    </a:lnTo>
                    <a:lnTo>
                      <a:pt x="10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30"/>
            <p:cNvSpPr/>
            <p:nvPr/>
          </p:nvSpPr>
          <p:spPr>
            <a:xfrm>
              <a:off x="7441420" y="1744859"/>
              <a:ext cx="19200" cy="42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grpSp>
        <p:nvGrpSpPr>
          <p:cNvPr id="984" name="Google Shape;984;p31"/>
          <p:cNvGrpSpPr/>
          <p:nvPr/>
        </p:nvGrpSpPr>
        <p:grpSpPr>
          <a:xfrm>
            <a:off x="5543550" y="1028700"/>
            <a:ext cx="2639290" cy="4114685"/>
            <a:chOff x="5581650" y="1028700"/>
            <a:chExt cx="2639290" cy="4114685"/>
          </a:xfrm>
        </p:grpSpPr>
        <p:sp>
          <p:nvSpPr>
            <p:cNvPr id="985" name="Google Shape;985;p31"/>
            <p:cNvSpPr/>
            <p:nvPr/>
          </p:nvSpPr>
          <p:spPr>
            <a:xfrm>
              <a:off x="5581650" y="1028700"/>
              <a:ext cx="2639290" cy="4114685"/>
            </a:xfrm>
            <a:custGeom>
              <a:rect b="b" l="l" r="r" t="t"/>
              <a:pathLst>
                <a:path extrusionOk="0" h="112762" w="71284">
                  <a:moveTo>
                    <a:pt x="33233" y="0"/>
                  </a:moveTo>
                  <a:cubicBezTo>
                    <a:pt x="24128" y="0"/>
                    <a:pt x="22128" y="6626"/>
                    <a:pt x="21469" y="8958"/>
                  </a:cubicBezTo>
                  <a:cubicBezTo>
                    <a:pt x="20788" y="11339"/>
                    <a:pt x="22134" y="12004"/>
                    <a:pt x="22096" y="14347"/>
                  </a:cubicBezTo>
                  <a:cubicBezTo>
                    <a:pt x="22057" y="16668"/>
                    <a:pt x="19404" y="18238"/>
                    <a:pt x="19567" y="19104"/>
                  </a:cubicBezTo>
                  <a:cubicBezTo>
                    <a:pt x="19709" y="19791"/>
                    <a:pt x="21158" y="19867"/>
                    <a:pt x="21807" y="19867"/>
                  </a:cubicBezTo>
                  <a:cubicBezTo>
                    <a:pt x="21992" y="19867"/>
                    <a:pt x="22112" y="19862"/>
                    <a:pt x="22112" y="19862"/>
                  </a:cubicBezTo>
                  <a:lnTo>
                    <a:pt x="22112" y="19862"/>
                  </a:lnTo>
                  <a:cubicBezTo>
                    <a:pt x="22499" y="20706"/>
                    <a:pt x="21447" y="21333"/>
                    <a:pt x="21431" y="21850"/>
                  </a:cubicBezTo>
                  <a:cubicBezTo>
                    <a:pt x="21414" y="22368"/>
                    <a:pt x="22079" y="22717"/>
                    <a:pt x="22079" y="22717"/>
                  </a:cubicBezTo>
                  <a:cubicBezTo>
                    <a:pt x="22079" y="22717"/>
                    <a:pt x="21431" y="23011"/>
                    <a:pt x="22079" y="23768"/>
                  </a:cubicBezTo>
                  <a:cubicBezTo>
                    <a:pt x="22722" y="24542"/>
                    <a:pt x="22112" y="24711"/>
                    <a:pt x="22079" y="26073"/>
                  </a:cubicBezTo>
                  <a:cubicBezTo>
                    <a:pt x="22047" y="27196"/>
                    <a:pt x="23447" y="27430"/>
                    <a:pt x="24973" y="27430"/>
                  </a:cubicBezTo>
                  <a:cubicBezTo>
                    <a:pt x="25327" y="27430"/>
                    <a:pt x="25692" y="27419"/>
                    <a:pt x="26041" y="27403"/>
                  </a:cubicBezTo>
                  <a:cubicBezTo>
                    <a:pt x="26144" y="27397"/>
                    <a:pt x="26242" y="27397"/>
                    <a:pt x="26340" y="27397"/>
                  </a:cubicBezTo>
                  <a:cubicBezTo>
                    <a:pt x="28030" y="27397"/>
                    <a:pt x="28929" y="28171"/>
                    <a:pt x="29343" y="30024"/>
                  </a:cubicBezTo>
                  <a:cubicBezTo>
                    <a:pt x="29806" y="31975"/>
                    <a:pt x="28329" y="32787"/>
                    <a:pt x="28329" y="32787"/>
                  </a:cubicBezTo>
                  <a:cubicBezTo>
                    <a:pt x="28329" y="32787"/>
                    <a:pt x="24809" y="33620"/>
                    <a:pt x="22243" y="34890"/>
                  </a:cubicBezTo>
                  <a:cubicBezTo>
                    <a:pt x="19682" y="36187"/>
                    <a:pt x="18646" y="36824"/>
                    <a:pt x="13813" y="37789"/>
                  </a:cubicBezTo>
                  <a:cubicBezTo>
                    <a:pt x="8964" y="38742"/>
                    <a:pt x="5994" y="46049"/>
                    <a:pt x="5923" y="53612"/>
                  </a:cubicBezTo>
                  <a:cubicBezTo>
                    <a:pt x="5863" y="61170"/>
                    <a:pt x="5351" y="63034"/>
                    <a:pt x="5182" y="67295"/>
                  </a:cubicBezTo>
                  <a:cubicBezTo>
                    <a:pt x="5019" y="71572"/>
                    <a:pt x="6179" y="74357"/>
                    <a:pt x="4277" y="79027"/>
                  </a:cubicBezTo>
                  <a:cubicBezTo>
                    <a:pt x="2398" y="83707"/>
                    <a:pt x="1014" y="95183"/>
                    <a:pt x="1351" y="100179"/>
                  </a:cubicBezTo>
                  <a:cubicBezTo>
                    <a:pt x="1662" y="105198"/>
                    <a:pt x="185" y="112298"/>
                    <a:pt x="0" y="112756"/>
                  </a:cubicBezTo>
                  <a:lnTo>
                    <a:pt x="6729" y="112756"/>
                  </a:lnTo>
                  <a:cubicBezTo>
                    <a:pt x="6729" y="112756"/>
                    <a:pt x="9923" y="103460"/>
                    <a:pt x="11138" y="101155"/>
                  </a:cubicBezTo>
                  <a:cubicBezTo>
                    <a:pt x="12358" y="98834"/>
                    <a:pt x="14091" y="88045"/>
                    <a:pt x="14037" y="86018"/>
                  </a:cubicBezTo>
                  <a:cubicBezTo>
                    <a:pt x="13960" y="84007"/>
                    <a:pt x="14587" y="75207"/>
                    <a:pt x="14941" y="74264"/>
                  </a:cubicBezTo>
                  <a:cubicBezTo>
                    <a:pt x="15181" y="73637"/>
                    <a:pt x="15955" y="59476"/>
                    <a:pt x="15955" y="59476"/>
                  </a:cubicBezTo>
                  <a:cubicBezTo>
                    <a:pt x="15955" y="59476"/>
                    <a:pt x="18554" y="72112"/>
                    <a:pt x="18592" y="77239"/>
                  </a:cubicBezTo>
                  <a:cubicBezTo>
                    <a:pt x="18608" y="82367"/>
                    <a:pt x="18298" y="86628"/>
                    <a:pt x="18074" y="89434"/>
                  </a:cubicBezTo>
                  <a:cubicBezTo>
                    <a:pt x="17851" y="92219"/>
                    <a:pt x="17006" y="96698"/>
                    <a:pt x="16914" y="98970"/>
                  </a:cubicBezTo>
                  <a:cubicBezTo>
                    <a:pt x="16821" y="101253"/>
                    <a:pt x="14609" y="105198"/>
                    <a:pt x="15693" y="112761"/>
                  </a:cubicBezTo>
                  <a:lnTo>
                    <a:pt x="55569" y="112761"/>
                  </a:lnTo>
                  <a:cubicBezTo>
                    <a:pt x="56659" y="105203"/>
                    <a:pt x="54446" y="101253"/>
                    <a:pt x="54354" y="98970"/>
                  </a:cubicBezTo>
                  <a:cubicBezTo>
                    <a:pt x="54261" y="96698"/>
                    <a:pt x="53433" y="92219"/>
                    <a:pt x="53193" y="89434"/>
                  </a:cubicBezTo>
                  <a:cubicBezTo>
                    <a:pt x="52970" y="86628"/>
                    <a:pt x="52654" y="82367"/>
                    <a:pt x="52692" y="77239"/>
                  </a:cubicBezTo>
                  <a:cubicBezTo>
                    <a:pt x="52713" y="72112"/>
                    <a:pt x="55313" y="59481"/>
                    <a:pt x="55313" y="59481"/>
                  </a:cubicBezTo>
                  <a:cubicBezTo>
                    <a:pt x="55313" y="59481"/>
                    <a:pt x="56086" y="73648"/>
                    <a:pt x="56326" y="74270"/>
                  </a:cubicBezTo>
                  <a:cubicBezTo>
                    <a:pt x="56675" y="75212"/>
                    <a:pt x="57301" y="84012"/>
                    <a:pt x="57231" y="86018"/>
                  </a:cubicBezTo>
                  <a:cubicBezTo>
                    <a:pt x="57176" y="88045"/>
                    <a:pt x="58909" y="98839"/>
                    <a:pt x="60124" y="101160"/>
                  </a:cubicBezTo>
                  <a:cubicBezTo>
                    <a:pt x="61345" y="103465"/>
                    <a:pt x="64554" y="112761"/>
                    <a:pt x="64554" y="112761"/>
                  </a:cubicBezTo>
                  <a:lnTo>
                    <a:pt x="71284" y="112761"/>
                  </a:lnTo>
                  <a:cubicBezTo>
                    <a:pt x="71082" y="112298"/>
                    <a:pt x="69605" y="105203"/>
                    <a:pt x="69938" y="100185"/>
                  </a:cubicBezTo>
                  <a:cubicBezTo>
                    <a:pt x="70248" y="95183"/>
                    <a:pt x="68870" y="83713"/>
                    <a:pt x="66984" y="79027"/>
                  </a:cubicBezTo>
                  <a:cubicBezTo>
                    <a:pt x="65088" y="74362"/>
                    <a:pt x="66249" y="71578"/>
                    <a:pt x="66085" y="67300"/>
                  </a:cubicBezTo>
                  <a:cubicBezTo>
                    <a:pt x="65916" y="63039"/>
                    <a:pt x="65638" y="59683"/>
                    <a:pt x="65568" y="52119"/>
                  </a:cubicBezTo>
                  <a:cubicBezTo>
                    <a:pt x="65513" y="44534"/>
                    <a:pt x="62336" y="37696"/>
                    <a:pt x="57487" y="36715"/>
                  </a:cubicBezTo>
                  <a:cubicBezTo>
                    <a:pt x="52654" y="35762"/>
                    <a:pt x="52049" y="34541"/>
                    <a:pt x="49482" y="33266"/>
                  </a:cubicBezTo>
                  <a:cubicBezTo>
                    <a:pt x="47842" y="32432"/>
                    <a:pt x="46262" y="31490"/>
                    <a:pt x="44742" y="30449"/>
                  </a:cubicBezTo>
                  <a:cubicBezTo>
                    <a:pt x="42251" y="29670"/>
                    <a:pt x="43156" y="27032"/>
                    <a:pt x="43156" y="24139"/>
                  </a:cubicBezTo>
                  <a:cubicBezTo>
                    <a:pt x="43156" y="21262"/>
                    <a:pt x="47363" y="19622"/>
                    <a:pt x="47858" y="12762"/>
                  </a:cubicBezTo>
                  <a:cubicBezTo>
                    <a:pt x="48360" y="5879"/>
                    <a:pt x="43712" y="365"/>
                    <a:pt x="33974" y="16"/>
                  </a:cubicBezTo>
                  <a:cubicBezTo>
                    <a:pt x="33718" y="5"/>
                    <a:pt x="33473" y="0"/>
                    <a:pt x="33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1"/>
            <p:cNvSpPr/>
            <p:nvPr/>
          </p:nvSpPr>
          <p:spPr>
            <a:xfrm>
              <a:off x="6955918" y="2529645"/>
              <a:ext cx="567523" cy="851896"/>
            </a:xfrm>
            <a:custGeom>
              <a:rect b="b" l="l" r="r" t="t"/>
              <a:pathLst>
                <a:path extrusionOk="0" h="23672" w="15770">
                  <a:moveTo>
                    <a:pt x="4833" y="6"/>
                  </a:moveTo>
                  <a:cubicBezTo>
                    <a:pt x="4131" y="6"/>
                    <a:pt x="2730" y="235"/>
                    <a:pt x="2267" y="1968"/>
                  </a:cubicBezTo>
                  <a:cubicBezTo>
                    <a:pt x="1657" y="4311"/>
                    <a:pt x="126" y="7226"/>
                    <a:pt x="905" y="10583"/>
                  </a:cubicBezTo>
                  <a:cubicBezTo>
                    <a:pt x="1662" y="13939"/>
                    <a:pt x="0" y="16871"/>
                    <a:pt x="1733" y="18718"/>
                  </a:cubicBezTo>
                  <a:cubicBezTo>
                    <a:pt x="3411" y="20516"/>
                    <a:pt x="7405" y="23671"/>
                    <a:pt x="11312" y="23671"/>
                  </a:cubicBezTo>
                  <a:cubicBezTo>
                    <a:pt x="11454" y="23671"/>
                    <a:pt x="11590" y="23666"/>
                    <a:pt x="11732" y="23660"/>
                  </a:cubicBezTo>
                  <a:cubicBezTo>
                    <a:pt x="15770" y="23420"/>
                    <a:pt x="15677" y="19879"/>
                    <a:pt x="14990" y="18533"/>
                  </a:cubicBezTo>
                  <a:cubicBezTo>
                    <a:pt x="14331" y="17187"/>
                    <a:pt x="12800" y="14310"/>
                    <a:pt x="12669" y="12631"/>
                  </a:cubicBezTo>
                  <a:cubicBezTo>
                    <a:pt x="12538" y="10970"/>
                    <a:pt x="10588" y="1733"/>
                    <a:pt x="5253" y="33"/>
                  </a:cubicBezTo>
                  <a:cubicBezTo>
                    <a:pt x="5117" y="12"/>
                    <a:pt x="4975" y="1"/>
                    <a:pt x="4833" y="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1"/>
            <p:cNvSpPr/>
            <p:nvPr/>
          </p:nvSpPr>
          <p:spPr>
            <a:xfrm>
              <a:off x="6304067" y="2507117"/>
              <a:ext cx="568135" cy="851860"/>
            </a:xfrm>
            <a:custGeom>
              <a:rect b="b" l="l" r="r" t="t"/>
              <a:pathLst>
                <a:path extrusionOk="0" h="23671" w="15787">
                  <a:moveTo>
                    <a:pt x="10970" y="0"/>
                  </a:moveTo>
                  <a:cubicBezTo>
                    <a:pt x="10822" y="0"/>
                    <a:pt x="10675" y="11"/>
                    <a:pt x="10534" y="33"/>
                  </a:cubicBezTo>
                  <a:cubicBezTo>
                    <a:pt x="5183" y="1733"/>
                    <a:pt x="3243" y="10953"/>
                    <a:pt x="3118" y="12631"/>
                  </a:cubicBezTo>
                  <a:cubicBezTo>
                    <a:pt x="2987" y="14293"/>
                    <a:pt x="1456" y="17186"/>
                    <a:pt x="775" y="18532"/>
                  </a:cubicBezTo>
                  <a:cubicBezTo>
                    <a:pt x="110" y="19862"/>
                    <a:pt x="1" y="23420"/>
                    <a:pt x="4038" y="23660"/>
                  </a:cubicBezTo>
                  <a:cubicBezTo>
                    <a:pt x="4175" y="23665"/>
                    <a:pt x="4316" y="23670"/>
                    <a:pt x="4458" y="23670"/>
                  </a:cubicBezTo>
                  <a:cubicBezTo>
                    <a:pt x="8370" y="23670"/>
                    <a:pt x="12381" y="20515"/>
                    <a:pt x="14054" y="18717"/>
                  </a:cubicBezTo>
                  <a:cubicBezTo>
                    <a:pt x="15786" y="16854"/>
                    <a:pt x="14108" y="13922"/>
                    <a:pt x="14882" y="10582"/>
                  </a:cubicBezTo>
                  <a:cubicBezTo>
                    <a:pt x="15661" y="7225"/>
                    <a:pt x="14130" y="4310"/>
                    <a:pt x="13498" y="1951"/>
                  </a:cubicBezTo>
                  <a:cubicBezTo>
                    <a:pt x="13046" y="234"/>
                    <a:pt x="11683" y="0"/>
                    <a:pt x="109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1"/>
            <p:cNvSpPr/>
            <p:nvPr/>
          </p:nvSpPr>
          <p:spPr>
            <a:xfrm>
              <a:off x="6688419" y="2619471"/>
              <a:ext cx="404212" cy="621072"/>
            </a:xfrm>
            <a:custGeom>
              <a:rect b="b" l="l" r="r" t="t"/>
              <a:pathLst>
                <a:path extrusionOk="0" h="17258" w="11232">
                  <a:moveTo>
                    <a:pt x="6136" y="0"/>
                  </a:moveTo>
                  <a:cubicBezTo>
                    <a:pt x="6125" y="0"/>
                    <a:pt x="6115" y="0"/>
                    <a:pt x="6109" y="6"/>
                  </a:cubicBezTo>
                  <a:cubicBezTo>
                    <a:pt x="6033" y="60"/>
                    <a:pt x="5564" y="872"/>
                    <a:pt x="5504" y="1172"/>
                  </a:cubicBezTo>
                  <a:cubicBezTo>
                    <a:pt x="5472" y="1357"/>
                    <a:pt x="5292" y="1412"/>
                    <a:pt x="5117" y="1412"/>
                  </a:cubicBezTo>
                  <a:cubicBezTo>
                    <a:pt x="5008" y="1412"/>
                    <a:pt x="4905" y="1395"/>
                    <a:pt x="4807" y="1363"/>
                  </a:cubicBezTo>
                  <a:cubicBezTo>
                    <a:pt x="4676" y="1324"/>
                    <a:pt x="4676" y="98"/>
                    <a:pt x="4676" y="98"/>
                  </a:cubicBezTo>
                  <a:cubicBezTo>
                    <a:pt x="4109" y="98"/>
                    <a:pt x="3543" y="551"/>
                    <a:pt x="3543" y="551"/>
                  </a:cubicBezTo>
                  <a:lnTo>
                    <a:pt x="3733" y="1608"/>
                  </a:lnTo>
                  <a:cubicBezTo>
                    <a:pt x="3205" y="2060"/>
                    <a:pt x="3412" y="2491"/>
                    <a:pt x="3412" y="2491"/>
                  </a:cubicBezTo>
                  <a:cubicBezTo>
                    <a:pt x="2676" y="3035"/>
                    <a:pt x="2791" y="4223"/>
                    <a:pt x="2355" y="4223"/>
                  </a:cubicBezTo>
                  <a:cubicBezTo>
                    <a:pt x="1968" y="4207"/>
                    <a:pt x="1973" y="4027"/>
                    <a:pt x="1843" y="4027"/>
                  </a:cubicBezTo>
                  <a:cubicBezTo>
                    <a:pt x="1826" y="4027"/>
                    <a:pt x="1810" y="4033"/>
                    <a:pt x="1788" y="4038"/>
                  </a:cubicBezTo>
                  <a:cubicBezTo>
                    <a:pt x="1619" y="4114"/>
                    <a:pt x="1374" y="4360"/>
                    <a:pt x="1586" y="4507"/>
                  </a:cubicBezTo>
                  <a:cubicBezTo>
                    <a:pt x="1772" y="4676"/>
                    <a:pt x="1603" y="4676"/>
                    <a:pt x="1379" y="4959"/>
                  </a:cubicBezTo>
                  <a:cubicBezTo>
                    <a:pt x="1134" y="5242"/>
                    <a:pt x="1646" y="5809"/>
                    <a:pt x="1832" y="5885"/>
                  </a:cubicBezTo>
                  <a:cubicBezTo>
                    <a:pt x="1848" y="5885"/>
                    <a:pt x="1859" y="5891"/>
                    <a:pt x="1870" y="5885"/>
                  </a:cubicBezTo>
                  <a:cubicBezTo>
                    <a:pt x="2120" y="5885"/>
                    <a:pt x="2965" y="5449"/>
                    <a:pt x="2965" y="5449"/>
                  </a:cubicBezTo>
                  <a:lnTo>
                    <a:pt x="2965" y="5449"/>
                  </a:lnTo>
                  <a:cubicBezTo>
                    <a:pt x="2731" y="5940"/>
                    <a:pt x="2769" y="6621"/>
                    <a:pt x="2769" y="6621"/>
                  </a:cubicBezTo>
                  <a:cubicBezTo>
                    <a:pt x="2769" y="6621"/>
                    <a:pt x="2622" y="6212"/>
                    <a:pt x="2268" y="6212"/>
                  </a:cubicBezTo>
                  <a:cubicBezTo>
                    <a:pt x="2186" y="6212"/>
                    <a:pt x="2104" y="6229"/>
                    <a:pt x="2033" y="6261"/>
                  </a:cubicBezTo>
                  <a:cubicBezTo>
                    <a:pt x="1505" y="6468"/>
                    <a:pt x="1488" y="6866"/>
                    <a:pt x="1488" y="6866"/>
                  </a:cubicBezTo>
                  <a:cubicBezTo>
                    <a:pt x="1864" y="6882"/>
                    <a:pt x="2017" y="7258"/>
                    <a:pt x="2017" y="7258"/>
                  </a:cubicBezTo>
                  <a:cubicBezTo>
                    <a:pt x="1" y="10631"/>
                    <a:pt x="1" y="15890"/>
                    <a:pt x="682" y="16647"/>
                  </a:cubicBezTo>
                  <a:cubicBezTo>
                    <a:pt x="1069" y="17056"/>
                    <a:pt x="1565" y="17257"/>
                    <a:pt x="2295" y="17257"/>
                  </a:cubicBezTo>
                  <a:cubicBezTo>
                    <a:pt x="2867" y="17257"/>
                    <a:pt x="3586" y="17126"/>
                    <a:pt x="4507" y="16870"/>
                  </a:cubicBezTo>
                  <a:cubicBezTo>
                    <a:pt x="6599" y="16266"/>
                    <a:pt x="10043" y="13835"/>
                    <a:pt x="10632" y="11329"/>
                  </a:cubicBezTo>
                  <a:cubicBezTo>
                    <a:pt x="11231" y="8822"/>
                    <a:pt x="9161" y="7389"/>
                    <a:pt x="9161" y="7389"/>
                  </a:cubicBezTo>
                  <a:cubicBezTo>
                    <a:pt x="9161" y="7389"/>
                    <a:pt x="9237" y="6654"/>
                    <a:pt x="9161" y="5166"/>
                  </a:cubicBezTo>
                  <a:cubicBezTo>
                    <a:pt x="9111" y="3847"/>
                    <a:pt x="8169" y="3771"/>
                    <a:pt x="7956" y="3771"/>
                  </a:cubicBezTo>
                  <a:lnTo>
                    <a:pt x="7918" y="3771"/>
                  </a:lnTo>
                  <a:cubicBezTo>
                    <a:pt x="8027" y="2338"/>
                    <a:pt x="6654" y="1924"/>
                    <a:pt x="6654" y="1733"/>
                  </a:cubicBezTo>
                  <a:cubicBezTo>
                    <a:pt x="6670" y="1532"/>
                    <a:pt x="7068" y="829"/>
                    <a:pt x="7144" y="507"/>
                  </a:cubicBezTo>
                  <a:cubicBezTo>
                    <a:pt x="7232" y="218"/>
                    <a:pt x="6332" y="0"/>
                    <a:pt x="61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1"/>
            <p:cNvSpPr/>
            <p:nvPr/>
          </p:nvSpPr>
          <p:spPr>
            <a:xfrm>
              <a:off x="6398211" y="3223854"/>
              <a:ext cx="510447" cy="825589"/>
            </a:xfrm>
            <a:custGeom>
              <a:rect b="b" l="l" r="r" t="t"/>
              <a:pathLst>
                <a:path extrusionOk="0" h="22941" w="14184">
                  <a:moveTo>
                    <a:pt x="10163" y="0"/>
                  </a:moveTo>
                  <a:lnTo>
                    <a:pt x="8190" y="1493"/>
                  </a:lnTo>
                  <a:cubicBezTo>
                    <a:pt x="7302" y="1199"/>
                    <a:pt x="6528" y="1074"/>
                    <a:pt x="5842" y="1074"/>
                  </a:cubicBezTo>
                  <a:cubicBezTo>
                    <a:pt x="4016" y="1074"/>
                    <a:pt x="2790" y="1984"/>
                    <a:pt x="1624" y="3133"/>
                  </a:cubicBezTo>
                  <a:cubicBezTo>
                    <a:pt x="0" y="4719"/>
                    <a:pt x="60" y="9569"/>
                    <a:pt x="2049" y="12260"/>
                  </a:cubicBezTo>
                  <a:cubicBezTo>
                    <a:pt x="4038" y="14952"/>
                    <a:pt x="8354" y="15748"/>
                    <a:pt x="10310" y="16118"/>
                  </a:cubicBezTo>
                  <a:cubicBezTo>
                    <a:pt x="12288" y="16483"/>
                    <a:pt x="11803" y="17442"/>
                    <a:pt x="11770" y="18238"/>
                  </a:cubicBezTo>
                  <a:cubicBezTo>
                    <a:pt x="11710" y="19028"/>
                    <a:pt x="8724" y="21131"/>
                    <a:pt x="8833" y="22074"/>
                  </a:cubicBezTo>
                  <a:cubicBezTo>
                    <a:pt x="8915" y="22886"/>
                    <a:pt x="9999" y="22940"/>
                    <a:pt x="10293" y="22940"/>
                  </a:cubicBezTo>
                  <a:lnTo>
                    <a:pt x="10364" y="22940"/>
                  </a:lnTo>
                  <a:cubicBezTo>
                    <a:pt x="10364" y="22940"/>
                    <a:pt x="10773" y="21889"/>
                    <a:pt x="11863" y="20695"/>
                  </a:cubicBezTo>
                  <a:cubicBezTo>
                    <a:pt x="12953" y="19475"/>
                    <a:pt x="14108" y="18630"/>
                    <a:pt x="14021" y="16837"/>
                  </a:cubicBezTo>
                  <a:cubicBezTo>
                    <a:pt x="13928" y="15067"/>
                    <a:pt x="12468" y="14533"/>
                    <a:pt x="12468" y="14533"/>
                  </a:cubicBezTo>
                  <a:cubicBezTo>
                    <a:pt x="12468" y="14533"/>
                    <a:pt x="14184" y="13922"/>
                    <a:pt x="13388" y="11786"/>
                  </a:cubicBezTo>
                  <a:cubicBezTo>
                    <a:pt x="12598" y="9645"/>
                    <a:pt x="8691" y="10958"/>
                    <a:pt x="8724" y="8893"/>
                  </a:cubicBezTo>
                  <a:cubicBezTo>
                    <a:pt x="8779" y="6844"/>
                    <a:pt x="7934" y="5329"/>
                    <a:pt x="9165" y="3744"/>
                  </a:cubicBezTo>
                  <a:cubicBezTo>
                    <a:pt x="10386" y="2180"/>
                    <a:pt x="11291" y="202"/>
                    <a:pt x="11291" y="20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0" name="Google Shape;990;p31"/>
          <p:cNvSpPr txBox="1"/>
          <p:nvPr>
            <p:ph type="title"/>
          </p:nvPr>
        </p:nvSpPr>
        <p:spPr>
          <a:xfrm>
            <a:off x="311700" y="362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Tools, IDE, and Datasets</a:t>
            </a:r>
            <a:endParaRPr sz="3000"/>
          </a:p>
        </p:txBody>
      </p:sp>
      <p:sp>
        <p:nvSpPr>
          <p:cNvPr id="991" name="Google Shape;991;p31"/>
          <p:cNvSpPr txBox="1"/>
          <p:nvPr/>
        </p:nvSpPr>
        <p:spPr>
          <a:xfrm>
            <a:off x="360778" y="1321050"/>
            <a:ext cx="1883400" cy="39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700">
                <a:solidFill>
                  <a:srgbClr val="6561A7"/>
                </a:solidFill>
                <a:latin typeface="Chango"/>
                <a:ea typeface="Chango"/>
                <a:cs typeface="Chango"/>
                <a:sym typeface="Chango"/>
              </a:rPr>
              <a:t>Tools</a:t>
            </a:r>
            <a:endParaRPr sz="1700">
              <a:solidFill>
                <a:srgbClr val="6561A7"/>
              </a:solidFill>
              <a:latin typeface="Chango"/>
              <a:ea typeface="Chango"/>
              <a:cs typeface="Chango"/>
              <a:sym typeface="Chango"/>
            </a:endParaRPr>
          </a:p>
        </p:txBody>
      </p:sp>
      <p:sp>
        <p:nvSpPr>
          <p:cNvPr id="992" name="Google Shape;992;p31"/>
          <p:cNvSpPr txBox="1"/>
          <p:nvPr/>
        </p:nvSpPr>
        <p:spPr>
          <a:xfrm>
            <a:off x="425550" y="1663750"/>
            <a:ext cx="4459200" cy="6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561A7"/>
                </a:solidFill>
                <a:latin typeface="Nunito"/>
                <a:ea typeface="Nunito"/>
                <a:cs typeface="Nunito"/>
                <a:sym typeface="Nunito"/>
              </a:rPr>
              <a:t>Programming language: Python</a:t>
            </a:r>
            <a:endParaRPr>
              <a:solidFill>
                <a:srgbClr val="6561A7"/>
              </a:solidFill>
              <a:latin typeface="Nunito"/>
              <a:ea typeface="Nunito"/>
              <a:cs typeface="Nunito"/>
              <a:sym typeface="Nunito"/>
            </a:endParaRPr>
          </a:p>
          <a:p>
            <a:pPr indent="0" lvl="0" marL="0" rtl="0" algn="l">
              <a:spcBef>
                <a:spcPts val="0"/>
              </a:spcBef>
              <a:spcAft>
                <a:spcPts val="0"/>
              </a:spcAft>
              <a:buNone/>
            </a:pPr>
            <a:r>
              <a:rPr lang="en" u="sng">
                <a:solidFill>
                  <a:schemeClr val="hlink"/>
                </a:solidFill>
                <a:latin typeface="Nunito"/>
                <a:ea typeface="Nunito"/>
                <a:cs typeface="Nunito"/>
                <a:sym typeface="Nunito"/>
                <a:hlinkClick r:id="rId3"/>
              </a:rPr>
              <a:t>https://www.python.org/</a:t>
            </a:r>
            <a:r>
              <a:rPr lang="en">
                <a:solidFill>
                  <a:srgbClr val="6561A7"/>
                </a:solidFill>
                <a:latin typeface="Nunito"/>
                <a:ea typeface="Nunito"/>
                <a:cs typeface="Nunito"/>
                <a:sym typeface="Nunito"/>
              </a:rPr>
              <a:t> </a:t>
            </a:r>
            <a:endParaRPr>
              <a:solidFill>
                <a:srgbClr val="6561A7"/>
              </a:solidFill>
              <a:latin typeface="Nunito"/>
              <a:ea typeface="Nunito"/>
              <a:cs typeface="Nunito"/>
              <a:sym typeface="Nunito"/>
            </a:endParaRPr>
          </a:p>
          <a:p>
            <a:pPr indent="0" lvl="0" marL="0" rtl="0" algn="l">
              <a:spcBef>
                <a:spcPts val="0"/>
              </a:spcBef>
              <a:spcAft>
                <a:spcPts val="0"/>
              </a:spcAft>
              <a:buNone/>
            </a:pPr>
            <a:r>
              <a:rPr lang="en">
                <a:solidFill>
                  <a:srgbClr val="6561A7"/>
                </a:solidFill>
                <a:latin typeface="Nunito"/>
                <a:ea typeface="Nunito"/>
                <a:cs typeface="Nunito"/>
                <a:sym typeface="Nunito"/>
              </a:rPr>
              <a:t>Libraries: Pandas, Matplotlib, Numpy, and Scikit Learn</a:t>
            </a:r>
            <a:endParaRPr>
              <a:solidFill>
                <a:srgbClr val="6561A7"/>
              </a:solidFill>
              <a:latin typeface="Nunito"/>
              <a:ea typeface="Nunito"/>
              <a:cs typeface="Nunito"/>
              <a:sym typeface="Nunito"/>
            </a:endParaRPr>
          </a:p>
        </p:txBody>
      </p:sp>
      <p:sp>
        <p:nvSpPr>
          <p:cNvPr id="993" name="Google Shape;993;p31"/>
          <p:cNvSpPr txBox="1"/>
          <p:nvPr/>
        </p:nvSpPr>
        <p:spPr>
          <a:xfrm>
            <a:off x="360878" y="2461000"/>
            <a:ext cx="1883400" cy="39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700">
                <a:solidFill>
                  <a:srgbClr val="6561A7"/>
                </a:solidFill>
                <a:latin typeface="Chango"/>
                <a:ea typeface="Chango"/>
                <a:cs typeface="Chango"/>
                <a:sym typeface="Chango"/>
              </a:rPr>
              <a:t>IDE</a:t>
            </a:r>
            <a:endParaRPr sz="1700">
              <a:solidFill>
                <a:srgbClr val="6561A7"/>
              </a:solidFill>
              <a:latin typeface="Chango"/>
              <a:ea typeface="Chango"/>
              <a:cs typeface="Chango"/>
              <a:sym typeface="Chango"/>
            </a:endParaRPr>
          </a:p>
        </p:txBody>
      </p:sp>
      <p:sp>
        <p:nvSpPr>
          <p:cNvPr id="994" name="Google Shape;994;p31"/>
          <p:cNvSpPr txBox="1"/>
          <p:nvPr/>
        </p:nvSpPr>
        <p:spPr>
          <a:xfrm>
            <a:off x="311700" y="2803700"/>
            <a:ext cx="4047900" cy="777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Nunito"/>
              <a:buChar char="●"/>
            </a:pPr>
            <a:r>
              <a:rPr lang="en" sz="1500" u="sng">
                <a:solidFill>
                  <a:schemeClr val="hlink"/>
                </a:solidFill>
                <a:latin typeface="Nunito"/>
                <a:ea typeface="Nunito"/>
                <a:cs typeface="Nunito"/>
                <a:sym typeface="Nunito"/>
                <a:hlinkClick r:id="rId4"/>
              </a:rPr>
              <a:t>https://colab.research.google.com/</a:t>
            </a:r>
            <a:r>
              <a:rPr lang="en" sz="1500">
                <a:solidFill>
                  <a:srgbClr val="6561A7"/>
                </a:solidFill>
                <a:latin typeface="Nunito"/>
                <a:ea typeface="Nunito"/>
                <a:cs typeface="Nunito"/>
                <a:sym typeface="Nunito"/>
              </a:rPr>
              <a:t>  </a:t>
            </a:r>
            <a:endParaRPr sz="1500">
              <a:solidFill>
                <a:srgbClr val="6561A7"/>
              </a:solidFill>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u="sng">
                <a:solidFill>
                  <a:schemeClr val="hlink"/>
                </a:solidFill>
                <a:latin typeface="Nunito"/>
                <a:ea typeface="Nunito"/>
                <a:cs typeface="Nunito"/>
                <a:sym typeface="Nunito"/>
                <a:hlinkClick r:id="rId5"/>
              </a:rPr>
              <a:t>https://jupyter.org/</a:t>
            </a:r>
            <a:r>
              <a:rPr lang="en" sz="1500">
                <a:solidFill>
                  <a:srgbClr val="6561A7"/>
                </a:solidFill>
                <a:latin typeface="Nunito"/>
                <a:ea typeface="Nunito"/>
                <a:cs typeface="Nunito"/>
                <a:sym typeface="Nunito"/>
              </a:rPr>
              <a:t> </a:t>
            </a:r>
            <a:endParaRPr sz="1500">
              <a:solidFill>
                <a:srgbClr val="6561A7"/>
              </a:solidFill>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u="sng">
                <a:solidFill>
                  <a:schemeClr val="hlink"/>
                </a:solidFill>
                <a:latin typeface="Nunito"/>
                <a:ea typeface="Nunito"/>
                <a:cs typeface="Nunito"/>
                <a:sym typeface="Nunito"/>
                <a:hlinkClick r:id="rId6"/>
              </a:rPr>
              <a:t>https://code.visualstudio.com/</a:t>
            </a:r>
            <a:r>
              <a:rPr lang="en" sz="1500">
                <a:solidFill>
                  <a:srgbClr val="6561A7"/>
                </a:solidFill>
                <a:latin typeface="Nunito"/>
                <a:ea typeface="Nunito"/>
                <a:cs typeface="Nunito"/>
                <a:sym typeface="Nunito"/>
              </a:rPr>
              <a:t> </a:t>
            </a:r>
            <a:endParaRPr sz="1500">
              <a:solidFill>
                <a:srgbClr val="6561A7"/>
              </a:solidFill>
              <a:latin typeface="Nunito"/>
              <a:ea typeface="Nunito"/>
              <a:cs typeface="Nunito"/>
              <a:sym typeface="Nunito"/>
            </a:endParaRPr>
          </a:p>
        </p:txBody>
      </p:sp>
      <p:sp>
        <p:nvSpPr>
          <p:cNvPr id="995" name="Google Shape;995;p31"/>
          <p:cNvSpPr txBox="1"/>
          <p:nvPr/>
        </p:nvSpPr>
        <p:spPr>
          <a:xfrm>
            <a:off x="479325" y="3600950"/>
            <a:ext cx="1765200" cy="39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700">
                <a:solidFill>
                  <a:srgbClr val="6561A7"/>
                </a:solidFill>
                <a:latin typeface="Chango"/>
                <a:ea typeface="Chango"/>
                <a:cs typeface="Chango"/>
                <a:sym typeface="Chango"/>
              </a:rPr>
              <a:t>Datasets</a:t>
            </a:r>
            <a:endParaRPr sz="1700">
              <a:solidFill>
                <a:srgbClr val="6561A7"/>
              </a:solidFill>
              <a:latin typeface="Chango"/>
              <a:ea typeface="Chango"/>
              <a:cs typeface="Chango"/>
              <a:sym typeface="Chango"/>
            </a:endParaRPr>
          </a:p>
        </p:txBody>
      </p:sp>
      <p:sp>
        <p:nvSpPr>
          <p:cNvPr id="996" name="Google Shape;996;p31"/>
          <p:cNvSpPr txBox="1"/>
          <p:nvPr/>
        </p:nvSpPr>
        <p:spPr>
          <a:xfrm>
            <a:off x="479326" y="3943650"/>
            <a:ext cx="2946000" cy="66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u="sng">
                <a:solidFill>
                  <a:schemeClr val="hlink"/>
                </a:solidFill>
                <a:latin typeface="Nunito"/>
                <a:ea typeface="Nunito"/>
                <a:cs typeface="Nunito"/>
                <a:sym typeface="Nunito"/>
                <a:hlinkClick r:id="rId7"/>
              </a:rPr>
              <a:t>https://www.kaggle.com/</a:t>
            </a:r>
            <a:endParaRPr>
              <a:solidFill>
                <a:srgbClr val="6561A7"/>
              </a:solidFill>
              <a:latin typeface="Nunito"/>
              <a:ea typeface="Nunito"/>
              <a:cs typeface="Nunito"/>
              <a:sym typeface="Nunito"/>
            </a:endParaRPr>
          </a:p>
          <a:p>
            <a:pPr indent="-317500" lvl="0" marL="457200" rtl="0" algn="l">
              <a:spcBef>
                <a:spcPts val="0"/>
              </a:spcBef>
              <a:spcAft>
                <a:spcPts val="0"/>
              </a:spcAft>
              <a:buSzPts val="1400"/>
              <a:buFont typeface="Nunito"/>
              <a:buChar char="●"/>
            </a:pPr>
            <a:r>
              <a:rPr lang="en" u="sng">
                <a:solidFill>
                  <a:schemeClr val="hlink"/>
                </a:solidFill>
                <a:latin typeface="Nunito"/>
                <a:ea typeface="Nunito"/>
                <a:cs typeface="Nunito"/>
                <a:sym typeface="Nunito"/>
                <a:hlinkClick r:id="rId8"/>
              </a:rPr>
              <a:t>https://datasetsearch.research.google.com/</a:t>
            </a:r>
            <a:r>
              <a:rPr lang="en">
                <a:solidFill>
                  <a:srgbClr val="6561A7"/>
                </a:solidFill>
                <a:latin typeface="Nunito"/>
                <a:ea typeface="Nunito"/>
                <a:cs typeface="Nunito"/>
                <a:sym typeface="Nunito"/>
              </a:rPr>
              <a:t>   </a:t>
            </a:r>
            <a:endParaRPr>
              <a:solidFill>
                <a:srgbClr val="6561A7"/>
              </a:solidFill>
              <a:latin typeface="Nunito"/>
              <a:ea typeface="Nunito"/>
              <a:cs typeface="Nunito"/>
              <a:sym typeface="Nunito"/>
            </a:endParaRPr>
          </a:p>
          <a:p>
            <a:pPr indent="0" lvl="0" marL="0" rtl="0" algn="l">
              <a:spcBef>
                <a:spcPts val="0"/>
              </a:spcBef>
              <a:spcAft>
                <a:spcPts val="0"/>
              </a:spcAft>
              <a:buNone/>
            </a:pPr>
            <a:r>
              <a:t/>
            </a:r>
            <a:endParaRPr>
              <a:solidFill>
                <a:srgbClr val="6561A7"/>
              </a:solidFill>
              <a:latin typeface="Nunito"/>
              <a:ea typeface="Nunito"/>
              <a:cs typeface="Nunito"/>
              <a:sym typeface="Nunito"/>
            </a:endParaRPr>
          </a:p>
          <a:p>
            <a:pPr indent="0" lvl="0" marL="0" rtl="0" algn="l">
              <a:spcBef>
                <a:spcPts val="0"/>
              </a:spcBef>
              <a:spcAft>
                <a:spcPts val="0"/>
              </a:spcAft>
              <a:buNone/>
            </a:pPr>
            <a:r>
              <a:t/>
            </a:r>
            <a:endParaRPr>
              <a:solidFill>
                <a:srgbClr val="6561A7"/>
              </a:solidFill>
              <a:latin typeface="Nunito"/>
              <a:ea typeface="Nunito"/>
              <a:cs typeface="Nunito"/>
              <a:sym typeface="Nunito"/>
            </a:endParaRPr>
          </a:p>
        </p:txBody>
      </p:sp>
      <p:cxnSp>
        <p:nvCxnSpPr>
          <p:cNvPr id="997" name="Google Shape;997;p31"/>
          <p:cNvCxnSpPr>
            <a:stCxn id="991" idx="3"/>
          </p:cNvCxnSpPr>
          <p:nvPr/>
        </p:nvCxnSpPr>
        <p:spPr>
          <a:xfrm>
            <a:off x="2244178" y="1517850"/>
            <a:ext cx="4632900" cy="1406400"/>
          </a:xfrm>
          <a:prstGeom prst="bentConnector3">
            <a:avLst>
              <a:gd fmla="val 50000" name="adj1"/>
            </a:avLst>
          </a:prstGeom>
          <a:noFill/>
          <a:ln cap="flat" cmpd="sng" w="19050">
            <a:solidFill>
              <a:schemeClr val="lt1"/>
            </a:solidFill>
            <a:prstDash val="solid"/>
            <a:round/>
            <a:headEnd len="med" w="med" type="none"/>
            <a:tailEnd len="med" w="med" type="oval"/>
          </a:ln>
        </p:spPr>
      </p:cxnSp>
      <p:cxnSp>
        <p:nvCxnSpPr>
          <p:cNvPr id="998" name="Google Shape;998;p31"/>
          <p:cNvCxnSpPr>
            <a:stCxn id="993" idx="3"/>
          </p:cNvCxnSpPr>
          <p:nvPr/>
        </p:nvCxnSpPr>
        <p:spPr>
          <a:xfrm>
            <a:off x="2244278" y="2657800"/>
            <a:ext cx="4337400" cy="504600"/>
          </a:xfrm>
          <a:prstGeom prst="bentConnector3">
            <a:avLst>
              <a:gd fmla="val 50000" name="adj1"/>
            </a:avLst>
          </a:prstGeom>
          <a:noFill/>
          <a:ln cap="flat" cmpd="sng" w="19050">
            <a:solidFill>
              <a:schemeClr val="lt1"/>
            </a:solidFill>
            <a:prstDash val="solid"/>
            <a:round/>
            <a:headEnd len="med" w="med" type="none"/>
            <a:tailEnd len="med" w="med" type="oval"/>
          </a:ln>
        </p:spPr>
      </p:cxnSp>
      <p:cxnSp>
        <p:nvCxnSpPr>
          <p:cNvPr id="999" name="Google Shape;999;p31"/>
          <p:cNvCxnSpPr>
            <a:stCxn id="995" idx="3"/>
          </p:cNvCxnSpPr>
          <p:nvPr/>
        </p:nvCxnSpPr>
        <p:spPr>
          <a:xfrm flipH="1" rot="10800000">
            <a:off x="2244525" y="3581450"/>
            <a:ext cx="4356600" cy="216300"/>
          </a:xfrm>
          <a:prstGeom prst="bentConnector3">
            <a:avLst>
              <a:gd fmla="val 50000" name="adj1"/>
            </a:avLst>
          </a:prstGeom>
          <a:noFill/>
          <a:ln cap="flat" cmpd="sng" w="19050">
            <a:solidFill>
              <a:schemeClr val="lt1"/>
            </a:solidFill>
            <a:prstDash val="solid"/>
            <a:round/>
            <a:headEnd len="med" w="med" type="none"/>
            <a:tailEnd len="med" w="med" type="oval"/>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grpSp>
        <p:nvGrpSpPr>
          <p:cNvPr id="1004" name="Google Shape;1004;p32"/>
          <p:cNvGrpSpPr/>
          <p:nvPr/>
        </p:nvGrpSpPr>
        <p:grpSpPr>
          <a:xfrm>
            <a:off x="941125" y="1533025"/>
            <a:ext cx="1346700" cy="1346757"/>
            <a:chOff x="801392" y="1616400"/>
            <a:chExt cx="1346700" cy="1346757"/>
          </a:xfrm>
        </p:grpSpPr>
        <p:sp>
          <p:nvSpPr>
            <p:cNvPr id="1005" name="Google Shape;1005;p32"/>
            <p:cNvSpPr/>
            <p:nvPr/>
          </p:nvSpPr>
          <p:spPr>
            <a:xfrm rot="5400000">
              <a:off x="801392" y="1616400"/>
              <a:ext cx="1346700" cy="1346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rot="5400000">
              <a:off x="903406" y="1820457"/>
              <a:ext cx="1142700" cy="1142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rot="5400000">
              <a:off x="1049572" y="1832590"/>
              <a:ext cx="850200" cy="8502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32"/>
          <p:cNvGrpSpPr/>
          <p:nvPr/>
        </p:nvGrpSpPr>
        <p:grpSpPr>
          <a:xfrm flipH="1" rot="10800000">
            <a:off x="2912800" y="1533025"/>
            <a:ext cx="1346700" cy="1346757"/>
            <a:chOff x="801392" y="1616400"/>
            <a:chExt cx="1346700" cy="1346757"/>
          </a:xfrm>
        </p:grpSpPr>
        <p:sp>
          <p:nvSpPr>
            <p:cNvPr id="1009" name="Google Shape;1009;p32"/>
            <p:cNvSpPr/>
            <p:nvPr/>
          </p:nvSpPr>
          <p:spPr>
            <a:xfrm rot="5400000">
              <a:off x="801392" y="1616400"/>
              <a:ext cx="1346700" cy="1346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2"/>
            <p:cNvSpPr/>
            <p:nvPr/>
          </p:nvSpPr>
          <p:spPr>
            <a:xfrm rot="5400000">
              <a:off x="903406" y="1820457"/>
              <a:ext cx="1142700" cy="1142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2"/>
            <p:cNvSpPr/>
            <p:nvPr/>
          </p:nvSpPr>
          <p:spPr>
            <a:xfrm rot="5400000">
              <a:off x="1049572" y="1832590"/>
              <a:ext cx="850200" cy="8502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32"/>
          <p:cNvGrpSpPr/>
          <p:nvPr/>
        </p:nvGrpSpPr>
        <p:grpSpPr>
          <a:xfrm rot="5400000">
            <a:off x="4884475" y="1533025"/>
            <a:ext cx="1346700" cy="1346757"/>
            <a:chOff x="801392" y="1616400"/>
            <a:chExt cx="1346700" cy="1346757"/>
          </a:xfrm>
        </p:grpSpPr>
        <p:sp>
          <p:nvSpPr>
            <p:cNvPr id="1013" name="Google Shape;1013;p32"/>
            <p:cNvSpPr/>
            <p:nvPr/>
          </p:nvSpPr>
          <p:spPr>
            <a:xfrm rot="5400000">
              <a:off x="801392" y="1616400"/>
              <a:ext cx="1346700" cy="1346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2"/>
            <p:cNvSpPr/>
            <p:nvPr/>
          </p:nvSpPr>
          <p:spPr>
            <a:xfrm rot="5400000">
              <a:off x="903406" y="1820457"/>
              <a:ext cx="1142700" cy="1142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2"/>
            <p:cNvSpPr/>
            <p:nvPr/>
          </p:nvSpPr>
          <p:spPr>
            <a:xfrm rot="5400000">
              <a:off x="1049572" y="1832590"/>
              <a:ext cx="850200" cy="8502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32"/>
          <p:cNvGrpSpPr/>
          <p:nvPr/>
        </p:nvGrpSpPr>
        <p:grpSpPr>
          <a:xfrm rot="-5400000">
            <a:off x="6856150" y="1533025"/>
            <a:ext cx="1346700" cy="1346757"/>
            <a:chOff x="801392" y="1616400"/>
            <a:chExt cx="1346700" cy="1346757"/>
          </a:xfrm>
        </p:grpSpPr>
        <p:sp>
          <p:nvSpPr>
            <p:cNvPr id="1017" name="Google Shape;1017;p32"/>
            <p:cNvSpPr/>
            <p:nvPr/>
          </p:nvSpPr>
          <p:spPr>
            <a:xfrm rot="5400000">
              <a:off x="801392" y="1616400"/>
              <a:ext cx="1346700" cy="1346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2"/>
            <p:cNvSpPr/>
            <p:nvPr/>
          </p:nvSpPr>
          <p:spPr>
            <a:xfrm rot="5400000">
              <a:off x="903406" y="1820457"/>
              <a:ext cx="1142700" cy="11427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2"/>
            <p:cNvSpPr/>
            <p:nvPr/>
          </p:nvSpPr>
          <p:spPr>
            <a:xfrm rot="5400000">
              <a:off x="1049572" y="1832590"/>
              <a:ext cx="850200" cy="850200"/>
            </a:xfrm>
            <a:prstGeom prst="ellipse">
              <a:avLst/>
            </a:prstGeom>
            <a:solidFill>
              <a:srgbClr val="F4FFFF">
                <a:alpha val="3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0" name="Google Shape;1020;p32"/>
          <p:cNvSpPr txBox="1"/>
          <p:nvPr>
            <p:ph idx="2" type="title"/>
          </p:nvPr>
        </p:nvSpPr>
        <p:spPr>
          <a:xfrm>
            <a:off x="311700" y="362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Introduction to Biostatistics</a:t>
            </a:r>
            <a:endParaRPr sz="3000"/>
          </a:p>
        </p:txBody>
      </p:sp>
      <p:sp>
        <p:nvSpPr>
          <p:cNvPr id="1021" name="Google Shape;1021;p32"/>
          <p:cNvSpPr txBox="1"/>
          <p:nvPr>
            <p:ph type="title"/>
          </p:nvPr>
        </p:nvSpPr>
        <p:spPr>
          <a:xfrm>
            <a:off x="311700" y="3134800"/>
            <a:ext cx="24168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Biostatistics?</a:t>
            </a:r>
            <a:endParaRPr/>
          </a:p>
        </p:txBody>
      </p:sp>
      <p:sp>
        <p:nvSpPr>
          <p:cNvPr id="1022" name="Google Shape;1022;p32"/>
          <p:cNvSpPr txBox="1"/>
          <p:nvPr>
            <p:ph idx="1" type="subTitle"/>
          </p:nvPr>
        </p:nvSpPr>
        <p:spPr>
          <a:xfrm>
            <a:off x="175125" y="3477500"/>
            <a:ext cx="2802300" cy="16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Biostatistics is the application of statistical methods to biological, medical, and public health research, allowing for the analysis and interpretation of data to make evidence-based decisions and draw meaningful conclusions in the fields of life sciences and healthcare.</a:t>
            </a:r>
            <a:endParaRPr b="1" sz="1200"/>
          </a:p>
        </p:txBody>
      </p:sp>
      <p:sp>
        <p:nvSpPr>
          <p:cNvPr id="1023" name="Google Shape;1023;p32"/>
          <p:cNvSpPr txBox="1"/>
          <p:nvPr>
            <p:ph idx="3" type="title"/>
          </p:nvPr>
        </p:nvSpPr>
        <p:spPr>
          <a:xfrm>
            <a:off x="2687500" y="3083900"/>
            <a:ext cx="17973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Examples</a:t>
            </a:r>
            <a:endParaRPr/>
          </a:p>
        </p:txBody>
      </p:sp>
      <p:sp>
        <p:nvSpPr>
          <p:cNvPr id="1024" name="Google Shape;1024;p32"/>
          <p:cNvSpPr txBox="1"/>
          <p:nvPr>
            <p:ph idx="4" type="subTitle"/>
          </p:nvPr>
        </p:nvSpPr>
        <p:spPr>
          <a:xfrm>
            <a:off x="2687500" y="3385325"/>
            <a:ext cx="2345400" cy="162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Infectious Disease Analysis</a:t>
            </a:r>
            <a:endParaRPr b="1" sz="1200"/>
          </a:p>
          <a:p>
            <a:pPr indent="-304800" lvl="0" marL="457200" rtl="0" algn="l">
              <a:spcBef>
                <a:spcPts val="0"/>
              </a:spcBef>
              <a:spcAft>
                <a:spcPts val="0"/>
              </a:spcAft>
              <a:buSzPts val="1200"/>
              <a:buChar char="●"/>
            </a:pPr>
            <a:r>
              <a:rPr b="1" lang="en" sz="1200"/>
              <a:t>Clinical Trial Data Analysis</a:t>
            </a:r>
            <a:endParaRPr b="1" sz="1200"/>
          </a:p>
          <a:p>
            <a:pPr indent="-304800" lvl="0" marL="457200" rtl="0" algn="l">
              <a:spcBef>
                <a:spcPts val="0"/>
              </a:spcBef>
              <a:spcAft>
                <a:spcPts val="0"/>
              </a:spcAft>
              <a:buSzPts val="1200"/>
              <a:buChar char="●"/>
            </a:pPr>
            <a:r>
              <a:rPr b="1" lang="en" sz="1200"/>
              <a:t>Genomic Data Analysis</a:t>
            </a:r>
            <a:endParaRPr b="1" sz="1200"/>
          </a:p>
          <a:p>
            <a:pPr indent="-304800" lvl="0" marL="457200" rtl="0" algn="l">
              <a:spcBef>
                <a:spcPts val="0"/>
              </a:spcBef>
              <a:spcAft>
                <a:spcPts val="0"/>
              </a:spcAft>
              <a:buSzPts val="1200"/>
              <a:buChar char="●"/>
            </a:pPr>
            <a:r>
              <a:rPr b="1" lang="en" sz="1200"/>
              <a:t>Healthcare Risk Assessment</a:t>
            </a:r>
            <a:endParaRPr b="1" sz="1200"/>
          </a:p>
          <a:p>
            <a:pPr indent="-304800" lvl="0" marL="457200" rtl="0" algn="l">
              <a:spcBef>
                <a:spcPts val="0"/>
              </a:spcBef>
              <a:spcAft>
                <a:spcPts val="0"/>
              </a:spcAft>
              <a:buSzPts val="1200"/>
              <a:buChar char="●"/>
            </a:pPr>
            <a:r>
              <a:rPr b="1" lang="en" sz="1200"/>
              <a:t>Environmental Health Study</a:t>
            </a:r>
            <a:endParaRPr b="1" sz="1200"/>
          </a:p>
          <a:p>
            <a:pPr indent="0" lvl="0" marL="0" rtl="0" algn="ctr">
              <a:spcBef>
                <a:spcPts val="0"/>
              </a:spcBef>
              <a:spcAft>
                <a:spcPts val="0"/>
              </a:spcAft>
              <a:buNone/>
            </a:pPr>
            <a:r>
              <a:t/>
            </a:r>
            <a:endParaRPr b="1"/>
          </a:p>
        </p:txBody>
      </p:sp>
      <p:sp>
        <p:nvSpPr>
          <p:cNvPr id="1025" name="Google Shape;1025;p32"/>
          <p:cNvSpPr txBox="1"/>
          <p:nvPr>
            <p:ph idx="5" type="title"/>
          </p:nvPr>
        </p:nvSpPr>
        <p:spPr>
          <a:xfrm>
            <a:off x="4659175" y="3134800"/>
            <a:ext cx="17973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Models</a:t>
            </a:r>
            <a:endParaRPr/>
          </a:p>
        </p:txBody>
      </p:sp>
      <p:sp>
        <p:nvSpPr>
          <p:cNvPr id="1026" name="Google Shape;1026;p32"/>
          <p:cNvSpPr txBox="1"/>
          <p:nvPr>
            <p:ph idx="6" type="subTitle"/>
          </p:nvPr>
        </p:nvSpPr>
        <p:spPr>
          <a:xfrm>
            <a:off x="4760575" y="3477500"/>
            <a:ext cx="1971600" cy="1536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STL (Seasonal-Trend decomposition using LOESS)</a:t>
            </a:r>
            <a:endParaRPr b="1" sz="1200"/>
          </a:p>
          <a:p>
            <a:pPr indent="-304800" lvl="0" marL="457200" rtl="0" algn="l">
              <a:spcBef>
                <a:spcPts val="0"/>
              </a:spcBef>
              <a:spcAft>
                <a:spcPts val="0"/>
              </a:spcAft>
              <a:buSzPts val="1200"/>
              <a:buChar char="➢"/>
            </a:pPr>
            <a:r>
              <a:rPr b="1" lang="en" sz="1200"/>
              <a:t>Machine Learning Classification Models</a:t>
            </a:r>
            <a:endParaRPr b="1" sz="1200"/>
          </a:p>
          <a:p>
            <a:pPr indent="0" lvl="0" marL="0" rtl="0" algn="ctr">
              <a:spcBef>
                <a:spcPts val="0"/>
              </a:spcBef>
              <a:spcAft>
                <a:spcPts val="0"/>
              </a:spcAft>
              <a:buNone/>
            </a:pPr>
            <a:r>
              <a:t/>
            </a:r>
            <a:endParaRPr b="1"/>
          </a:p>
        </p:txBody>
      </p:sp>
      <p:sp>
        <p:nvSpPr>
          <p:cNvPr id="1027" name="Google Shape;1027;p32"/>
          <p:cNvSpPr txBox="1"/>
          <p:nvPr>
            <p:ph idx="7" type="title"/>
          </p:nvPr>
        </p:nvSpPr>
        <p:spPr>
          <a:xfrm>
            <a:off x="6630850" y="3134800"/>
            <a:ext cx="17973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1028" name="Google Shape;1028;p32"/>
          <p:cNvSpPr txBox="1"/>
          <p:nvPr>
            <p:ph idx="8" type="subTitle"/>
          </p:nvPr>
        </p:nvSpPr>
        <p:spPr>
          <a:xfrm>
            <a:off x="6630850" y="3477500"/>
            <a:ext cx="2416800" cy="1346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Disease Transmission Dynamics Complexity</a:t>
            </a:r>
            <a:endParaRPr b="1" sz="1200"/>
          </a:p>
          <a:p>
            <a:pPr indent="-304800" lvl="0" marL="457200" rtl="0" algn="l">
              <a:spcBef>
                <a:spcPts val="0"/>
              </a:spcBef>
              <a:spcAft>
                <a:spcPts val="0"/>
              </a:spcAft>
              <a:buSzPts val="1200"/>
              <a:buChar char="❖"/>
            </a:pPr>
            <a:r>
              <a:rPr b="1" lang="en" sz="1200"/>
              <a:t>Data Privacy and Ethical Concerns</a:t>
            </a:r>
            <a:endParaRPr b="1" sz="1200"/>
          </a:p>
          <a:p>
            <a:pPr indent="-304800" lvl="0" marL="457200" rtl="0" algn="l">
              <a:spcBef>
                <a:spcPts val="0"/>
              </a:spcBef>
              <a:spcAft>
                <a:spcPts val="0"/>
              </a:spcAft>
              <a:buSzPts val="1200"/>
              <a:buChar char="❖"/>
            </a:pPr>
            <a:r>
              <a:rPr b="1" lang="en" sz="1200"/>
              <a:t>Data Quality and Reporting Discrepancies</a:t>
            </a:r>
            <a:endParaRPr b="1" sz="1200"/>
          </a:p>
        </p:txBody>
      </p:sp>
      <p:sp>
        <p:nvSpPr>
          <p:cNvPr id="1029" name="Google Shape;1029;p32"/>
          <p:cNvSpPr/>
          <p:nvPr/>
        </p:nvSpPr>
        <p:spPr>
          <a:xfrm>
            <a:off x="5327839" y="1978582"/>
            <a:ext cx="459951" cy="455643"/>
          </a:xfrm>
          <a:custGeom>
            <a:rect b="b" l="l" r="r" t="t"/>
            <a:pathLst>
              <a:path extrusionOk="0" h="11776" w="11846">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0" name="Google Shape;1030;p32"/>
          <p:cNvGrpSpPr/>
          <p:nvPr/>
        </p:nvGrpSpPr>
        <p:grpSpPr>
          <a:xfrm>
            <a:off x="3437477" y="1977828"/>
            <a:ext cx="297302" cy="457152"/>
            <a:chOff x="-28032075" y="3916450"/>
            <a:chExt cx="191425" cy="295375"/>
          </a:xfrm>
        </p:grpSpPr>
        <p:sp>
          <p:nvSpPr>
            <p:cNvPr id="1031" name="Google Shape;1031;p32"/>
            <p:cNvSpPr/>
            <p:nvPr/>
          </p:nvSpPr>
          <p:spPr>
            <a:xfrm>
              <a:off x="-27996625" y="3916450"/>
              <a:ext cx="120525" cy="51225"/>
            </a:xfrm>
            <a:custGeom>
              <a:rect b="b" l="l" r="r" t="t"/>
              <a:pathLst>
                <a:path extrusionOk="0" h="2049" w="4821">
                  <a:moveTo>
                    <a:pt x="1040" y="0"/>
                  </a:moveTo>
                  <a:cubicBezTo>
                    <a:pt x="441" y="0"/>
                    <a:pt x="0" y="473"/>
                    <a:pt x="0" y="1040"/>
                  </a:cubicBezTo>
                  <a:cubicBezTo>
                    <a:pt x="0" y="1607"/>
                    <a:pt x="473" y="2048"/>
                    <a:pt x="1040" y="2048"/>
                  </a:cubicBezTo>
                  <a:lnTo>
                    <a:pt x="3781" y="2048"/>
                  </a:lnTo>
                  <a:cubicBezTo>
                    <a:pt x="4379" y="2048"/>
                    <a:pt x="4820" y="1575"/>
                    <a:pt x="4820" y="1040"/>
                  </a:cubicBezTo>
                  <a:cubicBezTo>
                    <a:pt x="4820" y="441"/>
                    <a:pt x="4348" y="0"/>
                    <a:pt x="37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2"/>
            <p:cNvSpPr/>
            <p:nvPr/>
          </p:nvSpPr>
          <p:spPr>
            <a:xfrm>
              <a:off x="-28032075" y="4089975"/>
              <a:ext cx="191425" cy="121850"/>
            </a:xfrm>
            <a:custGeom>
              <a:rect b="b" l="l" r="r" t="t"/>
              <a:pathLst>
                <a:path extrusionOk="0" h="4874" w="7657">
                  <a:moveTo>
                    <a:pt x="1733" y="715"/>
                  </a:moveTo>
                  <a:cubicBezTo>
                    <a:pt x="1954" y="715"/>
                    <a:pt x="2111" y="872"/>
                    <a:pt x="2111" y="1061"/>
                  </a:cubicBezTo>
                  <a:cubicBezTo>
                    <a:pt x="2111" y="1250"/>
                    <a:pt x="1954" y="1408"/>
                    <a:pt x="1733" y="1408"/>
                  </a:cubicBezTo>
                  <a:cubicBezTo>
                    <a:pt x="1544" y="1408"/>
                    <a:pt x="1387" y="1250"/>
                    <a:pt x="1387" y="1061"/>
                  </a:cubicBezTo>
                  <a:cubicBezTo>
                    <a:pt x="1418" y="872"/>
                    <a:pt x="1576" y="715"/>
                    <a:pt x="1733" y="715"/>
                  </a:cubicBezTo>
                  <a:close/>
                  <a:moveTo>
                    <a:pt x="3151" y="1376"/>
                  </a:moveTo>
                  <a:cubicBezTo>
                    <a:pt x="3372" y="1376"/>
                    <a:pt x="3529" y="1534"/>
                    <a:pt x="3529" y="1723"/>
                  </a:cubicBezTo>
                  <a:cubicBezTo>
                    <a:pt x="3529" y="1912"/>
                    <a:pt x="3372" y="2070"/>
                    <a:pt x="3151" y="2070"/>
                  </a:cubicBezTo>
                  <a:cubicBezTo>
                    <a:pt x="2962" y="2070"/>
                    <a:pt x="2804" y="1912"/>
                    <a:pt x="2804" y="1723"/>
                  </a:cubicBezTo>
                  <a:cubicBezTo>
                    <a:pt x="2804" y="1534"/>
                    <a:pt x="2962" y="1376"/>
                    <a:pt x="3151" y="1376"/>
                  </a:cubicBezTo>
                  <a:close/>
                  <a:moveTo>
                    <a:pt x="5199" y="2070"/>
                  </a:moveTo>
                  <a:cubicBezTo>
                    <a:pt x="5419" y="2070"/>
                    <a:pt x="5577" y="2227"/>
                    <a:pt x="5577" y="2448"/>
                  </a:cubicBezTo>
                  <a:cubicBezTo>
                    <a:pt x="5577" y="2637"/>
                    <a:pt x="5419" y="2794"/>
                    <a:pt x="5199" y="2794"/>
                  </a:cubicBezTo>
                  <a:cubicBezTo>
                    <a:pt x="5010" y="2794"/>
                    <a:pt x="4852" y="2637"/>
                    <a:pt x="4852" y="2448"/>
                  </a:cubicBezTo>
                  <a:cubicBezTo>
                    <a:pt x="4884" y="2227"/>
                    <a:pt x="5041" y="2070"/>
                    <a:pt x="5199" y="2070"/>
                  </a:cubicBezTo>
                  <a:close/>
                  <a:moveTo>
                    <a:pt x="3151" y="2794"/>
                  </a:moveTo>
                  <a:cubicBezTo>
                    <a:pt x="3372" y="2794"/>
                    <a:pt x="3529" y="2952"/>
                    <a:pt x="3529" y="3141"/>
                  </a:cubicBezTo>
                  <a:cubicBezTo>
                    <a:pt x="3529" y="3330"/>
                    <a:pt x="3372" y="3487"/>
                    <a:pt x="3151" y="3487"/>
                  </a:cubicBezTo>
                  <a:cubicBezTo>
                    <a:pt x="2962" y="3487"/>
                    <a:pt x="2804" y="3330"/>
                    <a:pt x="2804" y="3141"/>
                  </a:cubicBezTo>
                  <a:cubicBezTo>
                    <a:pt x="2804" y="2952"/>
                    <a:pt x="2962" y="2794"/>
                    <a:pt x="3151" y="2794"/>
                  </a:cubicBezTo>
                  <a:close/>
                  <a:moveTo>
                    <a:pt x="1748" y="1"/>
                  </a:moveTo>
                  <a:cubicBezTo>
                    <a:pt x="1181" y="1"/>
                    <a:pt x="615" y="166"/>
                    <a:pt x="63" y="494"/>
                  </a:cubicBezTo>
                  <a:cubicBezTo>
                    <a:pt x="63" y="715"/>
                    <a:pt x="0" y="872"/>
                    <a:pt x="0" y="1061"/>
                  </a:cubicBezTo>
                  <a:cubicBezTo>
                    <a:pt x="0" y="2196"/>
                    <a:pt x="536" y="3298"/>
                    <a:pt x="1418" y="4023"/>
                  </a:cubicBezTo>
                  <a:cubicBezTo>
                    <a:pt x="2111" y="4558"/>
                    <a:pt x="2962" y="4874"/>
                    <a:pt x="3844" y="4874"/>
                  </a:cubicBezTo>
                  <a:cubicBezTo>
                    <a:pt x="4096" y="4874"/>
                    <a:pt x="4380" y="4842"/>
                    <a:pt x="4663" y="4811"/>
                  </a:cubicBezTo>
                  <a:cubicBezTo>
                    <a:pt x="6144" y="4495"/>
                    <a:pt x="7341" y="3267"/>
                    <a:pt x="7625" y="1723"/>
                  </a:cubicBezTo>
                  <a:cubicBezTo>
                    <a:pt x="7656" y="1439"/>
                    <a:pt x="7656" y="1219"/>
                    <a:pt x="7656" y="935"/>
                  </a:cubicBezTo>
                  <a:lnTo>
                    <a:pt x="7656" y="935"/>
                  </a:lnTo>
                  <a:cubicBezTo>
                    <a:pt x="7033" y="1235"/>
                    <a:pt x="6444" y="1354"/>
                    <a:pt x="5904" y="1354"/>
                  </a:cubicBezTo>
                  <a:cubicBezTo>
                    <a:pt x="4969" y="1354"/>
                    <a:pt x="4183" y="1000"/>
                    <a:pt x="3624" y="620"/>
                  </a:cubicBezTo>
                  <a:cubicBezTo>
                    <a:pt x="3010" y="206"/>
                    <a:pt x="2378" y="1"/>
                    <a:pt x="17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2"/>
            <p:cNvSpPr/>
            <p:nvPr/>
          </p:nvSpPr>
          <p:spPr>
            <a:xfrm>
              <a:off x="-28024975" y="3985750"/>
              <a:ext cx="181950" cy="121975"/>
            </a:xfrm>
            <a:custGeom>
              <a:rect b="b" l="l" r="r" t="t"/>
              <a:pathLst>
                <a:path extrusionOk="0" h="4879" w="7278">
                  <a:moveTo>
                    <a:pt x="1827" y="1"/>
                  </a:moveTo>
                  <a:lnTo>
                    <a:pt x="1827" y="1639"/>
                  </a:lnTo>
                  <a:cubicBezTo>
                    <a:pt x="1827" y="1765"/>
                    <a:pt x="1733" y="1891"/>
                    <a:pt x="1607" y="1922"/>
                  </a:cubicBezTo>
                  <a:cubicBezTo>
                    <a:pt x="914" y="2363"/>
                    <a:pt x="315" y="3025"/>
                    <a:pt x="0" y="3813"/>
                  </a:cubicBezTo>
                  <a:cubicBezTo>
                    <a:pt x="492" y="3611"/>
                    <a:pt x="988" y="3505"/>
                    <a:pt x="1488" y="3505"/>
                  </a:cubicBezTo>
                  <a:cubicBezTo>
                    <a:pt x="2237" y="3505"/>
                    <a:pt x="2993" y="3743"/>
                    <a:pt x="3749" y="4254"/>
                  </a:cubicBezTo>
                  <a:cubicBezTo>
                    <a:pt x="4370" y="4673"/>
                    <a:pt x="5000" y="4878"/>
                    <a:pt x="5629" y="4878"/>
                  </a:cubicBezTo>
                  <a:cubicBezTo>
                    <a:pt x="6181" y="4878"/>
                    <a:pt x="6733" y="4721"/>
                    <a:pt x="7278" y="4411"/>
                  </a:cubicBezTo>
                  <a:cubicBezTo>
                    <a:pt x="7057" y="3372"/>
                    <a:pt x="6427" y="2427"/>
                    <a:pt x="5450" y="1922"/>
                  </a:cubicBezTo>
                  <a:cubicBezTo>
                    <a:pt x="5356" y="1859"/>
                    <a:pt x="5293" y="1765"/>
                    <a:pt x="5293" y="1639"/>
                  </a:cubicBezTo>
                  <a:lnTo>
                    <a:pt x="52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32"/>
          <p:cNvGrpSpPr/>
          <p:nvPr/>
        </p:nvGrpSpPr>
        <p:grpSpPr>
          <a:xfrm>
            <a:off x="1408943" y="1977808"/>
            <a:ext cx="411067" cy="457191"/>
            <a:chOff x="-23962425" y="3519475"/>
            <a:chExt cx="264675" cy="295400"/>
          </a:xfrm>
        </p:grpSpPr>
        <p:sp>
          <p:nvSpPr>
            <p:cNvPr id="1035" name="Google Shape;1035;p32"/>
            <p:cNvSpPr/>
            <p:nvPr/>
          </p:nvSpPr>
          <p:spPr>
            <a:xfrm>
              <a:off x="-23961625" y="3580925"/>
              <a:ext cx="263875" cy="233950"/>
            </a:xfrm>
            <a:custGeom>
              <a:rect b="b" l="l" r="r" t="t"/>
              <a:pathLst>
                <a:path extrusionOk="0" h="9358" w="10555">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a:off x="-23962425" y="3519475"/>
              <a:ext cx="158350" cy="122125"/>
            </a:xfrm>
            <a:custGeom>
              <a:rect b="b" l="l" r="r" t="t"/>
              <a:pathLst>
                <a:path extrusionOk="0" h="4885" w="6334">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32"/>
          <p:cNvGrpSpPr/>
          <p:nvPr/>
        </p:nvGrpSpPr>
        <p:grpSpPr>
          <a:xfrm>
            <a:off x="7269736" y="1977807"/>
            <a:ext cx="519537" cy="457192"/>
            <a:chOff x="-28462125" y="3199700"/>
            <a:chExt cx="298550" cy="259150"/>
          </a:xfrm>
        </p:grpSpPr>
        <p:sp>
          <p:nvSpPr>
            <p:cNvPr id="1038" name="Google Shape;1038;p32"/>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33"/>
          <p:cNvSpPr txBox="1"/>
          <p:nvPr>
            <p:ph type="title"/>
          </p:nvPr>
        </p:nvSpPr>
        <p:spPr>
          <a:xfrm>
            <a:off x="0" y="-254750"/>
            <a:ext cx="8995500" cy="12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Calculating Infectious Disease Transmission</a:t>
            </a:r>
            <a:endParaRPr sz="2000"/>
          </a:p>
        </p:txBody>
      </p:sp>
      <p:grpSp>
        <p:nvGrpSpPr>
          <p:cNvPr id="1046" name="Google Shape;1046;p33"/>
          <p:cNvGrpSpPr/>
          <p:nvPr/>
        </p:nvGrpSpPr>
        <p:grpSpPr>
          <a:xfrm>
            <a:off x="2986099" y="2326388"/>
            <a:ext cx="3172003" cy="2817114"/>
            <a:chOff x="2990761" y="2393088"/>
            <a:chExt cx="3172003" cy="2817114"/>
          </a:xfrm>
        </p:grpSpPr>
        <p:grpSp>
          <p:nvGrpSpPr>
            <p:cNvPr id="1047" name="Google Shape;1047;p33"/>
            <p:cNvGrpSpPr/>
            <p:nvPr/>
          </p:nvGrpSpPr>
          <p:grpSpPr>
            <a:xfrm>
              <a:off x="2990761" y="2393088"/>
              <a:ext cx="1294846" cy="2817082"/>
              <a:chOff x="11102425" y="818588"/>
              <a:chExt cx="328900" cy="715577"/>
            </a:xfrm>
          </p:grpSpPr>
          <p:sp>
            <p:nvSpPr>
              <p:cNvPr id="1048" name="Google Shape;1048;p33"/>
              <p:cNvSpPr/>
              <p:nvPr/>
            </p:nvSpPr>
            <p:spPr>
              <a:xfrm>
                <a:off x="11102425" y="1068288"/>
                <a:ext cx="328900" cy="465875"/>
              </a:xfrm>
              <a:custGeom>
                <a:rect b="b" l="l" r="r" t="t"/>
                <a:pathLst>
                  <a:path extrusionOk="0" h="18635" w="13156">
                    <a:moveTo>
                      <a:pt x="10172" y="0"/>
                    </a:moveTo>
                    <a:lnTo>
                      <a:pt x="3419" y="407"/>
                    </a:lnTo>
                    <a:cubicBezTo>
                      <a:pt x="1466" y="651"/>
                      <a:pt x="1" y="2170"/>
                      <a:pt x="28" y="3960"/>
                    </a:cubicBezTo>
                    <a:lnTo>
                      <a:pt x="326" y="18634"/>
                    </a:lnTo>
                    <a:lnTo>
                      <a:pt x="13075" y="18607"/>
                    </a:lnTo>
                    <a:lnTo>
                      <a:pt x="13156" y="950"/>
                    </a:lnTo>
                    <a:lnTo>
                      <a:pt x="101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3"/>
              <p:cNvSpPr/>
              <p:nvPr/>
            </p:nvSpPr>
            <p:spPr>
              <a:xfrm>
                <a:off x="11183127" y="1204591"/>
                <a:ext cx="23077" cy="329573"/>
              </a:xfrm>
              <a:custGeom>
                <a:rect b="b" l="l" r="r" t="t"/>
                <a:pathLst>
                  <a:path extrusionOk="0" h="6700" w="923">
                    <a:moveTo>
                      <a:pt x="28" y="0"/>
                    </a:moveTo>
                    <a:cubicBezTo>
                      <a:pt x="1" y="54"/>
                      <a:pt x="1" y="81"/>
                      <a:pt x="1" y="109"/>
                    </a:cubicBezTo>
                    <a:lnTo>
                      <a:pt x="760" y="2360"/>
                    </a:lnTo>
                    <a:lnTo>
                      <a:pt x="760" y="6618"/>
                    </a:lnTo>
                    <a:cubicBezTo>
                      <a:pt x="760" y="6645"/>
                      <a:pt x="814" y="6700"/>
                      <a:pt x="841" y="6700"/>
                    </a:cubicBezTo>
                    <a:cubicBezTo>
                      <a:pt x="869" y="6700"/>
                      <a:pt x="923" y="6645"/>
                      <a:pt x="896" y="6618"/>
                    </a:cubicBezTo>
                    <a:lnTo>
                      <a:pt x="896" y="2306"/>
                    </a:lnTo>
                    <a:lnTo>
                      <a:pt x="136" y="54"/>
                    </a:lnTo>
                    <a:cubicBezTo>
                      <a:pt x="109" y="0"/>
                      <a:pt x="55" y="0"/>
                      <a:pt x="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3"/>
              <p:cNvSpPr/>
              <p:nvPr/>
            </p:nvSpPr>
            <p:spPr>
              <a:xfrm>
                <a:off x="11163475" y="818588"/>
                <a:ext cx="243925" cy="149350"/>
              </a:xfrm>
              <a:custGeom>
                <a:rect b="b" l="l" r="r" t="t"/>
                <a:pathLst>
                  <a:path extrusionOk="0" h="5974" w="9757">
                    <a:moveTo>
                      <a:pt x="5544" y="1"/>
                    </a:moveTo>
                    <a:cubicBezTo>
                      <a:pt x="5352" y="1"/>
                      <a:pt x="5143" y="27"/>
                      <a:pt x="4909" y="88"/>
                    </a:cubicBezTo>
                    <a:cubicBezTo>
                      <a:pt x="4475" y="197"/>
                      <a:pt x="4069" y="468"/>
                      <a:pt x="3825" y="875"/>
                    </a:cubicBezTo>
                    <a:cubicBezTo>
                      <a:pt x="3770" y="875"/>
                      <a:pt x="3689" y="875"/>
                      <a:pt x="3580" y="902"/>
                    </a:cubicBezTo>
                    <a:cubicBezTo>
                      <a:pt x="0" y="1309"/>
                      <a:pt x="1899" y="5540"/>
                      <a:pt x="1899" y="5540"/>
                    </a:cubicBezTo>
                    <a:cubicBezTo>
                      <a:pt x="2116" y="5513"/>
                      <a:pt x="2278" y="5459"/>
                      <a:pt x="2414" y="5459"/>
                    </a:cubicBezTo>
                    <a:lnTo>
                      <a:pt x="2604" y="5974"/>
                    </a:lnTo>
                    <a:lnTo>
                      <a:pt x="7486" y="5893"/>
                    </a:lnTo>
                    <a:lnTo>
                      <a:pt x="8164" y="4184"/>
                    </a:lnTo>
                    <a:cubicBezTo>
                      <a:pt x="8171" y="4185"/>
                      <a:pt x="8177" y="4186"/>
                      <a:pt x="8184" y="4186"/>
                    </a:cubicBezTo>
                    <a:cubicBezTo>
                      <a:pt x="8539" y="4186"/>
                      <a:pt x="9756" y="2184"/>
                      <a:pt x="7947" y="1200"/>
                    </a:cubicBezTo>
                    <a:cubicBezTo>
                      <a:pt x="7058" y="744"/>
                      <a:pt x="6552" y="1"/>
                      <a:pt x="5544"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3"/>
              <p:cNvSpPr/>
              <p:nvPr/>
            </p:nvSpPr>
            <p:spPr>
              <a:xfrm>
                <a:off x="11202800" y="883313"/>
                <a:ext cx="159375" cy="248050"/>
              </a:xfrm>
              <a:custGeom>
                <a:rect b="b" l="l" r="r" t="t"/>
                <a:pathLst>
                  <a:path extrusionOk="0" h="9922" w="6375">
                    <a:moveTo>
                      <a:pt x="5045" y="1"/>
                    </a:moveTo>
                    <a:cubicBezTo>
                      <a:pt x="4916" y="1"/>
                      <a:pt x="4787" y="16"/>
                      <a:pt x="4666" y="49"/>
                    </a:cubicBezTo>
                    <a:cubicBezTo>
                      <a:pt x="3930" y="245"/>
                      <a:pt x="3356" y="319"/>
                      <a:pt x="2906" y="319"/>
                    </a:cubicBezTo>
                    <a:cubicBezTo>
                      <a:pt x="2361" y="319"/>
                      <a:pt x="2001" y="210"/>
                      <a:pt x="1763" y="76"/>
                    </a:cubicBezTo>
                    <a:cubicBezTo>
                      <a:pt x="1519" y="239"/>
                      <a:pt x="1329" y="483"/>
                      <a:pt x="1275" y="781"/>
                    </a:cubicBezTo>
                    <a:cubicBezTo>
                      <a:pt x="1221" y="1134"/>
                      <a:pt x="1275" y="1459"/>
                      <a:pt x="1302" y="1812"/>
                    </a:cubicBezTo>
                    <a:cubicBezTo>
                      <a:pt x="1302" y="1974"/>
                      <a:pt x="1356" y="2110"/>
                      <a:pt x="1356" y="2273"/>
                    </a:cubicBezTo>
                    <a:cubicBezTo>
                      <a:pt x="1356" y="2354"/>
                      <a:pt x="1275" y="2761"/>
                      <a:pt x="1248" y="2815"/>
                    </a:cubicBezTo>
                    <a:cubicBezTo>
                      <a:pt x="1190" y="2925"/>
                      <a:pt x="1166" y="2970"/>
                      <a:pt x="1156" y="2970"/>
                    </a:cubicBezTo>
                    <a:cubicBezTo>
                      <a:pt x="1124" y="2970"/>
                      <a:pt x="1241" y="2502"/>
                      <a:pt x="868" y="2191"/>
                    </a:cubicBezTo>
                    <a:cubicBezTo>
                      <a:pt x="353" y="2219"/>
                      <a:pt x="0" y="2680"/>
                      <a:pt x="27" y="3195"/>
                    </a:cubicBezTo>
                    <a:cubicBezTo>
                      <a:pt x="53" y="3677"/>
                      <a:pt x="482" y="4041"/>
                      <a:pt x="937" y="4041"/>
                    </a:cubicBezTo>
                    <a:cubicBezTo>
                      <a:pt x="969" y="4041"/>
                      <a:pt x="1000" y="4039"/>
                      <a:pt x="1031" y="4036"/>
                    </a:cubicBezTo>
                    <a:lnTo>
                      <a:pt x="1085" y="4036"/>
                    </a:lnTo>
                    <a:lnTo>
                      <a:pt x="1139" y="4768"/>
                    </a:lnTo>
                    <a:cubicBezTo>
                      <a:pt x="1167" y="5012"/>
                      <a:pt x="1248" y="5284"/>
                      <a:pt x="1356" y="5528"/>
                    </a:cubicBezTo>
                    <a:lnTo>
                      <a:pt x="1411" y="8918"/>
                    </a:lnTo>
                    <a:cubicBezTo>
                      <a:pt x="1411" y="9461"/>
                      <a:pt x="1899" y="9922"/>
                      <a:pt x="2441" y="9922"/>
                    </a:cubicBezTo>
                    <a:lnTo>
                      <a:pt x="4259" y="9867"/>
                    </a:lnTo>
                    <a:cubicBezTo>
                      <a:pt x="4801" y="9867"/>
                      <a:pt x="5235" y="9406"/>
                      <a:pt x="5235" y="8864"/>
                    </a:cubicBezTo>
                    <a:lnTo>
                      <a:pt x="5181" y="6423"/>
                    </a:lnTo>
                    <a:cubicBezTo>
                      <a:pt x="5913" y="5935"/>
                      <a:pt x="6374" y="5121"/>
                      <a:pt x="6293" y="4253"/>
                    </a:cubicBezTo>
                    <a:lnTo>
                      <a:pt x="6293" y="4090"/>
                    </a:lnTo>
                    <a:lnTo>
                      <a:pt x="6049" y="1459"/>
                    </a:lnTo>
                    <a:lnTo>
                      <a:pt x="5967" y="564"/>
                    </a:lnTo>
                    <a:lnTo>
                      <a:pt x="5967" y="483"/>
                    </a:lnTo>
                    <a:cubicBezTo>
                      <a:pt x="5967" y="401"/>
                      <a:pt x="5967" y="347"/>
                      <a:pt x="5913" y="293"/>
                    </a:cubicBezTo>
                    <a:lnTo>
                      <a:pt x="5886" y="239"/>
                    </a:lnTo>
                    <a:cubicBezTo>
                      <a:pt x="5658" y="86"/>
                      <a:pt x="5349" y="1"/>
                      <a:pt x="5045" y="1"/>
                    </a:cubicBezTo>
                    <a:close/>
                  </a:path>
                </a:pathLst>
              </a:custGeom>
              <a:solidFill>
                <a:srgbClr val="AF6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3"/>
              <p:cNvSpPr/>
              <p:nvPr/>
            </p:nvSpPr>
            <p:spPr>
              <a:xfrm>
                <a:off x="11315350" y="907938"/>
                <a:ext cx="36650" cy="12850"/>
              </a:xfrm>
              <a:custGeom>
                <a:rect b="b" l="l" r="r" t="t"/>
                <a:pathLst>
                  <a:path extrusionOk="0" h="514" w="1466">
                    <a:moveTo>
                      <a:pt x="1221" y="1"/>
                    </a:moveTo>
                    <a:cubicBezTo>
                      <a:pt x="1149" y="1"/>
                      <a:pt x="1077" y="13"/>
                      <a:pt x="1004" y="13"/>
                    </a:cubicBezTo>
                    <a:cubicBezTo>
                      <a:pt x="923" y="13"/>
                      <a:pt x="815" y="40"/>
                      <a:pt x="706" y="40"/>
                    </a:cubicBezTo>
                    <a:lnTo>
                      <a:pt x="408" y="40"/>
                    </a:lnTo>
                    <a:cubicBezTo>
                      <a:pt x="299" y="40"/>
                      <a:pt x="191" y="40"/>
                      <a:pt x="109" y="67"/>
                    </a:cubicBezTo>
                    <a:cubicBezTo>
                      <a:pt x="28" y="94"/>
                      <a:pt x="1" y="203"/>
                      <a:pt x="109" y="311"/>
                    </a:cubicBezTo>
                    <a:cubicBezTo>
                      <a:pt x="178" y="403"/>
                      <a:pt x="362" y="514"/>
                      <a:pt x="597" y="514"/>
                    </a:cubicBezTo>
                    <a:cubicBezTo>
                      <a:pt x="641" y="514"/>
                      <a:pt x="686" y="510"/>
                      <a:pt x="733" y="501"/>
                    </a:cubicBezTo>
                    <a:cubicBezTo>
                      <a:pt x="1059" y="474"/>
                      <a:pt x="1276" y="338"/>
                      <a:pt x="1357" y="230"/>
                    </a:cubicBezTo>
                    <a:cubicBezTo>
                      <a:pt x="1465" y="149"/>
                      <a:pt x="1411" y="40"/>
                      <a:pt x="1330" y="13"/>
                    </a:cubicBezTo>
                    <a:cubicBezTo>
                      <a:pt x="1294" y="4"/>
                      <a:pt x="1258" y="1"/>
                      <a:pt x="1221" y="1"/>
                    </a:cubicBezTo>
                    <a:close/>
                  </a:path>
                </a:pathLst>
              </a:custGeom>
              <a:solidFill>
                <a:srgbClr val="141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3"/>
              <p:cNvSpPr/>
              <p:nvPr/>
            </p:nvSpPr>
            <p:spPr>
              <a:xfrm>
                <a:off x="11265850" y="917738"/>
                <a:ext cx="35975" cy="13600"/>
              </a:xfrm>
              <a:custGeom>
                <a:rect b="b" l="l" r="r" t="t"/>
                <a:pathLst>
                  <a:path extrusionOk="0" h="544" w="1439">
                    <a:moveTo>
                      <a:pt x="408" y="1"/>
                    </a:moveTo>
                    <a:cubicBezTo>
                      <a:pt x="326" y="1"/>
                      <a:pt x="218" y="1"/>
                      <a:pt x="109" y="28"/>
                    </a:cubicBezTo>
                    <a:cubicBezTo>
                      <a:pt x="55" y="55"/>
                      <a:pt x="1" y="163"/>
                      <a:pt x="55" y="272"/>
                    </a:cubicBezTo>
                    <a:cubicBezTo>
                      <a:pt x="109" y="380"/>
                      <a:pt x="353" y="543"/>
                      <a:pt x="679" y="543"/>
                    </a:cubicBezTo>
                    <a:cubicBezTo>
                      <a:pt x="1031" y="543"/>
                      <a:pt x="1276" y="435"/>
                      <a:pt x="1357" y="299"/>
                    </a:cubicBezTo>
                    <a:cubicBezTo>
                      <a:pt x="1438" y="163"/>
                      <a:pt x="1411" y="55"/>
                      <a:pt x="1330" y="28"/>
                    </a:cubicBezTo>
                    <a:cubicBezTo>
                      <a:pt x="1276" y="1"/>
                      <a:pt x="1113" y="1"/>
                      <a:pt x="1031" y="1"/>
                    </a:cubicBezTo>
                    <a:close/>
                  </a:path>
                </a:pathLst>
              </a:custGeom>
              <a:solidFill>
                <a:srgbClr val="141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3"/>
              <p:cNvSpPr/>
              <p:nvPr/>
            </p:nvSpPr>
            <p:spPr>
              <a:xfrm>
                <a:off x="11218400" y="953013"/>
                <a:ext cx="8825" cy="16975"/>
              </a:xfrm>
              <a:custGeom>
                <a:rect b="b" l="l" r="r" t="t"/>
                <a:pathLst>
                  <a:path extrusionOk="0" h="679" w="353">
                    <a:moveTo>
                      <a:pt x="0" y="0"/>
                    </a:moveTo>
                    <a:lnTo>
                      <a:pt x="0" y="27"/>
                    </a:lnTo>
                    <a:lnTo>
                      <a:pt x="271" y="461"/>
                    </a:lnTo>
                    <a:lnTo>
                      <a:pt x="0" y="597"/>
                    </a:lnTo>
                    <a:cubicBezTo>
                      <a:pt x="0" y="597"/>
                      <a:pt x="0" y="651"/>
                      <a:pt x="54" y="678"/>
                    </a:cubicBezTo>
                    <a:lnTo>
                      <a:pt x="353" y="516"/>
                    </a:lnTo>
                    <a:lnTo>
                      <a:pt x="54" y="0"/>
                    </a:lnTo>
                    <a:close/>
                  </a:path>
                </a:pathLst>
              </a:custGeom>
              <a:solidFill>
                <a:srgbClr val="6834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3"/>
              <p:cNvSpPr/>
              <p:nvPr/>
            </p:nvSpPr>
            <p:spPr>
              <a:xfrm>
                <a:off x="11332300" y="933088"/>
                <a:ext cx="10200" cy="9325"/>
              </a:xfrm>
              <a:custGeom>
                <a:rect b="b" l="l" r="r" t="t"/>
                <a:pathLst>
                  <a:path extrusionOk="0" h="373" w="408">
                    <a:moveTo>
                      <a:pt x="208" y="1"/>
                    </a:moveTo>
                    <a:cubicBezTo>
                      <a:pt x="133" y="1"/>
                      <a:pt x="49" y="36"/>
                      <a:pt x="28" y="119"/>
                    </a:cubicBezTo>
                    <a:cubicBezTo>
                      <a:pt x="1" y="228"/>
                      <a:pt x="28" y="309"/>
                      <a:pt x="137" y="363"/>
                    </a:cubicBezTo>
                    <a:cubicBezTo>
                      <a:pt x="156" y="370"/>
                      <a:pt x="176" y="373"/>
                      <a:pt x="198" y="373"/>
                    </a:cubicBezTo>
                    <a:cubicBezTo>
                      <a:pt x="266" y="373"/>
                      <a:pt x="339" y="338"/>
                      <a:pt x="381" y="255"/>
                    </a:cubicBezTo>
                    <a:cubicBezTo>
                      <a:pt x="408" y="146"/>
                      <a:pt x="381" y="65"/>
                      <a:pt x="272" y="11"/>
                    </a:cubicBezTo>
                    <a:cubicBezTo>
                      <a:pt x="253" y="4"/>
                      <a:pt x="231" y="1"/>
                      <a:pt x="208" y="1"/>
                    </a:cubicBezTo>
                    <a:close/>
                  </a:path>
                </a:pathLst>
              </a:custGeom>
              <a:solidFill>
                <a:srgbClr val="141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3"/>
              <p:cNvSpPr/>
              <p:nvPr/>
            </p:nvSpPr>
            <p:spPr>
              <a:xfrm>
                <a:off x="11285525" y="938513"/>
                <a:ext cx="10200" cy="8950"/>
              </a:xfrm>
              <a:custGeom>
                <a:rect b="b" l="l" r="r" t="t"/>
                <a:pathLst>
                  <a:path extrusionOk="0" h="358" w="408">
                    <a:moveTo>
                      <a:pt x="199" y="1"/>
                    </a:moveTo>
                    <a:cubicBezTo>
                      <a:pt x="126" y="1"/>
                      <a:pt x="69" y="36"/>
                      <a:pt x="27" y="119"/>
                    </a:cubicBezTo>
                    <a:cubicBezTo>
                      <a:pt x="0" y="200"/>
                      <a:pt x="27" y="309"/>
                      <a:pt x="136" y="336"/>
                    </a:cubicBezTo>
                    <a:cubicBezTo>
                      <a:pt x="166" y="351"/>
                      <a:pt x="197" y="358"/>
                      <a:pt x="225" y="358"/>
                    </a:cubicBezTo>
                    <a:cubicBezTo>
                      <a:pt x="299" y="358"/>
                      <a:pt x="361" y="313"/>
                      <a:pt x="380" y="255"/>
                    </a:cubicBezTo>
                    <a:cubicBezTo>
                      <a:pt x="407" y="146"/>
                      <a:pt x="380" y="38"/>
                      <a:pt x="272" y="11"/>
                    </a:cubicBezTo>
                    <a:cubicBezTo>
                      <a:pt x="246" y="4"/>
                      <a:pt x="222" y="1"/>
                      <a:pt x="199" y="1"/>
                    </a:cubicBezTo>
                    <a:close/>
                  </a:path>
                </a:pathLst>
              </a:custGeom>
              <a:solidFill>
                <a:srgbClr val="141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3"/>
              <p:cNvSpPr/>
              <p:nvPr/>
            </p:nvSpPr>
            <p:spPr>
              <a:xfrm>
                <a:off x="11333000" y="941488"/>
                <a:ext cx="10175" cy="2725"/>
              </a:xfrm>
              <a:custGeom>
                <a:rect b="b" l="l" r="r" t="t"/>
                <a:pathLst>
                  <a:path extrusionOk="0" h="109" w="407">
                    <a:moveTo>
                      <a:pt x="193" y="0"/>
                    </a:moveTo>
                    <a:cubicBezTo>
                      <a:pt x="68" y="0"/>
                      <a:pt x="0" y="81"/>
                      <a:pt x="0" y="81"/>
                    </a:cubicBezTo>
                    <a:cubicBezTo>
                      <a:pt x="0" y="81"/>
                      <a:pt x="0" y="109"/>
                      <a:pt x="27" y="109"/>
                    </a:cubicBezTo>
                    <a:cubicBezTo>
                      <a:pt x="64" y="90"/>
                      <a:pt x="114" y="46"/>
                      <a:pt x="202" y="46"/>
                    </a:cubicBezTo>
                    <a:cubicBezTo>
                      <a:pt x="243" y="46"/>
                      <a:pt x="292" y="56"/>
                      <a:pt x="353" y="81"/>
                    </a:cubicBezTo>
                    <a:cubicBezTo>
                      <a:pt x="353" y="90"/>
                      <a:pt x="356" y="93"/>
                      <a:pt x="360" y="93"/>
                    </a:cubicBezTo>
                    <a:cubicBezTo>
                      <a:pt x="368" y="93"/>
                      <a:pt x="380" y="81"/>
                      <a:pt x="380" y="81"/>
                    </a:cubicBezTo>
                    <a:cubicBezTo>
                      <a:pt x="407" y="81"/>
                      <a:pt x="380" y="54"/>
                      <a:pt x="380" y="54"/>
                    </a:cubicBezTo>
                    <a:cubicBezTo>
                      <a:pt x="308" y="14"/>
                      <a:pt x="246" y="0"/>
                      <a:pt x="193" y="0"/>
                    </a:cubicBezTo>
                    <a:close/>
                  </a:path>
                </a:pathLst>
              </a:custGeom>
              <a:solidFill>
                <a:srgbClr val="6834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3"/>
              <p:cNvSpPr/>
              <p:nvPr/>
            </p:nvSpPr>
            <p:spPr>
              <a:xfrm>
                <a:off x="11285525" y="946913"/>
                <a:ext cx="10200" cy="2725"/>
              </a:xfrm>
              <a:custGeom>
                <a:rect b="b" l="l" r="r" t="t"/>
                <a:pathLst>
                  <a:path extrusionOk="0" h="109" w="408">
                    <a:moveTo>
                      <a:pt x="194" y="0"/>
                    </a:moveTo>
                    <a:cubicBezTo>
                      <a:pt x="68" y="0"/>
                      <a:pt x="0" y="81"/>
                      <a:pt x="0" y="81"/>
                    </a:cubicBezTo>
                    <a:cubicBezTo>
                      <a:pt x="0" y="81"/>
                      <a:pt x="0" y="109"/>
                      <a:pt x="27" y="109"/>
                    </a:cubicBezTo>
                    <a:cubicBezTo>
                      <a:pt x="66" y="109"/>
                      <a:pt x="119" y="39"/>
                      <a:pt x="215" y="39"/>
                    </a:cubicBezTo>
                    <a:cubicBezTo>
                      <a:pt x="253" y="39"/>
                      <a:pt x="299" y="50"/>
                      <a:pt x="353" y="81"/>
                    </a:cubicBezTo>
                    <a:cubicBezTo>
                      <a:pt x="353" y="90"/>
                      <a:pt x="356" y="93"/>
                      <a:pt x="360" y="93"/>
                    </a:cubicBezTo>
                    <a:cubicBezTo>
                      <a:pt x="368" y="93"/>
                      <a:pt x="380" y="81"/>
                      <a:pt x="380" y="81"/>
                    </a:cubicBezTo>
                    <a:cubicBezTo>
                      <a:pt x="407" y="81"/>
                      <a:pt x="380" y="54"/>
                      <a:pt x="380" y="54"/>
                    </a:cubicBezTo>
                    <a:cubicBezTo>
                      <a:pt x="308" y="14"/>
                      <a:pt x="246" y="0"/>
                      <a:pt x="194" y="0"/>
                    </a:cubicBezTo>
                    <a:close/>
                  </a:path>
                </a:pathLst>
              </a:custGeom>
              <a:solidFill>
                <a:srgbClr val="6834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3"/>
              <p:cNvSpPr/>
              <p:nvPr/>
            </p:nvSpPr>
            <p:spPr>
              <a:xfrm>
                <a:off x="11208225" y="945538"/>
                <a:ext cx="175650" cy="102425"/>
              </a:xfrm>
              <a:custGeom>
                <a:rect b="b" l="l" r="r" t="t"/>
                <a:pathLst>
                  <a:path extrusionOk="0" h="4097" w="7026">
                    <a:moveTo>
                      <a:pt x="4326" y="0"/>
                    </a:moveTo>
                    <a:cubicBezTo>
                      <a:pt x="4084" y="0"/>
                      <a:pt x="3841" y="62"/>
                      <a:pt x="3635" y="191"/>
                    </a:cubicBezTo>
                    <a:cubicBezTo>
                      <a:pt x="3090" y="531"/>
                      <a:pt x="2280" y="947"/>
                      <a:pt x="1410" y="947"/>
                    </a:cubicBezTo>
                    <a:cubicBezTo>
                      <a:pt x="1240" y="947"/>
                      <a:pt x="1068" y="931"/>
                      <a:pt x="895" y="896"/>
                    </a:cubicBezTo>
                    <a:lnTo>
                      <a:pt x="895" y="896"/>
                    </a:lnTo>
                    <a:cubicBezTo>
                      <a:pt x="895" y="896"/>
                      <a:pt x="0" y="4097"/>
                      <a:pt x="3770" y="4097"/>
                    </a:cubicBezTo>
                    <a:cubicBezTo>
                      <a:pt x="7025" y="4097"/>
                      <a:pt x="6022" y="462"/>
                      <a:pt x="6022" y="462"/>
                    </a:cubicBezTo>
                    <a:lnTo>
                      <a:pt x="6022" y="462"/>
                    </a:lnTo>
                    <a:cubicBezTo>
                      <a:pt x="6022" y="462"/>
                      <a:pt x="5952" y="555"/>
                      <a:pt x="5781" y="555"/>
                    </a:cubicBezTo>
                    <a:cubicBezTo>
                      <a:pt x="5630" y="555"/>
                      <a:pt x="5401" y="484"/>
                      <a:pt x="5072" y="218"/>
                    </a:cubicBezTo>
                    <a:cubicBezTo>
                      <a:pt x="4859" y="75"/>
                      <a:pt x="4593" y="0"/>
                      <a:pt x="4326"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3"/>
              <p:cNvSpPr/>
              <p:nvPr/>
            </p:nvSpPr>
            <p:spPr>
              <a:xfrm>
                <a:off x="11286200" y="950963"/>
                <a:ext cx="54275" cy="16300"/>
              </a:xfrm>
              <a:custGeom>
                <a:rect b="b" l="l" r="r" t="t"/>
                <a:pathLst>
                  <a:path extrusionOk="0" h="652" w="2171">
                    <a:moveTo>
                      <a:pt x="1194" y="1"/>
                    </a:moveTo>
                    <a:cubicBezTo>
                      <a:pt x="624" y="1"/>
                      <a:pt x="55" y="570"/>
                      <a:pt x="0" y="598"/>
                    </a:cubicBezTo>
                    <a:cubicBezTo>
                      <a:pt x="0" y="625"/>
                      <a:pt x="0" y="625"/>
                      <a:pt x="55" y="652"/>
                    </a:cubicBezTo>
                    <a:cubicBezTo>
                      <a:pt x="81" y="625"/>
                      <a:pt x="624" y="108"/>
                      <a:pt x="1154" y="108"/>
                    </a:cubicBezTo>
                    <a:cubicBezTo>
                      <a:pt x="1167" y="108"/>
                      <a:pt x="1181" y="109"/>
                      <a:pt x="1194" y="109"/>
                    </a:cubicBezTo>
                    <a:cubicBezTo>
                      <a:pt x="1736" y="109"/>
                      <a:pt x="2116" y="570"/>
                      <a:pt x="2116" y="570"/>
                    </a:cubicBezTo>
                    <a:lnTo>
                      <a:pt x="2170" y="570"/>
                    </a:lnTo>
                    <a:lnTo>
                      <a:pt x="2170" y="489"/>
                    </a:lnTo>
                    <a:cubicBezTo>
                      <a:pt x="2143" y="489"/>
                      <a:pt x="1764" y="1"/>
                      <a:pt x="1194" y="1"/>
                    </a:cubicBezTo>
                    <a:close/>
                  </a:path>
                </a:pathLst>
              </a:custGeom>
              <a:solidFill>
                <a:srgbClr val="B3C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3"/>
              <p:cNvSpPr/>
              <p:nvPr/>
            </p:nvSpPr>
            <p:spPr>
              <a:xfrm>
                <a:off x="11316025" y="951638"/>
                <a:ext cx="6825" cy="34625"/>
              </a:xfrm>
              <a:custGeom>
                <a:rect b="b" l="l" r="r" t="t"/>
                <a:pathLst>
                  <a:path extrusionOk="0" h="1385" w="273">
                    <a:moveTo>
                      <a:pt x="28" y="1"/>
                    </a:moveTo>
                    <a:cubicBezTo>
                      <a:pt x="1" y="1"/>
                      <a:pt x="1" y="1"/>
                      <a:pt x="1" y="28"/>
                    </a:cubicBezTo>
                    <a:lnTo>
                      <a:pt x="164" y="1357"/>
                    </a:lnTo>
                    <a:cubicBezTo>
                      <a:pt x="164" y="1384"/>
                      <a:pt x="164" y="1384"/>
                      <a:pt x="218" y="1384"/>
                    </a:cubicBezTo>
                    <a:cubicBezTo>
                      <a:pt x="245" y="1384"/>
                      <a:pt x="272" y="1384"/>
                      <a:pt x="245" y="1357"/>
                    </a:cubicBezTo>
                    <a:lnTo>
                      <a:pt x="82" y="28"/>
                    </a:lnTo>
                    <a:cubicBezTo>
                      <a:pt x="82" y="1"/>
                      <a:pt x="82" y="1"/>
                      <a:pt x="28" y="1"/>
                    </a:cubicBezTo>
                    <a:close/>
                  </a:path>
                </a:pathLst>
              </a:custGeom>
              <a:solidFill>
                <a:srgbClr val="B3C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3"/>
              <p:cNvSpPr/>
              <p:nvPr/>
            </p:nvSpPr>
            <p:spPr>
              <a:xfrm>
                <a:off x="11305875" y="999113"/>
                <a:ext cx="29850" cy="1375"/>
              </a:xfrm>
              <a:custGeom>
                <a:rect b="b" l="l" r="r" t="t"/>
                <a:pathLst>
                  <a:path extrusionOk="0" h="55" w="1194">
                    <a:moveTo>
                      <a:pt x="27" y="1"/>
                    </a:moveTo>
                    <a:cubicBezTo>
                      <a:pt x="0" y="1"/>
                      <a:pt x="0" y="1"/>
                      <a:pt x="0" y="28"/>
                    </a:cubicBezTo>
                    <a:cubicBezTo>
                      <a:pt x="0" y="55"/>
                      <a:pt x="0" y="55"/>
                      <a:pt x="27" y="55"/>
                    </a:cubicBezTo>
                    <a:lnTo>
                      <a:pt x="1166" y="55"/>
                    </a:lnTo>
                    <a:lnTo>
                      <a:pt x="1194" y="28"/>
                    </a:lnTo>
                    <a:cubicBezTo>
                      <a:pt x="1194" y="1"/>
                      <a:pt x="1194" y="1"/>
                      <a:pt x="1166" y="1"/>
                    </a:cubicBezTo>
                    <a:close/>
                  </a:path>
                </a:pathLst>
              </a:custGeom>
              <a:solidFill>
                <a:srgbClr val="B3C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3"/>
              <p:cNvSpPr/>
              <p:nvPr/>
            </p:nvSpPr>
            <p:spPr>
              <a:xfrm>
                <a:off x="11305875" y="1017413"/>
                <a:ext cx="29850" cy="2075"/>
              </a:xfrm>
              <a:custGeom>
                <a:rect b="b" l="l" r="r" t="t"/>
                <a:pathLst>
                  <a:path extrusionOk="0" h="83" w="1194">
                    <a:moveTo>
                      <a:pt x="27" y="1"/>
                    </a:moveTo>
                    <a:cubicBezTo>
                      <a:pt x="0" y="1"/>
                      <a:pt x="0" y="1"/>
                      <a:pt x="0" y="28"/>
                    </a:cubicBezTo>
                    <a:cubicBezTo>
                      <a:pt x="0" y="82"/>
                      <a:pt x="0" y="82"/>
                      <a:pt x="27" y="82"/>
                    </a:cubicBezTo>
                    <a:lnTo>
                      <a:pt x="1166" y="82"/>
                    </a:lnTo>
                    <a:cubicBezTo>
                      <a:pt x="1166" y="82"/>
                      <a:pt x="1194" y="82"/>
                      <a:pt x="1194" y="28"/>
                    </a:cubicBezTo>
                    <a:cubicBezTo>
                      <a:pt x="1194" y="1"/>
                      <a:pt x="1194" y="1"/>
                      <a:pt x="1166" y="1"/>
                    </a:cubicBezTo>
                    <a:close/>
                  </a:path>
                </a:pathLst>
              </a:custGeom>
              <a:solidFill>
                <a:srgbClr val="B3C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3"/>
              <p:cNvSpPr/>
              <p:nvPr/>
            </p:nvSpPr>
            <p:spPr>
              <a:xfrm>
                <a:off x="11257725" y="1096088"/>
                <a:ext cx="84100" cy="82000"/>
              </a:xfrm>
              <a:custGeom>
                <a:rect b="b" l="l" r="r" t="t"/>
                <a:pathLst>
                  <a:path extrusionOk="0" h="3280" w="3364">
                    <a:moveTo>
                      <a:pt x="3364" y="0"/>
                    </a:moveTo>
                    <a:lnTo>
                      <a:pt x="0" y="326"/>
                    </a:lnTo>
                    <a:lnTo>
                      <a:pt x="597" y="2414"/>
                    </a:lnTo>
                    <a:cubicBezTo>
                      <a:pt x="765" y="2988"/>
                      <a:pt x="1178" y="3280"/>
                      <a:pt x="1590" y="3280"/>
                    </a:cubicBezTo>
                    <a:cubicBezTo>
                      <a:pt x="1978" y="3280"/>
                      <a:pt x="2366" y="3021"/>
                      <a:pt x="2550" y="2496"/>
                    </a:cubicBezTo>
                    <a:lnTo>
                      <a:pt x="33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3"/>
              <p:cNvSpPr/>
              <p:nvPr/>
            </p:nvSpPr>
            <p:spPr>
              <a:xfrm>
                <a:off x="11298400" y="1053413"/>
                <a:ext cx="61050" cy="80875"/>
              </a:xfrm>
              <a:custGeom>
                <a:rect b="b" l="l" r="r" t="t"/>
                <a:pathLst>
                  <a:path extrusionOk="0" h="3235" w="2442">
                    <a:moveTo>
                      <a:pt x="1990" y="0"/>
                    </a:moveTo>
                    <a:cubicBezTo>
                      <a:pt x="1926" y="0"/>
                      <a:pt x="1864" y="24"/>
                      <a:pt x="1818" y="80"/>
                    </a:cubicBezTo>
                    <a:lnTo>
                      <a:pt x="1" y="1870"/>
                    </a:lnTo>
                    <a:lnTo>
                      <a:pt x="1086" y="3145"/>
                    </a:lnTo>
                    <a:cubicBezTo>
                      <a:pt x="1135" y="3206"/>
                      <a:pt x="1200" y="3234"/>
                      <a:pt x="1267" y="3234"/>
                    </a:cubicBezTo>
                    <a:cubicBezTo>
                      <a:pt x="1349" y="3234"/>
                      <a:pt x="1433" y="3192"/>
                      <a:pt x="1493" y="3118"/>
                    </a:cubicBezTo>
                    <a:lnTo>
                      <a:pt x="2442" y="1490"/>
                    </a:lnTo>
                    <a:lnTo>
                      <a:pt x="2279" y="215"/>
                    </a:lnTo>
                    <a:cubicBezTo>
                      <a:pt x="2243" y="90"/>
                      <a:pt x="2113" y="0"/>
                      <a:pt x="1990" y="0"/>
                    </a:cubicBezTo>
                    <a:close/>
                  </a:path>
                </a:pathLst>
              </a:custGeom>
              <a:solidFill>
                <a:srgbClr val="F8F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3"/>
              <p:cNvSpPr/>
              <p:nvPr/>
            </p:nvSpPr>
            <p:spPr>
              <a:xfrm>
                <a:off x="11210925" y="1053088"/>
                <a:ext cx="88850" cy="84225"/>
              </a:xfrm>
              <a:custGeom>
                <a:rect b="b" l="l" r="r" t="t"/>
                <a:pathLst>
                  <a:path extrusionOk="0" h="3369" w="3554">
                    <a:moveTo>
                      <a:pt x="842" y="0"/>
                    </a:moveTo>
                    <a:cubicBezTo>
                      <a:pt x="766" y="0"/>
                      <a:pt x="697" y="55"/>
                      <a:pt x="679" y="147"/>
                    </a:cubicBezTo>
                    <a:lnTo>
                      <a:pt x="1" y="1639"/>
                    </a:lnTo>
                    <a:lnTo>
                      <a:pt x="1601" y="3266"/>
                    </a:lnTo>
                    <a:cubicBezTo>
                      <a:pt x="1669" y="3334"/>
                      <a:pt x="1764" y="3368"/>
                      <a:pt x="1859" y="3368"/>
                    </a:cubicBezTo>
                    <a:cubicBezTo>
                      <a:pt x="1954" y="3368"/>
                      <a:pt x="2049" y="3334"/>
                      <a:pt x="2116" y="3266"/>
                    </a:cubicBezTo>
                    <a:lnTo>
                      <a:pt x="3554" y="1937"/>
                    </a:lnTo>
                    <a:lnTo>
                      <a:pt x="950" y="39"/>
                    </a:lnTo>
                    <a:cubicBezTo>
                      <a:pt x="915" y="13"/>
                      <a:pt x="878" y="0"/>
                      <a:pt x="842" y="0"/>
                    </a:cubicBezTo>
                    <a:close/>
                  </a:path>
                </a:pathLst>
              </a:custGeom>
              <a:solidFill>
                <a:srgbClr val="F8F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33"/>
            <p:cNvGrpSpPr/>
            <p:nvPr/>
          </p:nvGrpSpPr>
          <p:grpSpPr>
            <a:xfrm>
              <a:off x="4099041" y="2447060"/>
              <a:ext cx="2063723" cy="2763142"/>
              <a:chOff x="9687175" y="1047150"/>
              <a:chExt cx="524200" cy="701875"/>
            </a:xfrm>
          </p:grpSpPr>
          <p:sp>
            <p:nvSpPr>
              <p:cNvPr id="1068" name="Google Shape;1068;p33"/>
              <p:cNvSpPr/>
              <p:nvPr/>
            </p:nvSpPr>
            <p:spPr>
              <a:xfrm>
                <a:off x="9717025" y="1628000"/>
                <a:ext cx="9500" cy="8775"/>
              </a:xfrm>
              <a:custGeom>
                <a:rect b="b" l="l" r="r" t="t"/>
                <a:pathLst>
                  <a:path extrusionOk="0" h="351" w="380">
                    <a:moveTo>
                      <a:pt x="88" y="1"/>
                    </a:moveTo>
                    <a:cubicBezTo>
                      <a:pt x="75" y="1"/>
                      <a:pt x="63" y="13"/>
                      <a:pt x="27" y="13"/>
                    </a:cubicBezTo>
                    <a:cubicBezTo>
                      <a:pt x="0" y="13"/>
                      <a:pt x="0" y="67"/>
                      <a:pt x="27" y="67"/>
                    </a:cubicBezTo>
                    <a:cubicBezTo>
                      <a:pt x="81" y="94"/>
                      <a:pt x="109" y="149"/>
                      <a:pt x="136" y="203"/>
                    </a:cubicBezTo>
                    <a:lnTo>
                      <a:pt x="271" y="338"/>
                    </a:lnTo>
                    <a:cubicBezTo>
                      <a:pt x="280" y="347"/>
                      <a:pt x="286" y="350"/>
                      <a:pt x="292" y="350"/>
                    </a:cubicBezTo>
                    <a:cubicBezTo>
                      <a:pt x="305" y="350"/>
                      <a:pt x="317" y="338"/>
                      <a:pt x="353" y="338"/>
                    </a:cubicBezTo>
                    <a:cubicBezTo>
                      <a:pt x="380" y="338"/>
                      <a:pt x="380" y="284"/>
                      <a:pt x="353" y="284"/>
                    </a:cubicBezTo>
                    <a:cubicBezTo>
                      <a:pt x="271" y="203"/>
                      <a:pt x="163" y="121"/>
                      <a:pt x="109" y="13"/>
                    </a:cubicBezTo>
                    <a:cubicBezTo>
                      <a:pt x="100" y="4"/>
                      <a:pt x="94" y="1"/>
                      <a:pt x="88"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3"/>
              <p:cNvSpPr/>
              <p:nvPr/>
            </p:nvSpPr>
            <p:spPr>
              <a:xfrm>
                <a:off x="9739400" y="1601025"/>
                <a:ext cx="8150" cy="6475"/>
              </a:xfrm>
              <a:custGeom>
                <a:rect b="b" l="l" r="r" t="t"/>
                <a:pathLst>
                  <a:path extrusionOk="0" h="259" w="326">
                    <a:moveTo>
                      <a:pt x="265" y="0"/>
                    </a:moveTo>
                    <a:cubicBezTo>
                      <a:pt x="251" y="0"/>
                      <a:pt x="231" y="21"/>
                      <a:pt x="190" y="61"/>
                    </a:cubicBezTo>
                    <a:cubicBezTo>
                      <a:pt x="163" y="61"/>
                      <a:pt x="163" y="88"/>
                      <a:pt x="136" y="88"/>
                    </a:cubicBezTo>
                    <a:lnTo>
                      <a:pt x="27" y="197"/>
                    </a:lnTo>
                    <a:cubicBezTo>
                      <a:pt x="0" y="224"/>
                      <a:pt x="27" y="224"/>
                      <a:pt x="27" y="224"/>
                    </a:cubicBezTo>
                    <a:cubicBezTo>
                      <a:pt x="27" y="224"/>
                      <a:pt x="45" y="259"/>
                      <a:pt x="66" y="259"/>
                    </a:cubicBezTo>
                    <a:cubicBezTo>
                      <a:pt x="71" y="259"/>
                      <a:pt x="76" y="256"/>
                      <a:pt x="82" y="251"/>
                    </a:cubicBezTo>
                    <a:cubicBezTo>
                      <a:pt x="163" y="197"/>
                      <a:pt x="217" y="143"/>
                      <a:pt x="299" y="88"/>
                    </a:cubicBezTo>
                    <a:cubicBezTo>
                      <a:pt x="326" y="88"/>
                      <a:pt x="299" y="61"/>
                      <a:pt x="299" y="61"/>
                    </a:cubicBezTo>
                    <a:cubicBezTo>
                      <a:pt x="285" y="21"/>
                      <a:pt x="278" y="0"/>
                      <a:pt x="26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3"/>
              <p:cNvSpPr/>
              <p:nvPr/>
            </p:nvSpPr>
            <p:spPr>
              <a:xfrm>
                <a:off x="9730575" y="1673900"/>
                <a:ext cx="7475" cy="5125"/>
              </a:xfrm>
              <a:custGeom>
                <a:rect b="b" l="l" r="r" t="t"/>
                <a:pathLst>
                  <a:path extrusionOk="0" h="205" w="299">
                    <a:moveTo>
                      <a:pt x="167" y="1"/>
                    </a:moveTo>
                    <a:cubicBezTo>
                      <a:pt x="157" y="1"/>
                      <a:pt x="150" y="8"/>
                      <a:pt x="136" y="21"/>
                    </a:cubicBezTo>
                    <a:lnTo>
                      <a:pt x="109" y="48"/>
                    </a:lnTo>
                    <a:cubicBezTo>
                      <a:pt x="109" y="48"/>
                      <a:pt x="82" y="48"/>
                      <a:pt x="82" y="76"/>
                    </a:cubicBezTo>
                    <a:cubicBezTo>
                      <a:pt x="82" y="103"/>
                      <a:pt x="1" y="103"/>
                      <a:pt x="28" y="157"/>
                    </a:cubicBezTo>
                    <a:cubicBezTo>
                      <a:pt x="60" y="189"/>
                      <a:pt x="73" y="202"/>
                      <a:pt x="89" y="202"/>
                    </a:cubicBezTo>
                    <a:cubicBezTo>
                      <a:pt x="101" y="202"/>
                      <a:pt x="114" y="195"/>
                      <a:pt x="136" y="184"/>
                    </a:cubicBezTo>
                    <a:cubicBezTo>
                      <a:pt x="150" y="171"/>
                      <a:pt x="157" y="164"/>
                      <a:pt x="167" y="164"/>
                    </a:cubicBezTo>
                    <a:cubicBezTo>
                      <a:pt x="177" y="164"/>
                      <a:pt x="190" y="171"/>
                      <a:pt x="218" y="184"/>
                    </a:cubicBezTo>
                    <a:cubicBezTo>
                      <a:pt x="231" y="198"/>
                      <a:pt x="238" y="204"/>
                      <a:pt x="245" y="204"/>
                    </a:cubicBezTo>
                    <a:cubicBezTo>
                      <a:pt x="252" y="204"/>
                      <a:pt x="258" y="198"/>
                      <a:pt x="272" y="184"/>
                    </a:cubicBezTo>
                    <a:cubicBezTo>
                      <a:pt x="299" y="157"/>
                      <a:pt x="299" y="157"/>
                      <a:pt x="272" y="130"/>
                    </a:cubicBezTo>
                    <a:cubicBezTo>
                      <a:pt x="245" y="76"/>
                      <a:pt x="218" y="48"/>
                      <a:pt x="218" y="21"/>
                    </a:cubicBezTo>
                    <a:cubicBezTo>
                      <a:pt x="190" y="8"/>
                      <a:pt x="177" y="1"/>
                      <a:pt x="167"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3"/>
              <p:cNvSpPr/>
              <p:nvPr/>
            </p:nvSpPr>
            <p:spPr>
              <a:xfrm>
                <a:off x="9711600" y="1624625"/>
                <a:ext cx="6125" cy="6250"/>
              </a:xfrm>
              <a:custGeom>
                <a:rect b="b" l="l" r="r" t="t"/>
                <a:pathLst>
                  <a:path extrusionOk="0" h="250" w="245">
                    <a:moveTo>
                      <a:pt x="169" y="0"/>
                    </a:moveTo>
                    <a:cubicBezTo>
                      <a:pt x="157" y="0"/>
                      <a:pt x="145" y="12"/>
                      <a:pt x="109" y="12"/>
                    </a:cubicBezTo>
                    <a:lnTo>
                      <a:pt x="82" y="67"/>
                    </a:lnTo>
                    <a:cubicBezTo>
                      <a:pt x="0" y="121"/>
                      <a:pt x="0" y="121"/>
                      <a:pt x="82" y="202"/>
                    </a:cubicBezTo>
                    <a:lnTo>
                      <a:pt x="109" y="229"/>
                    </a:lnTo>
                    <a:cubicBezTo>
                      <a:pt x="136" y="243"/>
                      <a:pt x="149" y="250"/>
                      <a:pt x="159" y="250"/>
                    </a:cubicBezTo>
                    <a:cubicBezTo>
                      <a:pt x="170" y="250"/>
                      <a:pt x="176" y="243"/>
                      <a:pt x="190" y="229"/>
                    </a:cubicBezTo>
                    <a:cubicBezTo>
                      <a:pt x="217" y="202"/>
                      <a:pt x="244" y="202"/>
                      <a:pt x="217" y="148"/>
                    </a:cubicBezTo>
                    <a:cubicBezTo>
                      <a:pt x="163" y="121"/>
                      <a:pt x="163" y="121"/>
                      <a:pt x="190" y="94"/>
                    </a:cubicBezTo>
                    <a:cubicBezTo>
                      <a:pt x="244" y="67"/>
                      <a:pt x="190" y="12"/>
                      <a:pt x="190" y="12"/>
                    </a:cubicBezTo>
                    <a:cubicBezTo>
                      <a:pt x="181" y="3"/>
                      <a:pt x="175" y="0"/>
                      <a:pt x="169"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3"/>
              <p:cNvSpPr/>
              <p:nvPr/>
            </p:nvSpPr>
            <p:spPr>
              <a:xfrm>
                <a:off x="9758375" y="1667125"/>
                <a:ext cx="8175" cy="6225"/>
              </a:xfrm>
              <a:custGeom>
                <a:rect b="b" l="l" r="r" t="t"/>
                <a:pathLst>
                  <a:path extrusionOk="0" h="249" w="327">
                    <a:moveTo>
                      <a:pt x="241" y="1"/>
                    </a:moveTo>
                    <a:cubicBezTo>
                      <a:pt x="231" y="1"/>
                      <a:pt x="218" y="8"/>
                      <a:pt x="191" y="21"/>
                    </a:cubicBezTo>
                    <a:cubicBezTo>
                      <a:pt x="109" y="48"/>
                      <a:pt x="82" y="102"/>
                      <a:pt x="1" y="157"/>
                    </a:cubicBezTo>
                    <a:lnTo>
                      <a:pt x="1" y="184"/>
                    </a:lnTo>
                    <a:cubicBezTo>
                      <a:pt x="31" y="229"/>
                      <a:pt x="44" y="249"/>
                      <a:pt x="59" y="249"/>
                    </a:cubicBezTo>
                    <a:cubicBezTo>
                      <a:pt x="71" y="249"/>
                      <a:pt x="85" y="235"/>
                      <a:pt x="109" y="211"/>
                    </a:cubicBezTo>
                    <a:lnTo>
                      <a:pt x="191" y="157"/>
                    </a:lnTo>
                    <a:cubicBezTo>
                      <a:pt x="218" y="130"/>
                      <a:pt x="245" y="75"/>
                      <a:pt x="272" y="75"/>
                    </a:cubicBezTo>
                    <a:cubicBezTo>
                      <a:pt x="326" y="48"/>
                      <a:pt x="326" y="48"/>
                      <a:pt x="272" y="21"/>
                    </a:cubicBezTo>
                    <a:cubicBezTo>
                      <a:pt x="258" y="8"/>
                      <a:pt x="252" y="1"/>
                      <a:pt x="241"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3"/>
              <p:cNvSpPr/>
              <p:nvPr/>
            </p:nvSpPr>
            <p:spPr>
              <a:xfrm>
                <a:off x="9716350" y="1678200"/>
                <a:ext cx="4750" cy="5750"/>
              </a:xfrm>
              <a:custGeom>
                <a:rect b="b" l="l" r="r" t="t"/>
                <a:pathLst>
                  <a:path extrusionOk="0" h="230" w="190">
                    <a:moveTo>
                      <a:pt x="143" y="0"/>
                    </a:moveTo>
                    <a:cubicBezTo>
                      <a:pt x="139" y="0"/>
                      <a:pt x="136" y="3"/>
                      <a:pt x="136" y="12"/>
                    </a:cubicBezTo>
                    <a:cubicBezTo>
                      <a:pt x="81" y="39"/>
                      <a:pt x="81" y="39"/>
                      <a:pt x="54" y="39"/>
                    </a:cubicBezTo>
                    <a:cubicBezTo>
                      <a:pt x="27" y="39"/>
                      <a:pt x="27" y="66"/>
                      <a:pt x="0" y="66"/>
                    </a:cubicBezTo>
                    <a:lnTo>
                      <a:pt x="0" y="121"/>
                    </a:lnTo>
                    <a:lnTo>
                      <a:pt x="81" y="229"/>
                    </a:lnTo>
                    <a:cubicBezTo>
                      <a:pt x="136" y="229"/>
                      <a:pt x="163" y="229"/>
                      <a:pt x="163" y="175"/>
                    </a:cubicBezTo>
                    <a:cubicBezTo>
                      <a:pt x="190" y="148"/>
                      <a:pt x="163" y="148"/>
                      <a:pt x="163" y="148"/>
                    </a:cubicBezTo>
                    <a:cubicBezTo>
                      <a:pt x="136" y="121"/>
                      <a:pt x="136" y="93"/>
                      <a:pt x="163" y="39"/>
                    </a:cubicBezTo>
                    <a:cubicBezTo>
                      <a:pt x="190" y="12"/>
                      <a:pt x="163" y="12"/>
                      <a:pt x="163" y="12"/>
                    </a:cubicBezTo>
                    <a:cubicBezTo>
                      <a:pt x="163" y="12"/>
                      <a:pt x="151" y="0"/>
                      <a:pt x="143"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3"/>
              <p:cNvSpPr/>
              <p:nvPr/>
            </p:nvSpPr>
            <p:spPr>
              <a:xfrm>
                <a:off x="9732600" y="1681375"/>
                <a:ext cx="6825" cy="5625"/>
              </a:xfrm>
              <a:custGeom>
                <a:rect b="b" l="l" r="r" t="t"/>
                <a:pathLst>
                  <a:path extrusionOk="0" h="225" w="273">
                    <a:moveTo>
                      <a:pt x="69" y="0"/>
                    </a:moveTo>
                    <a:cubicBezTo>
                      <a:pt x="62" y="0"/>
                      <a:pt x="55" y="7"/>
                      <a:pt x="55" y="21"/>
                    </a:cubicBezTo>
                    <a:cubicBezTo>
                      <a:pt x="1" y="48"/>
                      <a:pt x="1" y="48"/>
                      <a:pt x="55" y="129"/>
                    </a:cubicBezTo>
                    <a:lnTo>
                      <a:pt x="137" y="183"/>
                    </a:lnTo>
                    <a:cubicBezTo>
                      <a:pt x="137" y="211"/>
                      <a:pt x="143" y="224"/>
                      <a:pt x="150" y="224"/>
                    </a:cubicBezTo>
                    <a:cubicBezTo>
                      <a:pt x="157" y="224"/>
                      <a:pt x="164" y="211"/>
                      <a:pt x="164" y="183"/>
                    </a:cubicBezTo>
                    <a:lnTo>
                      <a:pt x="191" y="156"/>
                    </a:lnTo>
                    <a:lnTo>
                      <a:pt x="272" y="102"/>
                    </a:lnTo>
                    <a:lnTo>
                      <a:pt x="272" y="48"/>
                    </a:lnTo>
                    <a:cubicBezTo>
                      <a:pt x="272" y="48"/>
                      <a:pt x="248" y="36"/>
                      <a:pt x="232" y="36"/>
                    </a:cubicBezTo>
                    <a:cubicBezTo>
                      <a:pt x="224" y="36"/>
                      <a:pt x="218" y="39"/>
                      <a:pt x="218" y="48"/>
                    </a:cubicBezTo>
                    <a:lnTo>
                      <a:pt x="191" y="48"/>
                    </a:lnTo>
                    <a:cubicBezTo>
                      <a:pt x="177" y="75"/>
                      <a:pt x="164" y="89"/>
                      <a:pt x="154" y="89"/>
                    </a:cubicBezTo>
                    <a:cubicBezTo>
                      <a:pt x="143" y="89"/>
                      <a:pt x="137" y="75"/>
                      <a:pt x="137" y="48"/>
                    </a:cubicBezTo>
                    <a:lnTo>
                      <a:pt x="82" y="21"/>
                    </a:lnTo>
                    <a:cubicBezTo>
                      <a:pt x="82" y="7"/>
                      <a:pt x="76" y="0"/>
                      <a:pt x="69"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3"/>
              <p:cNvSpPr/>
              <p:nvPr/>
            </p:nvSpPr>
            <p:spPr>
              <a:xfrm>
                <a:off x="9751600" y="1643900"/>
                <a:ext cx="8150" cy="3750"/>
              </a:xfrm>
              <a:custGeom>
                <a:rect b="b" l="l" r="r" t="t"/>
                <a:pathLst>
                  <a:path extrusionOk="0" h="150" w="326">
                    <a:moveTo>
                      <a:pt x="55" y="1"/>
                    </a:moveTo>
                    <a:cubicBezTo>
                      <a:pt x="55" y="1"/>
                      <a:pt x="0" y="28"/>
                      <a:pt x="55" y="28"/>
                    </a:cubicBezTo>
                    <a:cubicBezTo>
                      <a:pt x="55" y="55"/>
                      <a:pt x="82" y="55"/>
                      <a:pt x="82" y="109"/>
                    </a:cubicBezTo>
                    <a:cubicBezTo>
                      <a:pt x="109" y="136"/>
                      <a:pt x="123" y="150"/>
                      <a:pt x="143" y="150"/>
                    </a:cubicBezTo>
                    <a:cubicBezTo>
                      <a:pt x="163" y="150"/>
                      <a:pt x="190" y="136"/>
                      <a:pt x="245" y="109"/>
                    </a:cubicBezTo>
                    <a:lnTo>
                      <a:pt x="272" y="55"/>
                    </a:lnTo>
                    <a:cubicBezTo>
                      <a:pt x="326" y="55"/>
                      <a:pt x="272" y="28"/>
                      <a:pt x="272" y="28"/>
                    </a:cubicBezTo>
                    <a:cubicBezTo>
                      <a:pt x="258" y="14"/>
                      <a:pt x="251" y="8"/>
                      <a:pt x="245" y="8"/>
                    </a:cubicBezTo>
                    <a:cubicBezTo>
                      <a:pt x="238" y="8"/>
                      <a:pt x="231" y="14"/>
                      <a:pt x="217" y="28"/>
                    </a:cubicBezTo>
                    <a:cubicBezTo>
                      <a:pt x="177" y="41"/>
                      <a:pt x="156" y="48"/>
                      <a:pt x="139" y="48"/>
                    </a:cubicBezTo>
                    <a:cubicBezTo>
                      <a:pt x="123" y="48"/>
                      <a:pt x="109" y="41"/>
                      <a:pt x="82" y="28"/>
                    </a:cubicBezTo>
                    <a:lnTo>
                      <a:pt x="82" y="1"/>
                    </a:ln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3"/>
              <p:cNvSpPr/>
              <p:nvPr/>
            </p:nvSpPr>
            <p:spPr>
              <a:xfrm>
                <a:off x="9737350" y="1629825"/>
                <a:ext cx="6125" cy="5125"/>
              </a:xfrm>
              <a:custGeom>
                <a:rect b="b" l="l" r="r" t="t"/>
                <a:pathLst>
                  <a:path extrusionOk="0" h="205" w="245">
                    <a:moveTo>
                      <a:pt x="164" y="1"/>
                    </a:moveTo>
                    <a:cubicBezTo>
                      <a:pt x="150" y="1"/>
                      <a:pt x="136" y="8"/>
                      <a:pt x="109" y="21"/>
                    </a:cubicBezTo>
                    <a:lnTo>
                      <a:pt x="28" y="76"/>
                    </a:lnTo>
                    <a:cubicBezTo>
                      <a:pt x="1" y="130"/>
                      <a:pt x="1" y="130"/>
                      <a:pt x="28" y="184"/>
                    </a:cubicBezTo>
                    <a:cubicBezTo>
                      <a:pt x="55" y="198"/>
                      <a:pt x="69" y="204"/>
                      <a:pt x="79" y="204"/>
                    </a:cubicBezTo>
                    <a:cubicBezTo>
                      <a:pt x="89" y="204"/>
                      <a:pt x="96" y="198"/>
                      <a:pt x="109" y="184"/>
                    </a:cubicBezTo>
                    <a:lnTo>
                      <a:pt x="136" y="157"/>
                    </a:lnTo>
                    <a:cubicBezTo>
                      <a:pt x="164" y="130"/>
                      <a:pt x="164" y="76"/>
                      <a:pt x="218" y="76"/>
                    </a:cubicBezTo>
                    <a:cubicBezTo>
                      <a:pt x="245" y="48"/>
                      <a:pt x="245" y="48"/>
                      <a:pt x="218" y="21"/>
                    </a:cubicBezTo>
                    <a:cubicBezTo>
                      <a:pt x="191" y="8"/>
                      <a:pt x="177" y="1"/>
                      <a:pt x="164"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3"/>
              <p:cNvSpPr/>
              <p:nvPr/>
            </p:nvSpPr>
            <p:spPr>
              <a:xfrm>
                <a:off x="9761775" y="1661700"/>
                <a:ext cx="6125" cy="5800"/>
              </a:xfrm>
              <a:custGeom>
                <a:rect b="b" l="l" r="r" t="t"/>
                <a:pathLst>
                  <a:path extrusionOk="0" h="232" w="245">
                    <a:moveTo>
                      <a:pt x="183" y="1"/>
                    </a:moveTo>
                    <a:cubicBezTo>
                      <a:pt x="170" y="1"/>
                      <a:pt x="149" y="8"/>
                      <a:pt x="109" y="21"/>
                    </a:cubicBezTo>
                    <a:lnTo>
                      <a:pt x="55" y="102"/>
                    </a:lnTo>
                    <a:cubicBezTo>
                      <a:pt x="0" y="130"/>
                      <a:pt x="0" y="130"/>
                      <a:pt x="55" y="211"/>
                    </a:cubicBezTo>
                    <a:cubicBezTo>
                      <a:pt x="68" y="225"/>
                      <a:pt x="75" y="231"/>
                      <a:pt x="82" y="231"/>
                    </a:cubicBezTo>
                    <a:cubicBezTo>
                      <a:pt x="88" y="231"/>
                      <a:pt x="95" y="225"/>
                      <a:pt x="109" y="211"/>
                    </a:cubicBezTo>
                    <a:lnTo>
                      <a:pt x="136" y="157"/>
                    </a:lnTo>
                    <a:cubicBezTo>
                      <a:pt x="190" y="157"/>
                      <a:pt x="190" y="130"/>
                      <a:pt x="217" y="130"/>
                    </a:cubicBezTo>
                    <a:cubicBezTo>
                      <a:pt x="244" y="75"/>
                      <a:pt x="244" y="21"/>
                      <a:pt x="217" y="21"/>
                    </a:cubicBezTo>
                    <a:cubicBezTo>
                      <a:pt x="204" y="8"/>
                      <a:pt x="197" y="1"/>
                      <a:pt x="183"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3"/>
              <p:cNvSpPr/>
              <p:nvPr/>
            </p:nvSpPr>
            <p:spPr>
              <a:xfrm>
                <a:off x="9723800" y="1643400"/>
                <a:ext cx="5450" cy="5100"/>
              </a:xfrm>
              <a:custGeom>
                <a:rect b="b" l="l" r="r" t="t"/>
                <a:pathLst>
                  <a:path extrusionOk="0" h="204" w="218">
                    <a:moveTo>
                      <a:pt x="95" y="0"/>
                    </a:moveTo>
                    <a:cubicBezTo>
                      <a:pt x="89" y="0"/>
                      <a:pt x="82" y="7"/>
                      <a:pt x="82" y="21"/>
                    </a:cubicBezTo>
                    <a:cubicBezTo>
                      <a:pt x="0" y="48"/>
                      <a:pt x="0" y="48"/>
                      <a:pt x="82" y="129"/>
                    </a:cubicBezTo>
                    <a:cubicBezTo>
                      <a:pt x="82" y="129"/>
                      <a:pt x="82" y="156"/>
                      <a:pt x="109" y="156"/>
                    </a:cubicBezTo>
                    <a:cubicBezTo>
                      <a:pt x="82" y="156"/>
                      <a:pt x="82" y="156"/>
                      <a:pt x="109" y="184"/>
                    </a:cubicBezTo>
                    <a:cubicBezTo>
                      <a:pt x="122" y="197"/>
                      <a:pt x="129" y="204"/>
                      <a:pt x="136" y="204"/>
                    </a:cubicBezTo>
                    <a:cubicBezTo>
                      <a:pt x="143" y="204"/>
                      <a:pt x="150" y="197"/>
                      <a:pt x="163" y="184"/>
                    </a:cubicBezTo>
                    <a:cubicBezTo>
                      <a:pt x="217" y="156"/>
                      <a:pt x="217" y="156"/>
                      <a:pt x="163" y="129"/>
                    </a:cubicBezTo>
                    <a:cubicBezTo>
                      <a:pt x="136" y="75"/>
                      <a:pt x="109" y="48"/>
                      <a:pt x="109" y="21"/>
                    </a:cubicBezTo>
                    <a:cubicBezTo>
                      <a:pt x="109" y="7"/>
                      <a:pt x="102" y="0"/>
                      <a:pt x="9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3"/>
              <p:cNvSpPr/>
              <p:nvPr/>
            </p:nvSpPr>
            <p:spPr>
              <a:xfrm>
                <a:off x="9727175" y="1633900"/>
                <a:ext cx="5450" cy="5625"/>
              </a:xfrm>
              <a:custGeom>
                <a:rect b="b" l="l" r="r" t="t"/>
                <a:pathLst>
                  <a:path extrusionOk="0" h="225" w="218">
                    <a:moveTo>
                      <a:pt x="79" y="1"/>
                    </a:moveTo>
                    <a:cubicBezTo>
                      <a:pt x="69" y="1"/>
                      <a:pt x="55" y="7"/>
                      <a:pt x="28" y="21"/>
                    </a:cubicBezTo>
                    <a:cubicBezTo>
                      <a:pt x="1" y="48"/>
                      <a:pt x="1" y="48"/>
                      <a:pt x="28" y="102"/>
                    </a:cubicBezTo>
                    <a:cubicBezTo>
                      <a:pt x="82" y="130"/>
                      <a:pt x="109" y="157"/>
                      <a:pt x="109" y="184"/>
                    </a:cubicBezTo>
                    <a:cubicBezTo>
                      <a:pt x="123" y="211"/>
                      <a:pt x="130" y="224"/>
                      <a:pt x="137" y="224"/>
                    </a:cubicBezTo>
                    <a:cubicBezTo>
                      <a:pt x="143" y="224"/>
                      <a:pt x="150" y="211"/>
                      <a:pt x="164" y="184"/>
                    </a:cubicBezTo>
                    <a:cubicBezTo>
                      <a:pt x="164" y="157"/>
                      <a:pt x="218" y="157"/>
                      <a:pt x="164" y="130"/>
                    </a:cubicBezTo>
                    <a:lnTo>
                      <a:pt x="137" y="102"/>
                    </a:lnTo>
                    <a:cubicBezTo>
                      <a:pt x="137" y="48"/>
                      <a:pt x="109" y="48"/>
                      <a:pt x="109" y="21"/>
                    </a:cubicBezTo>
                    <a:cubicBezTo>
                      <a:pt x="96" y="7"/>
                      <a:pt x="89" y="1"/>
                      <a:pt x="79"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3"/>
              <p:cNvSpPr/>
              <p:nvPr/>
            </p:nvSpPr>
            <p:spPr>
              <a:xfrm>
                <a:off x="9787550" y="1642200"/>
                <a:ext cx="6125" cy="4850"/>
              </a:xfrm>
              <a:custGeom>
                <a:rect b="b" l="l" r="r" t="t"/>
                <a:pathLst>
                  <a:path extrusionOk="0" h="194" w="245">
                    <a:moveTo>
                      <a:pt x="163" y="1"/>
                    </a:moveTo>
                    <a:cubicBezTo>
                      <a:pt x="156" y="1"/>
                      <a:pt x="149" y="15"/>
                      <a:pt x="136" y="42"/>
                    </a:cubicBezTo>
                    <a:cubicBezTo>
                      <a:pt x="109" y="69"/>
                      <a:pt x="54" y="96"/>
                      <a:pt x="27" y="96"/>
                    </a:cubicBezTo>
                    <a:cubicBezTo>
                      <a:pt x="0" y="96"/>
                      <a:pt x="0" y="123"/>
                      <a:pt x="27" y="123"/>
                    </a:cubicBezTo>
                    <a:cubicBezTo>
                      <a:pt x="44" y="175"/>
                      <a:pt x="51" y="193"/>
                      <a:pt x="74" y="193"/>
                    </a:cubicBezTo>
                    <a:cubicBezTo>
                      <a:pt x="87" y="193"/>
                      <a:pt x="106" y="187"/>
                      <a:pt x="136" y="177"/>
                    </a:cubicBezTo>
                    <a:lnTo>
                      <a:pt x="190" y="96"/>
                    </a:lnTo>
                    <a:cubicBezTo>
                      <a:pt x="244" y="69"/>
                      <a:pt x="244" y="69"/>
                      <a:pt x="190" y="42"/>
                    </a:cubicBezTo>
                    <a:cubicBezTo>
                      <a:pt x="176" y="15"/>
                      <a:pt x="170" y="1"/>
                      <a:pt x="163"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3"/>
              <p:cNvSpPr/>
              <p:nvPr/>
            </p:nvSpPr>
            <p:spPr>
              <a:xfrm>
                <a:off x="9801100" y="1657475"/>
                <a:ext cx="6125" cy="4425"/>
              </a:xfrm>
              <a:custGeom>
                <a:rect b="b" l="l" r="r" t="t"/>
                <a:pathLst>
                  <a:path extrusionOk="0" h="177" w="245">
                    <a:moveTo>
                      <a:pt x="190" y="0"/>
                    </a:moveTo>
                    <a:lnTo>
                      <a:pt x="136" y="27"/>
                    </a:lnTo>
                    <a:cubicBezTo>
                      <a:pt x="109" y="54"/>
                      <a:pt x="55" y="109"/>
                      <a:pt x="28" y="109"/>
                    </a:cubicBezTo>
                    <a:cubicBezTo>
                      <a:pt x="0" y="109"/>
                      <a:pt x="0" y="136"/>
                      <a:pt x="28" y="136"/>
                    </a:cubicBezTo>
                    <a:cubicBezTo>
                      <a:pt x="41" y="163"/>
                      <a:pt x="48" y="177"/>
                      <a:pt x="62" y="177"/>
                    </a:cubicBezTo>
                    <a:cubicBezTo>
                      <a:pt x="75" y="177"/>
                      <a:pt x="95" y="163"/>
                      <a:pt x="136" y="136"/>
                    </a:cubicBezTo>
                    <a:cubicBezTo>
                      <a:pt x="136" y="136"/>
                      <a:pt x="163" y="136"/>
                      <a:pt x="163" y="109"/>
                    </a:cubicBezTo>
                    <a:lnTo>
                      <a:pt x="190" y="54"/>
                    </a:lnTo>
                    <a:cubicBezTo>
                      <a:pt x="245" y="27"/>
                      <a:pt x="245" y="27"/>
                      <a:pt x="190"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3"/>
              <p:cNvSpPr/>
              <p:nvPr/>
            </p:nvSpPr>
            <p:spPr>
              <a:xfrm>
                <a:off x="9815350" y="1633900"/>
                <a:ext cx="5450" cy="5625"/>
              </a:xfrm>
              <a:custGeom>
                <a:rect b="b" l="l" r="r" t="t"/>
                <a:pathLst>
                  <a:path extrusionOk="0" h="225" w="218">
                    <a:moveTo>
                      <a:pt x="95" y="1"/>
                    </a:moveTo>
                    <a:cubicBezTo>
                      <a:pt x="88" y="1"/>
                      <a:pt x="81" y="7"/>
                      <a:pt x="81" y="21"/>
                    </a:cubicBezTo>
                    <a:cubicBezTo>
                      <a:pt x="5" y="46"/>
                      <a:pt x="0" y="48"/>
                      <a:pt x="67" y="138"/>
                    </a:cubicBezTo>
                    <a:lnTo>
                      <a:pt x="67" y="138"/>
                    </a:lnTo>
                    <a:cubicBezTo>
                      <a:pt x="65" y="137"/>
                      <a:pt x="63" y="136"/>
                      <a:pt x="61" y="136"/>
                    </a:cubicBezTo>
                    <a:lnTo>
                      <a:pt x="61" y="136"/>
                    </a:lnTo>
                    <a:cubicBezTo>
                      <a:pt x="54" y="136"/>
                      <a:pt x="54" y="143"/>
                      <a:pt x="81" y="157"/>
                    </a:cubicBezTo>
                    <a:cubicBezTo>
                      <a:pt x="76" y="150"/>
                      <a:pt x="72" y="144"/>
                      <a:pt x="67" y="138"/>
                    </a:cubicBezTo>
                    <a:lnTo>
                      <a:pt x="67" y="138"/>
                    </a:lnTo>
                    <a:cubicBezTo>
                      <a:pt x="74" y="140"/>
                      <a:pt x="81" y="146"/>
                      <a:pt x="81" y="157"/>
                    </a:cubicBezTo>
                    <a:lnTo>
                      <a:pt x="109" y="184"/>
                    </a:lnTo>
                    <a:cubicBezTo>
                      <a:pt x="122" y="211"/>
                      <a:pt x="129" y="224"/>
                      <a:pt x="136" y="224"/>
                    </a:cubicBezTo>
                    <a:cubicBezTo>
                      <a:pt x="142" y="224"/>
                      <a:pt x="149" y="211"/>
                      <a:pt x="163" y="184"/>
                    </a:cubicBezTo>
                    <a:cubicBezTo>
                      <a:pt x="217" y="157"/>
                      <a:pt x="217" y="157"/>
                      <a:pt x="163" y="130"/>
                    </a:cubicBezTo>
                    <a:cubicBezTo>
                      <a:pt x="136" y="102"/>
                      <a:pt x="109" y="48"/>
                      <a:pt x="109" y="21"/>
                    </a:cubicBezTo>
                    <a:cubicBezTo>
                      <a:pt x="109" y="7"/>
                      <a:pt x="102" y="1"/>
                      <a:pt x="95"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3"/>
              <p:cNvSpPr/>
              <p:nvPr/>
            </p:nvSpPr>
            <p:spPr>
              <a:xfrm>
                <a:off x="9799075" y="1618475"/>
                <a:ext cx="5450" cy="5625"/>
              </a:xfrm>
              <a:custGeom>
                <a:rect b="b" l="l" r="r" t="t"/>
                <a:pathLst>
                  <a:path extrusionOk="0" h="225" w="218">
                    <a:moveTo>
                      <a:pt x="95" y="1"/>
                    </a:moveTo>
                    <a:cubicBezTo>
                      <a:pt x="88" y="1"/>
                      <a:pt x="81" y="14"/>
                      <a:pt x="81" y="41"/>
                    </a:cubicBezTo>
                    <a:cubicBezTo>
                      <a:pt x="0" y="96"/>
                      <a:pt x="0" y="96"/>
                      <a:pt x="81" y="177"/>
                    </a:cubicBezTo>
                    <a:lnTo>
                      <a:pt x="109" y="204"/>
                    </a:lnTo>
                    <a:cubicBezTo>
                      <a:pt x="122" y="218"/>
                      <a:pt x="129" y="224"/>
                      <a:pt x="139" y="224"/>
                    </a:cubicBezTo>
                    <a:cubicBezTo>
                      <a:pt x="149" y="224"/>
                      <a:pt x="163" y="218"/>
                      <a:pt x="190" y="204"/>
                    </a:cubicBezTo>
                    <a:cubicBezTo>
                      <a:pt x="217" y="177"/>
                      <a:pt x="217" y="177"/>
                      <a:pt x="190" y="123"/>
                    </a:cubicBezTo>
                    <a:cubicBezTo>
                      <a:pt x="136" y="96"/>
                      <a:pt x="109" y="68"/>
                      <a:pt x="109" y="41"/>
                    </a:cubicBezTo>
                    <a:cubicBezTo>
                      <a:pt x="109" y="14"/>
                      <a:pt x="102" y="1"/>
                      <a:pt x="95"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3"/>
              <p:cNvSpPr/>
              <p:nvPr/>
            </p:nvSpPr>
            <p:spPr>
              <a:xfrm>
                <a:off x="9794325" y="1625250"/>
                <a:ext cx="4775" cy="4950"/>
              </a:xfrm>
              <a:custGeom>
                <a:rect b="b" l="l" r="r" t="t"/>
                <a:pathLst>
                  <a:path extrusionOk="0" h="198" w="191">
                    <a:moveTo>
                      <a:pt x="136" y="1"/>
                    </a:moveTo>
                    <a:cubicBezTo>
                      <a:pt x="129" y="1"/>
                      <a:pt x="122" y="14"/>
                      <a:pt x="109" y="42"/>
                    </a:cubicBezTo>
                    <a:cubicBezTo>
                      <a:pt x="109" y="69"/>
                      <a:pt x="54" y="69"/>
                      <a:pt x="27" y="96"/>
                    </a:cubicBezTo>
                    <a:cubicBezTo>
                      <a:pt x="0" y="123"/>
                      <a:pt x="0" y="123"/>
                      <a:pt x="27" y="177"/>
                    </a:cubicBezTo>
                    <a:cubicBezTo>
                      <a:pt x="41" y="191"/>
                      <a:pt x="48" y="198"/>
                      <a:pt x="58" y="198"/>
                    </a:cubicBezTo>
                    <a:cubicBezTo>
                      <a:pt x="68" y="198"/>
                      <a:pt x="82" y="191"/>
                      <a:pt x="109" y="177"/>
                    </a:cubicBezTo>
                    <a:lnTo>
                      <a:pt x="136" y="123"/>
                    </a:lnTo>
                    <a:lnTo>
                      <a:pt x="163" y="96"/>
                    </a:lnTo>
                    <a:cubicBezTo>
                      <a:pt x="190" y="69"/>
                      <a:pt x="190" y="69"/>
                      <a:pt x="163" y="42"/>
                    </a:cubicBezTo>
                    <a:cubicBezTo>
                      <a:pt x="149" y="14"/>
                      <a:pt x="143" y="1"/>
                      <a:pt x="136"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3"/>
              <p:cNvSpPr/>
              <p:nvPr/>
            </p:nvSpPr>
            <p:spPr>
              <a:xfrm>
                <a:off x="9766525" y="1650175"/>
                <a:ext cx="5450" cy="4275"/>
              </a:xfrm>
              <a:custGeom>
                <a:rect b="b" l="l" r="r" t="t"/>
                <a:pathLst>
                  <a:path extrusionOk="0" h="171" w="218">
                    <a:moveTo>
                      <a:pt x="160" y="1"/>
                    </a:moveTo>
                    <a:cubicBezTo>
                      <a:pt x="149" y="1"/>
                      <a:pt x="136" y="7"/>
                      <a:pt x="109" y="21"/>
                    </a:cubicBezTo>
                    <a:cubicBezTo>
                      <a:pt x="82" y="48"/>
                      <a:pt x="54" y="75"/>
                      <a:pt x="27" y="75"/>
                    </a:cubicBezTo>
                    <a:cubicBezTo>
                      <a:pt x="0" y="75"/>
                      <a:pt x="0" y="129"/>
                      <a:pt x="27" y="129"/>
                    </a:cubicBezTo>
                    <a:cubicBezTo>
                      <a:pt x="41" y="157"/>
                      <a:pt x="48" y="170"/>
                      <a:pt x="58" y="170"/>
                    </a:cubicBezTo>
                    <a:cubicBezTo>
                      <a:pt x="68" y="170"/>
                      <a:pt x="82" y="157"/>
                      <a:pt x="109" y="129"/>
                    </a:cubicBezTo>
                    <a:cubicBezTo>
                      <a:pt x="109" y="129"/>
                      <a:pt x="163" y="129"/>
                      <a:pt x="163" y="75"/>
                    </a:cubicBezTo>
                    <a:lnTo>
                      <a:pt x="190" y="48"/>
                    </a:lnTo>
                    <a:cubicBezTo>
                      <a:pt x="217" y="48"/>
                      <a:pt x="217" y="48"/>
                      <a:pt x="190" y="21"/>
                    </a:cubicBezTo>
                    <a:cubicBezTo>
                      <a:pt x="176" y="7"/>
                      <a:pt x="170" y="1"/>
                      <a:pt x="160"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3"/>
              <p:cNvSpPr/>
              <p:nvPr/>
            </p:nvSpPr>
            <p:spPr>
              <a:xfrm>
                <a:off x="9811950" y="1675275"/>
                <a:ext cx="6125" cy="5625"/>
              </a:xfrm>
              <a:custGeom>
                <a:rect b="b" l="l" r="r" t="t"/>
                <a:pathLst>
                  <a:path extrusionOk="0" h="225" w="245">
                    <a:moveTo>
                      <a:pt x="95" y="0"/>
                    </a:moveTo>
                    <a:cubicBezTo>
                      <a:pt x="89" y="0"/>
                      <a:pt x="82" y="7"/>
                      <a:pt x="82" y="21"/>
                    </a:cubicBezTo>
                    <a:cubicBezTo>
                      <a:pt x="0" y="75"/>
                      <a:pt x="0" y="75"/>
                      <a:pt x="82" y="129"/>
                    </a:cubicBezTo>
                    <a:cubicBezTo>
                      <a:pt x="82" y="129"/>
                      <a:pt x="82" y="156"/>
                      <a:pt x="109" y="156"/>
                    </a:cubicBezTo>
                    <a:lnTo>
                      <a:pt x="136" y="183"/>
                    </a:lnTo>
                    <a:cubicBezTo>
                      <a:pt x="150" y="210"/>
                      <a:pt x="156" y="224"/>
                      <a:pt x="167" y="224"/>
                    </a:cubicBezTo>
                    <a:cubicBezTo>
                      <a:pt x="177" y="224"/>
                      <a:pt x="190" y="210"/>
                      <a:pt x="217" y="183"/>
                    </a:cubicBezTo>
                    <a:cubicBezTo>
                      <a:pt x="245" y="156"/>
                      <a:pt x="245" y="156"/>
                      <a:pt x="217" y="129"/>
                    </a:cubicBezTo>
                    <a:cubicBezTo>
                      <a:pt x="163" y="75"/>
                      <a:pt x="136" y="75"/>
                      <a:pt x="109" y="21"/>
                    </a:cubicBezTo>
                    <a:cubicBezTo>
                      <a:pt x="109" y="7"/>
                      <a:pt x="102" y="0"/>
                      <a:pt x="9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3"/>
              <p:cNvSpPr/>
              <p:nvPr/>
            </p:nvSpPr>
            <p:spPr>
              <a:xfrm>
                <a:off x="9717025" y="1573550"/>
                <a:ext cx="5450" cy="4950"/>
              </a:xfrm>
              <a:custGeom>
                <a:rect b="b" l="l" r="r" t="t"/>
                <a:pathLst>
                  <a:path extrusionOk="0" h="198" w="218">
                    <a:moveTo>
                      <a:pt x="159" y="1"/>
                    </a:moveTo>
                    <a:cubicBezTo>
                      <a:pt x="156" y="1"/>
                      <a:pt x="149" y="7"/>
                      <a:pt x="136" y="21"/>
                    </a:cubicBezTo>
                    <a:cubicBezTo>
                      <a:pt x="109" y="75"/>
                      <a:pt x="54" y="102"/>
                      <a:pt x="27" y="102"/>
                    </a:cubicBezTo>
                    <a:cubicBezTo>
                      <a:pt x="0" y="130"/>
                      <a:pt x="0" y="130"/>
                      <a:pt x="27" y="157"/>
                    </a:cubicBezTo>
                    <a:cubicBezTo>
                      <a:pt x="54" y="184"/>
                      <a:pt x="68" y="197"/>
                      <a:pt x="78" y="197"/>
                    </a:cubicBezTo>
                    <a:cubicBezTo>
                      <a:pt x="88" y="197"/>
                      <a:pt x="95" y="184"/>
                      <a:pt x="109" y="157"/>
                    </a:cubicBezTo>
                    <a:lnTo>
                      <a:pt x="136" y="130"/>
                    </a:lnTo>
                    <a:lnTo>
                      <a:pt x="163" y="102"/>
                    </a:lnTo>
                    <a:cubicBezTo>
                      <a:pt x="217" y="75"/>
                      <a:pt x="217" y="75"/>
                      <a:pt x="163" y="21"/>
                    </a:cubicBezTo>
                    <a:cubicBezTo>
                      <a:pt x="163" y="7"/>
                      <a:pt x="163" y="1"/>
                      <a:pt x="159"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3"/>
              <p:cNvSpPr/>
              <p:nvPr/>
            </p:nvSpPr>
            <p:spPr>
              <a:xfrm>
                <a:off x="9731925" y="1589150"/>
                <a:ext cx="6125" cy="5100"/>
              </a:xfrm>
              <a:custGeom>
                <a:rect b="b" l="l" r="r" t="t"/>
                <a:pathLst>
                  <a:path extrusionOk="0" h="204" w="245">
                    <a:moveTo>
                      <a:pt x="109" y="1"/>
                    </a:moveTo>
                    <a:cubicBezTo>
                      <a:pt x="103" y="1"/>
                      <a:pt x="96" y="7"/>
                      <a:pt x="82" y="21"/>
                    </a:cubicBezTo>
                    <a:cubicBezTo>
                      <a:pt x="55" y="48"/>
                      <a:pt x="1" y="48"/>
                      <a:pt x="55" y="75"/>
                    </a:cubicBezTo>
                    <a:lnTo>
                      <a:pt x="82" y="129"/>
                    </a:lnTo>
                    <a:cubicBezTo>
                      <a:pt x="82" y="156"/>
                      <a:pt x="109" y="156"/>
                      <a:pt x="109" y="184"/>
                    </a:cubicBezTo>
                    <a:cubicBezTo>
                      <a:pt x="150" y="197"/>
                      <a:pt x="170" y="204"/>
                      <a:pt x="184" y="204"/>
                    </a:cubicBezTo>
                    <a:cubicBezTo>
                      <a:pt x="198" y="204"/>
                      <a:pt x="204" y="197"/>
                      <a:pt x="218" y="184"/>
                    </a:cubicBezTo>
                    <a:cubicBezTo>
                      <a:pt x="245" y="156"/>
                      <a:pt x="245" y="156"/>
                      <a:pt x="218" y="129"/>
                    </a:cubicBezTo>
                    <a:cubicBezTo>
                      <a:pt x="191" y="75"/>
                      <a:pt x="136" y="48"/>
                      <a:pt x="136" y="21"/>
                    </a:cubicBezTo>
                    <a:cubicBezTo>
                      <a:pt x="123" y="7"/>
                      <a:pt x="116" y="1"/>
                      <a:pt x="109"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3"/>
              <p:cNvSpPr/>
              <p:nvPr/>
            </p:nvSpPr>
            <p:spPr>
              <a:xfrm>
                <a:off x="9712275" y="1649000"/>
                <a:ext cx="4775" cy="5600"/>
              </a:xfrm>
              <a:custGeom>
                <a:rect b="b" l="l" r="r" t="t"/>
                <a:pathLst>
                  <a:path extrusionOk="0" h="224" w="191">
                    <a:moveTo>
                      <a:pt x="55" y="0"/>
                    </a:moveTo>
                    <a:cubicBezTo>
                      <a:pt x="48" y="0"/>
                      <a:pt x="41" y="14"/>
                      <a:pt x="27" y="41"/>
                    </a:cubicBezTo>
                    <a:cubicBezTo>
                      <a:pt x="0" y="95"/>
                      <a:pt x="0" y="122"/>
                      <a:pt x="27" y="122"/>
                    </a:cubicBezTo>
                    <a:lnTo>
                      <a:pt x="55" y="176"/>
                    </a:lnTo>
                    <a:lnTo>
                      <a:pt x="82" y="204"/>
                    </a:lnTo>
                    <a:cubicBezTo>
                      <a:pt x="109" y="217"/>
                      <a:pt x="122" y="224"/>
                      <a:pt x="132" y="224"/>
                    </a:cubicBezTo>
                    <a:cubicBezTo>
                      <a:pt x="143" y="224"/>
                      <a:pt x="149" y="217"/>
                      <a:pt x="163" y="204"/>
                    </a:cubicBezTo>
                    <a:cubicBezTo>
                      <a:pt x="190" y="176"/>
                      <a:pt x="190" y="176"/>
                      <a:pt x="163" y="122"/>
                    </a:cubicBezTo>
                    <a:cubicBezTo>
                      <a:pt x="136" y="95"/>
                      <a:pt x="82" y="68"/>
                      <a:pt x="82" y="41"/>
                    </a:cubicBezTo>
                    <a:cubicBezTo>
                      <a:pt x="68" y="14"/>
                      <a:pt x="61" y="0"/>
                      <a:pt x="5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3"/>
              <p:cNvSpPr/>
              <p:nvPr/>
            </p:nvSpPr>
            <p:spPr>
              <a:xfrm>
                <a:off x="9719725" y="1660350"/>
                <a:ext cx="4775" cy="4425"/>
              </a:xfrm>
              <a:custGeom>
                <a:rect b="b" l="l" r="r" t="t"/>
                <a:pathLst>
                  <a:path extrusionOk="0" h="177" w="191">
                    <a:moveTo>
                      <a:pt x="136" y="1"/>
                    </a:moveTo>
                    <a:cubicBezTo>
                      <a:pt x="129" y="1"/>
                      <a:pt x="123" y="7"/>
                      <a:pt x="109" y="21"/>
                    </a:cubicBezTo>
                    <a:lnTo>
                      <a:pt x="55" y="48"/>
                    </a:lnTo>
                    <a:lnTo>
                      <a:pt x="28" y="75"/>
                    </a:lnTo>
                    <a:cubicBezTo>
                      <a:pt x="1" y="102"/>
                      <a:pt x="1" y="102"/>
                      <a:pt x="28" y="156"/>
                    </a:cubicBezTo>
                    <a:cubicBezTo>
                      <a:pt x="41" y="170"/>
                      <a:pt x="48" y="177"/>
                      <a:pt x="58" y="177"/>
                    </a:cubicBezTo>
                    <a:cubicBezTo>
                      <a:pt x="68" y="177"/>
                      <a:pt x="82" y="170"/>
                      <a:pt x="109" y="156"/>
                    </a:cubicBezTo>
                    <a:cubicBezTo>
                      <a:pt x="136" y="129"/>
                      <a:pt x="163" y="75"/>
                      <a:pt x="190" y="75"/>
                    </a:cubicBezTo>
                    <a:cubicBezTo>
                      <a:pt x="190" y="75"/>
                      <a:pt x="163" y="48"/>
                      <a:pt x="163" y="21"/>
                    </a:cubicBezTo>
                    <a:cubicBezTo>
                      <a:pt x="150" y="7"/>
                      <a:pt x="143" y="1"/>
                      <a:pt x="136"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3"/>
              <p:cNvSpPr/>
              <p:nvPr/>
            </p:nvSpPr>
            <p:spPr>
              <a:xfrm>
                <a:off x="9801100" y="1644575"/>
                <a:ext cx="6125" cy="3725"/>
              </a:xfrm>
              <a:custGeom>
                <a:rect b="b" l="l" r="r" t="t"/>
                <a:pathLst>
                  <a:path extrusionOk="0" h="149" w="245">
                    <a:moveTo>
                      <a:pt x="136" y="1"/>
                    </a:moveTo>
                    <a:lnTo>
                      <a:pt x="28" y="109"/>
                    </a:lnTo>
                    <a:cubicBezTo>
                      <a:pt x="0" y="109"/>
                      <a:pt x="28" y="137"/>
                      <a:pt x="28" y="137"/>
                    </a:cubicBezTo>
                    <a:cubicBezTo>
                      <a:pt x="28" y="137"/>
                      <a:pt x="40" y="149"/>
                      <a:pt x="48" y="149"/>
                    </a:cubicBezTo>
                    <a:cubicBezTo>
                      <a:pt x="52" y="149"/>
                      <a:pt x="55" y="146"/>
                      <a:pt x="55" y="137"/>
                    </a:cubicBezTo>
                    <a:cubicBezTo>
                      <a:pt x="109" y="137"/>
                      <a:pt x="109" y="109"/>
                      <a:pt x="136" y="109"/>
                    </a:cubicBezTo>
                    <a:cubicBezTo>
                      <a:pt x="163" y="109"/>
                      <a:pt x="163" y="82"/>
                      <a:pt x="190" y="82"/>
                    </a:cubicBezTo>
                    <a:cubicBezTo>
                      <a:pt x="245" y="82"/>
                      <a:pt x="190" y="28"/>
                      <a:pt x="190" y="28"/>
                    </a:cubicBezTo>
                    <a:cubicBezTo>
                      <a:pt x="163" y="1"/>
                      <a:pt x="163" y="1"/>
                      <a:pt x="136"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3"/>
              <p:cNvSpPr/>
              <p:nvPr/>
            </p:nvSpPr>
            <p:spPr>
              <a:xfrm>
                <a:off x="9755675" y="1676125"/>
                <a:ext cx="4075" cy="2700"/>
              </a:xfrm>
              <a:custGeom>
                <a:rect b="b" l="l" r="r" t="t"/>
                <a:pathLst>
                  <a:path extrusionOk="0" h="108" w="163">
                    <a:moveTo>
                      <a:pt x="82" y="0"/>
                    </a:moveTo>
                    <a:cubicBezTo>
                      <a:pt x="75" y="0"/>
                      <a:pt x="68" y="14"/>
                      <a:pt x="54" y="41"/>
                    </a:cubicBezTo>
                    <a:cubicBezTo>
                      <a:pt x="0" y="68"/>
                      <a:pt x="0" y="68"/>
                      <a:pt x="54" y="95"/>
                    </a:cubicBezTo>
                    <a:cubicBezTo>
                      <a:pt x="54" y="104"/>
                      <a:pt x="57" y="107"/>
                      <a:pt x="62" y="107"/>
                    </a:cubicBezTo>
                    <a:cubicBezTo>
                      <a:pt x="73" y="107"/>
                      <a:pt x="91" y="95"/>
                      <a:pt x="109" y="95"/>
                    </a:cubicBezTo>
                    <a:cubicBezTo>
                      <a:pt x="163" y="68"/>
                      <a:pt x="163" y="68"/>
                      <a:pt x="109" y="41"/>
                    </a:cubicBezTo>
                    <a:cubicBezTo>
                      <a:pt x="95" y="14"/>
                      <a:pt x="88" y="0"/>
                      <a:pt x="82"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3"/>
              <p:cNvSpPr/>
              <p:nvPr/>
            </p:nvSpPr>
            <p:spPr>
              <a:xfrm>
                <a:off x="9740075" y="1661700"/>
                <a:ext cx="3400" cy="3075"/>
              </a:xfrm>
              <a:custGeom>
                <a:rect b="b" l="l" r="r" t="t"/>
                <a:pathLst>
                  <a:path extrusionOk="0" h="123" w="136">
                    <a:moveTo>
                      <a:pt x="58" y="1"/>
                    </a:moveTo>
                    <a:cubicBezTo>
                      <a:pt x="48" y="1"/>
                      <a:pt x="41" y="8"/>
                      <a:pt x="27" y="21"/>
                    </a:cubicBezTo>
                    <a:cubicBezTo>
                      <a:pt x="0" y="48"/>
                      <a:pt x="0" y="48"/>
                      <a:pt x="27" y="102"/>
                    </a:cubicBezTo>
                    <a:cubicBezTo>
                      <a:pt x="41" y="116"/>
                      <a:pt x="48" y="123"/>
                      <a:pt x="58" y="123"/>
                    </a:cubicBezTo>
                    <a:cubicBezTo>
                      <a:pt x="68" y="123"/>
                      <a:pt x="82" y="116"/>
                      <a:pt x="109" y="102"/>
                    </a:cubicBezTo>
                    <a:cubicBezTo>
                      <a:pt x="136" y="75"/>
                      <a:pt x="136" y="75"/>
                      <a:pt x="109" y="21"/>
                    </a:cubicBezTo>
                    <a:cubicBezTo>
                      <a:pt x="82" y="8"/>
                      <a:pt x="68" y="1"/>
                      <a:pt x="58"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3"/>
              <p:cNvSpPr/>
              <p:nvPr/>
            </p:nvSpPr>
            <p:spPr>
              <a:xfrm>
                <a:off x="9744825" y="1664425"/>
                <a:ext cx="3400" cy="2875"/>
              </a:xfrm>
              <a:custGeom>
                <a:rect b="b" l="l" r="r" t="t"/>
                <a:pathLst>
                  <a:path extrusionOk="0" h="115" w="136">
                    <a:moveTo>
                      <a:pt x="82" y="0"/>
                    </a:moveTo>
                    <a:cubicBezTo>
                      <a:pt x="75" y="0"/>
                      <a:pt x="68" y="7"/>
                      <a:pt x="54" y="21"/>
                    </a:cubicBezTo>
                    <a:cubicBezTo>
                      <a:pt x="0" y="48"/>
                      <a:pt x="0" y="48"/>
                      <a:pt x="54" y="102"/>
                    </a:cubicBezTo>
                    <a:cubicBezTo>
                      <a:pt x="73" y="102"/>
                      <a:pt x="79" y="114"/>
                      <a:pt x="89" y="114"/>
                    </a:cubicBezTo>
                    <a:cubicBezTo>
                      <a:pt x="94" y="114"/>
                      <a:pt x="100" y="111"/>
                      <a:pt x="109" y="102"/>
                    </a:cubicBezTo>
                    <a:cubicBezTo>
                      <a:pt x="136" y="48"/>
                      <a:pt x="136" y="48"/>
                      <a:pt x="109" y="21"/>
                    </a:cubicBezTo>
                    <a:cubicBezTo>
                      <a:pt x="95" y="7"/>
                      <a:pt x="88" y="0"/>
                      <a:pt x="82"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3"/>
              <p:cNvSpPr/>
              <p:nvPr/>
            </p:nvSpPr>
            <p:spPr>
              <a:xfrm>
                <a:off x="9727175" y="1654925"/>
                <a:ext cx="3425" cy="3075"/>
              </a:xfrm>
              <a:custGeom>
                <a:rect b="b" l="l" r="r" t="t"/>
                <a:pathLst>
                  <a:path extrusionOk="0" h="123" w="137">
                    <a:moveTo>
                      <a:pt x="79" y="1"/>
                    </a:moveTo>
                    <a:cubicBezTo>
                      <a:pt x="69" y="1"/>
                      <a:pt x="55" y="7"/>
                      <a:pt x="28" y="21"/>
                    </a:cubicBezTo>
                    <a:cubicBezTo>
                      <a:pt x="1" y="75"/>
                      <a:pt x="1" y="75"/>
                      <a:pt x="28" y="102"/>
                    </a:cubicBezTo>
                    <a:cubicBezTo>
                      <a:pt x="28" y="116"/>
                      <a:pt x="42" y="123"/>
                      <a:pt x="59" y="123"/>
                    </a:cubicBezTo>
                    <a:cubicBezTo>
                      <a:pt x="76" y="123"/>
                      <a:pt x="96" y="116"/>
                      <a:pt x="109" y="102"/>
                    </a:cubicBezTo>
                    <a:cubicBezTo>
                      <a:pt x="137" y="75"/>
                      <a:pt x="137" y="75"/>
                      <a:pt x="109" y="21"/>
                    </a:cubicBezTo>
                    <a:cubicBezTo>
                      <a:pt x="96" y="7"/>
                      <a:pt x="89" y="1"/>
                      <a:pt x="79"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3"/>
              <p:cNvSpPr/>
              <p:nvPr/>
            </p:nvSpPr>
            <p:spPr>
              <a:xfrm>
                <a:off x="9751600" y="1682900"/>
                <a:ext cx="3425" cy="2900"/>
              </a:xfrm>
              <a:custGeom>
                <a:rect b="b" l="l" r="r" t="t"/>
                <a:pathLst>
                  <a:path extrusionOk="0" h="116" w="137">
                    <a:moveTo>
                      <a:pt x="78" y="0"/>
                    </a:moveTo>
                    <a:cubicBezTo>
                      <a:pt x="68" y="0"/>
                      <a:pt x="55" y="14"/>
                      <a:pt x="28" y="41"/>
                    </a:cubicBezTo>
                    <a:cubicBezTo>
                      <a:pt x="0" y="68"/>
                      <a:pt x="0" y="68"/>
                      <a:pt x="28" y="95"/>
                    </a:cubicBezTo>
                    <a:cubicBezTo>
                      <a:pt x="55" y="109"/>
                      <a:pt x="68" y="116"/>
                      <a:pt x="78" y="116"/>
                    </a:cubicBezTo>
                    <a:cubicBezTo>
                      <a:pt x="89" y="116"/>
                      <a:pt x="95" y="109"/>
                      <a:pt x="109" y="95"/>
                    </a:cubicBezTo>
                    <a:cubicBezTo>
                      <a:pt x="136" y="68"/>
                      <a:pt x="136" y="68"/>
                      <a:pt x="109" y="41"/>
                    </a:cubicBezTo>
                    <a:cubicBezTo>
                      <a:pt x="95" y="14"/>
                      <a:pt x="89" y="0"/>
                      <a:pt x="78"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3"/>
              <p:cNvSpPr/>
              <p:nvPr/>
            </p:nvSpPr>
            <p:spPr>
              <a:xfrm>
                <a:off x="9732600" y="1657650"/>
                <a:ext cx="3425" cy="3075"/>
              </a:xfrm>
              <a:custGeom>
                <a:rect b="b" l="l" r="r" t="t"/>
                <a:pathLst>
                  <a:path extrusionOk="0" h="123" w="137">
                    <a:moveTo>
                      <a:pt x="55" y="0"/>
                    </a:moveTo>
                    <a:cubicBezTo>
                      <a:pt x="48" y="0"/>
                      <a:pt x="42" y="7"/>
                      <a:pt x="28" y="20"/>
                    </a:cubicBezTo>
                    <a:cubicBezTo>
                      <a:pt x="1" y="47"/>
                      <a:pt x="1" y="47"/>
                      <a:pt x="28" y="102"/>
                    </a:cubicBezTo>
                    <a:cubicBezTo>
                      <a:pt x="42" y="115"/>
                      <a:pt x="48" y="122"/>
                      <a:pt x="55" y="122"/>
                    </a:cubicBezTo>
                    <a:cubicBezTo>
                      <a:pt x="62" y="122"/>
                      <a:pt x="69" y="115"/>
                      <a:pt x="82" y="102"/>
                    </a:cubicBezTo>
                    <a:cubicBezTo>
                      <a:pt x="137" y="47"/>
                      <a:pt x="137" y="47"/>
                      <a:pt x="82" y="20"/>
                    </a:cubicBezTo>
                    <a:cubicBezTo>
                      <a:pt x="69" y="7"/>
                      <a:pt x="62" y="0"/>
                      <a:pt x="5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3"/>
              <p:cNvSpPr/>
              <p:nvPr/>
            </p:nvSpPr>
            <p:spPr>
              <a:xfrm>
                <a:off x="9757025" y="1653575"/>
                <a:ext cx="3425" cy="2900"/>
              </a:xfrm>
              <a:custGeom>
                <a:rect b="b" l="l" r="r" t="t"/>
                <a:pathLst>
                  <a:path extrusionOk="0" h="116" w="137">
                    <a:moveTo>
                      <a:pt x="58" y="0"/>
                    </a:moveTo>
                    <a:cubicBezTo>
                      <a:pt x="48" y="0"/>
                      <a:pt x="41" y="7"/>
                      <a:pt x="28" y="21"/>
                    </a:cubicBezTo>
                    <a:cubicBezTo>
                      <a:pt x="0" y="48"/>
                      <a:pt x="0" y="48"/>
                      <a:pt x="28" y="75"/>
                    </a:cubicBezTo>
                    <a:cubicBezTo>
                      <a:pt x="41" y="102"/>
                      <a:pt x="48" y="116"/>
                      <a:pt x="58" y="116"/>
                    </a:cubicBezTo>
                    <a:cubicBezTo>
                      <a:pt x="68" y="116"/>
                      <a:pt x="82" y="102"/>
                      <a:pt x="109" y="75"/>
                    </a:cubicBezTo>
                    <a:cubicBezTo>
                      <a:pt x="136" y="48"/>
                      <a:pt x="136" y="48"/>
                      <a:pt x="109" y="21"/>
                    </a:cubicBezTo>
                    <a:cubicBezTo>
                      <a:pt x="82" y="7"/>
                      <a:pt x="68" y="0"/>
                      <a:pt x="58"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3"/>
              <p:cNvSpPr/>
              <p:nvPr/>
            </p:nvSpPr>
            <p:spPr>
              <a:xfrm>
                <a:off x="9770575" y="1669325"/>
                <a:ext cx="4100" cy="2925"/>
              </a:xfrm>
              <a:custGeom>
                <a:rect b="b" l="l" r="r" t="t"/>
                <a:pathLst>
                  <a:path extrusionOk="0" h="117" w="164">
                    <a:moveTo>
                      <a:pt x="103" y="1"/>
                    </a:moveTo>
                    <a:cubicBezTo>
                      <a:pt x="89" y="1"/>
                      <a:pt x="69" y="14"/>
                      <a:pt x="28" y="42"/>
                    </a:cubicBezTo>
                    <a:cubicBezTo>
                      <a:pt x="1" y="69"/>
                      <a:pt x="1" y="69"/>
                      <a:pt x="28" y="96"/>
                    </a:cubicBezTo>
                    <a:cubicBezTo>
                      <a:pt x="42" y="109"/>
                      <a:pt x="48" y="116"/>
                      <a:pt x="62" y="116"/>
                    </a:cubicBezTo>
                    <a:cubicBezTo>
                      <a:pt x="76" y="116"/>
                      <a:pt x="96" y="109"/>
                      <a:pt x="137" y="96"/>
                    </a:cubicBezTo>
                    <a:cubicBezTo>
                      <a:pt x="164" y="69"/>
                      <a:pt x="164" y="42"/>
                      <a:pt x="137" y="42"/>
                    </a:cubicBezTo>
                    <a:cubicBezTo>
                      <a:pt x="123" y="14"/>
                      <a:pt x="116" y="1"/>
                      <a:pt x="103"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3"/>
              <p:cNvSpPr/>
              <p:nvPr/>
            </p:nvSpPr>
            <p:spPr>
              <a:xfrm>
                <a:off x="9725825" y="1621025"/>
                <a:ext cx="3425" cy="3075"/>
              </a:xfrm>
              <a:custGeom>
                <a:rect b="b" l="l" r="r" t="t"/>
                <a:pathLst>
                  <a:path extrusionOk="0" h="123" w="137">
                    <a:moveTo>
                      <a:pt x="55" y="0"/>
                    </a:moveTo>
                    <a:cubicBezTo>
                      <a:pt x="48" y="0"/>
                      <a:pt x="41" y="7"/>
                      <a:pt x="28" y="21"/>
                    </a:cubicBezTo>
                    <a:cubicBezTo>
                      <a:pt x="1" y="75"/>
                      <a:pt x="1" y="75"/>
                      <a:pt x="28" y="102"/>
                    </a:cubicBezTo>
                    <a:cubicBezTo>
                      <a:pt x="28" y="116"/>
                      <a:pt x="35" y="122"/>
                      <a:pt x="45" y="122"/>
                    </a:cubicBezTo>
                    <a:cubicBezTo>
                      <a:pt x="55" y="122"/>
                      <a:pt x="69" y="116"/>
                      <a:pt x="82" y="102"/>
                    </a:cubicBezTo>
                    <a:cubicBezTo>
                      <a:pt x="136" y="75"/>
                      <a:pt x="136" y="75"/>
                      <a:pt x="82" y="21"/>
                    </a:cubicBezTo>
                    <a:cubicBezTo>
                      <a:pt x="69" y="7"/>
                      <a:pt x="62" y="0"/>
                      <a:pt x="5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3"/>
              <p:cNvSpPr/>
              <p:nvPr/>
            </p:nvSpPr>
            <p:spPr>
              <a:xfrm>
                <a:off x="9737350" y="1634575"/>
                <a:ext cx="3425" cy="3750"/>
              </a:xfrm>
              <a:custGeom>
                <a:rect b="b" l="l" r="r" t="t"/>
                <a:pathLst>
                  <a:path extrusionOk="0" h="150" w="137">
                    <a:moveTo>
                      <a:pt x="79" y="1"/>
                    </a:moveTo>
                    <a:cubicBezTo>
                      <a:pt x="69" y="1"/>
                      <a:pt x="55" y="8"/>
                      <a:pt x="28" y="21"/>
                    </a:cubicBezTo>
                    <a:cubicBezTo>
                      <a:pt x="1" y="75"/>
                      <a:pt x="1" y="75"/>
                      <a:pt x="28" y="130"/>
                    </a:cubicBezTo>
                    <a:cubicBezTo>
                      <a:pt x="55" y="143"/>
                      <a:pt x="69" y="150"/>
                      <a:pt x="79" y="150"/>
                    </a:cubicBezTo>
                    <a:cubicBezTo>
                      <a:pt x="89" y="150"/>
                      <a:pt x="96" y="143"/>
                      <a:pt x="109" y="130"/>
                    </a:cubicBezTo>
                    <a:cubicBezTo>
                      <a:pt x="136" y="75"/>
                      <a:pt x="136" y="75"/>
                      <a:pt x="109" y="21"/>
                    </a:cubicBezTo>
                    <a:cubicBezTo>
                      <a:pt x="96" y="8"/>
                      <a:pt x="89" y="1"/>
                      <a:pt x="79"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3"/>
              <p:cNvSpPr/>
              <p:nvPr/>
            </p:nvSpPr>
            <p:spPr>
              <a:xfrm>
                <a:off x="9743450" y="1640750"/>
                <a:ext cx="3425" cy="3375"/>
              </a:xfrm>
              <a:custGeom>
                <a:rect b="b" l="l" r="r" t="t"/>
                <a:pathLst>
                  <a:path extrusionOk="0" h="135" w="137">
                    <a:moveTo>
                      <a:pt x="54" y="0"/>
                    </a:moveTo>
                    <a:cubicBezTo>
                      <a:pt x="46" y="0"/>
                      <a:pt x="39" y="7"/>
                      <a:pt x="28" y="18"/>
                    </a:cubicBezTo>
                    <a:cubicBezTo>
                      <a:pt x="1" y="45"/>
                      <a:pt x="1" y="45"/>
                      <a:pt x="28" y="100"/>
                    </a:cubicBezTo>
                    <a:cubicBezTo>
                      <a:pt x="50" y="100"/>
                      <a:pt x="37" y="134"/>
                      <a:pt x="45" y="134"/>
                    </a:cubicBezTo>
                    <a:cubicBezTo>
                      <a:pt x="47" y="134"/>
                      <a:pt x="50" y="132"/>
                      <a:pt x="55" y="127"/>
                    </a:cubicBezTo>
                    <a:cubicBezTo>
                      <a:pt x="137" y="100"/>
                      <a:pt x="137" y="100"/>
                      <a:pt x="109" y="45"/>
                    </a:cubicBezTo>
                    <a:cubicBezTo>
                      <a:pt x="78" y="14"/>
                      <a:pt x="65" y="0"/>
                      <a:pt x="54"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3"/>
              <p:cNvSpPr/>
              <p:nvPr/>
            </p:nvSpPr>
            <p:spPr>
              <a:xfrm>
                <a:off x="9751600" y="1650850"/>
                <a:ext cx="3425" cy="3075"/>
              </a:xfrm>
              <a:custGeom>
                <a:rect b="b" l="l" r="r" t="t"/>
                <a:pathLst>
                  <a:path extrusionOk="0" h="123" w="137">
                    <a:moveTo>
                      <a:pt x="78" y="1"/>
                    </a:moveTo>
                    <a:cubicBezTo>
                      <a:pt x="68" y="1"/>
                      <a:pt x="55" y="8"/>
                      <a:pt x="28" y="21"/>
                    </a:cubicBezTo>
                    <a:cubicBezTo>
                      <a:pt x="0" y="48"/>
                      <a:pt x="0" y="48"/>
                      <a:pt x="28" y="102"/>
                    </a:cubicBezTo>
                    <a:cubicBezTo>
                      <a:pt x="55" y="116"/>
                      <a:pt x="68" y="123"/>
                      <a:pt x="78" y="123"/>
                    </a:cubicBezTo>
                    <a:cubicBezTo>
                      <a:pt x="89" y="123"/>
                      <a:pt x="95" y="116"/>
                      <a:pt x="109" y="102"/>
                    </a:cubicBezTo>
                    <a:cubicBezTo>
                      <a:pt x="136" y="102"/>
                      <a:pt x="136" y="48"/>
                      <a:pt x="109" y="21"/>
                    </a:cubicBezTo>
                    <a:cubicBezTo>
                      <a:pt x="95" y="8"/>
                      <a:pt x="89" y="1"/>
                      <a:pt x="78"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3"/>
              <p:cNvSpPr/>
              <p:nvPr/>
            </p:nvSpPr>
            <p:spPr>
              <a:xfrm>
                <a:off x="9767875" y="1668600"/>
                <a:ext cx="3750" cy="2975"/>
              </a:xfrm>
              <a:custGeom>
                <a:rect b="b" l="l" r="r" t="t"/>
                <a:pathLst>
                  <a:path extrusionOk="0" h="119" w="150">
                    <a:moveTo>
                      <a:pt x="71" y="0"/>
                    </a:moveTo>
                    <a:cubicBezTo>
                      <a:pt x="60" y="0"/>
                      <a:pt x="47" y="6"/>
                      <a:pt x="28" y="16"/>
                    </a:cubicBezTo>
                    <a:cubicBezTo>
                      <a:pt x="0" y="71"/>
                      <a:pt x="0" y="71"/>
                      <a:pt x="28" y="98"/>
                    </a:cubicBezTo>
                    <a:cubicBezTo>
                      <a:pt x="55" y="111"/>
                      <a:pt x="68" y="118"/>
                      <a:pt x="78" y="118"/>
                    </a:cubicBezTo>
                    <a:cubicBezTo>
                      <a:pt x="89" y="118"/>
                      <a:pt x="95" y="111"/>
                      <a:pt x="109" y="98"/>
                    </a:cubicBezTo>
                    <a:cubicBezTo>
                      <a:pt x="109" y="84"/>
                      <a:pt x="122" y="84"/>
                      <a:pt x="133" y="84"/>
                    </a:cubicBezTo>
                    <a:cubicBezTo>
                      <a:pt x="143" y="84"/>
                      <a:pt x="150" y="84"/>
                      <a:pt x="136" y="71"/>
                    </a:cubicBezTo>
                    <a:cubicBezTo>
                      <a:pt x="102" y="19"/>
                      <a:pt x="89" y="0"/>
                      <a:pt x="71"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3"/>
              <p:cNvSpPr/>
              <p:nvPr/>
            </p:nvSpPr>
            <p:spPr>
              <a:xfrm>
                <a:off x="9721075" y="1603400"/>
                <a:ext cx="3425" cy="3075"/>
              </a:xfrm>
              <a:custGeom>
                <a:rect b="b" l="l" r="r" t="t"/>
                <a:pathLst>
                  <a:path extrusionOk="0" h="123" w="137">
                    <a:moveTo>
                      <a:pt x="82" y="0"/>
                    </a:moveTo>
                    <a:cubicBezTo>
                      <a:pt x="75" y="0"/>
                      <a:pt x="69" y="7"/>
                      <a:pt x="55" y="20"/>
                    </a:cubicBezTo>
                    <a:cubicBezTo>
                      <a:pt x="1" y="48"/>
                      <a:pt x="1" y="48"/>
                      <a:pt x="55" y="102"/>
                    </a:cubicBezTo>
                    <a:cubicBezTo>
                      <a:pt x="69" y="115"/>
                      <a:pt x="75" y="122"/>
                      <a:pt x="82" y="122"/>
                    </a:cubicBezTo>
                    <a:cubicBezTo>
                      <a:pt x="89" y="122"/>
                      <a:pt x="96" y="115"/>
                      <a:pt x="109" y="102"/>
                    </a:cubicBezTo>
                    <a:cubicBezTo>
                      <a:pt x="136" y="48"/>
                      <a:pt x="136" y="48"/>
                      <a:pt x="109" y="20"/>
                    </a:cubicBezTo>
                    <a:cubicBezTo>
                      <a:pt x="96" y="7"/>
                      <a:pt x="89" y="0"/>
                      <a:pt x="82"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3"/>
              <p:cNvSpPr/>
              <p:nvPr/>
            </p:nvSpPr>
            <p:spPr>
              <a:xfrm>
                <a:off x="9750250" y="1634825"/>
                <a:ext cx="2725" cy="3875"/>
              </a:xfrm>
              <a:custGeom>
                <a:rect b="b" l="l" r="r" t="t"/>
                <a:pathLst>
                  <a:path extrusionOk="0" h="155" w="109">
                    <a:moveTo>
                      <a:pt x="45" y="1"/>
                    </a:moveTo>
                    <a:cubicBezTo>
                      <a:pt x="40" y="1"/>
                      <a:pt x="35" y="4"/>
                      <a:pt x="27" y="11"/>
                    </a:cubicBezTo>
                    <a:cubicBezTo>
                      <a:pt x="0" y="65"/>
                      <a:pt x="0" y="65"/>
                      <a:pt x="0" y="93"/>
                    </a:cubicBezTo>
                    <a:cubicBezTo>
                      <a:pt x="0" y="111"/>
                      <a:pt x="13" y="155"/>
                      <a:pt x="30" y="155"/>
                    </a:cubicBezTo>
                    <a:cubicBezTo>
                      <a:pt x="37" y="155"/>
                      <a:pt x="46" y="145"/>
                      <a:pt x="54" y="120"/>
                    </a:cubicBezTo>
                    <a:cubicBezTo>
                      <a:pt x="109" y="93"/>
                      <a:pt x="109" y="93"/>
                      <a:pt x="109" y="65"/>
                    </a:cubicBezTo>
                    <a:cubicBezTo>
                      <a:pt x="69" y="26"/>
                      <a:pt x="58" y="1"/>
                      <a:pt x="45"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3"/>
              <p:cNvSpPr/>
              <p:nvPr/>
            </p:nvSpPr>
            <p:spPr>
              <a:xfrm>
                <a:off x="9751600" y="1657875"/>
                <a:ext cx="2725" cy="3300"/>
              </a:xfrm>
              <a:custGeom>
                <a:rect b="b" l="l" r="r" t="t"/>
                <a:pathLst>
                  <a:path extrusionOk="0" h="132" w="109">
                    <a:moveTo>
                      <a:pt x="73" y="0"/>
                    </a:moveTo>
                    <a:cubicBezTo>
                      <a:pt x="68" y="0"/>
                      <a:pt x="63" y="3"/>
                      <a:pt x="55" y="11"/>
                    </a:cubicBezTo>
                    <a:cubicBezTo>
                      <a:pt x="0" y="38"/>
                      <a:pt x="0" y="38"/>
                      <a:pt x="0" y="93"/>
                    </a:cubicBezTo>
                    <a:cubicBezTo>
                      <a:pt x="39" y="112"/>
                      <a:pt x="50" y="131"/>
                      <a:pt x="63" y="131"/>
                    </a:cubicBezTo>
                    <a:cubicBezTo>
                      <a:pt x="68" y="131"/>
                      <a:pt x="74" y="128"/>
                      <a:pt x="82" y="120"/>
                    </a:cubicBezTo>
                    <a:cubicBezTo>
                      <a:pt x="109" y="93"/>
                      <a:pt x="109" y="93"/>
                      <a:pt x="109" y="38"/>
                    </a:cubicBezTo>
                    <a:cubicBezTo>
                      <a:pt x="90" y="19"/>
                      <a:pt x="84" y="0"/>
                      <a:pt x="73"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3"/>
              <p:cNvSpPr/>
              <p:nvPr/>
            </p:nvSpPr>
            <p:spPr>
              <a:xfrm>
                <a:off x="9730575" y="1631200"/>
                <a:ext cx="3425" cy="2850"/>
              </a:xfrm>
              <a:custGeom>
                <a:rect b="b" l="l" r="r" t="t"/>
                <a:pathLst>
                  <a:path extrusionOk="0" h="114" w="137">
                    <a:moveTo>
                      <a:pt x="79" y="0"/>
                    </a:moveTo>
                    <a:cubicBezTo>
                      <a:pt x="68" y="0"/>
                      <a:pt x="55" y="7"/>
                      <a:pt x="28" y="21"/>
                    </a:cubicBezTo>
                    <a:cubicBezTo>
                      <a:pt x="1" y="75"/>
                      <a:pt x="1" y="75"/>
                      <a:pt x="28" y="102"/>
                    </a:cubicBezTo>
                    <a:cubicBezTo>
                      <a:pt x="28" y="102"/>
                      <a:pt x="52" y="114"/>
                      <a:pt x="76" y="114"/>
                    </a:cubicBezTo>
                    <a:cubicBezTo>
                      <a:pt x="88" y="114"/>
                      <a:pt x="100" y="111"/>
                      <a:pt x="109" y="102"/>
                    </a:cubicBezTo>
                    <a:cubicBezTo>
                      <a:pt x="136" y="75"/>
                      <a:pt x="136" y="75"/>
                      <a:pt x="109" y="21"/>
                    </a:cubicBezTo>
                    <a:cubicBezTo>
                      <a:pt x="96" y="7"/>
                      <a:pt x="89" y="0"/>
                      <a:pt x="79"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3"/>
              <p:cNvSpPr/>
              <p:nvPr/>
            </p:nvSpPr>
            <p:spPr>
              <a:xfrm>
                <a:off x="9742775" y="1644075"/>
                <a:ext cx="3425" cy="3750"/>
              </a:xfrm>
              <a:custGeom>
                <a:rect b="b" l="l" r="r" t="t"/>
                <a:pathLst>
                  <a:path extrusionOk="0" h="150" w="137">
                    <a:moveTo>
                      <a:pt x="55" y="1"/>
                    </a:moveTo>
                    <a:cubicBezTo>
                      <a:pt x="48" y="1"/>
                      <a:pt x="42" y="7"/>
                      <a:pt x="28" y="21"/>
                    </a:cubicBezTo>
                    <a:cubicBezTo>
                      <a:pt x="1" y="48"/>
                      <a:pt x="1" y="48"/>
                      <a:pt x="28" y="129"/>
                    </a:cubicBezTo>
                    <a:cubicBezTo>
                      <a:pt x="42" y="143"/>
                      <a:pt x="48" y="150"/>
                      <a:pt x="55" y="150"/>
                    </a:cubicBezTo>
                    <a:cubicBezTo>
                      <a:pt x="62" y="150"/>
                      <a:pt x="69" y="143"/>
                      <a:pt x="82" y="129"/>
                    </a:cubicBezTo>
                    <a:cubicBezTo>
                      <a:pt x="136" y="102"/>
                      <a:pt x="136" y="102"/>
                      <a:pt x="82" y="21"/>
                    </a:cubicBezTo>
                    <a:cubicBezTo>
                      <a:pt x="69" y="7"/>
                      <a:pt x="62" y="1"/>
                      <a:pt x="55"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3"/>
              <p:cNvSpPr/>
              <p:nvPr/>
            </p:nvSpPr>
            <p:spPr>
              <a:xfrm>
                <a:off x="9774650" y="1680700"/>
                <a:ext cx="3425" cy="2900"/>
              </a:xfrm>
              <a:custGeom>
                <a:rect b="b" l="l" r="r" t="t"/>
                <a:pathLst>
                  <a:path extrusionOk="0" h="116" w="137">
                    <a:moveTo>
                      <a:pt x="79" y="0"/>
                    </a:moveTo>
                    <a:cubicBezTo>
                      <a:pt x="68" y="0"/>
                      <a:pt x="55" y="7"/>
                      <a:pt x="28" y="21"/>
                    </a:cubicBezTo>
                    <a:cubicBezTo>
                      <a:pt x="1" y="48"/>
                      <a:pt x="1" y="48"/>
                      <a:pt x="28" y="75"/>
                    </a:cubicBezTo>
                    <a:cubicBezTo>
                      <a:pt x="55" y="102"/>
                      <a:pt x="68" y="116"/>
                      <a:pt x="79" y="116"/>
                    </a:cubicBezTo>
                    <a:cubicBezTo>
                      <a:pt x="89" y="116"/>
                      <a:pt x="96" y="102"/>
                      <a:pt x="109" y="75"/>
                    </a:cubicBezTo>
                    <a:cubicBezTo>
                      <a:pt x="109" y="75"/>
                      <a:pt x="136" y="48"/>
                      <a:pt x="109" y="21"/>
                    </a:cubicBezTo>
                    <a:cubicBezTo>
                      <a:pt x="96" y="7"/>
                      <a:pt x="89" y="0"/>
                      <a:pt x="79"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3"/>
              <p:cNvSpPr/>
              <p:nvPr/>
            </p:nvSpPr>
            <p:spPr>
              <a:xfrm>
                <a:off x="9712275" y="1675275"/>
                <a:ext cx="3400" cy="2550"/>
              </a:xfrm>
              <a:custGeom>
                <a:rect b="b" l="l" r="r" t="t"/>
                <a:pathLst>
                  <a:path extrusionOk="0" h="102" w="136">
                    <a:moveTo>
                      <a:pt x="55" y="0"/>
                    </a:moveTo>
                    <a:cubicBezTo>
                      <a:pt x="48" y="0"/>
                      <a:pt x="41" y="7"/>
                      <a:pt x="27" y="21"/>
                    </a:cubicBezTo>
                    <a:cubicBezTo>
                      <a:pt x="0" y="75"/>
                      <a:pt x="0" y="75"/>
                      <a:pt x="27" y="102"/>
                    </a:cubicBezTo>
                    <a:lnTo>
                      <a:pt x="82" y="102"/>
                    </a:lnTo>
                    <a:cubicBezTo>
                      <a:pt x="136" y="75"/>
                      <a:pt x="136" y="75"/>
                      <a:pt x="82" y="21"/>
                    </a:cubicBezTo>
                    <a:cubicBezTo>
                      <a:pt x="68" y="7"/>
                      <a:pt x="61" y="0"/>
                      <a:pt x="5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3"/>
              <p:cNvSpPr/>
              <p:nvPr/>
            </p:nvSpPr>
            <p:spPr>
              <a:xfrm>
                <a:off x="9718375" y="1669325"/>
                <a:ext cx="4100" cy="2925"/>
              </a:xfrm>
              <a:custGeom>
                <a:rect b="b" l="l" r="r" t="t"/>
                <a:pathLst>
                  <a:path extrusionOk="0" h="117" w="164">
                    <a:moveTo>
                      <a:pt x="82" y="1"/>
                    </a:moveTo>
                    <a:cubicBezTo>
                      <a:pt x="75" y="1"/>
                      <a:pt x="68" y="14"/>
                      <a:pt x="55" y="42"/>
                    </a:cubicBezTo>
                    <a:cubicBezTo>
                      <a:pt x="0" y="69"/>
                      <a:pt x="0" y="69"/>
                      <a:pt x="55" y="96"/>
                    </a:cubicBezTo>
                    <a:cubicBezTo>
                      <a:pt x="68" y="109"/>
                      <a:pt x="75" y="116"/>
                      <a:pt x="82" y="116"/>
                    </a:cubicBezTo>
                    <a:cubicBezTo>
                      <a:pt x="89" y="116"/>
                      <a:pt x="95" y="109"/>
                      <a:pt x="109" y="96"/>
                    </a:cubicBezTo>
                    <a:cubicBezTo>
                      <a:pt x="163" y="69"/>
                      <a:pt x="163" y="69"/>
                      <a:pt x="109" y="42"/>
                    </a:cubicBezTo>
                    <a:cubicBezTo>
                      <a:pt x="95" y="14"/>
                      <a:pt x="89" y="1"/>
                      <a:pt x="82"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3"/>
              <p:cNvSpPr/>
              <p:nvPr/>
            </p:nvSpPr>
            <p:spPr>
              <a:xfrm>
                <a:off x="9727175" y="1679500"/>
                <a:ext cx="3425" cy="2925"/>
              </a:xfrm>
              <a:custGeom>
                <a:rect b="b" l="l" r="r" t="t"/>
                <a:pathLst>
                  <a:path extrusionOk="0" h="117" w="137">
                    <a:moveTo>
                      <a:pt x="79" y="1"/>
                    </a:moveTo>
                    <a:cubicBezTo>
                      <a:pt x="69" y="1"/>
                      <a:pt x="55" y="14"/>
                      <a:pt x="28" y="41"/>
                    </a:cubicBezTo>
                    <a:cubicBezTo>
                      <a:pt x="1" y="69"/>
                      <a:pt x="1" y="69"/>
                      <a:pt x="28" y="96"/>
                    </a:cubicBezTo>
                    <a:cubicBezTo>
                      <a:pt x="55" y="109"/>
                      <a:pt x="69" y="116"/>
                      <a:pt x="79" y="116"/>
                    </a:cubicBezTo>
                    <a:cubicBezTo>
                      <a:pt x="89" y="116"/>
                      <a:pt x="96" y="109"/>
                      <a:pt x="109" y="96"/>
                    </a:cubicBezTo>
                    <a:cubicBezTo>
                      <a:pt x="137" y="69"/>
                      <a:pt x="137" y="69"/>
                      <a:pt x="109" y="41"/>
                    </a:cubicBezTo>
                    <a:cubicBezTo>
                      <a:pt x="96" y="14"/>
                      <a:pt x="89" y="1"/>
                      <a:pt x="79"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3"/>
              <p:cNvSpPr/>
              <p:nvPr/>
            </p:nvSpPr>
            <p:spPr>
              <a:xfrm>
                <a:off x="9792275" y="1579650"/>
                <a:ext cx="3425" cy="3600"/>
              </a:xfrm>
              <a:custGeom>
                <a:rect b="b" l="l" r="r" t="t"/>
                <a:pathLst>
                  <a:path extrusionOk="0" h="144" w="137">
                    <a:moveTo>
                      <a:pt x="82" y="1"/>
                    </a:moveTo>
                    <a:cubicBezTo>
                      <a:pt x="75" y="1"/>
                      <a:pt x="69" y="8"/>
                      <a:pt x="55" y="21"/>
                    </a:cubicBezTo>
                    <a:cubicBezTo>
                      <a:pt x="1" y="48"/>
                      <a:pt x="1" y="48"/>
                      <a:pt x="55" y="102"/>
                    </a:cubicBezTo>
                    <a:cubicBezTo>
                      <a:pt x="55" y="130"/>
                      <a:pt x="55" y="143"/>
                      <a:pt x="62" y="143"/>
                    </a:cubicBezTo>
                    <a:cubicBezTo>
                      <a:pt x="69" y="143"/>
                      <a:pt x="82" y="130"/>
                      <a:pt x="109" y="102"/>
                    </a:cubicBezTo>
                    <a:cubicBezTo>
                      <a:pt x="136" y="48"/>
                      <a:pt x="136" y="48"/>
                      <a:pt x="109" y="21"/>
                    </a:cubicBezTo>
                    <a:cubicBezTo>
                      <a:pt x="96" y="8"/>
                      <a:pt x="89" y="1"/>
                      <a:pt x="82"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3"/>
              <p:cNvSpPr/>
              <p:nvPr/>
            </p:nvSpPr>
            <p:spPr>
              <a:xfrm>
                <a:off x="9805850" y="1595925"/>
                <a:ext cx="3400" cy="2925"/>
              </a:xfrm>
              <a:custGeom>
                <a:rect b="b" l="l" r="r" t="t"/>
                <a:pathLst>
                  <a:path extrusionOk="0" h="117" w="136">
                    <a:moveTo>
                      <a:pt x="82" y="1"/>
                    </a:moveTo>
                    <a:cubicBezTo>
                      <a:pt x="75" y="1"/>
                      <a:pt x="68" y="8"/>
                      <a:pt x="55" y="21"/>
                    </a:cubicBezTo>
                    <a:cubicBezTo>
                      <a:pt x="0" y="48"/>
                      <a:pt x="0" y="48"/>
                      <a:pt x="55" y="75"/>
                    </a:cubicBezTo>
                    <a:cubicBezTo>
                      <a:pt x="68" y="102"/>
                      <a:pt x="75" y="116"/>
                      <a:pt x="82" y="116"/>
                    </a:cubicBezTo>
                    <a:cubicBezTo>
                      <a:pt x="89" y="116"/>
                      <a:pt x="95" y="102"/>
                      <a:pt x="109" y="75"/>
                    </a:cubicBezTo>
                    <a:cubicBezTo>
                      <a:pt x="136" y="48"/>
                      <a:pt x="136" y="48"/>
                      <a:pt x="109" y="21"/>
                    </a:cubicBezTo>
                    <a:cubicBezTo>
                      <a:pt x="95" y="8"/>
                      <a:pt x="89" y="1"/>
                      <a:pt x="82"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3"/>
              <p:cNvSpPr/>
              <p:nvPr/>
            </p:nvSpPr>
            <p:spPr>
              <a:xfrm>
                <a:off x="9783475" y="1573550"/>
                <a:ext cx="3400" cy="3075"/>
              </a:xfrm>
              <a:custGeom>
                <a:rect b="b" l="l" r="r" t="t"/>
                <a:pathLst>
                  <a:path extrusionOk="0" h="123" w="136">
                    <a:moveTo>
                      <a:pt x="55" y="1"/>
                    </a:moveTo>
                    <a:cubicBezTo>
                      <a:pt x="48" y="1"/>
                      <a:pt x="41" y="7"/>
                      <a:pt x="27" y="21"/>
                    </a:cubicBezTo>
                    <a:cubicBezTo>
                      <a:pt x="0" y="75"/>
                      <a:pt x="0" y="75"/>
                      <a:pt x="27" y="102"/>
                    </a:cubicBezTo>
                    <a:cubicBezTo>
                      <a:pt x="27" y="116"/>
                      <a:pt x="34" y="123"/>
                      <a:pt x="44" y="123"/>
                    </a:cubicBezTo>
                    <a:cubicBezTo>
                      <a:pt x="55" y="123"/>
                      <a:pt x="68" y="116"/>
                      <a:pt x="82" y="102"/>
                    </a:cubicBezTo>
                    <a:cubicBezTo>
                      <a:pt x="136" y="75"/>
                      <a:pt x="136" y="75"/>
                      <a:pt x="82" y="21"/>
                    </a:cubicBezTo>
                    <a:cubicBezTo>
                      <a:pt x="68" y="7"/>
                      <a:pt x="61" y="1"/>
                      <a:pt x="55"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3"/>
              <p:cNvSpPr/>
              <p:nvPr/>
            </p:nvSpPr>
            <p:spPr>
              <a:xfrm>
                <a:off x="9771275" y="1583725"/>
                <a:ext cx="3400" cy="3075"/>
              </a:xfrm>
              <a:custGeom>
                <a:rect b="b" l="l" r="r" t="t"/>
                <a:pathLst>
                  <a:path extrusionOk="0" h="123" w="136">
                    <a:moveTo>
                      <a:pt x="78" y="1"/>
                    </a:moveTo>
                    <a:cubicBezTo>
                      <a:pt x="68" y="1"/>
                      <a:pt x="54" y="7"/>
                      <a:pt x="27" y="21"/>
                    </a:cubicBezTo>
                    <a:cubicBezTo>
                      <a:pt x="0" y="75"/>
                      <a:pt x="0" y="75"/>
                      <a:pt x="27" y="102"/>
                    </a:cubicBezTo>
                    <a:cubicBezTo>
                      <a:pt x="54" y="116"/>
                      <a:pt x="68" y="123"/>
                      <a:pt x="78" y="123"/>
                    </a:cubicBezTo>
                    <a:cubicBezTo>
                      <a:pt x="88" y="123"/>
                      <a:pt x="95" y="116"/>
                      <a:pt x="109" y="102"/>
                    </a:cubicBezTo>
                    <a:cubicBezTo>
                      <a:pt x="136" y="75"/>
                      <a:pt x="136" y="75"/>
                      <a:pt x="109" y="21"/>
                    </a:cubicBezTo>
                    <a:cubicBezTo>
                      <a:pt x="95" y="7"/>
                      <a:pt x="88" y="1"/>
                      <a:pt x="78"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3"/>
              <p:cNvSpPr/>
              <p:nvPr/>
            </p:nvSpPr>
            <p:spPr>
              <a:xfrm>
                <a:off x="9782125" y="1589150"/>
                <a:ext cx="3400" cy="2900"/>
              </a:xfrm>
              <a:custGeom>
                <a:rect b="b" l="l" r="r" t="t"/>
                <a:pathLst>
                  <a:path extrusionOk="0" h="116" w="136">
                    <a:moveTo>
                      <a:pt x="81" y="1"/>
                    </a:moveTo>
                    <a:cubicBezTo>
                      <a:pt x="75" y="1"/>
                      <a:pt x="68" y="7"/>
                      <a:pt x="54" y="21"/>
                    </a:cubicBezTo>
                    <a:cubicBezTo>
                      <a:pt x="0" y="48"/>
                      <a:pt x="0" y="48"/>
                      <a:pt x="54" y="75"/>
                    </a:cubicBezTo>
                    <a:cubicBezTo>
                      <a:pt x="54" y="102"/>
                      <a:pt x="61" y="116"/>
                      <a:pt x="71" y="116"/>
                    </a:cubicBezTo>
                    <a:cubicBezTo>
                      <a:pt x="81" y="116"/>
                      <a:pt x="95" y="102"/>
                      <a:pt x="109" y="75"/>
                    </a:cubicBezTo>
                    <a:cubicBezTo>
                      <a:pt x="136" y="48"/>
                      <a:pt x="136" y="48"/>
                      <a:pt x="109" y="21"/>
                    </a:cubicBezTo>
                    <a:cubicBezTo>
                      <a:pt x="95" y="7"/>
                      <a:pt x="88" y="1"/>
                      <a:pt x="81"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3"/>
              <p:cNvSpPr/>
              <p:nvPr/>
            </p:nvSpPr>
            <p:spPr>
              <a:xfrm>
                <a:off x="9815350" y="1599325"/>
                <a:ext cx="3400" cy="2500"/>
              </a:xfrm>
              <a:custGeom>
                <a:rect b="b" l="l" r="r" t="t"/>
                <a:pathLst>
                  <a:path extrusionOk="0" h="100" w="136">
                    <a:moveTo>
                      <a:pt x="78" y="0"/>
                    </a:moveTo>
                    <a:cubicBezTo>
                      <a:pt x="68" y="0"/>
                      <a:pt x="54" y="7"/>
                      <a:pt x="27" y="21"/>
                    </a:cubicBezTo>
                    <a:cubicBezTo>
                      <a:pt x="0" y="48"/>
                      <a:pt x="0" y="48"/>
                      <a:pt x="27" y="75"/>
                    </a:cubicBezTo>
                    <a:cubicBezTo>
                      <a:pt x="45" y="93"/>
                      <a:pt x="57" y="99"/>
                      <a:pt x="66" y="99"/>
                    </a:cubicBezTo>
                    <a:cubicBezTo>
                      <a:pt x="84" y="99"/>
                      <a:pt x="91" y="75"/>
                      <a:pt x="109" y="75"/>
                    </a:cubicBezTo>
                    <a:cubicBezTo>
                      <a:pt x="136" y="48"/>
                      <a:pt x="136" y="48"/>
                      <a:pt x="109" y="21"/>
                    </a:cubicBezTo>
                    <a:cubicBezTo>
                      <a:pt x="95" y="7"/>
                      <a:pt x="88" y="0"/>
                      <a:pt x="78"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3"/>
              <p:cNvSpPr/>
              <p:nvPr/>
            </p:nvSpPr>
            <p:spPr>
              <a:xfrm>
                <a:off x="9727175" y="1594750"/>
                <a:ext cx="3425" cy="2900"/>
              </a:xfrm>
              <a:custGeom>
                <a:rect b="b" l="l" r="r" t="t"/>
                <a:pathLst>
                  <a:path extrusionOk="0" h="116" w="137">
                    <a:moveTo>
                      <a:pt x="79" y="0"/>
                    </a:moveTo>
                    <a:cubicBezTo>
                      <a:pt x="69" y="0"/>
                      <a:pt x="55" y="14"/>
                      <a:pt x="28" y="41"/>
                    </a:cubicBezTo>
                    <a:cubicBezTo>
                      <a:pt x="1" y="68"/>
                      <a:pt x="1" y="68"/>
                      <a:pt x="28" y="95"/>
                    </a:cubicBezTo>
                    <a:cubicBezTo>
                      <a:pt x="55" y="109"/>
                      <a:pt x="55" y="116"/>
                      <a:pt x="59" y="116"/>
                    </a:cubicBezTo>
                    <a:cubicBezTo>
                      <a:pt x="62" y="116"/>
                      <a:pt x="69" y="109"/>
                      <a:pt x="109" y="95"/>
                    </a:cubicBezTo>
                    <a:cubicBezTo>
                      <a:pt x="137" y="68"/>
                      <a:pt x="137" y="68"/>
                      <a:pt x="109" y="41"/>
                    </a:cubicBezTo>
                    <a:cubicBezTo>
                      <a:pt x="96" y="14"/>
                      <a:pt x="89" y="0"/>
                      <a:pt x="79"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3"/>
              <p:cNvSpPr/>
              <p:nvPr/>
            </p:nvSpPr>
            <p:spPr>
              <a:xfrm>
                <a:off x="9747525" y="1618475"/>
                <a:ext cx="3425" cy="2900"/>
              </a:xfrm>
              <a:custGeom>
                <a:rect b="b" l="l" r="r" t="t"/>
                <a:pathLst>
                  <a:path extrusionOk="0" h="116" w="137">
                    <a:moveTo>
                      <a:pt x="79" y="1"/>
                    </a:moveTo>
                    <a:cubicBezTo>
                      <a:pt x="69" y="1"/>
                      <a:pt x="55" y="14"/>
                      <a:pt x="28" y="41"/>
                    </a:cubicBezTo>
                    <a:cubicBezTo>
                      <a:pt x="1" y="68"/>
                      <a:pt x="1" y="68"/>
                      <a:pt x="28" y="96"/>
                    </a:cubicBezTo>
                    <a:cubicBezTo>
                      <a:pt x="55" y="109"/>
                      <a:pt x="69" y="116"/>
                      <a:pt x="79" y="116"/>
                    </a:cubicBezTo>
                    <a:cubicBezTo>
                      <a:pt x="89" y="116"/>
                      <a:pt x="96" y="109"/>
                      <a:pt x="109" y="96"/>
                    </a:cubicBezTo>
                    <a:cubicBezTo>
                      <a:pt x="136" y="68"/>
                      <a:pt x="136" y="68"/>
                      <a:pt x="109" y="41"/>
                    </a:cubicBezTo>
                    <a:cubicBezTo>
                      <a:pt x="96" y="14"/>
                      <a:pt x="89" y="1"/>
                      <a:pt x="79"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3"/>
              <p:cNvSpPr/>
              <p:nvPr/>
            </p:nvSpPr>
            <p:spPr>
              <a:xfrm>
                <a:off x="9780075" y="1654925"/>
                <a:ext cx="3425" cy="3075"/>
              </a:xfrm>
              <a:custGeom>
                <a:rect b="b" l="l" r="r" t="t"/>
                <a:pathLst>
                  <a:path extrusionOk="0" h="123" w="137">
                    <a:moveTo>
                      <a:pt x="55" y="1"/>
                    </a:moveTo>
                    <a:cubicBezTo>
                      <a:pt x="48" y="1"/>
                      <a:pt x="41" y="7"/>
                      <a:pt x="28" y="21"/>
                    </a:cubicBezTo>
                    <a:cubicBezTo>
                      <a:pt x="1" y="75"/>
                      <a:pt x="1" y="75"/>
                      <a:pt x="28" y="102"/>
                    </a:cubicBezTo>
                    <a:cubicBezTo>
                      <a:pt x="41" y="116"/>
                      <a:pt x="48" y="123"/>
                      <a:pt x="55" y="123"/>
                    </a:cubicBezTo>
                    <a:cubicBezTo>
                      <a:pt x="62" y="123"/>
                      <a:pt x="68" y="116"/>
                      <a:pt x="82" y="102"/>
                    </a:cubicBezTo>
                    <a:cubicBezTo>
                      <a:pt x="136" y="75"/>
                      <a:pt x="136" y="75"/>
                      <a:pt x="82" y="21"/>
                    </a:cubicBezTo>
                    <a:cubicBezTo>
                      <a:pt x="68" y="7"/>
                      <a:pt x="62" y="1"/>
                      <a:pt x="55"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3"/>
              <p:cNvSpPr/>
              <p:nvPr/>
            </p:nvSpPr>
            <p:spPr>
              <a:xfrm>
                <a:off x="9801100" y="1678650"/>
                <a:ext cx="3425" cy="3075"/>
              </a:xfrm>
              <a:custGeom>
                <a:rect b="b" l="l" r="r" t="t"/>
                <a:pathLst>
                  <a:path extrusionOk="0" h="123" w="137">
                    <a:moveTo>
                      <a:pt x="58" y="1"/>
                    </a:moveTo>
                    <a:cubicBezTo>
                      <a:pt x="48" y="1"/>
                      <a:pt x="41" y="8"/>
                      <a:pt x="28" y="21"/>
                    </a:cubicBezTo>
                    <a:cubicBezTo>
                      <a:pt x="0" y="75"/>
                      <a:pt x="0" y="75"/>
                      <a:pt x="28" y="103"/>
                    </a:cubicBezTo>
                    <a:cubicBezTo>
                      <a:pt x="41" y="116"/>
                      <a:pt x="48" y="123"/>
                      <a:pt x="58" y="123"/>
                    </a:cubicBezTo>
                    <a:cubicBezTo>
                      <a:pt x="68" y="123"/>
                      <a:pt x="82" y="116"/>
                      <a:pt x="109" y="103"/>
                    </a:cubicBezTo>
                    <a:cubicBezTo>
                      <a:pt x="136" y="75"/>
                      <a:pt x="136" y="75"/>
                      <a:pt x="109" y="21"/>
                    </a:cubicBezTo>
                    <a:cubicBezTo>
                      <a:pt x="82" y="8"/>
                      <a:pt x="68" y="1"/>
                      <a:pt x="58"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3"/>
              <p:cNvSpPr/>
              <p:nvPr/>
            </p:nvSpPr>
            <p:spPr>
              <a:xfrm>
                <a:off x="9805850" y="1673900"/>
                <a:ext cx="4775" cy="2925"/>
              </a:xfrm>
              <a:custGeom>
                <a:rect b="b" l="l" r="r" t="t"/>
                <a:pathLst>
                  <a:path extrusionOk="0" h="117" w="191">
                    <a:moveTo>
                      <a:pt x="105" y="1"/>
                    </a:moveTo>
                    <a:cubicBezTo>
                      <a:pt x="95" y="1"/>
                      <a:pt x="82" y="8"/>
                      <a:pt x="55" y="21"/>
                    </a:cubicBezTo>
                    <a:cubicBezTo>
                      <a:pt x="0" y="48"/>
                      <a:pt x="0" y="48"/>
                      <a:pt x="55" y="76"/>
                    </a:cubicBezTo>
                    <a:cubicBezTo>
                      <a:pt x="82" y="103"/>
                      <a:pt x="95" y="116"/>
                      <a:pt x="105" y="116"/>
                    </a:cubicBezTo>
                    <a:cubicBezTo>
                      <a:pt x="116" y="116"/>
                      <a:pt x="122" y="103"/>
                      <a:pt x="136" y="76"/>
                    </a:cubicBezTo>
                    <a:cubicBezTo>
                      <a:pt x="190" y="48"/>
                      <a:pt x="190" y="48"/>
                      <a:pt x="136" y="21"/>
                    </a:cubicBezTo>
                    <a:cubicBezTo>
                      <a:pt x="122" y="8"/>
                      <a:pt x="116" y="1"/>
                      <a:pt x="105"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3"/>
              <p:cNvSpPr/>
              <p:nvPr/>
            </p:nvSpPr>
            <p:spPr>
              <a:xfrm>
                <a:off x="9761100" y="1624925"/>
                <a:ext cx="4075" cy="3175"/>
              </a:xfrm>
              <a:custGeom>
                <a:rect b="b" l="l" r="r" t="t"/>
                <a:pathLst>
                  <a:path extrusionOk="0" h="127" w="163">
                    <a:moveTo>
                      <a:pt x="82" y="0"/>
                    </a:moveTo>
                    <a:cubicBezTo>
                      <a:pt x="27" y="55"/>
                      <a:pt x="0" y="55"/>
                      <a:pt x="27" y="82"/>
                    </a:cubicBezTo>
                    <a:cubicBezTo>
                      <a:pt x="59" y="113"/>
                      <a:pt x="72" y="127"/>
                      <a:pt x="83" y="127"/>
                    </a:cubicBezTo>
                    <a:cubicBezTo>
                      <a:pt x="91" y="127"/>
                      <a:pt x="97" y="120"/>
                      <a:pt x="109" y="109"/>
                    </a:cubicBezTo>
                    <a:cubicBezTo>
                      <a:pt x="136" y="82"/>
                      <a:pt x="163" y="82"/>
                      <a:pt x="136" y="55"/>
                    </a:cubicBezTo>
                    <a:cubicBezTo>
                      <a:pt x="109" y="0"/>
                      <a:pt x="109" y="0"/>
                      <a:pt x="82"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3"/>
              <p:cNvSpPr/>
              <p:nvPr/>
            </p:nvSpPr>
            <p:spPr>
              <a:xfrm>
                <a:off x="9804500" y="1672800"/>
                <a:ext cx="3075" cy="2825"/>
              </a:xfrm>
              <a:custGeom>
                <a:rect b="b" l="l" r="r" t="t"/>
                <a:pathLst>
                  <a:path extrusionOk="0" h="113" w="123">
                    <a:moveTo>
                      <a:pt x="55" y="0"/>
                    </a:moveTo>
                    <a:cubicBezTo>
                      <a:pt x="46" y="0"/>
                      <a:pt x="39" y="14"/>
                      <a:pt x="27" y="38"/>
                    </a:cubicBezTo>
                    <a:cubicBezTo>
                      <a:pt x="0" y="65"/>
                      <a:pt x="0" y="65"/>
                      <a:pt x="27" y="92"/>
                    </a:cubicBezTo>
                    <a:cubicBezTo>
                      <a:pt x="14" y="106"/>
                      <a:pt x="14" y="113"/>
                      <a:pt x="20" y="113"/>
                    </a:cubicBezTo>
                    <a:cubicBezTo>
                      <a:pt x="27" y="113"/>
                      <a:pt x="41" y="106"/>
                      <a:pt x="54" y="92"/>
                    </a:cubicBezTo>
                    <a:cubicBezTo>
                      <a:pt x="54" y="79"/>
                      <a:pt x="75" y="79"/>
                      <a:pt x="92" y="79"/>
                    </a:cubicBezTo>
                    <a:cubicBezTo>
                      <a:pt x="109" y="79"/>
                      <a:pt x="122" y="79"/>
                      <a:pt x="109" y="65"/>
                    </a:cubicBezTo>
                    <a:cubicBezTo>
                      <a:pt x="79" y="21"/>
                      <a:pt x="65" y="0"/>
                      <a:pt x="5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3"/>
              <p:cNvSpPr/>
              <p:nvPr/>
            </p:nvSpPr>
            <p:spPr>
              <a:xfrm>
                <a:off x="9744150" y="1626450"/>
                <a:ext cx="3400" cy="2900"/>
              </a:xfrm>
              <a:custGeom>
                <a:rect b="b" l="l" r="r" t="t"/>
                <a:pathLst>
                  <a:path extrusionOk="0" h="116" w="136">
                    <a:moveTo>
                      <a:pt x="78" y="0"/>
                    </a:moveTo>
                    <a:cubicBezTo>
                      <a:pt x="68" y="0"/>
                      <a:pt x="54" y="7"/>
                      <a:pt x="27" y="21"/>
                    </a:cubicBezTo>
                    <a:cubicBezTo>
                      <a:pt x="0" y="48"/>
                      <a:pt x="0" y="48"/>
                      <a:pt x="27" y="75"/>
                    </a:cubicBezTo>
                    <a:cubicBezTo>
                      <a:pt x="54" y="102"/>
                      <a:pt x="68" y="116"/>
                      <a:pt x="78" y="116"/>
                    </a:cubicBezTo>
                    <a:cubicBezTo>
                      <a:pt x="88" y="116"/>
                      <a:pt x="95" y="102"/>
                      <a:pt x="109" y="75"/>
                    </a:cubicBezTo>
                    <a:cubicBezTo>
                      <a:pt x="136" y="48"/>
                      <a:pt x="136" y="21"/>
                      <a:pt x="109" y="21"/>
                    </a:cubicBezTo>
                    <a:cubicBezTo>
                      <a:pt x="95" y="7"/>
                      <a:pt x="88" y="0"/>
                      <a:pt x="78"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3"/>
              <p:cNvSpPr/>
              <p:nvPr/>
            </p:nvSpPr>
            <p:spPr>
              <a:xfrm>
                <a:off x="9754300" y="1637500"/>
                <a:ext cx="3425" cy="3550"/>
              </a:xfrm>
              <a:custGeom>
                <a:rect b="b" l="l" r="r" t="t"/>
                <a:pathLst>
                  <a:path extrusionOk="0" h="142" w="137">
                    <a:moveTo>
                      <a:pt x="67" y="1"/>
                    </a:moveTo>
                    <a:cubicBezTo>
                      <a:pt x="58" y="1"/>
                      <a:pt x="46" y="4"/>
                      <a:pt x="28" y="13"/>
                    </a:cubicBezTo>
                    <a:cubicBezTo>
                      <a:pt x="1" y="40"/>
                      <a:pt x="1" y="40"/>
                      <a:pt x="28" y="121"/>
                    </a:cubicBezTo>
                    <a:cubicBezTo>
                      <a:pt x="55" y="135"/>
                      <a:pt x="69" y="141"/>
                      <a:pt x="79" y="141"/>
                    </a:cubicBezTo>
                    <a:cubicBezTo>
                      <a:pt x="89" y="141"/>
                      <a:pt x="96" y="135"/>
                      <a:pt x="109" y="121"/>
                    </a:cubicBezTo>
                    <a:cubicBezTo>
                      <a:pt x="137" y="94"/>
                      <a:pt x="137" y="94"/>
                      <a:pt x="109" y="13"/>
                    </a:cubicBezTo>
                    <a:cubicBezTo>
                      <a:pt x="91" y="13"/>
                      <a:pt x="85" y="1"/>
                      <a:pt x="67"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3"/>
              <p:cNvSpPr/>
              <p:nvPr/>
            </p:nvSpPr>
            <p:spPr>
              <a:xfrm>
                <a:off x="9761100" y="1645600"/>
                <a:ext cx="3400" cy="2900"/>
              </a:xfrm>
              <a:custGeom>
                <a:rect b="b" l="l" r="r" t="t"/>
                <a:pathLst>
                  <a:path extrusionOk="0" h="116" w="136">
                    <a:moveTo>
                      <a:pt x="78" y="1"/>
                    </a:moveTo>
                    <a:cubicBezTo>
                      <a:pt x="68" y="1"/>
                      <a:pt x="54" y="14"/>
                      <a:pt x="27" y="41"/>
                    </a:cubicBezTo>
                    <a:cubicBezTo>
                      <a:pt x="27" y="68"/>
                      <a:pt x="0" y="68"/>
                      <a:pt x="27" y="96"/>
                    </a:cubicBezTo>
                    <a:cubicBezTo>
                      <a:pt x="54" y="109"/>
                      <a:pt x="68" y="116"/>
                      <a:pt x="78" y="116"/>
                    </a:cubicBezTo>
                    <a:cubicBezTo>
                      <a:pt x="88" y="116"/>
                      <a:pt x="95" y="109"/>
                      <a:pt x="109" y="96"/>
                    </a:cubicBezTo>
                    <a:cubicBezTo>
                      <a:pt x="136" y="68"/>
                      <a:pt x="136" y="68"/>
                      <a:pt x="109" y="41"/>
                    </a:cubicBezTo>
                    <a:cubicBezTo>
                      <a:pt x="95" y="14"/>
                      <a:pt x="88" y="1"/>
                      <a:pt x="78"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3"/>
              <p:cNvSpPr/>
              <p:nvPr/>
            </p:nvSpPr>
            <p:spPr>
              <a:xfrm>
                <a:off x="9775325" y="1661700"/>
                <a:ext cx="3425" cy="3075"/>
              </a:xfrm>
              <a:custGeom>
                <a:rect b="b" l="l" r="r" t="t"/>
                <a:pathLst>
                  <a:path extrusionOk="0" h="123" w="137">
                    <a:moveTo>
                      <a:pt x="82" y="1"/>
                    </a:moveTo>
                    <a:cubicBezTo>
                      <a:pt x="75" y="1"/>
                      <a:pt x="69" y="8"/>
                      <a:pt x="55" y="21"/>
                    </a:cubicBezTo>
                    <a:cubicBezTo>
                      <a:pt x="1" y="48"/>
                      <a:pt x="1" y="48"/>
                      <a:pt x="55" y="102"/>
                    </a:cubicBezTo>
                    <a:cubicBezTo>
                      <a:pt x="69" y="116"/>
                      <a:pt x="75" y="123"/>
                      <a:pt x="82" y="123"/>
                    </a:cubicBezTo>
                    <a:cubicBezTo>
                      <a:pt x="89" y="123"/>
                      <a:pt x="96" y="116"/>
                      <a:pt x="109" y="102"/>
                    </a:cubicBezTo>
                    <a:cubicBezTo>
                      <a:pt x="136" y="75"/>
                      <a:pt x="136" y="75"/>
                      <a:pt x="109" y="21"/>
                    </a:cubicBezTo>
                    <a:cubicBezTo>
                      <a:pt x="96" y="8"/>
                      <a:pt x="89" y="1"/>
                      <a:pt x="82"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3"/>
              <p:cNvSpPr/>
              <p:nvPr/>
            </p:nvSpPr>
            <p:spPr>
              <a:xfrm>
                <a:off x="9785500" y="1673750"/>
                <a:ext cx="4775" cy="2050"/>
              </a:xfrm>
              <a:custGeom>
                <a:rect b="b" l="l" r="r" t="t"/>
                <a:pathLst>
                  <a:path extrusionOk="0" h="82" w="191">
                    <a:moveTo>
                      <a:pt x="82" y="0"/>
                    </a:moveTo>
                    <a:cubicBezTo>
                      <a:pt x="28" y="27"/>
                      <a:pt x="1" y="27"/>
                      <a:pt x="28" y="54"/>
                    </a:cubicBezTo>
                    <a:cubicBezTo>
                      <a:pt x="82" y="82"/>
                      <a:pt x="82" y="82"/>
                      <a:pt x="109" y="82"/>
                    </a:cubicBezTo>
                    <a:cubicBezTo>
                      <a:pt x="136" y="82"/>
                      <a:pt x="191" y="54"/>
                      <a:pt x="136" y="27"/>
                    </a:cubicBezTo>
                    <a:cubicBezTo>
                      <a:pt x="109" y="0"/>
                      <a:pt x="109" y="0"/>
                      <a:pt x="82"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3"/>
              <p:cNvSpPr/>
              <p:nvPr/>
            </p:nvSpPr>
            <p:spPr>
              <a:xfrm>
                <a:off x="9712950" y="1586450"/>
                <a:ext cx="3400" cy="3075"/>
              </a:xfrm>
              <a:custGeom>
                <a:rect b="b" l="l" r="r" t="t"/>
                <a:pathLst>
                  <a:path extrusionOk="0" h="123" w="136">
                    <a:moveTo>
                      <a:pt x="58" y="0"/>
                    </a:moveTo>
                    <a:cubicBezTo>
                      <a:pt x="48" y="0"/>
                      <a:pt x="41" y="7"/>
                      <a:pt x="28" y="20"/>
                    </a:cubicBezTo>
                    <a:cubicBezTo>
                      <a:pt x="0" y="47"/>
                      <a:pt x="0" y="47"/>
                      <a:pt x="28" y="102"/>
                    </a:cubicBezTo>
                    <a:cubicBezTo>
                      <a:pt x="28" y="115"/>
                      <a:pt x="34" y="122"/>
                      <a:pt x="48" y="122"/>
                    </a:cubicBezTo>
                    <a:cubicBezTo>
                      <a:pt x="61" y="122"/>
                      <a:pt x="82" y="115"/>
                      <a:pt x="109" y="102"/>
                    </a:cubicBezTo>
                    <a:cubicBezTo>
                      <a:pt x="136" y="47"/>
                      <a:pt x="136" y="47"/>
                      <a:pt x="109" y="20"/>
                    </a:cubicBezTo>
                    <a:cubicBezTo>
                      <a:pt x="82" y="7"/>
                      <a:pt x="68" y="0"/>
                      <a:pt x="58"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3"/>
              <p:cNvSpPr/>
              <p:nvPr/>
            </p:nvSpPr>
            <p:spPr>
              <a:xfrm>
                <a:off x="9723125" y="1598125"/>
                <a:ext cx="3400" cy="2925"/>
              </a:xfrm>
              <a:custGeom>
                <a:rect b="b" l="l" r="r" t="t"/>
                <a:pathLst>
                  <a:path extrusionOk="0" h="117" w="136">
                    <a:moveTo>
                      <a:pt x="58" y="1"/>
                    </a:moveTo>
                    <a:cubicBezTo>
                      <a:pt x="48" y="1"/>
                      <a:pt x="41" y="14"/>
                      <a:pt x="27" y="42"/>
                    </a:cubicBezTo>
                    <a:cubicBezTo>
                      <a:pt x="0" y="69"/>
                      <a:pt x="0" y="69"/>
                      <a:pt x="27" y="96"/>
                    </a:cubicBezTo>
                    <a:cubicBezTo>
                      <a:pt x="41" y="109"/>
                      <a:pt x="48" y="116"/>
                      <a:pt x="58" y="116"/>
                    </a:cubicBezTo>
                    <a:cubicBezTo>
                      <a:pt x="68" y="116"/>
                      <a:pt x="82" y="109"/>
                      <a:pt x="109" y="96"/>
                    </a:cubicBezTo>
                    <a:cubicBezTo>
                      <a:pt x="136" y="69"/>
                      <a:pt x="136" y="69"/>
                      <a:pt x="109" y="42"/>
                    </a:cubicBezTo>
                    <a:cubicBezTo>
                      <a:pt x="82" y="14"/>
                      <a:pt x="68" y="1"/>
                      <a:pt x="58"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3"/>
              <p:cNvSpPr/>
              <p:nvPr/>
            </p:nvSpPr>
            <p:spPr>
              <a:xfrm>
                <a:off x="9736675" y="1614075"/>
                <a:ext cx="4100" cy="2725"/>
              </a:xfrm>
              <a:custGeom>
                <a:rect b="b" l="l" r="r" t="t"/>
                <a:pathLst>
                  <a:path extrusionOk="0" h="109" w="164">
                    <a:moveTo>
                      <a:pt x="55" y="0"/>
                    </a:moveTo>
                    <a:cubicBezTo>
                      <a:pt x="28" y="27"/>
                      <a:pt x="1" y="27"/>
                      <a:pt x="28" y="82"/>
                    </a:cubicBezTo>
                    <a:cubicBezTo>
                      <a:pt x="55" y="109"/>
                      <a:pt x="55" y="109"/>
                      <a:pt x="109" y="109"/>
                    </a:cubicBezTo>
                    <a:cubicBezTo>
                      <a:pt x="136" y="82"/>
                      <a:pt x="163" y="82"/>
                      <a:pt x="136" y="27"/>
                    </a:cubicBezTo>
                    <a:cubicBezTo>
                      <a:pt x="109" y="0"/>
                      <a:pt x="109" y="0"/>
                      <a:pt x="5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3"/>
              <p:cNvSpPr/>
              <p:nvPr/>
            </p:nvSpPr>
            <p:spPr>
              <a:xfrm>
                <a:off x="9755000" y="1634575"/>
                <a:ext cx="3400" cy="3450"/>
              </a:xfrm>
              <a:custGeom>
                <a:rect b="b" l="l" r="r" t="t"/>
                <a:pathLst>
                  <a:path extrusionOk="0" h="138" w="136">
                    <a:moveTo>
                      <a:pt x="81" y="1"/>
                    </a:moveTo>
                    <a:cubicBezTo>
                      <a:pt x="75" y="1"/>
                      <a:pt x="68" y="8"/>
                      <a:pt x="54" y="21"/>
                    </a:cubicBezTo>
                    <a:cubicBezTo>
                      <a:pt x="0" y="75"/>
                      <a:pt x="0" y="75"/>
                      <a:pt x="54" y="103"/>
                    </a:cubicBezTo>
                    <a:cubicBezTo>
                      <a:pt x="76" y="103"/>
                      <a:pt x="63" y="137"/>
                      <a:pt x="71" y="137"/>
                    </a:cubicBezTo>
                    <a:cubicBezTo>
                      <a:pt x="73" y="137"/>
                      <a:pt x="76" y="135"/>
                      <a:pt x="81" y="130"/>
                    </a:cubicBezTo>
                    <a:cubicBezTo>
                      <a:pt x="109" y="75"/>
                      <a:pt x="136" y="75"/>
                      <a:pt x="109" y="21"/>
                    </a:cubicBezTo>
                    <a:cubicBezTo>
                      <a:pt x="95" y="8"/>
                      <a:pt x="88" y="1"/>
                      <a:pt x="81"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3"/>
              <p:cNvSpPr/>
              <p:nvPr/>
            </p:nvSpPr>
            <p:spPr>
              <a:xfrm>
                <a:off x="9784825" y="1668025"/>
                <a:ext cx="3425" cy="2850"/>
              </a:xfrm>
              <a:custGeom>
                <a:rect b="b" l="l" r="r" t="t"/>
                <a:pathLst>
                  <a:path extrusionOk="0" h="114" w="137">
                    <a:moveTo>
                      <a:pt x="67" y="0"/>
                    </a:moveTo>
                    <a:cubicBezTo>
                      <a:pt x="58" y="0"/>
                      <a:pt x="46" y="3"/>
                      <a:pt x="28" y="12"/>
                    </a:cubicBezTo>
                    <a:cubicBezTo>
                      <a:pt x="1" y="39"/>
                      <a:pt x="1" y="39"/>
                      <a:pt x="28" y="94"/>
                    </a:cubicBezTo>
                    <a:cubicBezTo>
                      <a:pt x="55" y="107"/>
                      <a:pt x="68" y="114"/>
                      <a:pt x="78" y="114"/>
                    </a:cubicBezTo>
                    <a:cubicBezTo>
                      <a:pt x="89" y="114"/>
                      <a:pt x="95" y="107"/>
                      <a:pt x="109" y="94"/>
                    </a:cubicBezTo>
                    <a:cubicBezTo>
                      <a:pt x="136" y="39"/>
                      <a:pt x="136" y="39"/>
                      <a:pt x="109" y="12"/>
                    </a:cubicBezTo>
                    <a:cubicBezTo>
                      <a:pt x="91" y="12"/>
                      <a:pt x="85" y="0"/>
                      <a:pt x="67"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3"/>
              <p:cNvSpPr/>
              <p:nvPr/>
            </p:nvSpPr>
            <p:spPr>
              <a:xfrm>
                <a:off x="9812625" y="1646725"/>
                <a:ext cx="2750" cy="3575"/>
              </a:xfrm>
              <a:custGeom>
                <a:rect b="b" l="l" r="r" t="t"/>
                <a:pathLst>
                  <a:path extrusionOk="0" h="143" w="110">
                    <a:moveTo>
                      <a:pt x="74" y="0"/>
                    </a:moveTo>
                    <a:cubicBezTo>
                      <a:pt x="69" y="0"/>
                      <a:pt x="63" y="7"/>
                      <a:pt x="55" y="23"/>
                    </a:cubicBezTo>
                    <a:cubicBezTo>
                      <a:pt x="1" y="51"/>
                      <a:pt x="1" y="51"/>
                      <a:pt x="1" y="78"/>
                    </a:cubicBezTo>
                    <a:cubicBezTo>
                      <a:pt x="40" y="117"/>
                      <a:pt x="51" y="143"/>
                      <a:pt x="64" y="143"/>
                    </a:cubicBezTo>
                    <a:cubicBezTo>
                      <a:pt x="69" y="143"/>
                      <a:pt x="75" y="139"/>
                      <a:pt x="82" y="132"/>
                    </a:cubicBezTo>
                    <a:cubicBezTo>
                      <a:pt x="109" y="78"/>
                      <a:pt x="109" y="78"/>
                      <a:pt x="109" y="51"/>
                    </a:cubicBezTo>
                    <a:cubicBezTo>
                      <a:pt x="90" y="32"/>
                      <a:pt x="85" y="0"/>
                      <a:pt x="74"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3"/>
              <p:cNvSpPr/>
              <p:nvPr/>
            </p:nvSpPr>
            <p:spPr>
              <a:xfrm>
                <a:off x="9782125" y="1617175"/>
                <a:ext cx="2725" cy="3300"/>
              </a:xfrm>
              <a:custGeom>
                <a:rect b="b" l="l" r="r" t="t"/>
                <a:pathLst>
                  <a:path extrusionOk="0" h="132" w="109">
                    <a:moveTo>
                      <a:pt x="72" y="1"/>
                    </a:moveTo>
                    <a:cubicBezTo>
                      <a:pt x="68" y="1"/>
                      <a:pt x="62" y="4"/>
                      <a:pt x="54" y="12"/>
                    </a:cubicBezTo>
                    <a:cubicBezTo>
                      <a:pt x="0" y="39"/>
                      <a:pt x="0" y="39"/>
                      <a:pt x="0" y="93"/>
                    </a:cubicBezTo>
                    <a:cubicBezTo>
                      <a:pt x="38" y="112"/>
                      <a:pt x="50" y="132"/>
                      <a:pt x="62" y="132"/>
                    </a:cubicBezTo>
                    <a:cubicBezTo>
                      <a:pt x="68" y="132"/>
                      <a:pt x="73" y="128"/>
                      <a:pt x="81" y="120"/>
                    </a:cubicBezTo>
                    <a:cubicBezTo>
                      <a:pt x="109" y="93"/>
                      <a:pt x="109" y="93"/>
                      <a:pt x="109" y="39"/>
                    </a:cubicBezTo>
                    <a:cubicBezTo>
                      <a:pt x="89" y="20"/>
                      <a:pt x="84" y="1"/>
                      <a:pt x="72"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3"/>
              <p:cNvSpPr/>
              <p:nvPr/>
            </p:nvSpPr>
            <p:spPr>
              <a:xfrm>
                <a:off x="9798375" y="1638825"/>
                <a:ext cx="2750" cy="2900"/>
              </a:xfrm>
              <a:custGeom>
                <a:rect b="b" l="l" r="r" t="t"/>
                <a:pathLst>
                  <a:path extrusionOk="0" h="116" w="110">
                    <a:moveTo>
                      <a:pt x="79" y="0"/>
                    </a:moveTo>
                    <a:cubicBezTo>
                      <a:pt x="69" y="0"/>
                      <a:pt x="55" y="14"/>
                      <a:pt x="28" y="41"/>
                    </a:cubicBezTo>
                    <a:cubicBezTo>
                      <a:pt x="1" y="68"/>
                      <a:pt x="1" y="68"/>
                      <a:pt x="28" y="95"/>
                    </a:cubicBezTo>
                    <a:cubicBezTo>
                      <a:pt x="55" y="109"/>
                      <a:pt x="69" y="116"/>
                      <a:pt x="79" y="116"/>
                    </a:cubicBezTo>
                    <a:cubicBezTo>
                      <a:pt x="89" y="116"/>
                      <a:pt x="96" y="109"/>
                      <a:pt x="109" y="95"/>
                    </a:cubicBezTo>
                    <a:lnTo>
                      <a:pt x="109" y="41"/>
                    </a:lnTo>
                    <a:cubicBezTo>
                      <a:pt x="96" y="14"/>
                      <a:pt x="89" y="0"/>
                      <a:pt x="79"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3"/>
              <p:cNvSpPr/>
              <p:nvPr/>
            </p:nvSpPr>
            <p:spPr>
              <a:xfrm>
                <a:off x="9807200" y="1648350"/>
                <a:ext cx="3425" cy="2875"/>
              </a:xfrm>
              <a:custGeom>
                <a:rect b="b" l="l" r="r" t="t"/>
                <a:pathLst>
                  <a:path extrusionOk="0" h="115" w="137">
                    <a:moveTo>
                      <a:pt x="48" y="1"/>
                    </a:moveTo>
                    <a:cubicBezTo>
                      <a:pt x="43" y="1"/>
                      <a:pt x="37" y="4"/>
                      <a:pt x="28" y="13"/>
                    </a:cubicBezTo>
                    <a:cubicBezTo>
                      <a:pt x="1" y="67"/>
                      <a:pt x="1" y="67"/>
                      <a:pt x="28" y="94"/>
                    </a:cubicBezTo>
                    <a:cubicBezTo>
                      <a:pt x="41" y="108"/>
                      <a:pt x="48" y="114"/>
                      <a:pt x="55" y="114"/>
                    </a:cubicBezTo>
                    <a:cubicBezTo>
                      <a:pt x="62" y="114"/>
                      <a:pt x="68" y="108"/>
                      <a:pt x="82" y="94"/>
                    </a:cubicBezTo>
                    <a:cubicBezTo>
                      <a:pt x="136" y="67"/>
                      <a:pt x="136" y="67"/>
                      <a:pt x="82" y="13"/>
                    </a:cubicBezTo>
                    <a:cubicBezTo>
                      <a:pt x="64" y="13"/>
                      <a:pt x="58" y="1"/>
                      <a:pt x="48"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3"/>
              <p:cNvSpPr/>
              <p:nvPr/>
            </p:nvSpPr>
            <p:spPr>
              <a:xfrm>
                <a:off x="9776700" y="1593900"/>
                <a:ext cx="3400" cy="3075"/>
              </a:xfrm>
              <a:custGeom>
                <a:rect b="b" l="l" r="r" t="t"/>
                <a:pathLst>
                  <a:path extrusionOk="0" h="123" w="136">
                    <a:moveTo>
                      <a:pt x="54" y="0"/>
                    </a:moveTo>
                    <a:cubicBezTo>
                      <a:pt x="47" y="0"/>
                      <a:pt x="41" y="7"/>
                      <a:pt x="27" y="21"/>
                    </a:cubicBezTo>
                    <a:cubicBezTo>
                      <a:pt x="0" y="48"/>
                      <a:pt x="0" y="48"/>
                      <a:pt x="27" y="102"/>
                    </a:cubicBezTo>
                    <a:cubicBezTo>
                      <a:pt x="41" y="116"/>
                      <a:pt x="47" y="122"/>
                      <a:pt x="54" y="122"/>
                    </a:cubicBezTo>
                    <a:cubicBezTo>
                      <a:pt x="61" y="122"/>
                      <a:pt x="68" y="116"/>
                      <a:pt x="81" y="102"/>
                    </a:cubicBezTo>
                    <a:cubicBezTo>
                      <a:pt x="136" y="75"/>
                      <a:pt x="136" y="75"/>
                      <a:pt x="81" y="21"/>
                    </a:cubicBezTo>
                    <a:cubicBezTo>
                      <a:pt x="68" y="7"/>
                      <a:pt x="61" y="0"/>
                      <a:pt x="54"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3"/>
              <p:cNvSpPr/>
              <p:nvPr/>
            </p:nvSpPr>
            <p:spPr>
              <a:xfrm>
                <a:off x="9752950" y="1575600"/>
                <a:ext cx="3425" cy="2900"/>
              </a:xfrm>
              <a:custGeom>
                <a:rect b="b" l="l" r="r" t="t"/>
                <a:pathLst>
                  <a:path extrusionOk="0" h="116" w="137">
                    <a:moveTo>
                      <a:pt x="55" y="0"/>
                    </a:moveTo>
                    <a:cubicBezTo>
                      <a:pt x="48" y="0"/>
                      <a:pt x="41" y="7"/>
                      <a:pt x="28" y="20"/>
                    </a:cubicBezTo>
                    <a:cubicBezTo>
                      <a:pt x="1" y="48"/>
                      <a:pt x="1" y="48"/>
                      <a:pt x="28" y="75"/>
                    </a:cubicBezTo>
                    <a:cubicBezTo>
                      <a:pt x="41" y="102"/>
                      <a:pt x="48" y="115"/>
                      <a:pt x="55" y="115"/>
                    </a:cubicBezTo>
                    <a:cubicBezTo>
                      <a:pt x="62" y="115"/>
                      <a:pt x="69" y="102"/>
                      <a:pt x="82" y="75"/>
                    </a:cubicBezTo>
                    <a:cubicBezTo>
                      <a:pt x="136" y="48"/>
                      <a:pt x="136" y="48"/>
                      <a:pt x="82" y="20"/>
                    </a:cubicBezTo>
                    <a:cubicBezTo>
                      <a:pt x="69" y="7"/>
                      <a:pt x="62" y="0"/>
                      <a:pt x="5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3"/>
              <p:cNvSpPr/>
              <p:nvPr/>
            </p:nvSpPr>
            <p:spPr>
              <a:xfrm>
                <a:off x="9747525" y="1573550"/>
                <a:ext cx="3425" cy="3075"/>
              </a:xfrm>
              <a:custGeom>
                <a:rect b="b" l="l" r="r" t="t"/>
                <a:pathLst>
                  <a:path extrusionOk="0" h="123" w="137">
                    <a:moveTo>
                      <a:pt x="79" y="1"/>
                    </a:moveTo>
                    <a:cubicBezTo>
                      <a:pt x="69" y="1"/>
                      <a:pt x="55" y="7"/>
                      <a:pt x="28" y="21"/>
                    </a:cubicBezTo>
                    <a:cubicBezTo>
                      <a:pt x="1" y="75"/>
                      <a:pt x="1" y="75"/>
                      <a:pt x="28" y="102"/>
                    </a:cubicBezTo>
                    <a:cubicBezTo>
                      <a:pt x="55" y="116"/>
                      <a:pt x="69" y="123"/>
                      <a:pt x="79" y="123"/>
                    </a:cubicBezTo>
                    <a:cubicBezTo>
                      <a:pt x="89" y="123"/>
                      <a:pt x="96" y="116"/>
                      <a:pt x="109" y="102"/>
                    </a:cubicBezTo>
                    <a:cubicBezTo>
                      <a:pt x="136" y="75"/>
                      <a:pt x="136" y="75"/>
                      <a:pt x="109" y="21"/>
                    </a:cubicBezTo>
                    <a:cubicBezTo>
                      <a:pt x="96" y="7"/>
                      <a:pt x="89" y="1"/>
                      <a:pt x="79"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3"/>
              <p:cNvSpPr/>
              <p:nvPr/>
            </p:nvSpPr>
            <p:spPr>
              <a:xfrm>
                <a:off x="9790250" y="1621025"/>
                <a:ext cx="3425" cy="3075"/>
              </a:xfrm>
              <a:custGeom>
                <a:rect b="b" l="l" r="r" t="t"/>
                <a:pathLst>
                  <a:path extrusionOk="0" h="123" w="137">
                    <a:moveTo>
                      <a:pt x="45" y="0"/>
                    </a:moveTo>
                    <a:cubicBezTo>
                      <a:pt x="34" y="0"/>
                      <a:pt x="28" y="7"/>
                      <a:pt x="28" y="21"/>
                    </a:cubicBezTo>
                    <a:cubicBezTo>
                      <a:pt x="1" y="75"/>
                      <a:pt x="1" y="75"/>
                      <a:pt x="28" y="102"/>
                    </a:cubicBezTo>
                    <a:cubicBezTo>
                      <a:pt x="41" y="116"/>
                      <a:pt x="48" y="122"/>
                      <a:pt x="55" y="122"/>
                    </a:cubicBezTo>
                    <a:cubicBezTo>
                      <a:pt x="62" y="122"/>
                      <a:pt x="68" y="116"/>
                      <a:pt x="82" y="102"/>
                    </a:cubicBezTo>
                    <a:cubicBezTo>
                      <a:pt x="136" y="75"/>
                      <a:pt x="136" y="75"/>
                      <a:pt x="82" y="21"/>
                    </a:cubicBezTo>
                    <a:cubicBezTo>
                      <a:pt x="68" y="7"/>
                      <a:pt x="55" y="0"/>
                      <a:pt x="4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3"/>
              <p:cNvSpPr/>
              <p:nvPr/>
            </p:nvSpPr>
            <p:spPr>
              <a:xfrm>
                <a:off x="9729900" y="1577175"/>
                <a:ext cx="2725" cy="3300"/>
              </a:xfrm>
              <a:custGeom>
                <a:rect b="b" l="l" r="r" t="t"/>
                <a:pathLst>
                  <a:path extrusionOk="0" h="132" w="109">
                    <a:moveTo>
                      <a:pt x="56" y="0"/>
                    </a:moveTo>
                    <a:cubicBezTo>
                      <a:pt x="46" y="0"/>
                      <a:pt x="36" y="4"/>
                      <a:pt x="28" y="12"/>
                    </a:cubicBezTo>
                    <a:cubicBezTo>
                      <a:pt x="0" y="39"/>
                      <a:pt x="0" y="39"/>
                      <a:pt x="0" y="93"/>
                    </a:cubicBezTo>
                    <a:cubicBezTo>
                      <a:pt x="20" y="112"/>
                      <a:pt x="25" y="131"/>
                      <a:pt x="37" y="131"/>
                    </a:cubicBezTo>
                    <a:cubicBezTo>
                      <a:pt x="41" y="131"/>
                      <a:pt x="47" y="128"/>
                      <a:pt x="55" y="120"/>
                    </a:cubicBezTo>
                    <a:cubicBezTo>
                      <a:pt x="109" y="93"/>
                      <a:pt x="109" y="93"/>
                      <a:pt x="109" y="39"/>
                    </a:cubicBezTo>
                    <a:cubicBezTo>
                      <a:pt x="109" y="20"/>
                      <a:pt x="82" y="0"/>
                      <a:pt x="56"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3"/>
              <p:cNvSpPr/>
              <p:nvPr/>
            </p:nvSpPr>
            <p:spPr>
              <a:xfrm>
                <a:off x="9735325" y="1583725"/>
                <a:ext cx="4100" cy="3075"/>
              </a:xfrm>
              <a:custGeom>
                <a:rect b="b" l="l" r="r" t="t"/>
                <a:pathLst>
                  <a:path extrusionOk="0" h="123" w="164">
                    <a:moveTo>
                      <a:pt x="82" y="1"/>
                    </a:moveTo>
                    <a:cubicBezTo>
                      <a:pt x="75" y="1"/>
                      <a:pt x="68" y="7"/>
                      <a:pt x="55" y="21"/>
                    </a:cubicBezTo>
                    <a:cubicBezTo>
                      <a:pt x="0" y="75"/>
                      <a:pt x="0" y="75"/>
                      <a:pt x="55" y="102"/>
                    </a:cubicBezTo>
                    <a:cubicBezTo>
                      <a:pt x="68" y="116"/>
                      <a:pt x="75" y="123"/>
                      <a:pt x="82" y="123"/>
                    </a:cubicBezTo>
                    <a:cubicBezTo>
                      <a:pt x="89" y="123"/>
                      <a:pt x="95" y="116"/>
                      <a:pt x="109" y="102"/>
                    </a:cubicBezTo>
                    <a:cubicBezTo>
                      <a:pt x="109" y="102"/>
                      <a:pt x="163" y="75"/>
                      <a:pt x="109" y="21"/>
                    </a:cubicBezTo>
                    <a:cubicBezTo>
                      <a:pt x="95" y="7"/>
                      <a:pt x="89" y="1"/>
                      <a:pt x="82"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3"/>
              <p:cNvSpPr/>
              <p:nvPr/>
            </p:nvSpPr>
            <p:spPr>
              <a:xfrm>
                <a:off x="9738025" y="1587975"/>
                <a:ext cx="3425" cy="2900"/>
              </a:xfrm>
              <a:custGeom>
                <a:rect b="b" l="l" r="r" t="t"/>
                <a:pathLst>
                  <a:path extrusionOk="0" h="116" w="137">
                    <a:moveTo>
                      <a:pt x="82" y="0"/>
                    </a:moveTo>
                    <a:cubicBezTo>
                      <a:pt x="76" y="0"/>
                      <a:pt x="69" y="14"/>
                      <a:pt x="55" y="41"/>
                    </a:cubicBezTo>
                    <a:cubicBezTo>
                      <a:pt x="55" y="41"/>
                      <a:pt x="1" y="68"/>
                      <a:pt x="55" y="95"/>
                    </a:cubicBezTo>
                    <a:cubicBezTo>
                      <a:pt x="69" y="109"/>
                      <a:pt x="76" y="115"/>
                      <a:pt x="82" y="115"/>
                    </a:cubicBezTo>
                    <a:cubicBezTo>
                      <a:pt x="89" y="115"/>
                      <a:pt x="96" y="109"/>
                      <a:pt x="109" y="95"/>
                    </a:cubicBezTo>
                    <a:cubicBezTo>
                      <a:pt x="137" y="68"/>
                      <a:pt x="137" y="68"/>
                      <a:pt x="109" y="41"/>
                    </a:cubicBezTo>
                    <a:cubicBezTo>
                      <a:pt x="96" y="14"/>
                      <a:pt x="89" y="0"/>
                      <a:pt x="82"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3"/>
              <p:cNvSpPr/>
              <p:nvPr/>
            </p:nvSpPr>
            <p:spPr>
              <a:xfrm>
                <a:off x="9807875" y="1665950"/>
                <a:ext cx="3425" cy="2900"/>
              </a:xfrm>
              <a:custGeom>
                <a:rect b="b" l="l" r="r" t="t"/>
                <a:pathLst>
                  <a:path extrusionOk="0" h="116" w="137">
                    <a:moveTo>
                      <a:pt x="58" y="0"/>
                    </a:moveTo>
                    <a:cubicBezTo>
                      <a:pt x="48" y="0"/>
                      <a:pt x="41" y="14"/>
                      <a:pt x="28" y="41"/>
                    </a:cubicBezTo>
                    <a:cubicBezTo>
                      <a:pt x="1" y="68"/>
                      <a:pt x="1" y="68"/>
                      <a:pt x="28" y="95"/>
                    </a:cubicBezTo>
                    <a:cubicBezTo>
                      <a:pt x="41" y="109"/>
                      <a:pt x="48" y="116"/>
                      <a:pt x="58" y="116"/>
                    </a:cubicBezTo>
                    <a:cubicBezTo>
                      <a:pt x="69" y="116"/>
                      <a:pt x="82" y="109"/>
                      <a:pt x="109" y="95"/>
                    </a:cubicBezTo>
                    <a:cubicBezTo>
                      <a:pt x="136" y="68"/>
                      <a:pt x="136" y="68"/>
                      <a:pt x="109" y="41"/>
                    </a:cubicBezTo>
                    <a:cubicBezTo>
                      <a:pt x="82" y="14"/>
                      <a:pt x="69" y="0"/>
                      <a:pt x="58"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3"/>
              <p:cNvSpPr/>
              <p:nvPr/>
            </p:nvSpPr>
            <p:spPr>
              <a:xfrm>
                <a:off x="9752950" y="1607700"/>
                <a:ext cx="2075" cy="3275"/>
              </a:xfrm>
              <a:custGeom>
                <a:rect b="b" l="l" r="r" t="t"/>
                <a:pathLst>
                  <a:path extrusionOk="0" h="131" w="83">
                    <a:moveTo>
                      <a:pt x="61" y="1"/>
                    </a:moveTo>
                    <a:cubicBezTo>
                      <a:pt x="53" y="1"/>
                      <a:pt x="42" y="4"/>
                      <a:pt x="28" y="11"/>
                    </a:cubicBezTo>
                    <a:cubicBezTo>
                      <a:pt x="1" y="65"/>
                      <a:pt x="1" y="65"/>
                      <a:pt x="1" y="93"/>
                    </a:cubicBezTo>
                    <a:cubicBezTo>
                      <a:pt x="20" y="112"/>
                      <a:pt x="25" y="131"/>
                      <a:pt x="37" y="131"/>
                    </a:cubicBezTo>
                    <a:cubicBezTo>
                      <a:pt x="41" y="131"/>
                      <a:pt x="47" y="128"/>
                      <a:pt x="55" y="120"/>
                    </a:cubicBezTo>
                    <a:cubicBezTo>
                      <a:pt x="82" y="93"/>
                      <a:pt x="82" y="93"/>
                      <a:pt x="82" y="65"/>
                    </a:cubicBezTo>
                    <a:cubicBezTo>
                      <a:pt x="82" y="26"/>
                      <a:pt x="82" y="1"/>
                      <a:pt x="61"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3"/>
              <p:cNvSpPr/>
              <p:nvPr/>
            </p:nvSpPr>
            <p:spPr>
              <a:xfrm>
                <a:off x="9764475" y="1621875"/>
                <a:ext cx="3425" cy="2700"/>
              </a:xfrm>
              <a:custGeom>
                <a:rect b="b" l="l" r="r" t="t"/>
                <a:pathLst>
                  <a:path extrusionOk="0" h="108" w="137">
                    <a:moveTo>
                      <a:pt x="79" y="0"/>
                    </a:moveTo>
                    <a:cubicBezTo>
                      <a:pt x="69" y="0"/>
                      <a:pt x="55" y="14"/>
                      <a:pt x="28" y="41"/>
                    </a:cubicBezTo>
                    <a:cubicBezTo>
                      <a:pt x="1" y="68"/>
                      <a:pt x="1" y="68"/>
                      <a:pt x="28" y="95"/>
                    </a:cubicBezTo>
                    <a:cubicBezTo>
                      <a:pt x="64" y="95"/>
                      <a:pt x="88" y="107"/>
                      <a:pt x="100" y="107"/>
                    </a:cubicBezTo>
                    <a:cubicBezTo>
                      <a:pt x="106" y="107"/>
                      <a:pt x="109" y="104"/>
                      <a:pt x="109" y="95"/>
                    </a:cubicBezTo>
                    <a:cubicBezTo>
                      <a:pt x="136" y="68"/>
                      <a:pt x="136" y="68"/>
                      <a:pt x="109" y="41"/>
                    </a:cubicBezTo>
                    <a:cubicBezTo>
                      <a:pt x="96" y="14"/>
                      <a:pt x="89" y="0"/>
                      <a:pt x="79"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3"/>
              <p:cNvSpPr/>
              <p:nvPr/>
            </p:nvSpPr>
            <p:spPr>
              <a:xfrm>
                <a:off x="9778725" y="1637300"/>
                <a:ext cx="3425" cy="3075"/>
              </a:xfrm>
              <a:custGeom>
                <a:rect b="b" l="l" r="r" t="t"/>
                <a:pathLst>
                  <a:path extrusionOk="0" h="123" w="137">
                    <a:moveTo>
                      <a:pt x="82" y="0"/>
                    </a:moveTo>
                    <a:cubicBezTo>
                      <a:pt x="75" y="0"/>
                      <a:pt x="68" y="7"/>
                      <a:pt x="55" y="21"/>
                    </a:cubicBezTo>
                    <a:cubicBezTo>
                      <a:pt x="0" y="48"/>
                      <a:pt x="0" y="48"/>
                      <a:pt x="55" y="102"/>
                    </a:cubicBezTo>
                    <a:cubicBezTo>
                      <a:pt x="68" y="116"/>
                      <a:pt x="75" y="122"/>
                      <a:pt x="82" y="122"/>
                    </a:cubicBezTo>
                    <a:cubicBezTo>
                      <a:pt x="89" y="122"/>
                      <a:pt x="95" y="116"/>
                      <a:pt x="109" y="102"/>
                    </a:cubicBezTo>
                    <a:cubicBezTo>
                      <a:pt x="136" y="48"/>
                      <a:pt x="136" y="48"/>
                      <a:pt x="109" y="21"/>
                    </a:cubicBezTo>
                    <a:cubicBezTo>
                      <a:pt x="95" y="7"/>
                      <a:pt x="89" y="0"/>
                      <a:pt x="82"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3"/>
              <p:cNvSpPr/>
              <p:nvPr/>
            </p:nvSpPr>
            <p:spPr>
              <a:xfrm>
                <a:off x="9818050" y="1681375"/>
                <a:ext cx="3425" cy="3075"/>
              </a:xfrm>
              <a:custGeom>
                <a:rect b="b" l="l" r="r" t="t"/>
                <a:pathLst>
                  <a:path extrusionOk="0" h="123" w="137">
                    <a:moveTo>
                      <a:pt x="58" y="0"/>
                    </a:moveTo>
                    <a:cubicBezTo>
                      <a:pt x="48" y="0"/>
                      <a:pt x="41" y="7"/>
                      <a:pt x="28" y="21"/>
                    </a:cubicBezTo>
                    <a:cubicBezTo>
                      <a:pt x="1" y="48"/>
                      <a:pt x="1" y="48"/>
                      <a:pt x="28" y="102"/>
                    </a:cubicBezTo>
                    <a:cubicBezTo>
                      <a:pt x="41" y="116"/>
                      <a:pt x="48" y="122"/>
                      <a:pt x="58" y="122"/>
                    </a:cubicBezTo>
                    <a:cubicBezTo>
                      <a:pt x="68" y="122"/>
                      <a:pt x="82" y="116"/>
                      <a:pt x="109" y="102"/>
                    </a:cubicBezTo>
                    <a:cubicBezTo>
                      <a:pt x="136" y="48"/>
                      <a:pt x="136" y="48"/>
                      <a:pt x="109" y="21"/>
                    </a:cubicBezTo>
                    <a:cubicBezTo>
                      <a:pt x="82" y="7"/>
                      <a:pt x="68" y="0"/>
                      <a:pt x="58"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3"/>
              <p:cNvSpPr/>
              <p:nvPr/>
            </p:nvSpPr>
            <p:spPr>
              <a:xfrm>
                <a:off x="9810600" y="1652375"/>
                <a:ext cx="3400" cy="2925"/>
              </a:xfrm>
              <a:custGeom>
                <a:rect b="b" l="l" r="r" t="t"/>
                <a:pathLst>
                  <a:path extrusionOk="0" h="117" w="136">
                    <a:moveTo>
                      <a:pt x="54" y="1"/>
                    </a:moveTo>
                    <a:cubicBezTo>
                      <a:pt x="48" y="1"/>
                      <a:pt x="41" y="14"/>
                      <a:pt x="27" y="41"/>
                    </a:cubicBezTo>
                    <a:cubicBezTo>
                      <a:pt x="0" y="69"/>
                      <a:pt x="0" y="69"/>
                      <a:pt x="27" y="96"/>
                    </a:cubicBezTo>
                    <a:cubicBezTo>
                      <a:pt x="41" y="109"/>
                      <a:pt x="48" y="116"/>
                      <a:pt x="54" y="116"/>
                    </a:cubicBezTo>
                    <a:cubicBezTo>
                      <a:pt x="61" y="116"/>
                      <a:pt x="68" y="109"/>
                      <a:pt x="82" y="96"/>
                    </a:cubicBezTo>
                    <a:cubicBezTo>
                      <a:pt x="136" y="69"/>
                      <a:pt x="136" y="69"/>
                      <a:pt x="82" y="41"/>
                    </a:cubicBezTo>
                    <a:cubicBezTo>
                      <a:pt x="68" y="14"/>
                      <a:pt x="61" y="1"/>
                      <a:pt x="54"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3"/>
              <p:cNvSpPr/>
              <p:nvPr/>
            </p:nvSpPr>
            <p:spPr>
              <a:xfrm>
                <a:off x="9749575" y="1596600"/>
                <a:ext cx="3400" cy="2875"/>
              </a:xfrm>
              <a:custGeom>
                <a:rect b="b" l="l" r="r" t="t"/>
                <a:pathLst>
                  <a:path extrusionOk="0" h="115" w="136">
                    <a:moveTo>
                      <a:pt x="54" y="1"/>
                    </a:moveTo>
                    <a:cubicBezTo>
                      <a:pt x="48" y="1"/>
                      <a:pt x="41" y="8"/>
                      <a:pt x="27" y="21"/>
                    </a:cubicBezTo>
                    <a:cubicBezTo>
                      <a:pt x="0" y="48"/>
                      <a:pt x="0" y="48"/>
                      <a:pt x="27" y="103"/>
                    </a:cubicBezTo>
                    <a:cubicBezTo>
                      <a:pt x="45" y="103"/>
                      <a:pt x="51" y="115"/>
                      <a:pt x="61" y="115"/>
                    </a:cubicBezTo>
                    <a:cubicBezTo>
                      <a:pt x="66" y="115"/>
                      <a:pt x="72" y="112"/>
                      <a:pt x="81" y="103"/>
                    </a:cubicBezTo>
                    <a:cubicBezTo>
                      <a:pt x="136" y="48"/>
                      <a:pt x="136" y="48"/>
                      <a:pt x="81" y="21"/>
                    </a:cubicBezTo>
                    <a:cubicBezTo>
                      <a:pt x="68" y="8"/>
                      <a:pt x="61" y="1"/>
                      <a:pt x="54"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3"/>
              <p:cNvSpPr/>
              <p:nvPr/>
            </p:nvSpPr>
            <p:spPr>
              <a:xfrm>
                <a:off x="9811950" y="1610850"/>
                <a:ext cx="4100" cy="3075"/>
              </a:xfrm>
              <a:custGeom>
                <a:rect b="b" l="l" r="r" t="t"/>
                <a:pathLst>
                  <a:path extrusionOk="0" h="123" w="164">
                    <a:moveTo>
                      <a:pt x="123" y="0"/>
                    </a:moveTo>
                    <a:cubicBezTo>
                      <a:pt x="109" y="0"/>
                      <a:pt x="95" y="7"/>
                      <a:pt x="82" y="21"/>
                    </a:cubicBezTo>
                    <a:cubicBezTo>
                      <a:pt x="0" y="75"/>
                      <a:pt x="28" y="102"/>
                      <a:pt x="82" y="102"/>
                    </a:cubicBezTo>
                    <a:cubicBezTo>
                      <a:pt x="95" y="116"/>
                      <a:pt x="102" y="123"/>
                      <a:pt x="109" y="123"/>
                    </a:cubicBezTo>
                    <a:cubicBezTo>
                      <a:pt x="116" y="123"/>
                      <a:pt x="123" y="116"/>
                      <a:pt x="136" y="102"/>
                    </a:cubicBezTo>
                    <a:cubicBezTo>
                      <a:pt x="163" y="75"/>
                      <a:pt x="163" y="75"/>
                      <a:pt x="163" y="21"/>
                    </a:cubicBezTo>
                    <a:cubicBezTo>
                      <a:pt x="150" y="7"/>
                      <a:pt x="136" y="0"/>
                      <a:pt x="123"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3"/>
              <p:cNvSpPr/>
              <p:nvPr/>
            </p:nvSpPr>
            <p:spPr>
              <a:xfrm>
                <a:off x="9714300" y="1620550"/>
                <a:ext cx="2750" cy="3050"/>
              </a:xfrm>
              <a:custGeom>
                <a:rect b="b" l="l" r="r" t="t"/>
                <a:pathLst>
                  <a:path extrusionOk="0" h="122" w="110">
                    <a:moveTo>
                      <a:pt x="89" y="0"/>
                    </a:moveTo>
                    <a:cubicBezTo>
                      <a:pt x="79" y="0"/>
                      <a:pt x="73" y="13"/>
                      <a:pt x="55" y="13"/>
                    </a:cubicBezTo>
                    <a:cubicBezTo>
                      <a:pt x="1" y="40"/>
                      <a:pt x="1" y="40"/>
                      <a:pt x="55" y="94"/>
                    </a:cubicBezTo>
                    <a:cubicBezTo>
                      <a:pt x="55" y="94"/>
                      <a:pt x="82" y="121"/>
                      <a:pt x="109" y="121"/>
                    </a:cubicBezTo>
                    <a:lnTo>
                      <a:pt x="109" y="13"/>
                    </a:lnTo>
                    <a:cubicBezTo>
                      <a:pt x="100" y="4"/>
                      <a:pt x="94" y="0"/>
                      <a:pt x="89"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3"/>
              <p:cNvSpPr/>
              <p:nvPr/>
            </p:nvSpPr>
            <p:spPr>
              <a:xfrm>
                <a:off x="9759725" y="1679275"/>
                <a:ext cx="3425" cy="3900"/>
              </a:xfrm>
              <a:custGeom>
                <a:rect b="b" l="l" r="r" t="t"/>
                <a:pathLst>
                  <a:path extrusionOk="0" h="156" w="137">
                    <a:moveTo>
                      <a:pt x="46" y="1"/>
                    </a:moveTo>
                    <a:cubicBezTo>
                      <a:pt x="42" y="1"/>
                      <a:pt x="36" y="7"/>
                      <a:pt x="28" y="23"/>
                    </a:cubicBezTo>
                    <a:cubicBezTo>
                      <a:pt x="1" y="78"/>
                      <a:pt x="1" y="105"/>
                      <a:pt x="28" y="132"/>
                    </a:cubicBezTo>
                    <a:cubicBezTo>
                      <a:pt x="37" y="150"/>
                      <a:pt x="43" y="156"/>
                      <a:pt x="48" y="156"/>
                    </a:cubicBezTo>
                    <a:cubicBezTo>
                      <a:pt x="58" y="156"/>
                      <a:pt x="64" y="132"/>
                      <a:pt x="82" y="132"/>
                    </a:cubicBezTo>
                    <a:cubicBezTo>
                      <a:pt x="137" y="105"/>
                      <a:pt x="137" y="105"/>
                      <a:pt x="82" y="78"/>
                    </a:cubicBezTo>
                    <a:cubicBezTo>
                      <a:pt x="63" y="39"/>
                      <a:pt x="58" y="1"/>
                      <a:pt x="46"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3"/>
              <p:cNvSpPr/>
              <p:nvPr/>
            </p:nvSpPr>
            <p:spPr>
              <a:xfrm>
                <a:off x="9721750" y="1677500"/>
                <a:ext cx="2750" cy="2200"/>
              </a:xfrm>
              <a:custGeom>
                <a:rect b="b" l="l" r="r" t="t"/>
                <a:pathLst>
                  <a:path extrusionOk="0" h="88" w="110">
                    <a:moveTo>
                      <a:pt x="89" y="1"/>
                    </a:moveTo>
                    <a:cubicBezTo>
                      <a:pt x="79" y="1"/>
                      <a:pt x="73" y="13"/>
                      <a:pt x="55" y="13"/>
                    </a:cubicBezTo>
                    <a:cubicBezTo>
                      <a:pt x="1" y="40"/>
                      <a:pt x="1" y="40"/>
                      <a:pt x="55" y="67"/>
                    </a:cubicBezTo>
                    <a:cubicBezTo>
                      <a:pt x="55" y="81"/>
                      <a:pt x="62" y="88"/>
                      <a:pt x="72" y="88"/>
                    </a:cubicBezTo>
                    <a:cubicBezTo>
                      <a:pt x="82" y="88"/>
                      <a:pt x="96" y="81"/>
                      <a:pt x="109" y="67"/>
                    </a:cubicBezTo>
                    <a:lnTo>
                      <a:pt x="109" y="13"/>
                    </a:lnTo>
                    <a:cubicBezTo>
                      <a:pt x="100" y="4"/>
                      <a:pt x="94" y="1"/>
                      <a:pt x="89"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3"/>
              <p:cNvSpPr/>
              <p:nvPr/>
            </p:nvSpPr>
            <p:spPr>
              <a:xfrm>
                <a:off x="9795000" y="1648150"/>
                <a:ext cx="3400" cy="3250"/>
              </a:xfrm>
              <a:custGeom>
                <a:rect b="b" l="l" r="r" t="t"/>
                <a:pathLst>
                  <a:path extrusionOk="0" h="130" w="136">
                    <a:moveTo>
                      <a:pt x="89" y="0"/>
                    </a:moveTo>
                    <a:cubicBezTo>
                      <a:pt x="75" y="0"/>
                      <a:pt x="55" y="7"/>
                      <a:pt x="27" y="21"/>
                    </a:cubicBezTo>
                    <a:cubicBezTo>
                      <a:pt x="0" y="75"/>
                      <a:pt x="0" y="102"/>
                      <a:pt x="27" y="129"/>
                    </a:cubicBezTo>
                    <a:cubicBezTo>
                      <a:pt x="82" y="129"/>
                      <a:pt x="82" y="102"/>
                      <a:pt x="109" y="102"/>
                    </a:cubicBezTo>
                    <a:cubicBezTo>
                      <a:pt x="136" y="75"/>
                      <a:pt x="136" y="75"/>
                      <a:pt x="109" y="21"/>
                    </a:cubicBezTo>
                    <a:cubicBezTo>
                      <a:pt x="109" y="7"/>
                      <a:pt x="102" y="0"/>
                      <a:pt x="89"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a:off x="9761775" y="1578200"/>
                <a:ext cx="3400" cy="2675"/>
              </a:xfrm>
              <a:custGeom>
                <a:rect b="b" l="l" r="r" t="t"/>
                <a:pathLst>
                  <a:path extrusionOk="0" h="107" w="136">
                    <a:moveTo>
                      <a:pt x="89" y="1"/>
                    </a:moveTo>
                    <a:cubicBezTo>
                      <a:pt x="79" y="1"/>
                      <a:pt x="73" y="25"/>
                      <a:pt x="55" y="25"/>
                    </a:cubicBezTo>
                    <a:cubicBezTo>
                      <a:pt x="0" y="52"/>
                      <a:pt x="0" y="52"/>
                      <a:pt x="55" y="79"/>
                    </a:cubicBezTo>
                    <a:cubicBezTo>
                      <a:pt x="82" y="106"/>
                      <a:pt x="82" y="106"/>
                      <a:pt x="109" y="106"/>
                    </a:cubicBezTo>
                    <a:cubicBezTo>
                      <a:pt x="136" y="79"/>
                      <a:pt x="136" y="52"/>
                      <a:pt x="109" y="25"/>
                    </a:cubicBezTo>
                    <a:cubicBezTo>
                      <a:pt x="100" y="7"/>
                      <a:pt x="94" y="1"/>
                      <a:pt x="89"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3"/>
              <p:cNvSpPr/>
              <p:nvPr/>
            </p:nvSpPr>
            <p:spPr>
              <a:xfrm>
                <a:off x="9761100" y="1600875"/>
                <a:ext cx="3400" cy="3050"/>
              </a:xfrm>
              <a:custGeom>
                <a:rect b="b" l="l" r="r" t="t"/>
                <a:pathLst>
                  <a:path extrusionOk="0" h="122" w="136">
                    <a:moveTo>
                      <a:pt x="88" y="1"/>
                    </a:moveTo>
                    <a:cubicBezTo>
                      <a:pt x="76" y="1"/>
                      <a:pt x="63" y="13"/>
                      <a:pt x="27" y="13"/>
                    </a:cubicBezTo>
                    <a:cubicBezTo>
                      <a:pt x="0" y="13"/>
                      <a:pt x="0" y="67"/>
                      <a:pt x="27" y="94"/>
                    </a:cubicBezTo>
                    <a:cubicBezTo>
                      <a:pt x="82" y="121"/>
                      <a:pt x="82" y="121"/>
                      <a:pt x="109" y="121"/>
                    </a:cubicBezTo>
                    <a:cubicBezTo>
                      <a:pt x="136" y="94"/>
                      <a:pt x="136" y="40"/>
                      <a:pt x="109" y="13"/>
                    </a:cubicBezTo>
                    <a:cubicBezTo>
                      <a:pt x="100" y="4"/>
                      <a:pt x="94" y="1"/>
                      <a:pt x="88"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a:off x="9778050" y="1620350"/>
                <a:ext cx="3400" cy="3075"/>
              </a:xfrm>
              <a:custGeom>
                <a:rect b="b" l="l" r="r" t="t"/>
                <a:pathLst>
                  <a:path extrusionOk="0" h="123" w="136">
                    <a:moveTo>
                      <a:pt x="92" y="0"/>
                    </a:moveTo>
                    <a:cubicBezTo>
                      <a:pt x="75" y="0"/>
                      <a:pt x="55" y="7"/>
                      <a:pt x="27" y="21"/>
                    </a:cubicBezTo>
                    <a:cubicBezTo>
                      <a:pt x="0" y="48"/>
                      <a:pt x="27" y="48"/>
                      <a:pt x="27" y="102"/>
                    </a:cubicBezTo>
                    <a:cubicBezTo>
                      <a:pt x="55" y="115"/>
                      <a:pt x="68" y="122"/>
                      <a:pt x="78" y="122"/>
                    </a:cubicBezTo>
                    <a:cubicBezTo>
                      <a:pt x="88" y="122"/>
                      <a:pt x="95" y="115"/>
                      <a:pt x="109" y="102"/>
                    </a:cubicBezTo>
                    <a:cubicBezTo>
                      <a:pt x="136" y="48"/>
                      <a:pt x="136" y="48"/>
                      <a:pt x="136" y="21"/>
                    </a:cubicBezTo>
                    <a:cubicBezTo>
                      <a:pt x="122" y="7"/>
                      <a:pt x="109" y="0"/>
                      <a:pt x="92"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3"/>
              <p:cNvSpPr/>
              <p:nvPr/>
            </p:nvSpPr>
            <p:spPr>
              <a:xfrm>
                <a:off x="9761100" y="1657475"/>
                <a:ext cx="2725" cy="3025"/>
              </a:xfrm>
              <a:custGeom>
                <a:rect b="b" l="l" r="r" t="t"/>
                <a:pathLst>
                  <a:path extrusionOk="0" h="121" w="109">
                    <a:moveTo>
                      <a:pt x="0" y="0"/>
                    </a:moveTo>
                    <a:lnTo>
                      <a:pt x="0" y="109"/>
                    </a:lnTo>
                    <a:cubicBezTo>
                      <a:pt x="9" y="118"/>
                      <a:pt x="15" y="121"/>
                      <a:pt x="21" y="121"/>
                    </a:cubicBezTo>
                    <a:cubicBezTo>
                      <a:pt x="33" y="121"/>
                      <a:pt x="45" y="109"/>
                      <a:pt x="82" y="109"/>
                    </a:cubicBezTo>
                    <a:cubicBezTo>
                      <a:pt x="109" y="54"/>
                      <a:pt x="109" y="54"/>
                      <a:pt x="82" y="27"/>
                    </a:cubicBezTo>
                    <a:cubicBezTo>
                      <a:pt x="82" y="27"/>
                      <a:pt x="27" y="0"/>
                      <a:pt x="0"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3"/>
              <p:cNvSpPr/>
              <p:nvPr/>
            </p:nvSpPr>
            <p:spPr>
              <a:xfrm>
                <a:off x="9780750" y="1646625"/>
                <a:ext cx="3425" cy="3075"/>
              </a:xfrm>
              <a:custGeom>
                <a:rect b="b" l="l" r="r" t="t"/>
                <a:pathLst>
                  <a:path extrusionOk="0" h="123" w="137">
                    <a:moveTo>
                      <a:pt x="109" y="0"/>
                    </a:moveTo>
                    <a:cubicBezTo>
                      <a:pt x="55" y="0"/>
                      <a:pt x="28" y="27"/>
                      <a:pt x="28" y="27"/>
                    </a:cubicBezTo>
                    <a:cubicBezTo>
                      <a:pt x="1" y="55"/>
                      <a:pt x="1" y="55"/>
                      <a:pt x="28" y="82"/>
                    </a:cubicBezTo>
                    <a:cubicBezTo>
                      <a:pt x="28" y="109"/>
                      <a:pt x="35" y="122"/>
                      <a:pt x="48" y="122"/>
                    </a:cubicBezTo>
                    <a:cubicBezTo>
                      <a:pt x="62" y="122"/>
                      <a:pt x="82" y="109"/>
                      <a:pt x="109" y="82"/>
                    </a:cubicBezTo>
                    <a:cubicBezTo>
                      <a:pt x="136" y="55"/>
                      <a:pt x="136" y="27"/>
                      <a:pt x="109"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9783475" y="1658325"/>
                <a:ext cx="3400" cy="3525"/>
              </a:xfrm>
              <a:custGeom>
                <a:rect b="b" l="l" r="r" t="t"/>
                <a:pathLst>
                  <a:path extrusionOk="0" h="141" w="136">
                    <a:moveTo>
                      <a:pt x="55" y="0"/>
                    </a:moveTo>
                    <a:cubicBezTo>
                      <a:pt x="48" y="0"/>
                      <a:pt x="41" y="7"/>
                      <a:pt x="27" y="20"/>
                    </a:cubicBezTo>
                    <a:cubicBezTo>
                      <a:pt x="0" y="75"/>
                      <a:pt x="0" y="102"/>
                      <a:pt x="27" y="129"/>
                    </a:cubicBezTo>
                    <a:cubicBezTo>
                      <a:pt x="35" y="137"/>
                      <a:pt x="41" y="140"/>
                      <a:pt x="46" y="140"/>
                    </a:cubicBezTo>
                    <a:cubicBezTo>
                      <a:pt x="57" y="140"/>
                      <a:pt x="62" y="121"/>
                      <a:pt x="82" y="102"/>
                    </a:cubicBezTo>
                    <a:cubicBezTo>
                      <a:pt x="136" y="75"/>
                      <a:pt x="136" y="75"/>
                      <a:pt x="82" y="20"/>
                    </a:cubicBezTo>
                    <a:cubicBezTo>
                      <a:pt x="68" y="7"/>
                      <a:pt x="61" y="0"/>
                      <a:pt x="5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9721075" y="1681375"/>
                <a:ext cx="3425" cy="3075"/>
              </a:xfrm>
              <a:custGeom>
                <a:rect b="b" l="l" r="r" t="t"/>
                <a:pathLst>
                  <a:path extrusionOk="0" h="123" w="137">
                    <a:moveTo>
                      <a:pt x="92" y="0"/>
                    </a:moveTo>
                    <a:cubicBezTo>
                      <a:pt x="82" y="0"/>
                      <a:pt x="69" y="7"/>
                      <a:pt x="55" y="21"/>
                    </a:cubicBezTo>
                    <a:cubicBezTo>
                      <a:pt x="1" y="48"/>
                      <a:pt x="55" y="48"/>
                      <a:pt x="55" y="102"/>
                    </a:cubicBezTo>
                    <a:cubicBezTo>
                      <a:pt x="69" y="116"/>
                      <a:pt x="75" y="122"/>
                      <a:pt x="82" y="122"/>
                    </a:cubicBezTo>
                    <a:cubicBezTo>
                      <a:pt x="89" y="122"/>
                      <a:pt x="96" y="116"/>
                      <a:pt x="109" y="102"/>
                    </a:cubicBezTo>
                    <a:cubicBezTo>
                      <a:pt x="136" y="48"/>
                      <a:pt x="109" y="48"/>
                      <a:pt x="109" y="21"/>
                    </a:cubicBezTo>
                    <a:cubicBezTo>
                      <a:pt x="109" y="7"/>
                      <a:pt x="103" y="0"/>
                      <a:pt x="92"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9736675" y="1661025"/>
                <a:ext cx="2750" cy="3075"/>
              </a:xfrm>
              <a:custGeom>
                <a:rect b="b" l="l" r="r" t="t"/>
                <a:pathLst>
                  <a:path extrusionOk="0" h="123" w="110">
                    <a:moveTo>
                      <a:pt x="58" y="1"/>
                    </a:moveTo>
                    <a:cubicBezTo>
                      <a:pt x="48" y="1"/>
                      <a:pt x="41" y="7"/>
                      <a:pt x="28" y="21"/>
                    </a:cubicBezTo>
                    <a:cubicBezTo>
                      <a:pt x="28" y="21"/>
                      <a:pt x="1" y="48"/>
                      <a:pt x="1" y="102"/>
                    </a:cubicBezTo>
                    <a:cubicBezTo>
                      <a:pt x="14" y="116"/>
                      <a:pt x="21" y="123"/>
                      <a:pt x="28" y="123"/>
                    </a:cubicBezTo>
                    <a:cubicBezTo>
                      <a:pt x="35" y="123"/>
                      <a:pt x="41" y="116"/>
                      <a:pt x="55" y="102"/>
                    </a:cubicBezTo>
                    <a:cubicBezTo>
                      <a:pt x="109" y="48"/>
                      <a:pt x="109" y="48"/>
                      <a:pt x="109" y="21"/>
                    </a:cubicBezTo>
                    <a:cubicBezTo>
                      <a:pt x="82" y="7"/>
                      <a:pt x="69" y="1"/>
                      <a:pt x="58"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a:off x="9717025" y="1635425"/>
                <a:ext cx="2725" cy="2900"/>
              </a:xfrm>
              <a:custGeom>
                <a:rect b="b" l="l" r="r" t="t"/>
                <a:pathLst>
                  <a:path extrusionOk="0" h="116" w="109">
                    <a:moveTo>
                      <a:pt x="78" y="1"/>
                    </a:moveTo>
                    <a:cubicBezTo>
                      <a:pt x="68" y="1"/>
                      <a:pt x="54" y="14"/>
                      <a:pt x="27" y="41"/>
                    </a:cubicBezTo>
                    <a:cubicBezTo>
                      <a:pt x="27" y="41"/>
                      <a:pt x="0" y="69"/>
                      <a:pt x="0" y="96"/>
                    </a:cubicBezTo>
                    <a:cubicBezTo>
                      <a:pt x="14" y="109"/>
                      <a:pt x="34" y="116"/>
                      <a:pt x="51" y="116"/>
                    </a:cubicBezTo>
                    <a:cubicBezTo>
                      <a:pt x="68" y="116"/>
                      <a:pt x="81" y="109"/>
                      <a:pt x="81" y="96"/>
                    </a:cubicBezTo>
                    <a:cubicBezTo>
                      <a:pt x="109" y="69"/>
                      <a:pt x="109" y="69"/>
                      <a:pt x="109" y="41"/>
                    </a:cubicBezTo>
                    <a:cubicBezTo>
                      <a:pt x="95" y="14"/>
                      <a:pt x="88" y="1"/>
                      <a:pt x="78"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3"/>
              <p:cNvSpPr/>
              <p:nvPr/>
            </p:nvSpPr>
            <p:spPr>
              <a:xfrm>
                <a:off x="9746175" y="1659600"/>
                <a:ext cx="3425" cy="2275"/>
              </a:xfrm>
              <a:custGeom>
                <a:rect b="b" l="l" r="r" t="t"/>
                <a:pathLst>
                  <a:path extrusionOk="0" h="91" w="137">
                    <a:moveTo>
                      <a:pt x="47" y="1"/>
                    </a:moveTo>
                    <a:cubicBezTo>
                      <a:pt x="42" y="1"/>
                      <a:pt x="36" y="7"/>
                      <a:pt x="28" y="24"/>
                    </a:cubicBezTo>
                    <a:cubicBezTo>
                      <a:pt x="0" y="51"/>
                      <a:pt x="0" y="51"/>
                      <a:pt x="28" y="78"/>
                    </a:cubicBezTo>
                    <a:cubicBezTo>
                      <a:pt x="28" y="78"/>
                      <a:pt x="40" y="90"/>
                      <a:pt x="56" y="90"/>
                    </a:cubicBezTo>
                    <a:cubicBezTo>
                      <a:pt x="64" y="90"/>
                      <a:pt x="73" y="87"/>
                      <a:pt x="82" y="78"/>
                    </a:cubicBezTo>
                    <a:cubicBezTo>
                      <a:pt x="136" y="78"/>
                      <a:pt x="82" y="78"/>
                      <a:pt x="82" y="51"/>
                    </a:cubicBezTo>
                    <a:cubicBezTo>
                      <a:pt x="63" y="32"/>
                      <a:pt x="57" y="1"/>
                      <a:pt x="47"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9738025" y="1676125"/>
                <a:ext cx="3425" cy="2900"/>
              </a:xfrm>
              <a:custGeom>
                <a:rect b="b" l="l" r="r" t="t"/>
                <a:pathLst>
                  <a:path extrusionOk="0" h="116" w="137">
                    <a:moveTo>
                      <a:pt x="93" y="0"/>
                    </a:moveTo>
                    <a:cubicBezTo>
                      <a:pt x="82" y="0"/>
                      <a:pt x="69" y="14"/>
                      <a:pt x="55" y="41"/>
                    </a:cubicBezTo>
                    <a:cubicBezTo>
                      <a:pt x="1" y="68"/>
                      <a:pt x="55" y="68"/>
                      <a:pt x="82" y="95"/>
                    </a:cubicBezTo>
                    <a:cubicBezTo>
                      <a:pt x="82" y="109"/>
                      <a:pt x="89" y="115"/>
                      <a:pt x="96" y="115"/>
                    </a:cubicBezTo>
                    <a:cubicBezTo>
                      <a:pt x="103" y="115"/>
                      <a:pt x="109" y="109"/>
                      <a:pt x="109" y="95"/>
                    </a:cubicBezTo>
                    <a:cubicBezTo>
                      <a:pt x="137" y="68"/>
                      <a:pt x="109" y="68"/>
                      <a:pt x="109" y="41"/>
                    </a:cubicBezTo>
                    <a:cubicBezTo>
                      <a:pt x="109" y="14"/>
                      <a:pt x="103" y="0"/>
                      <a:pt x="93"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9717025" y="1652050"/>
                <a:ext cx="3400" cy="3000"/>
              </a:xfrm>
              <a:custGeom>
                <a:rect b="b" l="l" r="r" t="t"/>
                <a:pathLst>
                  <a:path extrusionOk="0" h="120" w="136">
                    <a:moveTo>
                      <a:pt x="27" y="0"/>
                    </a:moveTo>
                    <a:cubicBezTo>
                      <a:pt x="0" y="54"/>
                      <a:pt x="0" y="54"/>
                      <a:pt x="27" y="82"/>
                    </a:cubicBezTo>
                    <a:cubicBezTo>
                      <a:pt x="66" y="101"/>
                      <a:pt x="77" y="120"/>
                      <a:pt x="90" y="120"/>
                    </a:cubicBezTo>
                    <a:cubicBezTo>
                      <a:pt x="95" y="120"/>
                      <a:pt x="101" y="117"/>
                      <a:pt x="109" y="109"/>
                    </a:cubicBezTo>
                    <a:cubicBezTo>
                      <a:pt x="136" y="82"/>
                      <a:pt x="136" y="82"/>
                      <a:pt x="109" y="54"/>
                    </a:cubicBezTo>
                    <a:cubicBezTo>
                      <a:pt x="109" y="54"/>
                      <a:pt x="81" y="0"/>
                      <a:pt x="27"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9742775" y="1677500"/>
                <a:ext cx="3425" cy="1975"/>
              </a:xfrm>
              <a:custGeom>
                <a:rect b="b" l="l" r="r" t="t"/>
                <a:pathLst>
                  <a:path extrusionOk="0" h="79" w="137">
                    <a:moveTo>
                      <a:pt x="62" y="1"/>
                    </a:moveTo>
                    <a:cubicBezTo>
                      <a:pt x="52" y="1"/>
                      <a:pt x="46" y="13"/>
                      <a:pt x="28" y="13"/>
                    </a:cubicBezTo>
                    <a:cubicBezTo>
                      <a:pt x="1" y="13"/>
                      <a:pt x="1" y="40"/>
                      <a:pt x="28" y="67"/>
                    </a:cubicBezTo>
                    <a:cubicBezTo>
                      <a:pt x="36" y="75"/>
                      <a:pt x="44" y="78"/>
                      <a:pt x="51" y="78"/>
                    </a:cubicBezTo>
                    <a:cubicBezTo>
                      <a:pt x="69" y="78"/>
                      <a:pt x="82" y="59"/>
                      <a:pt x="82" y="40"/>
                    </a:cubicBezTo>
                    <a:cubicBezTo>
                      <a:pt x="82" y="40"/>
                      <a:pt x="136" y="13"/>
                      <a:pt x="82" y="13"/>
                    </a:cubicBezTo>
                    <a:cubicBezTo>
                      <a:pt x="73" y="4"/>
                      <a:pt x="67" y="1"/>
                      <a:pt x="62"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9788225" y="1586750"/>
                <a:ext cx="2725" cy="3125"/>
              </a:xfrm>
              <a:custGeom>
                <a:rect b="b" l="l" r="r" t="t"/>
                <a:pathLst>
                  <a:path extrusionOk="0" h="125" w="109">
                    <a:moveTo>
                      <a:pt x="54" y="1"/>
                    </a:moveTo>
                    <a:cubicBezTo>
                      <a:pt x="47" y="1"/>
                      <a:pt x="38" y="3"/>
                      <a:pt x="27" y="8"/>
                    </a:cubicBezTo>
                    <a:cubicBezTo>
                      <a:pt x="0" y="35"/>
                      <a:pt x="0" y="35"/>
                      <a:pt x="27" y="90"/>
                    </a:cubicBezTo>
                    <a:cubicBezTo>
                      <a:pt x="71" y="90"/>
                      <a:pt x="79" y="124"/>
                      <a:pt x="95" y="124"/>
                    </a:cubicBezTo>
                    <a:cubicBezTo>
                      <a:pt x="99" y="124"/>
                      <a:pt x="103" y="122"/>
                      <a:pt x="109" y="117"/>
                    </a:cubicBezTo>
                    <a:lnTo>
                      <a:pt x="109" y="35"/>
                    </a:lnTo>
                    <a:cubicBezTo>
                      <a:pt x="87" y="35"/>
                      <a:pt x="83" y="1"/>
                      <a:pt x="54"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a:off x="9771275" y="1587975"/>
                <a:ext cx="2725" cy="2700"/>
              </a:xfrm>
              <a:custGeom>
                <a:rect b="b" l="l" r="r" t="t"/>
                <a:pathLst>
                  <a:path extrusionOk="0" h="108" w="109">
                    <a:moveTo>
                      <a:pt x="78" y="0"/>
                    </a:moveTo>
                    <a:cubicBezTo>
                      <a:pt x="68" y="0"/>
                      <a:pt x="54" y="14"/>
                      <a:pt x="27" y="41"/>
                    </a:cubicBezTo>
                    <a:cubicBezTo>
                      <a:pt x="27" y="41"/>
                      <a:pt x="0" y="68"/>
                      <a:pt x="0" y="95"/>
                    </a:cubicBezTo>
                    <a:cubicBezTo>
                      <a:pt x="9" y="104"/>
                      <a:pt x="21" y="107"/>
                      <a:pt x="33" y="107"/>
                    </a:cubicBezTo>
                    <a:cubicBezTo>
                      <a:pt x="57" y="107"/>
                      <a:pt x="81" y="95"/>
                      <a:pt x="81" y="95"/>
                    </a:cubicBezTo>
                    <a:cubicBezTo>
                      <a:pt x="109" y="68"/>
                      <a:pt x="109" y="68"/>
                      <a:pt x="109" y="41"/>
                    </a:cubicBezTo>
                    <a:cubicBezTo>
                      <a:pt x="95" y="14"/>
                      <a:pt x="88" y="0"/>
                      <a:pt x="78"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9811275" y="1594750"/>
                <a:ext cx="4100" cy="2900"/>
              </a:xfrm>
              <a:custGeom>
                <a:rect b="b" l="l" r="r" t="t"/>
                <a:pathLst>
                  <a:path extrusionOk="0" h="116" w="164">
                    <a:moveTo>
                      <a:pt x="105" y="0"/>
                    </a:moveTo>
                    <a:cubicBezTo>
                      <a:pt x="95" y="0"/>
                      <a:pt x="82" y="14"/>
                      <a:pt x="55" y="41"/>
                    </a:cubicBezTo>
                    <a:cubicBezTo>
                      <a:pt x="27" y="68"/>
                      <a:pt x="0" y="68"/>
                      <a:pt x="27" y="95"/>
                    </a:cubicBezTo>
                    <a:cubicBezTo>
                      <a:pt x="41" y="109"/>
                      <a:pt x="48" y="116"/>
                      <a:pt x="58" y="116"/>
                    </a:cubicBezTo>
                    <a:cubicBezTo>
                      <a:pt x="68" y="116"/>
                      <a:pt x="82" y="109"/>
                      <a:pt x="109" y="95"/>
                    </a:cubicBezTo>
                    <a:cubicBezTo>
                      <a:pt x="136" y="68"/>
                      <a:pt x="163" y="68"/>
                      <a:pt x="136" y="41"/>
                    </a:cubicBezTo>
                    <a:cubicBezTo>
                      <a:pt x="122" y="14"/>
                      <a:pt x="116" y="0"/>
                      <a:pt x="10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9818050" y="1589150"/>
                <a:ext cx="4100" cy="2900"/>
              </a:xfrm>
              <a:custGeom>
                <a:rect b="b" l="l" r="r" t="t"/>
                <a:pathLst>
                  <a:path extrusionOk="0" h="116" w="164">
                    <a:moveTo>
                      <a:pt x="106" y="1"/>
                    </a:moveTo>
                    <a:cubicBezTo>
                      <a:pt x="96" y="1"/>
                      <a:pt x="82" y="7"/>
                      <a:pt x="55" y="21"/>
                    </a:cubicBezTo>
                    <a:cubicBezTo>
                      <a:pt x="55" y="48"/>
                      <a:pt x="1" y="48"/>
                      <a:pt x="28" y="75"/>
                    </a:cubicBezTo>
                    <a:cubicBezTo>
                      <a:pt x="28" y="102"/>
                      <a:pt x="34" y="116"/>
                      <a:pt x="48" y="116"/>
                    </a:cubicBezTo>
                    <a:cubicBezTo>
                      <a:pt x="62" y="116"/>
                      <a:pt x="82" y="102"/>
                      <a:pt x="109" y="75"/>
                    </a:cubicBezTo>
                    <a:cubicBezTo>
                      <a:pt x="109" y="48"/>
                      <a:pt x="163" y="48"/>
                      <a:pt x="136" y="21"/>
                    </a:cubicBezTo>
                    <a:cubicBezTo>
                      <a:pt x="123" y="7"/>
                      <a:pt x="116" y="1"/>
                      <a:pt x="106"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3"/>
              <p:cNvSpPr/>
              <p:nvPr/>
            </p:nvSpPr>
            <p:spPr>
              <a:xfrm>
                <a:off x="9823475" y="1583925"/>
                <a:ext cx="4100" cy="2675"/>
              </a:xfrm>
              <a:custGeom>
                <a:rect b="b" l="l" r="r" t="t"/>
                <a:pathLst>
                  <a:path extrusionOk="0" h="107" w="164">
                    <a:moveTo>
                      <a:pt x="89" y="1"/>
                    </a:moveTo>
                    <a:cubicBezTo>
                      <a:pt x="79" y="1"/>
                      <a:pt x="73" y="13"/>
                      <a:pt x="55" y="13"/>
                    </a:cubicBezTo>
                    <a:cubicBezTo>
                      <a:pt x="1" y="13"/>
                      <a:pt x="1" y="40"/>
                      <a:pt x="55" y="94"/>
                    </a:cubicBezTo>
                    <a:cubicBezTo>
                      <a:pt x="64" y="103"/>
                      <a:pt x="70" y="106"/>
                      <a:pt x="75" y="106"/>
                    </a:cubicBezTo>
                    <a:cubicBezTo>
                      <a:pt x="85" y="106"/>
                      <a:pt x="91" y="94"/>
                      <a:pt x="109" y="94"/>
                    </a:cubicBezTo>
                    <a:cubicBezTo>
                      <a:pt x="163" y="94"/>
                      <a:pt x="163" y="67"/>
                      <a:pt x="109" y="13"/>
                    </a:cubicBezTo>
                    <a:cubicBezTo>
                      <a:pt x="100" y="4"/>
                      <a:pt x="94" y="1"/>
                      <a:pt x="89"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3"/>
              <p:cNvSpPr/>
              <p:nvPr/>
            </p:nvSpPr>
            <p:spPr>
              <a:xfrm>
                <a:off x="9784150" y="1678900"/>
                <a:ext cx="3400" cy="3275"/>
              </a:xfrm>
              <a:custGeom>
                <a:rect b="b" l="l" r="r" t="t"/>
                <a:pathLst>
                  <a:path extrusionOk="0" h="131" w="136">
                    <a:moveTo>
                      <a:pt x="45" y="1"/>
                    </a:moveTo>
                    <a:cubicBezTo>
                      <a:pt x="40" y="1"/>
                      <a:pt x="35" y="4"/>
                      <a:pt x="28" y="11"/>
                    </a:cubicBezTo>
                    <a:cubicBezTo>
                      <a:pt x="0" y="65"/>
                      <a:pt x="0" y="65"/>
                      <a:pt x="28" y="93"/>
                    </a:cubicBezTo>
                    <a:cubicBezTo>
                      <a:pt x="28" y="112"/>
                      <a:pt x="41" y="131"/>
                      <a:pt x="68" y="131"/>
                    </a:cubicBezTo>
                    <a:cubicBezTo>
                      <a:pt x="79" y="131"/>
                      <a:pt x="93" y="128"/>
                      <a:pt x="109" y="120"/>
                    </a:cubicBezTo>
                    <a:cubicBezTo>
                      <a:pt x="136" y="93"/>
                      <a:pt x="136" y="93"/>
                      <a:pt x="109" y="65"/>
                    </a:cubicBezTo>
                    <a:cubicBezTo>
                      <a:pt x="69" y="26"/>
                      <a:pt x="59" y="1"/>
                      <a:pt x="45"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9771275" y="1665100"/>
                <a:ext cx="3400" cy="3075"/>
              </a:xfrm>
              <a:custGeom>
                <a:rect b="b" l="l" r="r" t="t"/>
                <a:pathLst>
                  <a:path extrusionOk="0" h="123" w="136">
                    <a:moveTo>
                      <a:pt x="88" y="0"/>
                    </a:moveTo>
                    <a:cubicBezTo>
                      <a:pt x="75" y="0"/>
                      <a:pt x="54" y="7"/>
                      <a:pt x="27" y="21"/>
                    </a:cubicBezTo>
                    <a:cubicBezTo>
                      <a:pt x="0" y="75"/>
                      <a:pt x="27" y="75"/>
                      <a:pt x="27" y="102"/>
                    </a:cubicBezTo>
                    <a:cubicBezTo>
                      <a:pt x="54" y="116"/>
                      <a:pt x="68" y="122"/>
                      <a:pt x="78" y="122"/>
                    </a:cubicBezTo>
                    <a:cubicBezTo>
                      <a:pt x="88" y="122"/>
                      <a:pt x="95" y="116"/>
                      <a:pt x="109" y="102"/>
                    </a:cubicBezTo>
                    <a:cubicBezTo>
                      <a:pt x="136" y="75"/>
                      <a:pt x="109" y="75"/>
                      <a:pt x="109" y="21"/>
                    </a:cubicBezTo>
                    <a:cubicBezTo>
                      <a:pt x="109" y="7"/>
                      <a:pt x="102" y="0"/>
                      <a:pt x="88"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9777375" y="1667800"/>
                <a:ext cx="2725" cy="3075"/>
              </a:xfrm>
              <a:custGeom>
                <a:rect b="b" l="l" r="r" t="t"/>
                <a:pathLst>
                  <a:path extrusionOk="0" h="123" w="109">
                    <a:moveTo>
                      <a:pt x="58" y="1"/>
                    </a:moveTo>
                    <a:cubicBezTo>
                      <a:pt x="48" y="1"/>
                      <a:pt x="41" y="8"/>
                      <a:pt x="27" y="21"/>
                    </a:cubicBezTo>
                    <a:cubicBezTo>
                      <a:pt x="27" y="21"/>
                      <a:pt x="0" y="48"/>
                      <a:pt x="0" y="103"/>
                    </a:cubicBezTo>
                    <a:cubicBezTo>
                      <a:pt x="14" y="116"/>
                      <a:pt x="20" y="123"/>
                      <a:pt x="27" y="123"/>
                    </a:cubicBezTo>
                    <a:cubicBezTo>
                      <a:pt x="34" y="123"/>
                      <a:pt x="41" y="116"/>
                      <a:pt x="54" y="103"/>
                    </a:cubicBezTo>
                    <a:cubicBezTo>
                      <a:pt x="109" y="48"/>
                      <a:pt x="109" y="48"/>
                      <a:pt x="109" y="21"/>
                    </a:cubicBezTo>
                    <a:cubicBezTo>
                      <a:pt x="82" y="8"/>
                      <a:pt x="68" y="1"/>
                      <a:pt x="58"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9724475" y="1607450"/>
                <a:ext cx="3425" cy="2875"/>
              </a:xfrm>
              <a:custGeom>
                <a:rect b="b" l="l" r="r" t="t"/>
                <a:pathLst>
                  <a:path extrusionOk="0" h="115" w="137">
                    <a:moveTo>
                      <a:pt x="82" y="1"/>
                    </a:moveTo>
                    <a:cubicBezTo>
                      <a:pt x="75" y="1"/>
                      <a:pt x="68" y="8"/>
                      <a:pt x="55" y="21"/>
                    </a:cubicBezTo>
                    <a:cubicBezTo>
                      <a:pt x="55" y="21"/>
                      <a:pt x="0" y="75"/>
                      <a:pt x="55" y="103"/>
                    </a:cubicBezTo>
                    <a:cubicBezTo>
                      <a:pt x="55" y="112"/>
                      <a:pt x="58" y="115"/>
                      <a:pt x="62" y="115"/>
                    </a:cubicBezTo>
                    <a:cubicBezTo>
                      <a:pt x="70" y="115"/>
                      <a:pt x="82" y="103"/>
                      <a:pt x="82" y="103"/>
                    </a:cubicBezTo>
                    <a:cubicBezTo>
                      <a:pt x="109" y="75"/>
                      <a:pt x="136" y="75"/>
                      <a:pt x="109" y="21"/>
                    </a:cubicBezTo>
                    <a:cubicBezTo>
                      <a:pt x="95" y="8"/>
                      <a:pt x="89" y="1"/>
                      <a:pt x="82"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9712950" y="1595925"/>
                <a:ext cx="4100" cy="2500"/>
              </a:xfrm>
              <a:custGeom>
                <a:rect b="b" l="l" r="r" t="t"/>
                <a:pathLst>
                  <a:path extrusionOk="0" h="100" w="164">
                    <a:moveTo>
                      <a:pt x="105" y="1"/>
                    </a:moveTo>
                    <a:cubicBezTo>
                      <a:pt x="95" y="1"/>
                      <a:pt x="82" y="8"/>
                      <a:pt x="55" y="21"/>
                    </a:cubicBezTo>
                    <a:cubicBezTo>
                      <a:pt x="28" y="48"/>
                      <a:pt x="0" y="48"/>
                      <a:pt x="28" y="75"/>
                    </a:cubicBezTo>
                    <a:cubicBezTo>
                      <a:pt x="55" y="93"/>
                      <a:pt x="73" y="99"/>
                      <a:pt x="86" y="99"/>
                    </a:cubicBezTo>
                    <a:cubicBezTo>
                      <a:pt x="112" y="99"/>
                      <a:pt x="118" y="75"/>
                      <a:pt x="136" y="75"/>
                    </a:cubicBezTo>
                    <a:cubicBezTo>
                      <a:pt x="136" y="75"/>
                      <a:pt x="163" y="48"/>
                      <a:pt x="136" y="21"/>
                    </a:cubicBezTo>
                    <a:cubicBezTo>
                      <a:pt x="122" y="8"/>
                      <a:pt x="116" y="1"/>
                      <a:pt x="105"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p:nvPr/>
            </p:nvSpPr>
            <p:spPr>
              <a:xfrm>
                <a:off x="9737350" y="1617625"/>
                <a:ext cx="2750" cy="3075"/>
              </a:xfrm>
              <a:custGeom>
                <a:rect b="b" l="l" r="r" t="t"/>
                <a:pathLst>
                  <a:path extrusionOk="0" h="123" w="110">
                    <a:moveTo>
                      <a:pt x="79" y="1"/>
                    </a:moveTo>
                    <a:cubicBezTo>
                      <a:pt x="69" y="1"/>
                      <a:pt x="55" y="7"/>
                      <a:pt x="28" y="21"/>
                    </a:cubicBezTo>
                    <a:cubicBezTo>
                      <a:pt x="28" y="21"/>
                      <a:pt x="1" y="48"/>
                      <a:pt x="1" y="102"/>
                    </a:cubicBezTo>
                    <a:cubicBezTo>
                      <a:pt x="14" y="116"/>
                      <a:pt x="35" y="123"/>
                      <a:pt x="52" y="123"/>
                    </a:cubicBezTo>
                    <a:cubicBezTo>
                      <a:pt x="69" y="123"/>
                      <a:pt x="82" y="116"/>
                      <a:pt x="82" y="102"/>
                    </a:cubicBezTo>
                    <a:cubicBezTo>
                      <a:pt x="109" y="75"/>
                      <a:pt x="109" y="75"/>
                      <a:pt x="109" y="21"/>
                    </a:cubicBezTo>
                    <a:cubicBezTo>
                      <a:pt x="96" y="7"/>
                      <a:pt x="89" y="1"/>
                      <a:pt x="79"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3"/>
              <p:cNvSpPr/>
              <p:nvPr/>
            </p:nvSpPr>
            <p:spPr>
              <a:xfrm>
                <a:off x="9740075" y="1653800"/>
                <a:ext cx="3400" cy="3275"/>
              </a:xfrm>
              <a:custGeom>
                <a:rect b="b" l="l" r="r" t="t"/>
                <a:pathLst>
                  <a:path extrusionOk="0" h="131" w="136">
                    <a:moveTo>
                      <a:pt x="46" y="0"/>
                    </a:moveTo>
                    <a:cubicBezTo>
                      <a:pt x="41" y="0"/>
                      <a:pt x="35" y="4"/>
                      <a:pt x="27" y="12"/>
                    </a:cubicBezTo>
                    <a:cubicBezTo>
                      <a:pt x="0" y="39"/>
                      <a:pt x="0" y="39"/>
                      <a:pt x="27" y="66"/>
                    </a:cubicBezTo>
                    <a:cubicBezTo>
                      <a:pt x="47" y="106"/>
                      <a:pt x="53" y="131"/>
                      <a:pt x="75" y="131"/>
                    </a:cubicBezTo>
                    <a:cubicBezTo>
                      <a:pt x="84" y="131"/>
                      <a:pt x="94" y="127"/>
                      <a:pt x="109" y="120"/>
                    </a:cubicBezTo>
                    <a:cubicBezTo>
                      <a:pt x="136" y="66"/>
                      <a:pt x="136" y="39"/>
                      <a:pt x="109" y="39"/>
                    </a:cubicBezTo>
                    <a:cubicBezTo>
                      <a:pt x="70" y="20"/>
                      <a:pt x="59" y="0"/>
                      <a:pt x="46"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3"/>
              <p:cNvSpPr/>
              <p:nvPr/>
            </p:nvSpPr>
            <p:spPr>
              <a:xfrm>
                <a:off x="9754300" y="1665950"/>
                <a:ext cx="4100" cy="2700"/>
              </a:xfrm>
              <a:custGeom>
                <a:rect b="b" l="l" r="r" t="t"/>
                <a:pathLst>
                  <a:path extrusionOk="0" h="108" w="164">
                    <a:moveTo>
                      <a:pt x="109" y="0"/>
                    </a:moveTo>
                    <a:cubicBezTo>
                      <a:pt x="103" y="0"/>
                      <a:pt x="96" y="14"/>
                      <a:pt x="82" y="41"/>
                    </a:cubicBezTo>
                    <a:cubicBezTo>
                      <a:pt x="82" y="68"/>
                      <a:pt x="1" y="68"/>
                      <a:pt x="28" y="95"/>
                    </a:cubicBezTo>
                    <a:cubicBezTo>
                      <a:pt x="64" y="95"/>
                      <a:pt x="76" y="107"/>
                      <a:pt x="88" y="107"/>
                    </a:cubicBezTo>
                    <a:cubicBezTo>
                      <a:pt x="94" y="107"/>
                      <a:pt x="100" y="104"/>
                      <a:pt x="109" y="95"/>
                    </a:cubicBezTo>
                    <a:cubicBezTo>
                      <a:pt x="109" y="68"/>
                      <a:pt x="164" y="68"/>
                      <a:pt x="137" y="41"/>
                    </a:cubicBezTo>
                    <a:cubicBezTo>
                      <a:pt x="123" y="14"/>
                      <a:pt x="116" y="0"/>
                      <a:pt x="109"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3"/>
              <p:cNvSpPr/>
              <p:nvPr/>
            </p:nvSpPr>
            <p:spPr>
              <a:xfrm>
                <a:off x="9767200" y="1676525"/>
                <a:ext cx="3400" cy="2300"/>
              </a:xfrm>
              <a:custGeom>
                <a:rect b="b" l="l" r="r" t="t"/>
                <a:pathLst>
                  <a:path extrusionOk="0" h="92" w="136">
                    <a:moveTo>
                      <a:pt x="70" y="1"/>
                    </a:moveTo>
                    <a:cubicBezTo>
                      <a:pt x="52" y="1"/>
                      <a:pt x="45" y="25"/>
                      <a:pt x="27" y="25"/>
                    </a:cubicBezTo>
                    <a:cubicBezTo>
                      <a:pt x="0" y="52"/>
                      <a:pt x="0" y="52"/>
                      <a:pt x="27" y="79"/>
                    </a:cubicBezTo>
                    <a:cubicBezTo>
                      <a:pt x="36" y="88"/>
                      <a:pt x="42" y="91"/>
                      <a:pt x="49" y="91"/>
                    </a:cubicBezTo>
                    <a:cubicBezTo>
                      <a:pt x="61" y="91"/>
                      <a:pt x="73" y="79"/>
                      <a:pt x="109" y="79"/>
                    </a:cubicBezTo>
                    <a:cubicBezTo>
                      <a:pt x="136" y="52"/>
                      <a:pt x="136" y="52"/>
                      <a:pt x="109" y="25"/>
                    </a:cubicBezTo>
                    <a:cubicBezTo>
                      <a:pt x="91" y="7"/>
                      <a:pt x="79" y="1"/>
                      <a:pt x="70"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3"/>
              <p:cNvSpPr/>
              <p:nvPr/>
            </p:nvSpPr>
            <p:spPr>
              <a:xfrm>
                <a:off x="9715650" y="1616275"/>
                <a:ext cx="3425" cy="2900"/>
              </a:xfrm>
              <a:custGeom>
                <a:rect b="b" l="l" r="r" t="t"/>
                <a:pathLst>
                  <a:path extrusionOk="0" h="116" w="137">
                    <a:moveTo>
                      <a:pt x="55" y="0"/>
                    </a:moveTo>
                    <a:cubicBezTo>
                      <a:pt x="48" y="0"/>
                      <a:pt x="42" y="7"/>
                      <a:pt x="28" y="21"/>
                    </a:cubicBezTo>
                    <a:cubicBezTo>
                      <a:pt x="28" y="21"/>
                      <a:pt x="1" y="48"/>
                      <a:pt x="28" y="75"/>
                    </a:cubicBezTo>
                    <a:cubicBezTo>
                      <a:pt x="28" y="102"/>
                      <a:pt x="28" y="116"/>
                      <a:pt x="31" y="116"/>
                    </a:cubicBezTo>
                    <a:cubicBezTo>
                      <a:pt x="35" y="116"/>
                      <a:pt x="42" y="102"/>
                      <a:pt x="55" y="75"/>
                    </a:cubicBezTo>
                    <a:cubicBezTo>
                      <a:pt x="82" y="48"/>
                      <a:pt x="136" y="48"/>
                      <a:pt x="82" y="21"/>
                    </a:cubicBezTo>
                    <a:cubicBezTo>
                      <a:pt x="69" y="7"/>
                      <a:pt x="62" y="0"/>
                      <a:pt x="5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3"/>
              <p:cNvSpPr/>
              <p:nvPr/>
            </p:nvSpPr>
            <p:spPr>
              <a:xfrm>
                <a:off x="9757025" y="1621025"/>
                <a:ext cx="4100" cy="2875"/>
              </a:xfrm>
              <a:custGeom>
                <a:rect b="b" l="l" r="r" t="t"/>
                <a:pathLst>
                  <a:path extrusionOk="0" h="115" w="164">
                    <a:moveTo>
                      <a:pt x="106" y="0"/>
                    </a:moveTo>
                    <a:cubicBezTo>
                      <a:pt x="95" y="0"/>
                      <a:pt x="82" y="7"/>
                      <a:pt x="55" y="21"/>
                    </a:cubicBezTo>
                    <a:cubicBezTo>
                      <a:pt x="28" y="75"/>
                      <a:pt x="0" y="75"/>
                      <a:pt x="28" y="102"/>
                    </a:cubicBezTo>
                    <a:cubicBezTo>
                      <a:pt x="37" y="111"/>
                      <a:pt x="49" y="114"/>
                      <a:pt x="62" y="114"/>
                    </a:cubicBezTo>
                    <a:cubicBezTo>
                      <a:pt x="88" y="114"/>
                      <a:pt x="118" y="102"/>
                      <a:pt x="136" y="102"/>
                    </a:cubicBezTo>
                    <a:cubicBezTo>
                      <a:pt x="136" y="102"/>
                      <a:pt x="163" y="75"/>
                      <a:pt x="136" y="21"/>
                    </a:cubicBezTo>
                    <a:cubicBezTo>
                      <a:pt x="122" y="7"/>
                      <a:pt x="116" y="0"/>
                      <a:pt x="106"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3"/>
              <p:cNvSpPr/>
              <p:nvPr/>
            </p:nvSpPr>
            <p:spPr>
              <a:xfrm>
                <a:off x="9754300" y="1602925"/>
                <a:ext cx="3425" cy="2275"/>
              </a:xfrm>
              <a:custGeom>
                <a:rect b="b" l="l" r="r" t="t"/>
                <a:pathLst>
                  <a:path extrusionOk="0" h="91" w="137">
                    <a:moveTo>
                      <a:pt x="88" y="0"/>
                    </a:moveTo>
                    <a:cubicBezTo>
                      <a:pt x="76" y="0"/>
                      <a:pt x="64" y="12"/>
                      <a:pt x="28" y="12"/>
                    </a:cubicBezTo>
                    <a:cubicBezTo>
                      <a:pt x="28" y="12"/>
                      <a:pt x="1" y="39"/>
                      <a:pt x="28" y="67"/>
                    </a:cubicBezTo>
                    <a:cubicBezTo>
                      <a:pt x="46" y="85"/>
                      <a:pt x="58" y="91"/>
                      <a:pt x="67" y="91"/>
                    </a:cubicBezTo>
                    <a:cubicBezTo>
                      <a:pt x="85" y="91"/>
                      <a:pt x="91" y="67"/>
                      <a:pt x="109" y="67"/>
                    </a:cubicBezTo>
                    <a:cubicBezTo>
                      <a:pt x="137" y="39"/>
                      <a:pt x="137" y="39"/>
                      <a:pt x="109" y="12"/>
                    </a:cubicBezTo>
                    <a:cubicBezTo>
                      <a:pt x="100" y="3"/>
                      <a:pt x="94" y="0"/>
                      <a:pt x="88"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3"/>
              <p:cNvSpPr/>
              <p:nvPr/>
            </p:nvSpPr>
            <p:spPr>
              <a:xfrm>
                <a:off x="9816025" y="1668475"/>
                <a:ext cx="3400" cy="2575"/>
              </a:xfrm>
              <a:custGeom>
                <a:rect b="b" l="l" r="r" t="t"/>
                <a:pathLst>
                  <a:path extrusionOk="0" h="103" w="136">
                    <a:moveTo>
                      <a:pt x="92" y="1"/>
                    </a:moveTo>
                    <a:cubicBezTo>
                      <a:pt x="82" y="1"/>
                      <a:pt x="68" y="8"/>
                      <a:pt x="54" y="21"/>
                    </a:cubicBezTo>
                    <a:cubicBezTo>
                      <a:pt x="0" y="48"/>
                      <a:pt x="54" y="48"/>
                      <a:pt x="82" y="103"/>
                    </a:cubicBezTo>
                    <a:lnTo>
                      <a:pt x="109" y="103"/>
                    </a:lnTo>
                    <a:cubicBezTo>
                      <a:pt x="136" y="76"/>
                      <a:pt x="109" y="76"/>
                      <a:pt x="109" y="21"/>
                    </a:cubicBezTo>
                    <a:cubicBezTo>
                      <a:pt x="109" y="8"/>
                      <a:pt x="102" y="1"/>
                      <a:pt x="92"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3"/>
              <p:cNvSpPr/>
              <p:nvPr/>
            </p:nvSpPr>
            <p:spPr>
              <a:xfrm>
                <a:off x="9812625" y="1664250"/>
                <a:ext cx="3425" cy="3000"/>
              </a:xfrm>
              <a:custGeom>
                <a:rect b="b" l="l" r="r" t="t"/>
                <a:pathLst>
                  <a:path extrusionOk="0" h="120" w="137">
                    <a:moveTo>
                      <a:pt x="55" y="0"/>
                    </a:moveTo>
                    <a:cubicBezTo>
                      <a:pt x="1" y="28"/>
                      <a:pt x="1" y="28"/>
                      <a:pt x="55" y="55"/>
                    </a:cubicBezTo>
                    <a:cubicBezTo>
                      <a:pt x="75" y="94"/>
                      <a:pt x="80" y="120"/>
                      <a:pt x="92" y="120"/>
                    </a:cubicBezTo>
                    <a:cubicBezTo>
                      <a:pt x="97" y="120"/>
                      <a:pt x="102" y="116"/>
                      <a:pt x="109" y="109"/>
                    </a:cubicBezTo>
                    <a:cubicBezTo>
                      <a:pt x="136" y="55"/>
                      <a:pt x="136" y="55"/>
                      <a:pt x="109" y="28"/>
                    </a:cubicBezTo>
                    <a:cubicBezTo>
                      <a:pt x="109" y="28"/>
                      <a:pt x="82" y="0"/>
                      <a:pt x="5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3"/>
              <p:cNvSpPr/>
              <p:nvPr/>
            </p:nvSpPr>
            <p:spPr>
              <a:xfrm>
                <a:off x="9760425" y="1640000"/>
                <a:ext cx="2725" cy="2925"/>
              </a:xfrm>
              <a:custGeom>
                <a:rect b="b" l="l" r="r" t="t"/>
                <a:pathLst>
                  <a:path extrusionOk="0" h="117" w="109">
                    <a:moveTo>
                      <a:pt x="58" y="1"/>
                    </a:moveTo>
                    <a:cubicBezTo>
                      <a:pt x="48" y="1"/>
                      <a:pt x="41" y="8"/>
                      <a:pt x="27" y="21"/>
                    </a:cubicBezTo>
                    <a:cubicBezTo>
                      <a:pt x="0" y="48"/>
                      <a:pt x="0" y="48"/>
                      <a:pt x="0" y="75"/>
                    </a:cubicBezTo>
                    <a:cubicBezTo>
                      <a:pt x="14" y="103"/>
                      <a:pt x="20" y="116"/>
                      <a:pt x="27" y="116"/>
                    </a:cubicBezTo>
                    <a:cubicBezTo>
                      <a:pt x="34" y="116"/>
                      <a:pt x="41" y="103"/>
                      <a:pt x="54" y="75"/>
                    </a:cubicBezTo>
                    <a:cubicBezTo>
                      <a:pt x="109" y="48"/>
                      <a:pt x="109" y="48"/>
                      <a:pt x="109" y="21"/>
                    </a:cubicBezTo>
                    <a:cubicBezTo>
                      <a:pt x="81" y="8"/>
                      <a:pt x="68" y="1"/>
                      <a:pt x="58"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3"/>
              <p:cNvSpPr/>
              <p:nvPr/>
            </p:nvSpPr>
            <p:spPr>
              <a:xfrm>
                <a:off x="9752275" y="1624625"/>
                <a:ext cx="4775" cy="2875"/>
              </a:xfrm>
              <a:custGeom>
                <a:rect b="b" l="l" r="r" t="t"/>
                <a:pathLst>
                  <a:path extrusionOk="0" h="115" w="191">
                    <a:moveTo>
                      <a:pt x="103" y="0"/>
                    </a:moveTo>
                    <a:cubicBezTo>
                      <a:pt x="97" y="0"/>
                      <a:pt x="91" y="3"/>
                      <a:pt x="82" y="12"/>
                    </a:cubicBezTo>
                    <a:cubicBezTo>
                      <a:pt x="82" y="67"/>
                      <a:pt x="1" y="67"/>
                      <a:pt x="55" y="94"/>
                    </a:cubicBezTo>
                    <a:cubicBezTo>
                      <a:pt x="68" y="107"/>
                      <a:pt x="75" y="114"/>
                      <a:pt x="82" y="114"/>
                    </a:cubicBezTo>
                    <a:cubicBezTo>
                      <a:pt x="89" y="114"/>
                      <a:pt x="96" y="107"/>
                      <a:pt x="109" y="94"/>
                    </a:cubicBezTo>
                    <a:cubicBezTo>
                      <a:pt x="109" y="67"/>
                      <a:pt x="190" y="67"/>
                      <a:pt x="163" y="12"/>
                    </a:cubicBezTo>
                    <a:cubicBezTo>
                      <a:pt x="127" y="12"/>
                      <a:pt x="115" y="0"/>
                      <a:pt x="103"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3"/>
              <p:cNvSpPr/>
              <p:nvPr/>
            </p:nvSpPr>
            <p:spPr>
              <a:xfrm>
                <a:off x="9721075" y="1589150"/>
                <a:ext cx="4775" cy="2900"/>
              </a:xfrm>
              <a:custGeom>
                <a:rect b="b" l="l" r="r" t="t"/>
                <a:pathLst>
                  <a:path extrusionOk="0" h="116" w="191">
                    <a:moveTo>
                      <a:pt x="109" y="1"/>
                    </a:moveTo>
                    <a:cubicBezTo>
                      <a:pt x="103" y="1"/>
                      <a:pt x="96" y="7"/>
                      <a:pt x="82" y="21"/>
                    </a:cubicBezTo>
                    <a:cubicBezTo>
                      <a:pt x="82" y="48"/>
                      <a:pt x="1" y="48"/>
                      <a:pt x="55" y="75"/>
                    </a:cubicBezTo>
                    <a:cubicBezTo>
                      <a:pt x="69" y="102"/>
                      <a:pt x="75" y="116"/>
                      <a:pt x="82" y="116"/>
                    </a:cubicBezTo>
                    <a:cubicBezTo>
                      <a:pt x="89" y="116"/>
                      <a:pt x="96" y="102"/>
                      <a:pt x="109" y="75"/>
                    </a:cubicBezTo>
                    <a:cubicBezTo>
                      <a:pt x="109" y="48"/>
                      <a:pt x="191" y="48"/>
                      <a:pt x="136" y="21"/>
                    </a:cubicBezTo>
                    <a:cubicBezTo>
                      <a:pt x="123" y="7"/>
                      <a:pt x="116" y="1"/>
                      <a:pt x="109" y="1"/>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3"/>
              <p:cNvSpPr/>
              <p:nvPr/>
            </p:nvSpPr>
            <p:spPr>
              <a:xfrm>
                <a:off x="9805850" y="1680700"/>
                <a:ext cx="3400" cy="2900"/>
              </a:xfrm>
              <a:custGeom>
                <a:rect b="b" l="l" r="r" t="t"/>
                <a:pathLst>
                  <a:path extrusionOk="0" h="116" w="136">
                    <a:moveTo>
                      <a:pt x="82" y="0"/>
                    </a:moveTo>
                    <a:cubicBezTo>
                      <a:pt x="75" y="0"/>
                      <a:pt x="68" y="7"/>
                      <a:pt x="55" y="21"/>
                    </a:cubicBezTo>
                    <a:cubicBezTo>
                      <a:pt x="0" y="48"/>
                      <a:pt x="55" y="48"/>
                      <a:pt x="55" y="75"/>
                    </a:cubicBezTo>
                    <a:cubicBezTo>
                      <a:pt x="68" y="102"/>
                      <a:pt x="75" y="116"/>
                      <a:pt x="82" y="116"/>
                    </a:cubicBezTo>
                    <a:cubicBezTo>
                      <a:pt x="89" y="116"/>
                      <a:pt x="95" y="102"/>
                      <a:pt x="109" y="75"/>
                    </a:cubicBezTo>
                    <a:cubicBezTo>
                      <a:pt x="136" y="48"/>
                      <a:pt x="109" y="48"/>
                      <a:pt x="109" y="21"/>
                    </a:cubicBezTo>
                    <a:cubicBezTo>
                      <a:pt x="95" y="7"/>
                      <a:pt x="89" y="0"/>
                      <a:pt x="82"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3"/>
              <p:cNvSpPr/>
              <p:nvPr/>
            </p:nvSpPr>
            <p:spPr>
              <a:xfrm>
                <a:off x="9763800" y="1679925"/>
                <a:ext cx="2750" cy="2500"/>
              </a:xfrm>
              <a:custGeom>
                <a:rect b="b" l="l" r="r" t="t"/>
                <a:pathLst>
                  <a:path extrusionOk="0" h="100" w="110">
                    <a:moveTo>
                      <a:pt x="29" y="0"/>
                    </a:moveTo>
                    <a:cubicBezTo>
                      <a:pt x="28" y="0"/>
                      <a:pt x="28" y="6"/>
                      <a:pt x="28" y="24"/>
                    </a:cubicBezTo>
                    <a:cubicBezTo>
                      <a:pt x="1" y="52"/>
                      <a:pt x="1" y="52"/>
                      <a:pt x="28" y="79"/>
                    </a:cubicBezTo>
                    <a:cubicBezTo>
                      <a:pt x="28" y="92"/>
                      <a:pt x="28" y="99"/>
                      <a:pt x="31" y="99"/>
                    </a:cubicBezTo>
                    <a:cubicBezTo>
                      <a:pt x="35" y="99"/>
                      <a:pt x="41" y="92"/>
                      <a:pt x="55" y="79"/>
                    </a:cubicBezTo>
                    <a:cubicBezTo>
                      <a:pt x="109" y="79"/>
                      <a:pt x="109" y="52"/>
                      <a:pt x="55" y="24"/>
                    </a:cubicBezTo>
                    <a:cubicBezTo>
                      <a:pt x="37" y="24"/>
                      <a:pt x="31" y="0"/>
                      <a:pt x="29"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3"/>
              <p:cNvSpPr/>
              <p:nvPr/>
            </p:nvSpPr>
            <p:spPr>
              <a:xfrm>
                <a:off x="9746175" y="1587975"/>
                <a:ext cx="3425" cy="2825"/>
              </a:xfrm>
              <a:custGeom>
                <a:rect b="b" l="l" r="r" t="t"/>
                <a:pathLst>
                  <a:path extrusionOk="0" h="113" w="137">
                    <a:moveTo>
                      <a:pt x="55" y="0"/>
                    </a:moveTo>
                    <a:cubicBezTo>
                      <a:pt x="48" y="0"/>
                      <a:pt x="41" y="14"/>
                      <a:pt x="28" y="41"/>
                    </a:cubicBezTo>
                    <a:cubicBezTo>
                      <a:pt x="0" y="41"/>
                      <a:pt x="28" y="68"/>
                      <a:pt x="28" y="68"/>
                    </a:cubicBezTo>
                    <a:cubicBezTo>
                      <a:pt x="43" y="100"/>
                      <a:pt x="59" y="113"/>
                      <a:pt x="70" y="113"/>
                    </a:cubicBezTo>
                    <a:cubicBezTo>
                      <a:pt x="77" y="113"/>
                      <a:pt x="82" y="106"/>
                      <a:pt x="82" y="95"/>
                    </a:cubicBezTo>
                    <a:cubicBezTo>
                      <a:pt x="136" y="68"/>
                      <a:pt x="82" y="68"/>
                      <a:pt x="82" y="41"/>
                    </a:cubicBezTo>
                    <a:cubicBezTo>
                      <a:pt x="68" y="14"/>
                      <a:pt x="61" y="0"/>
                      <a:pt x="5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3"/>
              <p:cNvSpPr/>
              <p:nvPr/>
            </p:nvSpPr>
            <p:spPr>
              <a:xfrm>
                <a:off x="9780075" y="1602550"/>
                <a:ext cx="2075" cy="1675"/>
              </a:xfrm>
              <a:custGeom>
                <a:rect b="b" l="l" r="r" t="t"/>
                <a:pathLst>
                  <a:path extrusionOk="0" h="67" w="83">
                    <a:moveTo>
                      <a:pt x="28" y="0"/>
                    </a:moveTo>
                    <a:cubicBezTo>
                      <a:pt x="1" y="27"/>
                      <a:pt x="1" y="27"/>
                      <a:pt x="28" y="54"/>
                    </a:cubicBezTo>
                    <a:cubicBezTo>
                      <a:pt x="28" y="63"/>
                      <a:pt x="31" y="67"/>
                      <a:pt x="35" y="67"/>
                    </a:cubicBezTo>
                    <a:cubicBezTo>
                      <a:pt x="43" y="67"/>
                      <a:pt x="55" y="54"/>
                      <a:pt x="55" y="54"/>
                    </a:cubicBezTo>
                    <a:cubicBezTo>
                      <a:pt x="82" y="27"/>
                      <a:pt x="82" y="27"/>
                      <a:pt x="55" y="0"/>
                    </a:cubicBezTo>
                    <a:close/>
                  </a:path>
                </a:pathLst>
              </a:custGeom>
              <a:solidFill>
                <a:srgbClr val="83D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3"/>
              <p:cNvSpPr/>
              <p:nvPr/>
            </p:nvSpPr>
            <p:spPr>
              <a:xfrm>
                <a:off x="9712275" y="1572700"/>
                <a:ext cx="113950" cy="176325"/>
              </a:xfrm>
              <a:custGeom>
                <a:rect b="b" l="l" r="r" t="t"/>
                <a:pathLst>
                  <a:path extrusionOk="0" h="7053" w="4558">
                    <a:moveTo>
                      <a:pt x="163" y="1"/>
                    </a:moveTo>
                    <a:cubicBezTo>
                      <a:pt x="55" y="1"/>
                      <a:pt x="0" y="55"/>
                      <a:pt x="0" y="164"/>
                    </a:cubicBezTo>
                    <a:lnTo>
                      <a:pt x="0" y="6890"/>
                    </a:lnTo>
                    <a:cubicBezTo>
                      <a:pt x="0" y="6972"/>
                      <a:pt x="55" y="7053"/>
                      <a:pt x="163" y="7053"/>
                    </a:cubicBezTo>
                    <a:lnTo>
                      <a:pt x="4394" y="7053"/>
                    </a:lnTo>
                    <a:cubicBezTo>
                      <a:pt x="4503" y="7053"/>
                      <a:pt x="4557" y="6972"/>
                      <a:pt x="4557" y="6890"/>
                    </a:cubicBezTo>
                    <a:lnTo>
                      <a:pt x="4557" y="164"/>
                    </a:lnTo>
                    <a:cubicBezTo>
                      <a:pt x="4557" y="55"/>
                      <a:pt x="4503" y="1"/>
                      <a:pt x="4394" y="1"/>
                    </a:cubicBezTo>
                    <a:close/>
                  </a:path>
                </a:pathLst>
              </a:custGeom>
              <a:solidFill>
                <a:srgbClr val="FFA6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3"/>
              <p:cNvSpPr/>
              <p:nvPr/>
            </p:nvSpPr>
            <p:spPr>
              <a:xfrm>
                <a:off x="10104200" y="1557100"/>
                <a:ext cx="27150" cy="44975"/>
              </a:xfrm>
              <a:custGeom>
                <a:rect b="b" l="l" r="r" t="t"/>
                <a:pathLst>
                  <a:path extrusionOk="0" h="1799" w="1086">
                    <a:moveTo>
                      <a:pt x="1086" y="1"/>
                    </a:moveTo>
                    <a:lnTo>
                      <a:pt x="1086" y="1"/>
                    </a:lnTo>
                    <a:cubicBezTo>
                      <a:pt x="787" y="82"/>
                      <a:pt x="489" y="137"/>
                      <a:pt x="191" y="137"/>
                    </a:cubicBezTo>
                    <a:cubicBezTo>
                      <a:pt x="82" y="137"/>
                      <a:pt x="1" y="245"/>
                      <a:pt x="1" y="354"/>
                    </a:cubicBezTo>
                    <a:cubicBezTo>
                      <a:pt x="55" y="760"/>
                      <a:pt x="82" y="1194"/>
                      <a:pt x="55" y="1601"/>
                    </a:cubicBezTo>
                    <a:cubicBezTo>
                      <a:pt x="24" y="1728"/>
                      <a:pt x="121" y="1799"/>
                      <a:pt x="218" y="1799"/>
                    </a:cubicBezTo>
                    <a:cubicBezTo>
                      <a:pt x="288" y="1799"/>
                      <a:pt x="358" y="1762"/>
                      <a:pt x="381" y="1683"/>
                    </a:cubicBezTo>
                    <a:cubicBezTo>
                      <a:pt x="543" y="1167"/>
                      <a:pt x="787" y="625"/>
                      <a:pt x="1004" y="109"/>
                    </a:cubicBezTo>
                    <a:lnTo>
                      <a:pt x="1086" y="1"/>
                    </a:lnTo>
                    <a:close/>
                  </a:path>
                </a:pathLst>
              </a:custGeom>
              <a:solidFill>
                <a:srgbClr val="F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3"/>
              <p:cNvSpPr/>
              <p:nvPr/>
            </p:nvSpPr>
            <p:spPr>
              <a:xfrm>
                <a:off x="9687175" y="1047150"/>
                <a:ext cx="452325" cy="452125"/>
              </a:xfrm>
              <a:custGeom>
                <a:rect b="b" l="l" r="r" t="t"/>
                <a:pathLst>
                  <a:path extrusionOk="0" h="18085" w="18093">
                    <a:moveTo>
                      <a:pt x="10555" y="1"/>
                    </a:moveTo>
                    <a:cubicBezTo>
                      <a:pt x="9471" y="1"/>
                      <a:pt x="8349" y="295"/>
                      <a:pt x="7324" y="816"/>
                    </a:cubicBezTo>
                    <a:cubicBezTo>
                      <a:pt x="6239" y="1385"/>
                      <a:pt x="5561" y="2334"/>
                      <a:pt x="5127" y="3447"/>
                    </a:cubicBezTo>
                    <a:cubicBezTo>
                      <a:pt x="5073" y="3691"/>
                      <a:pt x="4964" y="3935"/>
                      <a:pt x="4802" y="4098"/>
                    </a:cubicBezTo>
                    <a:cubicBezTo>
                      <a:pt x="4563" y="4316"/>
                      <a:pt x="4324" y="4345"/>
                      <a:pt x="4053" y="4345"/>
                    </a:cubicBezTo>
                    <a:cubicBezTo>
                      <a:pt x="3955" y="4345"/>
                      <a:pt x="3852" y="4342"/>
                      <a:pt x="3744" y="4342"/>
                    </a:cubicBezTo>
                    <a:cubicBezTo>
                      <a:pt x="3445" y="4342"/>
                      <a:pt x="3120" y="4396"/>
                      <a:pt x="2849" y="4477"/>
                    </a:cubicBezTo>
                    <a:cubicBezTo>
                      <a:pt x="2767" y="4477"/>
                      <a:pt x="2659" y="4504"/>
                      <a:pt x="2523" y="4504"/>
                    </a:cubicBezTo>
                    <a:cubicBezTo>
                      <a:pt x="1818" y="4776"/>
                      <a:pt x="1167" y="5291"/>
                      <a:pt x="760" y="5915"/>
                    </a:cubicBezTo>
                    <a:cubicBezTo>
                      <a:pt x="1" y="7081"/>
                      <a:pt x="1" y="8627"/>
                      <a:pt x="760" y="9794"/>
                    </a:cubicBezTo>
                    <a:cubicBezTo>
                      <a:pt x="950" y="10146"/>
                      <a:pt x="1248" y="10472"/>
                      <a:pt x="1248" y="10878"/>
                    </a:cubicBezTo>
                    <a:cubicBezTo>
                      <a:pt x="1248" y="11231"/>
                      <a:pt x="1059" y="11502"/>
                      <a:pt x="950" y="11801"/>
                    </a:cubicBezTo>
                    <a:cubicBezTo>
                      <a:pt x="869" y="12180"/>
                      <a:pt x="787" y="12506"/>
                      <a:pt x="787" y="12886"/>
                    </a:cubicBezTo>
                    <a:cubicBezTo>
                      <a:pt x="760" y="15164"/>
                      <a:pt x="2605" y="17280"/>
                      <a:pt x="5236" y="17904"/>
                    </a:cubicBezTo>
                    <a:cubicBezTo>
                      <a:pt x="5744" y="18027"/>
                      <a:pt x="6251" y="18084"/>
                      <a:pt x="6745" y="18084"/>
                    </a:cubicBezTo>
                    <a:cubicBezTo>
                      <a:pt x="7988" y="18084"/>
                      <a:pt x="9151" y="17719"/>
                      <a:pt x="10064" y="17117"/>
                    </a:cubicBezTo>
                    <a:cubicBezTo>
                      <a:pt x="11637" y="16113"/>
                      <a:pt x="13318" y="15245"/>
                      <a:pt x="15082" y="14513"/>
                    </a:cubicBezTo>
                    <a:cubicBezTo>
                      <a:pt x="16519" y="13889"/>
                      <a:pt x="17604" y="12750"/>
                      <a:pt x="17875" y="11258"/>
                    </a:cubicBezTo>
                    <a:cubicBezTo>
                      <a:pt x="18092" y="10282"/>
                      <a:pt x="17875" y="9251"/>
                      <a:pt x="17360" y="8383"/>
                    </a:cubicBezTo>
                    <a:cubicBezTo>
                      <a:pt x="17279" y="8166"/>
                      <a:pt x="17170" y="7922"/>
                      <a:pt x="17062" y="7759"/>
                    </a:cubicBezTo>
                    <a:cubicBezTo>
                      <a:pt x="16736" y="7108"/>
                      <a:pt x="15814" y="6078"/>
                      <a:pt x="15733" y="5399"/>
                    </a:cubicBezTo>
                    <a:cubicBezTo>
                      <a:pt x="15299" y="1533"/>
                      <a:pt x="13029" y="1"/>
                      <a:pt x="10555"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3"/>
              <p:cNvSpPr/>
              <p:nvPr/>
            </p:nvSpPr>
            <p:spPr>
              <a:xfrm>
                <a:off x="9834325" y="1091925"/>
                <a:ext cx="212950" cy="324850"/>
              </a:xfrm>
              <a:custGeom>
                <a:rect b="b" l="l" r="r" t="t"/>
                <a:pathLst>
                  <a:path extrusionOk="0" h="12994" w="8518">
                    <a:moveTo>
                      <a:pt x="4964" y="1"/>
                    </a:moveTo>
                    <a:cubicBezTo>
                      <a:pt x="5018" y="1222"/>
                      <a:pt x="4557" y="3093"/>
                      <a:pt x="1682" y="3961"/>
                    </a:cubicBezTo>
                    <a:lnTo>
                      <a:pt x="1465" y="3744"/>
                    </a:lnTo>
                    <a:lnTo>
                      <a:pt x="923" y="3744"/>
                    </a:lnTo>
                    <a:cubicBezTo>
                      <a:pt x="380" y="3744"/>
                      <a:pt x="1" y="4314"/>
                      <a:pt x="1" y="4992"/>
                    </a:cubicBezTo>
                    <a:cubicBezTo>
                      <a:pt x="28" y="5670"/>
                      <a:pt x="462" y="6212"/>
                      <a:pt x="1004" y="6212"/>
                    </a:cubicBezTo>
                    <a:lnTo>
                      <a:pt x="1791" y="6185"/>
                    </a:lnTo>
                    <a:lnTo>
                      <a:pt x="1791" y="6375"/>
                    </a:lnTo>
                    <a:cubicBezTo>
                      <a:pt x="1791" y="6484"/>
                      <a:pt x="1791" y="6538"/>
                      <a:pt x="1818" y="6646"/>
                    </a:cubicBezTo>
                    <a:lnTo>
                      <a:pt x="1818" y="6755"/>
                    </a:lnTo>
                    <a:cubicBezTo>
                      <a:pt x="1845" y="7324"/>
                      <a:pt x="2035" y="7867"/>
                      <a:pt x="2333" y="8355"/>
                    </a:cubicBezTo>
                    <a:lnTo>
                      <a:pt x="2333" y="10796"/>
                    </a:lnTo>
                    <a:cubicBezTo>
                      <a:pt x="2333" y="11963"/>
                      <a:pt x="3310" y="12993"/>
                      <a:pt x="4530" y="12993"/>
                    </a:cubicBezTo>
                    <a:cubicBezTo>
                      <a:pt x="5724" y="12993"/>
                      <a:pt x="6727" y="11990"/>
                      <a:pt x="6727" y="10796"/>
                    </a:cubicBezTo>
                    <a:lnTo>
                      <a:pt x="6727" y="9494"/>
                    </a:lnTo>
                    <a:cubicBezTo>
                      <a:pt x="7812" y="8925"/>
                      <a:pt x="8517" y="7731"/>
                      <a:pt x="8463" y="6402"/>
                    </a:cubicBezTo>
                    <a:lnTo>
                      <a:pt x="8246" y="2822"/>
                    </a:lnTo>
                    <a:cubicBezTo>
                      <a:pt x="7487" y="2307"/>
                      <a:pt x="6456" y="2144"/>
                      <a:pt x="5914" y="1601"/>
                    </a:cubicBezTo>
                    <a:cubicBezTo>
                      <a:pt x="5425" y="1086"/>
                      <a:pt x="5154" y="489"/>
                      <a:pt x="4964" y="1"/>
                    </a:cubicBezTo>
                    <a:close/>
                  </a:path>
                </a:pathLst>
              </a:custGeom>
              <a:solidFill>
                <a:srgbClr val="FFA6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3"/>
              <p:cNvSpPr/>
              <p:nvPr/>
            </p:nvSpPr>
            <p:spPr>
              <a:xfrm>
                <a:off x="9917050" y="1287050"/>
                <a:ext cx="83425" cy="78375"/>
              </a:xfrm>
              <a:custGeom>
                <a:rect b="b" l="l" r="r" t="t"/>
                <a:pathLst>
                  <a:path extrusionOk="0" h="3135" w="3337">
                    <a:moveTo>
                      <a:pt x="1640" y="1"/>
                    </a:moveTo>
                    <a:cubicBezTo>
                      <a:pt x="1591" y="1"/>
                      <a:pt x="1542" y="3"/>
                      <a:pt x="1492" y="8"/>
                    </a:cubicBezTo>
                    <a:cubicBezTo>
                      <a:pt x="652" y="89"/>
                      <a:pt x="1" y="876"/>
                      <a:pt x="109" y="1716"/>
                    </a:cubicBezTo>
                    <a:cubicBezTo>
                      <a:pt x="211" y="2533"/>
                      <a:pt x="890" y="3134"/>
                      <a:pt x="1693" y="3134"/>
                    </a:cubicBezTo>
                    <a:cubicBezTo>
                      <a:pt x="1743" y="3134"/>
                      <a:pt x="1794" y="3132"/>
                      <a:pt x="1845" y="3127"/>
                    </a:cubicBezTo>
                    <a:cubicBezTo>
                      <a:pt x="2686" y="3018"/>
                      <a:pt x="3337" y="2232"/>
                      <a:pt x="3228" y="1391"/>
                    </a:cubicBezTo>
                    <a:cubicBezTo>
                      <a:pt x="3126" y="600"/>
                      <a:pt x="2424" y="1"/>
                      <a:pt x="1640" y="1"/>
                    </a:cubicBezTo>
                    <a:close/>
                  </a:path>
                </a:pathLst>
              </a:custGeom>
              <a:solidFill>
                <a:srgbClr val="F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3"/>
              <p:cNvSpPr/>
              <p:nvPr/>
            </p:nvSpPr>
            <p:spPr>
              <a:xfrm>
                <a:off x="9851950" y="1204850"/>
                <a:ext cx="14950" cy="22050"/>
              </a:xfrm>
              <a:custGeom>
                <a:rect b="b" l="l" r="r" t="t"/>
                <a:pathLst>
                  <a:path extrusionOk="0" h="882" w="598">
                    <a:moveTo>
                      <a:pt x="82" y="0"/>
                    </a:moveTo>
                    <a:cubicBezTo>
                      <a:pt x="62" y="0"/>
                      <a:pt x="41" y="14"/>
                      <a:pt x="28" y="41"/>
                    </a:cubicBezTo>
                    <a:cubicBezTo>
                      <a:pt x="1" y="68"/>
                      <a:pt x="1" y="95"/>
                      <a:pt x="28" y="122"/>
                    </a:cubicBezTo>
                    <a:lnTo>
                      <a:pt x="408" y="529"/>
                    </a:lnTo>
                    <a:lnTo>
                      <a:pt x="164" y="746"/>
                    </a:lnTo>
                    <a:cubicBezTo>
                      <a:pt x="136" y="773"/>
                      <a:pt x="136" y="800"/>
                      <a:pt x="164" y="855"/>
                    </a:cubicBezTo>
                    <a:cubicBezTo>
                      <a:pt x="191" y="882"/>
                      <a:pt x="191" y="882"/>
                      <a:pt x="245" y="882"/>
                    </a:cubicBezTo>
                    <a:lnTo>
                      <a:pt x="272" y="882"/>
                    </a:lnTo>
                    <a:lnTo>
                      <a:pt x="598" y="583"/>
                    </a:lnTo>
                    <a:lnTo>
                      <a:pt x="136" y="41"/>
                    </a:lnTo>
                    <a:cubicBezTo>
                      <a:pt x="123" y="14"/>
                      <a:pt x="102" y="0"/>
                      <a:pt x="82" y="0"/>
                    </a:cubicBezTo>
                    <a:close/>
                  </a:path>
                </a:pathLst>
              </a:custGeom>
              <a:solidFill>
                <a:srgbClr val="F97F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3"/>
              <p:cNvSpPr/>
              <p:nvPr/>
            </p:nvSpPr>
            <p:spPr>
              <a:xfrm>
                <a:off x="9949600" y="1205875"/>
                <a:ext cx="16975" cy="5425"/>
              </a:xfrm>
              <a:custGeom>
                <a:rect b="b" l="l" r="r" t="t"/>
                <a:pathLst>
                  <a:path extrusionOk="0" h="217" w="679">
                    <a:moveTo>
                      <a:pt x="347" y="0"/>
                    </a:moveTo>
                    <a:cubicBezTo>
                      <a:pt x="163" y="0"/>
                      <a:pt x="28" y="81"/>
                      <a:pt x="28" y="81"/>
                    </a:cubicBezTo>
                    <a:cubicBezTo>
                      <a:pt x="28" y="135"/>
                      <a:pt x="1" y="163"/>
                      <a:pt x="28" y="190"/>
                    </a:cubicBezTo>
                    <a:cubicBezTo>
                      <a:pt x="55" y="217"/>
                      <a:pt x="55" y="217"/>
                      <a:pt x="82" y="217"/>
                    </a:cubicBezTo>
                    <a:cubicBezTo>
                      <a:pt x="82" y="217"/>
                      <a:pt x="136" y="217"/>
                      <a:pt x="82" y="190"/>
                    </a:cubicBezTo>
                    <a:cubicBezTo>
                      <a:pt x="82" y="190"/>
                      <a:pt x="166" y="129"/>
                      <a:pt x="303" y="129"/>
                    </a:cubicBezTo>
                    <a:cubicBezTo>
                      <a:pt x="371" y="129"/>
                      <a:pt x="453" y="144"/>
                      <a:pt x="543" y="190"/>
                    </a:cubicBezTo>
                    <a:cubicBezTo>
                      <a:pt x="551" y="198"/>
                      <a:pt x="559" y="201"/>
                      <a:pt x="567" y="201"/>
                    </a:cubicBezTo>
                    <a:cubicBezTo>
                      <a:pt x="586" y="201"/>
                      <a:pt x="605" y="182"/>
                      <a:pt x="624" y="163"/>
                    </a:cubicBezTo>
                    <a:cubicBezTo>
                      <a:pt x="679" y="135"/>
                      <a:pt x="624" y="81"/>
                      <a:pt x="597" y="54"/>
                    </a:cubicBezTo>
                    <a:cubicBezTo>
                      <a:pt x="510" y="14"/>
                      <a:pt x="424" y="0"/>
                      <a:pt x="347" y="0"/>
                    </a:cubicBezTo>
                    <a:close/>
                  </a:path>
                </a:pathLst>
              </a:custGeom>
              <a:solidFill>
                <a:srgbClr val="F97F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3"/>
              <p:cNvSpPr/>
              <p:nvPr/>
            </p:nvSpPr>
            <p:spPr>
              <a:xfrm>
                <a:off x="9936050" y="1179400"/>
                <a:ext cx="31875" cy="15775"/>
              </a:xfrm>
              <a:custGeom>
                <a:rect b="b" l="l" r="r" t="t"/>
                <a:pathLst>
                  <a:path extrusionOk="0" h="631" w="1275">
                    <a:moveTo>
                      <a:pt x="1139" y="1"/>
                    </a:moveTo>
                    <a:cubicBezTo>
                      <a:pt x="1031" y="1"/>
                      <a:pt x="977" y="28"/>
                      <a:pt x="868" y="28"/>
                    </a:cubicBezTo>
                    <a:cubicBezTo>
                      <a:pt x="760" y="55"/>
                      <a:pt x="678" y="82"/>
                      <a:pt x="597" y="82"/>
                    </a:cubicBezTo>
                    <a:cubicBezTo>
                      <a:pt x="488" y="137"/>
                      <a:pt x="434" y="137"/>
                      <a:pt x="326" y="164"/>
                    </a:cubicBezTo>
                    <a:cubicBezTo>
                      <a:pt x="217" y="191"/>
                      <a:pt x="136" y="191"/>
                      <a:pt x="54" y="272"/>
                    </a:cubicBezTo>
                    <a:cubicBezTo>
                      <a:pt x="0" y="299"/>
                      <a:pt x="0" y="408"/>
                      <a:pt x="82" y="489"/>
                    </a:cubicBezTo>
                    <a:cubicBezTo>
                      <a:pt x="159" y="567"/>
                      <a:pt x="307" y="631"/>
                      <a:pt x="494" y="631"/>
                    </a:cubicBezTo>
                    <a:cubicBezTo>
                      <a:pt x="568" y="631"/>
                      <a:pt x="648" y="621"/>
                      <a:pt x="732" y="598"/>
                    </a:cubicBezTo>
                    <a:cubicBezTo>
                      <a:pt x="1004" y="543"/>
                      <a:pt x="1221" y="354"/>
                      <a:pt x="1248" y="245"/>
                    </a:cubicBezTo>
                    <a:cubicBezTo>
                      <a:pt x="1275" y="55"/>
                      <a:pt x="1221" y="1"/>
                      <a:pt x="1139" y="1"/>
                    </a:cubicBezTo>
                    <a:close/>
                  </a:path>
                </a:pathLst>
              </a:custGeom>
              <a:solidFill>
                <a:srgbClr val="141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3"/>
              <p:cNvSpPr/>
              <p:nvPr/>
            </p:nvSpPr>
            <p:spPr>
              <a:xfrm>
                <a:off x="10003850" y="1169925"/>
                <a:ext cx="33925" cy="12900"/>
              </a:xfrm>
              <a:custGeom>
                <a:rect b="b" l="l" r="r" t="t"/>
                <a:pathLst>
                  <a:path extrusionOk="0" h="516" w="1357">
                    <a:moveTo>
                      <a:pt x="706" y="0"/>
                    </a:moveTo>
                    <a:cubicBezTo>
                      <a:pt x="407" y="0"/>
                      <a:pt x="190" y="136"/>
                      <a:pt x="82" y="244"/>
                    </a:cubicBezTo>
                    <a:cubicBezTo>
                      <a:pt x="1" y="353"/>
                      <a:pt x="28" y="434"/>
                      <a:pt x="82" y="488"/>
                    </a:cubicBezTo>
                    <a:cubicBezTo>
                      <a:pt x="163" y="516"/>
                      <a:pt x="272" y="516"/>
                      <a:pt x="353" y="516"/>
                    </a:cubicBezTo>
                    <a:lnTo>
                      <a:pt x="977" y="516"/>
                    </a:lnTo>
                    <a:cubicBezTo>
                      <a:pt x="1085" y="516"/>
                      <a:pt x="1167" y="516"/>
                      <a:pt x="1248" y="488"/>
                    </a:cubicBezTo>
                    <a:cubicBezTo>
                      <a:pt x="1302" y="434"/>
                      <a:pt x="1357" y="380"/>
                      <a:pt x="1275" y="244"/>
                    </a:cubicBezTo>
                    <a:cubicBezTo>
                      <a:pt x="1221" y="136"/>
                      <a:pt x="1004" y="0"/>
                      <a:pt x="706" y="0"/>
                    </a:cubicBezTo>
                    <a:close/>
                  </a:path>
                </a:pathLst>
              </a:custGeom>
              <a:solidFill>
                <a:srgbClr val="141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3"/>
              <p:cNvSpPr/>
              <p:nvPr/>
            </p:nvSpPr>
            <p:spPr>
              <a:xfrm>
                <a:off x="9950950" y="1196375"/>
                <a:ext cx="14275" cy="12375"/>
              </a:xfrm>
              <a:custGeom>
                <a:rect b="b" l="l" r="r" t="t"/>
                <a:pathLst>
                  <a:path extrusionOk="0" h="495" w="571">
                    <a:moveTo>
                      <a:pt x="291" y="1"/>
                    </a:moveTo>
                    <a:cubicBezTo>
                      <a:pt x="249" y="1"/>
                      <a:pt x="207" y="10"/>
                      <a:pt x="164" y="27"/>
                    </a:cubicBezTo>
                    <a:cubicBezTo>
                      <a:pt x="82" y="109"/>
                      <a:pt x="1" y="271"/>
                      <a:pt x="82" y="380"/>
                    </a:cubicBezTo>
                    <a:cubicBezTo>
                      <a:pt x="121" y="437"/>
                      <a:pt x="213" y="495"/>
                      <a:pt x="303" y="495"/>
                    </a:cubicBezTo>
                    <a:cubicBezTo>
                      <a:pt x="340" y="495"/>
                      <a:pt x="376" y="485"/>
                      <a:pt x="408" y="461"/>
                    </a:cubicBezTo>
                    <a:cubicBezTo>
                      <a:pt x="516" y="407"/>
                      <a:pt x="570" y="244"/>
                      <a:pt x="516" y="136"/>
                    </a:cubicBezTo>
                    <a:cubicBezTo>
                      <a:pt x="461" y="43"/>
                      <a:pt x="380" y="1"/>
                      <a:pt x="291" y="1"/>
                    </a:cubicBezTo>
                    <a:close/>
                  </a:path>
                </a:pathLst>
              </a:custGeom>
              <a:solidFill>
                <a:srgbClr val="141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3"/>
              <p:cNvSpPr/>
              <p:nvPr/>
            </p:nvSpPr>
            <p:spPr>
              <a:xfrm>
                <a:off x="10012675" y="1193800"/>
                <a:ext cx="14925" cy="12625"/>
              </a:xfrm>
              <a:custGeom>
                <a:rect b="b" l="l" r="r" t="t"/>
                <a:pathLst>
                  <a:path extrusionOk="0" h="505" w="597">
                    <a:moveTo>
                      <a:pt x="297" y="0"/>
                    </a:moveTo>
                    <a:cubicBezTo>
                      <a:pt x="263" y="0"/>
                      <a:pt x="226" y="7"/>
                      <a:pt x="190" y="22"/>
                    </a:cubicBezTo>
                    <a:cubicBezTo>
                      <a:pt x="82" y="103"/>
                      <a:pt x="0" y="266"/>
                      <a:pt x="82" y="374"/>
                    </a:cubicBezTo>
                    <a:cubicBezTo>
                      <a:pt x="121" y="454"/>
                      <a:pt x="234" y="504"/>
                      <a:pt x="323" y="504"/>
                    </a:cubicBezTo>
                    <a:cubicBezTo>
                      <a:pt x="356" y="504"/>
                      <a:pt x="385" y="497"/>
                      <a:pt x="407" y="483"/>
                    </a:cubicBezTo>
                    <a:cubicBezTo>
                      <a:pt x="515" y="401"/>
                      <a:pt x="597" y="239"/>
                      <a:pt x="515" y="130"/>
                    </a:cubicBezTo>
                    <a:cubicBezTo>
                      <a:pt x="476" y="51"/>
                      <a:pt x="392" y="0"/>
                      <a:pt x="297" y="0"/>
                    </a:cubicBezTo>
                    <a:close/>
                  </a:path>
                </a:pathLst>
              </a:custGeom>
              <a:solidFill>
                <a:srgbClr val="141C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3"/>
              <p:cNvSpPr/>
              <p:nvPr/>
            </p:nvSpPr>
            <p:spPr>
              <a:xfrm>
                <a:off x="10011300" y="1204500"/>
                <a:ext cx="16975" cy="5450"/>
              </a:xfrm>
              <a:custGeom>
                <a:rect b="b" l="l" r="r" t="t"/>
                <a:pathLst>
                  <a:path extrusionOk="0" h="218" w="679">
                    <a:moveTo>
                      <a:pt x="348" y="1"/>
                    </a:moveTo>
                    <a:cubicBezTo>
                      <a:pt x="163" y="1"/>
                      <a:pt x="28" y="82"/>
                      <a:pt x="28" y="82"/>
                    </a:cubicBezTo>
                    <a:cubicBezTo>
                      <a:pt x="28" y="109"/>
                      <a:pt x="1" y="136"/>
                      <a:pt x="28" y="190"/>
                    </a:cubicBezTo>
                    <a:cubicBezTo>
                      <a:pt x="55" y="218"/>
                      <a:pt x="55" y="218"/>
                      <a:pt x="109" y="218"/>
                    </a:cubicBezTo>
                    <a:cubicBezTo>
                      <a:pt x="109" y="218"/>
                      <a:pt x="127" y="183"/>
                      <a:pt x="120" y="183"/>
                    </a:cubicBezTo>
                    <a:lnTo>
                      <a:pt x="120" y="183"/>
                    </a:lnTo>
                    <a:cubicBezTo>
                      <a:pt x="144" y="167"/>
                      <a:pt x="210" y="130"/>
                      <a:pt x="310" y="130"/>
                    </a:cubicBezTo>
                    <a:cubicBezTo>
                      <a:pt x="375" y="130"/>
                      <a:pt x="453" y="145"/>
                      <a:pt x="543" y="190"/>
                    </a:cubicBezTo>
                    <a:cubicBezTo>
                      <a:pt x="551" y="198"/>
                      <a:pt x="558" y="201"/>
                      <a:pt x="566" y="201"/>
                    </a:cubicBezTo>
                    <a:cubicBezTo>
                      <a:pt x="587" y="201"/>
                      <a:pt x="612" y="176"/>
                      <a:pt x="652" y="136"/>
                    </a:cubicBezTo>
                    <a:cubicBezTo>
                      <a:pt x="679" y="109"/>
                      <a:pt x="652" y="82"/>
                      <a:pt x="598" y="55"/>
                    </a:cubicBezTo>
                    <a:cubicBezTo>
                      <a:pt x="510" y="15"/>
                      <a:pt x="424" y="1"/>
                      <a:pt x="348" y="1"/>
                    </a:cubicBezTo>
                    <a:close/>
                  </a:path>
                </a:pathLst>
              </a:custGeom>
              <a:solidFill>
                <a:srgbClr val="F97F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3"/>
              <p:cNvSpPr/>
              <p:nvPr/>
            </p:nvSpPr>
            <p:spPr>
              <a:xfrm>
                <a:off x="9988925" y="1177375"/>
                <a:ext cx="13600" cy="52250"/>
              </a:xfrm>
              <a:custGeom>
                <a:rect b="b" l="l" r="r" t="t"/>
                <a:pathLst>
                  <a:path extrusionOk="0" h="2090" w="544">
                    <a:moveTo>
                      <a:pt x="82" y="1"/>
                    </a:moveTo>
                    <a:cubicBezTo>
                      <a:pt x="55" y="55"/>
                      <a:pt x="1" y="82"/>
                      <a:pt x="1" y="109"/>
                    </a:cubicBezTo>
                    <a:lnTo>
                      <a:pt x="353" y="1899"/>
                    </a:lnTo>
                    <a:lnTo>
                      <a:pt x="353" y="1981"/>
                    </a:lnTo>
                    <a:cubicBezTo>
                      <a:pt x="353" y="2008"/>
                      <a:pt x="353" y="2035"/>
                      <a:pt x="408" y="2089"/>
                    </a:cubicBezTo>
                    <a:cubicBezTo>
                      <a:pt x="462" y="2089"/>
                      <a:pt x="489" y="2035"/>
                      <a:pt x="516" y="2008"/>
                    </a:cubicBezTo>
                    <a:cubicBezTo>
                      <a:pt x="516" y="1954"/>
                      <a:pt x="543" y="1899"/>
                      <a:pt x="516" y="1845"/>
                    </a:cubicBezTo>
                    <a:lnTo>
                      <a:pt x="191" y="82"/>
                    </a:lnTo>
                    <a:cubicBezTo>
                      <a:pt x="136" y="55"/>
                      <a:pt x="109" y="1"/>
                      <a:pt x="82" y="1"/>
                    </a:cubicBezTo>
                    <a:close/>
                  </a:path>
                </a:pathLst>
              </a:custGeom>
              <a:solidFill>
                <a:srgbClr val="F97F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3"/>
              <p:cNvSpPr/>
              <p:nvPr/>
            </p:nvSpPr>
            <p:spPr>
              <a:xfrm>
                <a:off x="9875700" y="1212150"/>
                <a:ext cx="175650" cy="122575"/>
              </a:xfrm>
              <a:custGeom>
                <a:rect b="b" l="l" r="r" t="t"/>
                <a:pathLst>
                  <a:path extrusionOk="0" h="4903" w="7026">
                    <a:moveTo>
                      <a:pt x="4569" y="1"/>
                    </a:moveTo>
                    <a:cubicBezTo>
                      <a:pt x="4245" y="1"/>
                      <a:pt x="3920" y="76"/>
                      <a:pt x="3662" y="237"/>
                    </a:cubicBezTo>
                    <a:cubicBezTo>
                      <a:pt x="2979" y="637"/>
                      <a:pt x="1969" y="731"/>
                      <a:pt x="934" y="731"/>
                    </a:cubicBezTo>
                    <a:cubicBezTo>
                      <a:pt x="776" y="731"/>
                      <a:pt x="619" y="729"/>
                      <a:pt x="461" y="725"/>
                    </a:cubicBezTo>
                    <a:cubicBezTo>
                      <a:pt x="326" y="725"/>
                      <a:pt x="190" y="834"/>
                      <a:pt x="163" y="969"/>
                    </a:cubicBezTo>
                    <a:cubicBezTo>
                      <a:pt x="54" y="1973"/>
                      <a:pt x="0" y="4902"/>
                      <a:pt x="3635" y="4902"/>
                    </a:cubicBezTo>
                    <a:cubicBezTo>
                      <a:pt x="4801" y="4902"/>
                      <a:pt x="5967" y="4495"/>
                      <a:pt x="6537" y="3356"/>
                    </a:cubicBezTo>
                    <a:cubicBezTo>
                      <a:pt x="6754" y="3004"/>
                      <a:pt x="6835" y="2543"/>
                      <a:pt x="6890" y="2136"/>
                    </a:cubicBezTo>
                    <a:cubicBezTo>
                      <a:pt x="6917" y="1864"/>
                      <a:pt x="7025" y="1241"/>
                      <a:pt x="6808" y="1051"/>
                    </a:cubicBezTo>
                    <a:lnTo>
                      <a:pt x="6754" y="996"/>
                    </a:lnTo>
                    <a:cubicBezTo>
                      <a:pt x="6645" y="915"/>
                      <a:pt x="6537" y="915"/>
                      <a:pt x="6428" y="888"/>
                    </a:cubicBezTo>
                    <a:cubicBezTo>
                      <a:pt x="5967" y="725"/>
                      <a:pt x="5723" y="237"/>
                      <a:pt x="5208" y="101"/>
                    </a:cubicBezTo>
                    <a:cubicBezTo>
                      <a:pt x="5010" y="35"/>
                      <a:pt x="4790" y="1"/>
                      <a:pt x="45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3"/>
              <p:cNvSpPr/>
              <p:nvPr/>
            </p:nvSpPr>
            <p:spPr>
              <a:xfrm>
                <a:off x="9968600" y="1219150"/>
                <a:ext cx="49525" cy="14525"/>
              </a:xfrm>
              <a:custGeom>
                <a:rect b="b" l="l" r="r" t="t"/>
                <a:pathLst>
                  <a:path extrusionOk="0" h="581" w="1981">
                    <a:moveTo>
                      <a:pt x="998" y="1"/>
                    </a:moveTo>
                    <a:cubicBezTo>
                      <a:pt x="525" y="1"/>
                      <a:pt x="49" y="339"/>
                      <a:pt x="0" y="364"/>
                    </a:cubicBezTo>
                    <a:lnTo>
                      <a:pt x="0" y="445"/>
                    </a:lnTo>
                    <a:lnTo>
                      <a:pt x="81" y="445"/>
                    </a:lnTo>
                    <a:cubicBezTo>
                      <a:pt x="81" y="445"/>
                      <a:pt x="586" y="61"/>
                      <a:pt x="1052" y="61"/>
                    </a:cubicBezTo>
                    <a:cubicBezTo>
                      <a:pt x="1082" y="61"/>
                      <a:pt x="1111" y="62"/>
                      <a:pt x="1139" y="66"/>
                    </a:cubicBezTo>
                    <a:cubicBezTo>
                      <a:pt x="1600" y="147"/>
                      <a:pt x="1872" y="554"/>
                      <a:pt x="1899" y="581"/>
                    </a:cubicBezTo>
                    <a:cubicBezTo>
                      <a:pt x="1980" y="581"/>
                      <a:pt x="1980" y="554"/>
                      <a:pt x="1953" y="499"/>
                    </a:cubicBezTo>
                    <a:cubicBezTo>
                      <a:pt x="1899" y="499"/>
                      <a:pt x="1628" y="66"/>
                      <a:pt x="1139" y="11"/>
                    </a:cubicBezTo>
                    <a:cubicBezTo>
                      <a:pt x="1093" y="4"/>
                      <a:pt x="1045" y="1"/>
                      <a:pt x="998" y="1"/>
                    </a:cubicBezTo>
                    <a:close/>
                  </a:path>
                </a:pathLst>
              </a:custGeom>
              <a:solidFill>
                <a:srgbClr val="B3C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3"/>
              <p:cNvSpPr/>
              <p:nvPr/>
            </p:nvSpPr>
            <p:spPr>
              <a:xfrm>
                <a:off x="9997075" y="1220100"/>
                <a:ext cx="1375" cy="30525"/>
              </a:xfrm>
              <a:custGeom>
                <a:rect b="b" l="l" r="r" t="t"/>
                <a:pathLst>
                  <a:path extrusionOk="0" h="1221" w="55">
                    <a:moveTo>
                      <a:pt x="27" y="0"/>
                    </a:moveTo>
                    <a:cubicBezTo>
                      <a:pt x="0" y="0"/>
                      <a:pt x="0" y="0"/>
                      <a:pt x="0" y="28"/>
                    </a:cubicBezTo>
                    <a:lnTo>
                      <a:pt x="0" y="1194"/>
                    </a:lnTo>
                    <a:cubicBezTo>
                      <a:pt x="0" y="1221"/>
                      <a:pt x="0" y="1221"/>
                      <a:pt x="27" y="1221"/>
                    </a:cubicBezTo>
                    <a:cubicBezTo>
                      <a:pt x="55" y="1221"/>
                      <a:pt x="55" y="1221"/>
                      <a:pt x="55" y="1194"/>
                    </a:cubicBezTo>
                    <a:lnTo>
                      <a:pt x="55" y="28"/>
                    </a:lnTo>
                    <a:cubicBezTo>
                      <a:pt x="55" y="0"/>
                      <a:pt x="55" y="0"/>
                      <a:pt x="27" y="0"/>
                    </a:cubicBezTo>
                    <a:close/>
                  </a:path>
                </a:pathLst>
              </a:custGeom>
              <a:solidFill>
                <a:srgbClr val="B3C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3"/>
              <p:cNvSpPr/>
              <p:nvPr/>
            </p:nvSpPr>
            <p:spPr>
              <a:xfrm>
                <a:off x="9966550" y="1266875"/>
                <a:ext cx="48850" cy="4100"/>
              </a:xfrm>
              <a:custGeom>
                <a:rect b="b" l="l" r="r" t="t"/>
                <a:pathLst>
                  <a:path extrusionOk="0" h="164" w="1954">
                    <a:moveTo>
                      <a:pt x="1927" y="1"/>
                    </a:moveTo>
                    <a:lnTo>
                      <a:pt x="28" y="82"/>
                    </a:lnTo>
                    <a:cubicBezTo>
                      <a:pt x="1" y="82"/>
                      <a:pt x="1" y="82"/>
                      <a:pt x="1" y="137"/>
                    </a:cubicBezTo>
                    <a:cubicBezTo>
                      <a:pt x="1" y="164"/>
                      <a:pt x="1" y="164"/>
                      <a:pt x="28" y="164"/>
                    </a:cubicBezTo>
                    <a:lnTo>
                      <a:pt x="1927" y="55"/>
                    </a:lnTo>
                    <a:cubicBezTo>
                      <a:pt x="1954" y="55"/>
                      <a:pt x="1954" y="55"/>
                      <a:pt x="1954" y="28"/>
                    </a:cubicBezTo>
                    <a:cubicBezTo>
                      <a:pt x="1954" y="1"/>
                      <a:pt x="1954" y="1"/>
                      <a:pt x="1927" y="1"/>
                    </a:cubicBezTo>
                    <a:close/>
                  </a:path>
                </a:pathLst>
              </a:custGeom>
              <a:solidFill>
                <a:srgbClr val="B3C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3"/>
              <p:cNvSpPr/>
              <p:nvPr/>
            </p:nvSpPr>
            <p:spPr>
              <a:xfrm>
                <a:off x="9966550" y="1281125"/>
                <a:ext cx="48850" cy="4100"/>
              </a:xfrm>
              <a:custGeom>
                <a:rect b="b" l="l" r="r" t="t"/>
                <a:pathLst>
                  <a:path extrusionOk="0" h="164" w="1954">
                    <a:moveTo>
                      <a:pt x="1927" y="1"/>
                    </a:moveTo>
                    <a:lnTo>
                      <a:pt x="28" y="109"/>
                    </a:lnTo>
                    <a:cubicBezTo>
                      <a:pt x="1" y="109"/>
                      <a:pt x="1" y="109"/>
                      <a:pt x="1" y="136"/>
                    </a:cubicBezTo>
                    <a:cubicBezTo>
                      <a:pt x="1" y="163"/>
                      <a:pt x="1" y="163"/>
                      <a:pt x="28" y="163"/>
                    </a:cubicBezTo>
                    <a:lnTo>
                      <a:pt x="1927" y="55"/>
                    </a:lnTo>
                    <a:cubicBezTo>
                      <a:pt x="1954" y="55"/>
                      <a:pt x="1954" y="55"/>
                      <a:pt x="1954" y="28"/>
                    </a:cubicBezTo>
                    <a:cubicBezTo>
                      <a:pt x="1954" y="1"/>
                      <a:pt x="1954" y="1"/>
                      <a:pt x="1927" y="1"/>
                    </a:cubicBezTo>
                    <a:close/>
                  </a:path>
                </a:pathLst>
              </a:custGeom>
              <a:solidFill>
                <a:srgbClr val="B3CB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3"/>
              <p:cNvSpPr/>
              <p:nvPr/>
            </p:nvSpPr>
            <p:spPr>
              <a:xfrm>
                <a:off x="9869575" y="1183200"/>
                <a:ext cx="33950" cy="50475"/>
              </a:xfrm>
              <a:custGeom>
                <a:rect b="b" l="l" r="r" t="t"/>
                <a:pathLst>
                  <a:path extrusionOk="0" h="2019" w="1358">
                    <a:moveTo>
                      <a:pt x="112" y="0"/>
                    </a:moveTo>
                    <a:cubicBezTo>
                      <a:pt x="91" y="0"/>
                      <a:pt x="66" y="20"/>
                      <a:pt x="28" y="39"/>
                    </a:cubicBezTo>
                    <a:cubicBezTo>
                      <a:pt x="1" y="93"/>
                      <a:pt x="28" y="120"/>
                      <a:pt x="82" y="147"/>
                    </a:cubicBezTo>
                    <a:cubicBezTo>
                      <a:pt x="109" y="147"/>
                      <a:pt x="1222" y="717"/>
                      <a:pt x="1222" y="1937"/>
                    </a:cubicBezTo>
                    <a:cubicBezTo>
                      <a:pt x="1222" y="1992"/>
                      <a:pt x="1249" y="2019"/>
                      <a:pt x="1303" y="2019"/>
                    </a:cubicBezTo>
                    <a:cubicBezTo>
                      <a:pt x="1330" y="2019"/>
                      <a:pt x="1357" y="1992"/>
                      <a:pt x="1357" y="1937"/>
                    </a:cubicBezTo>
                    <a:cubicBezTo>
                      <a:pt x="1357" y="636"/>
                      <a:pt x="137" y="12"/>
                      <a:pt x="137" y="12"/>
                    </a:cubicBezTo>
                    <a:cubicBezTo>
                      <a:pt x="129" y="4"/>
                      <a:pt x="121" y="0"/>
                      <a:pt x="1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3"/>
              <p:cNvSpPr/>
              <p:nvPr/>
            </p:nvSpPr>
            <p:spPr>
              <a:xfrm>
                <a:off x="10085225" y="1546950"/>
                <a:ext cx="113950" cy="202075"/>
              </a:xfrm>
              <a:custGeom>
                <a:rect b="b" l="l" r="r" t="t"/>
                <a:pathLst>
                  <a:path extrusionOk="0" h="8083" w="4558">
                    <a:moveTo>
                      <a:pt x="163" y="0"/>
                    </a:moveTo>
                    <a:cubicBezTo>
                      <a:pt x="55" y="0"/>
                      <a:pt x="0" y="81"/>
                      <a:pt x="0" y="190"/>
                    </a:cubicBezTo>
                    <a:lnTo>
                      <a:pt x="0" y="7920"/>
                    </a:lnTo>
                    <a:cubicBezTo>
                      <a:pt x="0" y="8002"/>
                      <a:pt x="55" y="8083"/>
                      <a:pt x="163" y="8083"/>
                    </a:cubicBezTo>
                    <a:lnTo>
                      <a:pt x="4394" y="8083"/>
                    </a:lnTo>
                    <a:cubicBezTo>
                      <a:pt x="4503" y="8083"/>
                      <a:pt x="4557" y="8002"/>
                      <a:pt x="4557" y="7866"/>
                    </a:cubicBezTo>
                    <a:lnTo>
                      <a:pt x="4557" y="190"/>
                    </a:lnTo>
                    <a:cubicBezTo>
                      <a:pt x="4557" y="81"/>
                      <a:pt x="4503" y="0"/>
                      <a:pt x="4394" y="0"/>
                    </a:cubicBezTo>
                    <a:close/>
                  </a:path>
                </a:pathLst>
              </a:custGeom>
              <a:solidFill>
                <a:srgbClr val="FFA6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3"/>
              <p:cNvSpPr/>
              <p:nvPr/>
            </p:nvSpPr>
            <p:spPr>
              <a:xfrm>
                <a:off x="9774650" y="1575425"/>
                <a:ext cx="26475" cy="49375"/>
              </a:xfrm>
              <a:custGeom>
                <a:rect b="b" l="l" r="r" t="t"/>
                <a:pathLst>
                  <a:path extrusionOk="0" h="1975" w="1059">
                    <a:moveTo>
                      <a:pt x="245" y="0"/>
                    </a:moveTo>
                    <a:cubicBezTo>
                      <a:pt x="109" y="0"/>
                      <a:pt x="1" y="136"/>
                      <a:pt x="82" y="217"/>
                    </a:cubicBezTo>
                    <a:cubicBezTo>
                      <a:pt x="218" y="597"/>
                      <a:pt x="489" y="1275"/>
                      <a:pt x="679" y="1845"/>
                    </a:cubicBezTo>
                    <a:cubicBezTo>
                      <a:pt x="713" y="1936"/>
                      <a:pt x="785" y="1974"/>
                      <a:pt x="858" y="1974"/>
                    </a:cubicBezTo>
                    <a:cubicBezTo>
                      <a:pt x="958" y="1974"/>
                      <a:pt x="1058" y="1901"/>
                      <a:pt x="1058" y="1790"/>
                    </a:cubicBezTo>
                    <a:lnTo>
                      <a:pt x="1031" y="163"/>
                    </a:lnTo>
                    <a:cubicBezTo>
                      <a:pt x="1031" y="55"/>
                      <a:pt x="950" y="0"/>
                      <a:pt x="841" y="0"/>
                    </a:cubicBezTo>
                    <a:close/>
                  </a:path>
                </a:pathLst>
              </a:custGeom>
              <a:solidFill>
                <a:srgbClr val="F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3"/>
              <p:cNvSpPr/>
              <p:nvPr/>
            </p:nvSpPr>
            <p:spPr>
              <a:xfrm>
                <a:off x="9689900" y="1358425"/>
                <a:ext cx="521475" cy="390600"/>
              </a:xfrm>
              <a:custGeom>
                <a:rect b="b" l="l" r="r" t="t"/>
                <a:pathLst>
                  <a:path extrusionOk="0" h="15624" w="20859">
                    <a:moveTo>
                      <a:pt x="12477" y="1"/>
                    </a:moveTo>
                    <a:cubicBezTo>
                      <a:pt x="11935" y="28"/>
                      <a:pt x="11229" y="1031"/>
                      <a:pt x="10416" y="1086"/>
                    </a:cubicBezTo>
                    <a:cubicBezTo>
                      <a:pt x="10373" y="1087"/>
                      <a:pt x="10330" y="1088"/>
                      <a:pt x="10287" y="1088"/>
                    </a:cubicBezTo>
                    <a:cubicBezTo>
                      <a:pt x="8891" y="1088"/>
                      <a:pt x="7348" y="294"/>
                      <a:pt x="6986" y="294"/>
                    </a:cubicBezTo>
                    <a:cubicBezTo>
                      <a:pt x="6969" y="294"/>
                      <a:pt x="6955" y="296"/>
                      <a:pt x="6944" y="299"/>
                    </a:cubicBezTo>
                    <a:cubicBezTo>
                      <a:pt x="6618" y="353"/>
                      <a:pt x="5967" y="570"/>
                      <a:pt x="5289" y="760"/>
                    </a:cubicBezTo>
                    <a:cubicBezTo>
                      <a:pt x="4584" y="977"/>
                      <a:pt x="3906" y="1221"/>
                      <a:pt x="3526" y="1357"/>
                    </a:cubicBezTo>
                    <a:cubicBezTo>
                      <a:pt x="2930" y="1574"/>
                      <a:pt x="2387" y="1954"/>
                      <a:pt x="1926" y="2442"/>
                    </a:cubicBezTo>
                    <a:cubicBezTo>
                      <a:pt x="950" y="3472"/>
                      <a:pt x="461" y="5019"/>
                      <a:pt x="244" y="6402"/>
                    </a:cubicBezTo>
                    <a:cubicBezTo>
                      <a:pt x="190" y="6565"/>
                      <a:pt x="163" y="6782"/>
                      <a:pt x="136" y="6944"/>
                    </a:cubicBezTo>
                    <a:cubicBezTo>
                      <a:pt x="54" y="7460"/>
                      <a:pt x="27" y="7921"/>
                      <a:pt x="0" y="8436"/>
                    </a:cubicBezTo>
                    <a:cubicBezTo>
                      <a:pt x="0" y="8545"/>
                      <a:pt x="82" y="8626"/>
                      <a:pt x="163" y="8626"/>
                    </a:cubicBezTo>
                    <a:lnTo>
                      <a:pt x="3987" y="8707"/>
                    </a:lnTo>
                    <a:cubicBezTo>
                      <a:pt x="4042" y="8707"/>
                      <a:pt x="4069" y="8707"/>
                      <a:pt x="4069" y="8735"/>
                    </a:cubicBezTo>
                    <a:cubicBezTo>
                      <a:pt x="4150" y="8762"/>
                      <a:pt x="4177" y="8843"/>
                      <a:pt x="4177" y="8897"/>
                    </a:cubicBezTo>
                    <a:lnTo>
                      <a:pt x="4421" y="15461"/>
                    </a:lnTo>
                    <a:cubicBezTo>
                      <a:pt x="4421" y="15543"/>
                      <a:pt x="4503" y="15624"/>
                      <a:pt x="4584" y="15624"/>
                    </a:cubicBezTo>
                    <a:lnTo>
                      <a:pt x="15895" y="15624"/>
                    </a:lnTo>
                    <a:cubicBezTo>
                      <a:pt x="16003" y="15624"/>
                      <a:pt x="16058" y="15543"/>
                      <a:pt x="16058" y="15461"/>
                    </a:cubicBezTo>
                    <a:lnTo>
                      <a:pt x="16519" y="8707"/>
                    </a:lnTo>
                    <a:cubicBezTo>
                      <a:pt x="16519" y="8599"/>
                      <a:pt x="16573" y="8545"/>
                      <a:pt x="16681" y="8545"/>
                    </a:cubicBezTo>
                    <a:cubicBezTo>
                      <a:pt x="17495" y="8436"/>
                      <a:pt x="20018" y="8328"/>
                      <a:pt x="20696" y="8301"/>
                    </a:cubicBezTo>
                    <a:cubicBezTo>
                      <a:pt x="20777" y="8301"/>
                      <a:pt x="20858" y="8192"/>
                      <a:pt x="20858" y="8084"/>
                    </a:cubicBezTo>
                    <a:cubicBezTo>
                      <a:pt x="20750" y="6565"/>
                      <a:pt x="20370" y="5046"/>
                      <a:pt x="19611" y="3744"/>
                    </a:cubicBezTo>
                    <a:cubicBezTo>
                      <a:pt x="19014" y="2767"/>
                      <a:pt x="18200" y="1954"/>
                      <a:pt x="17224" y="1384"/>
                    </a:cubicBezTo>
                    <a:cubicBezTo>
                      <a:pt x="16519" y="950"/>
                      <a:pt x="15705" y="679"/>
                      <a:pt x="14891" y="489"/>
                    </a:cubicBezTo>
                    <a:cubicBezTo>
                      <a:pt x="14484" y="407"/>
                      <a:pt x="14077" y="326"/>
                      <a:pt x="13643" y="218"/>
                    </a:cubicBezTo>
                    <a:lnTo>
                      <a:pt x="13020" y="136"/>
                    </a:lnTo>
                    <a:cubicBezTo>
                      <a:pt x="12857" y="82"/>
                      <a:pt x="12640" y="1"/>
                      <a:pt x="12477" y="1"/>
                    </a:cubicBezTo>
                    <a:close/>
                  </a:path>
                </a:pathLst>
              </a:custGeom>
              <a:solidFill>
                <a:srgbClr val="00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3"/>
              <p:cNvSpPr/>
              <p:nvPr/>
            </p:nvSpPr>
            <p:spPr>
              <a:xfrm>
                <a:off x="10011300" y="1498125"/>
                <a:ext cx="70550" cy="17650"/>
              </a:xfrm>
              <a:custGeom>
                <a:rect b="b" l="l" r="r" t="t"/>
                <a:pathLst>
                  <a:path extrusionOk="0" h="706" w="2822">
                    <a:moveTo>
                      <a:pt x="164" y="0"/>
                    </a:moveTo>
                    <a:cubicBezTo>
                      <a:pt x="55" y="0"/>
                      <a:pt x="1" y="54"/>
                      <a:pt x="1" y="163"/>
                    </a:cubicBezTo>
                    <a:lnTo>
                      <a:pt x="1" y="543"/>
                    </a:lnTo>
                    <a:cubicBezTo>
                      <a:pt x="1" y="651"/>
                      <a:pt x="55" y="705"/>
                      <a:pt x="164" y="705"/>
                    </a:cubicBezTo>
                    <a:lnTo>
                      <a:pt x="2605" y="705"/>
                    </a:lnTo>
                    <a:cubicBezTo>
                      <a:pt x="2713" y="705"/>
                      <a:pt x="2822" y="651"/>
                      <a:pt x="2768" y="543"/>
                    </a:cubicBezTo>
                    <a:lnTo>
                      <a:pt x="2768" y="163"/>
                    </a:lnTo>
                    <a:cubicBezTo>
                      <a:pt x="2768" y="54"/>
                      <a:pt x="2713" y="0"/>
                      <a:pt x="2605" y="0"/>
                    </a:cubicBezTo>
                    <a:close/>
                  </a:path>
                </a:pathLst>
              </a:custGeom>
              <a:solidFill>
                <a:srgbClr val="005B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3"/>
              <p:cNvSpPr/>
              <p:nvPr/>
            </p:nvSpPr>
            <p:spPr>
              <a:xfrm>
                <a:off x="10122525" y="1529300"/>
                <a:ext cx="1375" cy="32575"/>
              </a:xfrm>
              <a:custGeom>
                <a:rect b="b" l="l" r="r" t="t"/>
                <a:pathLst>
                  <a:path extrusionOk="0" h="1303" w="55">
                    <a:moveTo>
                      <a:pt x="27" y="1"/>
                    </a:moveTo>
                    <a:cubicBezTo>
                      <a:pt x="0" y="1"/>
                      <a:pt x="0" y="1"/>
                      <a:pt x="0" y="28"/>
                    </a:cubicBezTo>
                    <a:lnTo>
                      <a:pt x="0" y="1249"/>
                    </a:lnTo>
                    <a:cubicBezTo>
                      <a:pt x="0" y="1303"/>
                      <a:pt x="0" y="1303"/>
                      <a:pt x="27" y="1303"/>
                    </a:cubicBezTo>
                    <a:cubicBezTo>
                      <a:pt x="54" y="1303"/>
                      <a:pt x="54" y="1249"/>
                      <a:pt x="54" y="1249"/>
                    </a:cubicBezTo>
                    <a:lnTo>
                      <a:pt x="54" y="28"/>
                    </a:lnTo>
                    <a:cubicBezTo>
                      <a:pt x="54" y="1"/>
                      <a:pt x="54" y="1"/>
                      <a:pt x="27" y="1"/>
                    </a:cubicBezTo>
                    <a:close/>
                  </a:path>
                </a:pathLst>
              </a:custGeom>
              <a:solidFill>
                <a:srgbClr val="0437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3"/>
              <p:cNvSpPr/>
              <p:nvPr/>
            </p:nvSpPr>
            <p:spPr>
              <a:xfrm>
                <a:off x="10151000" y="1529300"/>
                <a:ext cx="2050" cy="32575"/>
              </a:xfrm>
              <a:custGeom>
                <a:rect b="b" l="l" r="r" t="t"/>
                <a:pathLst>
                  <a:path extrusionOk="0" h="1303" w="82">
                    <a:moveTo>
                      <a:pt x="28" y="1"/>
                    </a:moveTo>
                    <a:cubicBezTo>
                      <a:pt x="0" y="1"/>
                      <a:pt x="0" y="1"/>
                      <a:pt x="0" y="28"/>
                    </a:cubicBezTo>
                    <a:lnTo>
                      <a:pt x="0" y="1249"/>
                    </a:lnTo>
                    <a:cubicBezTo>
                      <a:pt x="0" y="1303"/>
                      <a:pt x="0" y="1303"/>
                      <a:pt x="28" y="1303"/>
                    </a:cubicBezTo>
                    <a:lnTo>
                      <a:pt x="82" y="1249"/>
                    </a:lnTo>
                    <a:lnTo>
                      <a:pt x="82" y="28"/>
                    </a:lnTo>
                    <a:cubicBezTo>
                      <a:pt x="82" y="1"/>
                      <a:pt x="82" y="1"/>
                      <a:pt x="28" y="1"/>
                    </a:cubicBezTo>
                    <a:close/>
                  </a:path>
                </a:pathLst>
              </a:custGeom>
              <a:solidFill>
                <a:srgbClr val="0437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3"/>
              <p:cNvSpPr/>
              <p:nvPr/>
            </p:nvSpPr>
            <p:spPr>
              <a:xfrm>
                <a:off x="10104200" y="1525250"/>
                <a:ext cx="92925" cy="6125"/>
              </a:xfrm>
              <a:custGeom>
                <a:rect b="b" l="l" r="r" t="t"/>
                <a:pathLst>
                  <a:path extrusionOk="0" h="245" w="3717">
                    <a:moveTo>
                      <a:pt x="3663" y="0"/>
                    </a:moveTo>
                    <a:lnTo>
                      <a:pt x="55" y="163"/>
                    </a:lnTo>
                    <a:cubicBezTo>
                      <a:pt x="1" y="163"/>
                      <a:pt x="1" y="163"/>
                      <a:pt x="1" y="190"/>
                    </a:cubicBezTo>
                    <a:cubicBezTo>
                      <a:pt x="1" y="244"/>
                      <a:pt x="1" y="244"/>
                      <a:pt x="55" y="244"/>
                    </a:cubicBezTo>
                    <a:lnTo>
                      <a:pt x="3663" y="54"/>
                    </a:lnTo>
                    <a:cubicBezTo>
                      <a:pt x="3717" y="54"/>
                      <a:pt x="3717" y="54"/>
                      <a:pt x="3717" y="27"/>
                    </a:cubicBezTo>
                    <a:cubicBezTo>
                      <a:pt x="3717" y="0"/>
                      <a:pt x="3717" y="0"/>
                      <a:pt x="3663" y="0"/>
                    </a:cubicBezTo>
                    <a:close/>
                  </a:path>
                </a:pathLst>
              </a:custGeom>
              <a:solidFill>
                <a:srgbClr val="0437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3"/>
              <p:cNvSpPr/>
              <p:nvPr/>
            </p:nvSpPr>
            <p:spPr>
              <a:xfrm>
                <a:off x="9721075" y="1527950"/>
                <a:ext cx="3425" cy="31900"/>
              </a:xfrm>
              <a:custGeom>
                <a:rect b="b" l="l" r="r" t="t"/>
                <a:pathLst>
                  <a:path extrusionOk="0" h="1276" w="137">
                    <a:moveTo>
                      <a:pt x="109" y="1"/>
                    </a:moveTo>
                    <a:cubicBezTo>
                      <a:pt x="109" y="1"/>
                      <a:pt x="82" y="1"/>
                      <a:pt x="82" y="28"/>
                    </a:cubicBezTo>
                    <a:lnTo>
                      <a:pt x="1" y="1248"/>
                    </a:lnTo>
                    <a:cubicBezTo>
                      <a:pt x="1" y="1248"/>
                      <a:pt x="1" y="1275"/>
                      <a:pt x="55" y="1275"/>
                    </a:cubicBezTo>
                    <a:lnTo>
                      <a:pt x="82" y="1248"/>
                    </a:lnTo>
                    <a:lnTo>
                      <a:pt x="136" y="28"/>
                    </a:lnTo>
                    <a:cubicBezTo>
                      <a:pt x="136" y="28"/>
                      <a:pt x="136" y="1"/>
                      <a:pt x="109" y="1"/>
                    </a:cubicBezTo>
                    <a:close/>
                  </a:path>
                </a:pathLst>
              </a:custGeom>
              <a:solidFill>
                <a:srgbClr val="0437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3"/>
              <p:cNvSpPr/>
              <p:nvPr/>
            </p:nvSpPr>
            <p:spPr>
              <a:xfrm>
                <a:off x="9749575" y="1529300"/>
                <a:ext cx="3400" cy="32575"/>
              </a:xfrm>
              <a:custGeom>
                <a:rect b="b" l="l" r="r" t="t"/>
                <a:pathLst>
                  <a:path extrusionOk="0" h="1303" w="136">
                    <a:moveTo>
                      <a:pt x="81" y="1"/>
                    </a:moveTo>
                    <a:cubicBezTo>
                      <a:pt x="81" y="1"/>
                      <a:pt x="54" y="1"/>
                      <a:pt x="54" y="28"/>
                    </a:cubicBezTo>
                    <a:lnTo>
                      <a:pt x="0" y="1249"/>
                    </a:lnTo>
                    <a:cubicBezTo>
                      <a:pt x="0" y="1249"/>
                      <a:pt x="0" y="1303"/>
                      <a:pt x="27" y="1303"/>
                    </a:cubicBezTo>
                    <a:cubicBezTo>
                      <a:pt x="54" y="1303"/>
                      <a:pt x="54" y="1249"/>
                      <a:pt x="54" y="1249"/>
                    </a:cubicBezTo>
                    <a:lnTo>
                      <a:pt x="136" y="28"/>
                    </a:lnTo>
                    <a:cubicBezTo>
                      <a:pt x="136" y="28"/>
                      <a:pt x="136" y="1"/>
                      <a:pt x="81" y="1"/>
                    </a:cubicBezTo>
                    <a:close/>
                  </a:path>
                </a:pathLst>
              </a:custGeom>
              <a:solidFill>
                <a:srgbClr val="0437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3"/>
              <p:cNvSpPr/>
              <p:nvPr/>
            </p:nvSpPr>
            <p:spPr>
              <a:xfrm>
                <a:off x="9778725" y="1529300"/>
                <a:ext cx="3425" cy="32575"/>
              </a:xfrm>
              <a:custGeom>
                <a:rect b="b" l="l" r="r" t="t"/>
                <a:pathLst>
                  <a:path extrusionOk="0" h="1303" w="137">
                    <a:moveTo>
                      <a:pt x="109" y="1"/>
                    </a:moveTo>
                    <a:cubicBezTo>
                      <a:pt x="109" y="1"/>
                      <a:pt x="82" y="1"/>
                      <a:pt x="82" y="28"/>
                    </a:cubicBezTo>
                    <a:lnTo>
                      <a:pt x="0" y="1249"/>
                    </a:lnTo>
                    <a:cubicBezTo>
                      <a:pt x="0" y="1249"/>
                      <a:pt x="0" y="1303"/>
                      <a:pt x="55" y="1303"/>
                    </a:cubicBezTo>
                    <a:cubicBezTo>
                      <a:pt x="82" y="1303"/>
                      <a:pt x="82" y="1249"/>
                      <a:pt x="82" y="1249"/>
                    </a:cubicBezTo>
                    <a:lnTo>
                      <a:pt x="136" y="28"/>
                    </a:lnTo>
                    <a:cubicBezTo>
                      <a:pt x="136" y="28"/>
                      <a:pt x="136" y="1"/>
                      <a:pt x="109" y="1"/>
                    </a:cubicBezTo>
                    <a:close/>
                  </a:path>
                </a:pathLst>
              </a:custGeom>
              <a:solidFill>
                <a:srgbClr val="0437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3"/>
              <p:cNvSpPr/>
              <p:nvPr/>
            </p:nvSpPr>
            <p:spPr>
              <a:xfrm>
                <a:off x="9704800" y="1526600"/>
                <a:ext cx="92925" cy="2725"/>
              </a:xfrm>
              <a:custGeom>
                <a:rect b="b" l="l" r="r" t="t"/>
                <a:pathLst>
                  <a:path extrusionOk="0" h="109" w="3717">
                    <a:moveTo>
                      <a:pt x="55" y="0"/>
                    </a:moveTo>
                    <a:cubicBezTo>
                      <a:pt x="1" y="0"/>
                      <a:pt x="1" y="0"/>
                      <a:pt x="1" y="55"/>
                    </a:cubicBezTo>
                    <a:cubicBezTo>
                      <a:pt x="1" y="55"/>
                      <a:pt x="1" y="82"/>
                      <a:pt x="55" y="82"/>
                    </a:cubicBezTo>
                    <a:lnTo>
                      <a:pt x="3690" y="109"/>
                    </a:lnTo>
                    <a:cubicBezTo>
                      <a:pt x="3690" y="109"/>
                      <a:pt x="3717" y="109"/>
                      <a:pt x="3717" y="82"/>
                    </a:cubicBezTo>
                    <a:cubicBezTo>
                      <a:pt x="3717" y="82"/>
                      <a:pt x="3717" y="55"/>
                      <a:pt x="3690" y="55"/>
                    </a:cubicBezTo>
                    <a:lnTo>
                      <a:pt x="55" y="0"/>
                    </a:lnTo>
                    <a:close/>
                  </a:path>
                </a:pathLst>
              </a:custGeom>
              <a:solidFill>
                <a:srgbClr val="0437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3"/>
              <p:cNvSpPr/>
              <p:nvPr/>
            </p:nvSpPr>
            <p:spPr>
              <a:xfrm>
                <a:off x="9824825" y="1334700"/>
                <a:ext cx="231950" cy="119800"/>
              </a:xfrm>
              <a:custGeom>
                <a:rect b="b" l="l" r="r" t="t"/>
                <a:pathLst>
                  <a:path extrusionOk="0" h="4792" w="9278">
                    <a:moveTo>
                      <a:pt x="2442" y="0"/>
                    </a:moveTo>
                    <a:cubicBezTo>
                      <a:pt x="2442" y="0"/>
                      <a:pt x="2306" y="407"/>
                      <a:pt x="2306" y="895"/>
                    </a:cubicBezTo>
                    <a:cubicBezTo>
                      <a:pt x="1547" y="1167"/>
                      <a:pt x="652" y="1492"/>
                      <a:pt x="1" y="1682"/>
                    </a:cubicBezTo>
                    <a:cubicBezTo>
                      <a:pt x="1" y="2523"/>
                      <a:pt x="1059" y="3418"/>
                      <a:pt x="1737" y="3960"/>
                    </a:cubicBezTo>
                    <a:cubicBezTo>
                      <a:pt x="2496" y="4549"/>
                      <a:pt x="3587" y="4792"/>
                      <a:pt x="4620" y="4792"/>
                    </a:cubicBezTo>
                    <a:cubicBezTo>
                      <a:pt x="5063" y="4792"/>
                      <a:pt x="5496" y="4747"/>
                      <a:pt x="5887" y="4666"/>
                    </a:cubicBezTo>
                    <a:cubicBezTo>
                      <a:pt x="7460" y="4340"/>
                      <a:pt x="8925" y="3038"/>
                      <a:pt x="9277" y="1438"/>
                    </a:cubicBezTo>
                    <a:cubicBezTo>
                      <a:pt x="9277" y="1384"/>
                      <a:pt x="8301" y="1112"/>
                      <a:pt x="7650" y="950"/>
                    </a:cubicBezTo>
                    <a:cubicBezTo>
                      <a:pt x="7650" y="407"/>
                      <a:pt x="7514" y="0"/>
                      <a:pt x="7514" y="0"/>
                    </a:cubicBezTo>
                    <a:cubicBezTo>
                      <a:pt x="6158" y="0"/>
                      <a:pt x="5073" y="868"/>
                      <a:pt x="4992" y="1980"/>
                    </a:cubicBezTo>
                    <a:cubicBezTo>
                      <a:pt x="4883" y="868"/>
                      <a:pt x="3798" y="0"/>
                      <a:pt x="24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3"/>
              <p:cNvSpPr/>
              <p:nvPr/>
            </p:nvSpPr>
            <p:spPr>
              <a:xfrm>
                <a:off x="9940800" y="1395725"/>
                <a:ext cx="19000" cy="18325"/>
              </a:xfrm>
              <a:custGeom>
                <a:rect b="b" l="l" r="r" t="t"/>
                <a:pathLst>
                  <a:path extrusionOk="0" h="733" w="760">
                    <a:moveTo>
                      <a:pt x="380" y="55"/>
                    </a:moveTo>
                    <a:cubicBezTo>
                      <a:pt x="542" y="55"/>
                      <a:pt x="678" y="190"/>
                      <a:pt x="678" y="353"/>
                    </a:cubicBezTo>
                    <a:cubicBezTo>
                      <a:pt x="678" y="543"/>
                      <a:pt x="542" y="679"/>
                      <a:pt x="380" y="679"/>
                    </a:cubicBezTo>
                    <a:cubicBezTo>
                      <a:pt x="217" y="679"/>
                      <a:pt x="81" y="543"/>
                      <a:pt x="81" y="353"/>
                    </a:cubicBezTo>
                    <a:cubicBezTo>
                      <a:pt x="81" y="190"/>
                      <a:pt x="217" y="55"/>
                      <a:pt x="380" y="55"/>
                    </a:cubicBezTo>
                    <a:close/>
                    <a:moveTo>
                      <a:pt x="380" y="0"/>
                    </a:moveTo>
                    <a:cubicBezTo>
                      <a:pt x="163" y="0"/>
                      <a:pt x="0" y="163"/>
                      <a:pt x="0" y="353"/>
                    </a:cubicBezTo>
                    <a:cubicBezTo>
                      <a:pt x="0" y="570"/>
                      <a:pt x="163" y="733"/>
                      <a:pt x="380" y="733"/>
                    </a:cubicBezTo>
                    <a:cubicBezTo>
                      <a:pt x="570" y="733"/>
                      <a:pt x="759" y="570"/>
                      <a:pt x="759" y="353"/>
                    </a:cubicBezTo>
                    <a:cubicBezTo>
                      <a:pt x="759" y="163"/>
                      <a:pt x="570" y="0"/>
                      <a:pt x="3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3"/>
              <p:cNvSpPr/>
              <p:nvPr/>
            </p:nvSpPr>
            <p:spPr>
              <a:xfrm>
                <a:off x="9944850" y="1424875"/>
                <a:ext cx="11550" cy="10200"/>
              </a:xfrm>
              <a:custGeom>
                <a:rect b="b" l="l" r="r" t="t"/>
                <a:pathLst>
                  <a:path extrusionOk="0" h="408" w="462">
                    <a:moveTo>
                      <a:pt x="218" y="82"/>
                    </a:moveTo>
                    <a:cubicBezTo>
                      <a:pt x="326" y="82"/>
                      <a:pt x="353" y="136"/>
                      <a:pt x="353" y="218"/>
                    </a:cubicBezTo>
                    <a:cubicBezTo>
                      <a:pt x="353" y="272"/>
                      <a:pt x="272" y="353"/>
                      <a:pt x="218" y="353"/>
                    </a:cubicBezTo>
                    <a:cubicBezTo>
                      <a:pt x="136" y="353"/>
                      <a:pt x="82" y="272"/>
                      <a:pt x="82" y="218"/>
                    </a:cubicBezTo>
                    <a:cubicBezTo>
                      <a:pt x="82" y="136"/>
                      <a:pt x="136" y="82"/>
                      <a:pt x="218" y="82"/>
                    </a:cubicBezTo>
                    <a:close/>
                    <a:moveTo>
                      <a:pt x="218" y="1"/>
                    </a:moveTo>
                    <a:cubicBezTo>
                      <a:pt x="109" y="1"/>
                      <a:pt x="1" y="109"/>
                      <a:pt x="1" y="218"/>
                    </a:cubicBezTo>
                    <a:cubicBezTo>
                      <a:pt x="1" y="326"/>
                      <a:pt x="109" y="408"/>
                      <a:pt x="218" y="408"/>
                    </a:cubicBezTo>
                    <a:cubicBezTo>
                      <a:pt x="353" y="408"/>
                      <a:pt x="462" y="353"/>
                      <a:pt x="408" y="218"/>
                    </a:cubicBezTo>
                    <a:cubicBezTo>
                      <a:pt x="408" y="109"/>
                      <a:pt x="326" y="1"/>
                      <a:pt x="2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3"/>
              <p:cNvSpPr/>
              <p:nvPr/>
            </p:nvSpPr>
            <p:spPr>
              <a:xfrm>
                <a:off x="9797025" y="1514400"/>
                <a:ext cx="20375" cy="128850"/>
              </a:xfrm>
              <a:custGeom>
                <a:rect b="b" l="l" r="r" t="t"/>
                <a:pathLst>
                  <a:path extrusionOk="0" h="5154" w="815">
                    <a:moveTo>
                      <a:pt x="55" y="0"/>
                    </a:moveTo>
                    <a:lnTo>
                      <a:pt x="1" y="2523"/>
                    </a:lnTo>
                    <a:lnTo>
                      <a:pt x="136" y="5154"/>
                    </a:lnTo>
                    <a:lnTo>
                      <a:pt x="814" y="3662"/>
                    </a:lnTo>
                    <a:lnTo>
                      <a:pt x="55" y="0"/>
                    </a:lnTo>
                    <a:close/>
                  </a:path>
                </a:pathLst>
              </a:custGeom>
              <a:solidFill>
                <a:srgbClr val="023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3"/>
              <p:cNvSpPr/>
              <p:nvPr/>
            </p:nvSpPr>
            <p:spPr>
              <a:xfrm>
                <a:off x="10063858" y="1514399"/>
                <a:ext cx="39010" cy="128850"/>
              </a:xfrm>
              <a:custGeom>
                <a:rect b="b" l="l" r="r" t="t"/>
                <a:pathLst>
                  <a:path extrusionOk="0" h="5154" w="788">
                    <a:moveTo>
                      <a:pt x="706" y="0"/>
                    </a:moveTo>
                    <a:lnTo>
                      <a:pt x="1" y="3662"/>
                    </a:lnTo>
                    <a:lnTo>
                      <a:pt x="652" y="5154"/>
                    </a:lnTo>
                    <a:lnTo>
                      <a:pt x="787" y="2523"/>
                    </a:lnTo>
                    <a:lnTo>
                      <a:pt x="706" y="0"/>
                    </a:lnTo>
                    <a:close/>
                  </a:path>
                </a:pathLst>
              </a:custGeom>
              <a:solidFill>
                <a:srgbClr val="023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4" name="Google Shape;1234;p33"/>
          <p:cNvSpPr txBox="1"/>
          <p:nvPr>
            <p:ph idx="1" type="subTitle"/>
          </p:nvPr>
        </p:nvSpPr>
        <p:spPr>
          <a:xfrm>
            <a:off x="-59100" y="3505574"/>
            <a:ext cx="3259800" cy="124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3"/>
              </a:rPr>
              <a:t>https://www.nature.com/articles/s41598-020-78739-8</a:t>
            </a:r>
            <a:r>
              <a:rPr lang="en"/>
              <a:t> </a:t>
            </a:r>
            <a:endParaRPr/>
          </a:p>
        </p:txBody>
      </p:sp>
      <p:grpSp>
        <p:nvGrpSpPr>
          <p:cNvPr id="1235" name="Google Shape;1235;p33"/>
          <p:cNvGrpSpPr/>
          <p:nvPr/>
        </p:nvGrpSpPr>
        <p:grpSpPr>
          <a:xfrm>
            <a:off x="7942985" y="4279339"/>
            <a:ext cx="871328" cy="1189512"/>
            <a:chOff x="2516825" y="2364538"/>
            <a:chExt cx="1214225" cy="1657625"/>
          </a:xfrm>
        </p:grpSpPr>
        <p:sp>
          <p:nvSpPr>
            <p:cNvPr id="1236" name="Google Shape;1236;p33"/>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3"/>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3"/>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3"/>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3"/>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3"/>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3"/>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3"/>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3"/>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3"/>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3"/>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3"/>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3"/>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3"/>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3"/>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3"/>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3"/>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33"/>
          <p:cNvGrpSpPr/>
          <p:nvPr/>
        </p:nvGrpSpPr>
        <p:grpSpPr>
          <a:xfrm rot="785242">
            <a:off x="8288453" y="1158825"/>
            <a:ext cx="1229945" cy="1300274"/>
            <a:chOff x="5387275" y="2307975"/>
            <a:chExt cx="1713875" cy="1811875"/>
          </a:xfrm>
        </p:grpSpPr>
        <p:sp>
          <p:nvSpPr>
            <p:cNvPr id="1254" name="Google Shape;1254;p33"/>
            <p:cNvSpPr/>
            <p:nvPr/>
          </p:nvSpPr>
          <p:spPr>
            <a:xfrm>
              <a:off x="5600050" y="3234575"/>
              <a:ext cx="242300" cy="885275"/>
            </a:xfrm>
            <a:custGeom>
              <a:rect b="b" l="l" r="r" t="t"/>
              <a:pathLst>
                <a:path extrusionOk="0" h="35411" w="9692">
                  <a:moveTo>
                    <a:pt x="355" y="0"/>
                  </a:moveTo>
                  <a:cubicBezTo>
                    <a:pt x="259" y="0"/>
                    <a:pt x="0" y="1040"/>
                    <a:pt x="224" y="2563"/>
                  </a:cubicBezTo>
                  <a:cubicBezTo>
                    <a:pt x="361" y="4163"/>
                    <a:pt x="1093" y="6176"/>
                    <a:pt x="2054" y="8142"/>
                  </a:cubicBezTo>
                  <a:cubicBezTo>
                    <a:pt x="3014" y="10063"/>
                    <a:pt x="4112" y="11984"/>
                    <a:pt x="4843" y="13585"/>
                  </a:cubicBezTo>
                  <a:cubicBezTo>
                    <a:pt x="5621" y="15185"/>
                    <a:pt x="6032" y="16466"/>
                    <a:pt x="6170" y="16969"/>
                  </a:cubicBezTo>
                  <a:cubicBezTo>
                    <a:pt x="6307" y="17472"/>
                    <a:pt x="6718" y="18844"/>
                    <a:pt x="6856" y="20719"/>
                  </a:cubicBezTo>
                  <a:cubicBezTo>
                    <a:pt x="6947" y="21634"/>
                    <a:pt x="6993" y="22640"/>
                    <a:pt x="6901" y="23737"/>
                  </a:cubicBezTo>
                  <a:cubicBezTo>
                    <a:pt x="6856" y="24835"/>
                    <a:pt x="6718" y="25978"/>
                    <a:pt x="6673" y="27122"/>
                  </a:cubicBezTo>
                  <a:cubicBezTo>
                    <a:pt x="6627" y="28311"/>
                    <a:pt x="6581" y="29454"/>
                    <a:pt x="6764" y="30552"/>
                  </a:cubicBezTo>
                  <a:cubicBezTo>
                    <a:pt x="6901" y="31649"/>
                    <a:pt x="7221" y="32610"/>
                    <a:pt x="7633" y="33387"/>
                  </a:cubicBezTo>
                  <a:cubicBezTo>
                    <a:pt x="8045" y="34165"/>
                    <a:pt x="8502" y="34713"/>
                    <a:pt x="8914" y="35033"/>
                  </a:cubicBezTo>
                  <a:cubicBezTo>
                    <a:pt x="9222" y="35303"/>
                    <a:pt x="9465" y="35410"/>
                    <a:pt x="9561" y="35410"/>
                  </a:cubicBezTo>
                  <a:cubicBezTo>
                    <a:pt x="9579" y="35410"/>
                    <a:pt x="9592" y="35407"/>
                    <a:pt x="9600" y="35399"/>
                  </a:cubicBezTo>
                  <a:lnTo>
                    <a:pt x="9554" y="35399"/>
                  </a:lnTo>
                  <a:cubicBezTo>
                    <a:pt x="9691" y="35262"/>
                    <a:pt x="8868" y="34576"/>
                    <a:pt x="8273" y="33067"/>
                  </a:cubicBezTo>
                  <a:cubicBezTo>
                    <a:pt x="7999" y="32335"/>
                    <a:pt x="7770" y="31466"/>
                    <a:pt x="7679" y="30460"/>
                  </a:cubicBezTo>
                  <a:cubicBezTo>
                    <a:pt x="7542" y="29454"/>
                    <a:pt x="7587" y="28356"/>
                    <a:pt x="7679" y="27213"/>
                  </a:cubicBezTo>
                  <a:cubicBezTo>
                    <a:pt x="7770" y="26115"/>
                    <a:pt x="7953" y="24972"/>
                    <a:pt x="7999" y="23829"/>
                  </a:cubicBezTo>
                  <a:cubicBezTo>
                    <a:pt x="8090" y="22685"/>
                    <a:pt x="8045" y="21588"/>
                    <a:pt x="7953" y="20627"/>
                  </a:cubicBezTo>
                  <a:cubicBezTo>
                    <a:pt x="7816" y="18661"/>
                    <a:pt x="7359" y="17197"/>
                    <a:pt x="7221" y="16649"/>
                  </a:cubicBezTo>
                  <a:cubicBezTo>
                    <a:pt x="7084" y="16146"/>
                    <a:pt x="6627" y="14774"/>
                    <a:pt x="5849" y="13127"/>
                  </a:cubicBezTo>
                  <a:cubicBezTo>
                    <a:pt x="5072" y="11435"/>
                    <a:pt x="3929" y="9560"/>
                    <a:pt x="2968" y="7685"/>
                  </a:cubicBezTo>
                  <a:cubicBezTo>
                    <a:pt x="1962" y="5810"/>
                    <a:pt x="1230" y="3935"/>
                    <a:pt x="910" y="2471"/>
                  </a:cubicBezTo>
                  <a:cubicBezTo>
                    <a:pt x="590" y="1008"/>
                    <a:pt x="590" y="2"/>
                    <a:pt x="361" y="2"/>
                  </a:cubicBezTo>
                  <a:cubicBezTo>
                    <a:pt x="360" y="1"/>
                    <a:pt x="358" y="0"/>
                    <a:pt x="3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3"/>
            <p:cNvSpPr/>
            <p:nvPr/>
          </p:nvSpPr>
          <p:spPr>
            <a:xfrm>
              <a:off x="5675375" y="3255150"/>
              <a:ext cx="297300" cy="675775"/>
            </a:xfrm>
            <a:custGeom>
              <a:rect b="b" l="l" r="r" t="t"/>
              <a:pathLst>
                <a:path extrusionOk="0" h="27031" w="11892">
                  <a:moveTo>
                    <a:pt x="154" y="0"/>
                  </a:moveTo>
                  <a:cubicBezTo>
                    <a:pt x="149" y="0"/>
                    <a:pt x="143" y="1"/>
                    <a:pt x="138" y="2"/>
                  </a:cubicBezTo>
                  <a:cubicBezTo>
                    <a:pt x="1" y="2"/>
                    <a:pt x="47" y="825"/>
                    <a:pt x="321" y="2060"/>
                  </a:cubicBezTo>
                  <a:cubicBezTo>
                    <a:pt x="550" y="3295"/>
                    <a:pt x="1099" y="4941"/>
                    <a:pt x="1830" y="6542"/>
                  </a:cubicBezTo>
                  <a:cubicBezTo>
                    <a:pt x="2608" y="8142"/>
                    <a:pt x="3568" y="9652"/>
                    <a:pt x="4437" y="10841"/>
                  </a:cubicBezTo>
                  <a:cubicBezTo>
                    <a:pt x="5352" y="12030"/>
                    <a:pt x="6129" y="12899"/>
                    <a:pt x="6449" y="13173"/>
                  </a:cubicBezTo>
                  <a:cubicBezTo>
                    <a:pt x="6724" y="13539"/>
                    <a:pt x="7547" y="14362"/>
                    <a:pt x="8507" y="15551"/>
                  </a:cubicBezTo>
                  <a:cubicBezTo>
                    <a:pt x="8965" y="16100"/>
                    <a:pt x="9422" y="16786"/>
                    <a:pt x="9788" y="17564"/>
                  </a:cubicBezTo>
                  <a:cubicBezTo>
                    <a:pt x="10154" y="18295"/>
                    <a:pt x="10428" y="19118"/>
                    <a:pt x="10611" y="19987"/>
                  </a:cubicBezTo>
                  <a:cubicBezTo>
                    <a:pt x="10885" y="21725"/>
                    <a:pt x="10794" y="23509"/>
                    <a:pt x="10748" y="24835"/>
                  </a:cubicBezTo>
                  <a:cubicBezTo>
                    <a:pt x="10657" y="26116"/>
                    <a:pt x="10611" y="27030"/>
                    <a:pt x="10794" y="27030"/>
                  </a:cubicBezTo>
                  <a:cubicBezTo>
                    <a:pt x="10931" y="27030"/>
                    <a:pt x="11206" y="26207"/>
                    <a:pt x="11434" y="24881"/>
                  </a:cubicBezTo>
                  <a:cubicBezTo>
                    <a:pt x="11663" y="23555"/>
                    <a:pt x="11892" y="21725"/>
                    <a:pt x="11617" y="19804"/>
                  </a:cubicBezTo>
                  <a:cubicBezTo>
                    <a:pt x="11480" y="18890"/>
                    <a:pt x="11206" y="17929"/>
                    <a:pt x="10794" y="17060"/>
                  </a:cubicBezTo>
                  <a:cubicBezTo>
                    <a:pt x="10382" y="16192"/>
                    <a:pt x="9834" y="15460"/>
                    <a:pt x="9376" y="14820"/>
                  </a:cubicBezTo>
                  <a:cubicBezTo>
                    <a:pt x="8370" y="13585"/>
                    <a:pt x="7501" y="12762"/>
                    <a:pt x="7227" y="12441"/>
                  </a:cubicBezTo>
                  <a:cubicBezTo>
                    <a:pt x="6952" y="12121"/>
                    <a:pt x="6175" y="11298"/>
                    <a:pt x="5352" y="10200"/>
                  </a:cubicBezTo>
                  <a:cubicBezTo>
                    <a:pt x="4483" y="9057"/>
                    <a:pt x="3522" y="7594"/>
                    <a:pt x="2791" y="6084"/>
                  </a:cubicBezTo>
                  <a:cubicBezTo>
                    <a:pt x="1213" y="3109"/>
                    <a:pt x="524" y="0"/>
                    <a:pt x="1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3"/>
            <p:cNvSpPr/>
            <p:nvPr/>
          </p:nvSpPr>
          <p:spPr>
            <a:xfrm>
              <a:off x="6590050" y="3248300"/>
              <a:ext cx="294975" cy="821175"/>
            </a:xfrm>
            <a:custGeom>
              <a:rect b="b" l="l" r="r" t="t"/>
              <a:pathLst>
                <a:path extrusionOk="0" h="32847" w="11799">
                  <a:moveTo>
                    <a:pt x="11401" y="0"/>
                  </a:moveTo>
                  <a:cubicBezTo>
                    <a:pt x="11396" y="0"/>
                    <a:pt x="11392" y="1"/>
                    <a:pt x="11388" y="2"/>
                  </a:cubicBezTo>
                  <a:cubicBezTo>
                    <a:pt x="11251" y="2"/>
                    <a:pt x="11251" y="916"/>
                    <a:pt x="11022" y="2334"/>
                  </a:cubicBezTo>
                  <a:cubicBezTo>
                    <a:pt x="10839" y="3752"/>
                    <a:pt x="10428" y="5627"/>
                    <a:pt x="9650" y="7456"/>
                  </a:cubicBezTo>
                  <a:cubicBezTo>
                    <a:pt x="8919" y="9285"/>
                    <a:pt x="7867" y="11023"/>
                    <a:pt x="6952" y="12441"/>
                  </a:cubicBezTo>
                  <a:cubicBezTo>
                    <a:pt x="6037" y="13904"/>
                    <a:pt x="5351" y="15002"/>
                    <a:pt x="5077" y="15414"/>
                  </a:cubicBezTo>
                  <a:cubicBezTo>
                    <a:pt x="4803" y="15871"/>
                    <a:pt x="4071" y="17060"/>
                    <a:pt x="3248" y="18706"/>
                  </a:cubicBezTo>
                  <a:cubicBezTo>
                    <a:pt x="2836" y="19530"/>
                    <a:pt x="2424" y="20490"/>
                    <a:pt x="2104" y="21542"/>
                  </a:cubicBezTo>
                  <a:cubicBezTo>
                    <a:pt x="1784" y="22548"/>
                    <a:pt x="1601" y="23691"/>
                    <a:pt x="1510" y="24789"/>
                  </a:cubicBezTo>
                  <a:cubicBezTo>
                    <a:pt x="1418" y="25932"/>
                    <a:pt x="1418" y="26984"/>
                    <a:pt x="1373" y="27945"/>
                  </a:cubicBezTo>
                  <a:cubicBezTo>
                    <a:pt x="1327" y="28905"/>
                    <a:pt x="1190" y="29774"/>
                    <a:pt x="1007" y="30506"/>
                  </a:cubicBezTo>
                  <a:cubicBezTo>
                    <a:pt x="687" y="31923"/>
                    <a:pt x="1" y="32701"/>
                    <a:pt x="138" y="32838"/>
                  </a:cubicBezTo>
                  <a:cubicBezTo>
                    <a:pt x="143" y="32844"/>
                    <a:pt x="152" y="32847"/>
                    <a:pt x="163" y="32847"/>
                  </a:cubicBezTo>
                  <a:cubicBezTo>
                    <a:pt x="241" y="32847"/>
                    <a:pt x="452" y="32702"/>
                    <a:pt x="732" y="32381"/>
                  </a:cubicBezTo>
                  <a:cubicBezTo>
                    <a:pt x="1052" y="32061"/>
                    <a:pt x="1418" y="31466"/>
                    <a:pt x="1693" y="30689"/>
                  </a:cubicBezTo>
                  <a:cubicBezTo>
                    <a:pt x="2013" y="29957"/>
                    <a:pt x="2196" y="28996"/>
                    <a:pt x="2287" y="27990"/>
                  </a:cubicBezTo>
                  <a:cubicBezTo>
                    <a:pt x="2379" y="27030"/>
                    <a:pt x="2470" y="25932"/>
                    <a:pt x="2562" y="24880"/>
                  </a:cubicBezTo>
                  <a:cubicBezTo>
                    <a:pt x="2607" y="24377"/>
                    <a:pt x="2653" y="23829"/>
                    <a:pt x="2790" y="23326"/>
                  </a:cubicBezTo>
                  <a:cubicBezTo>
                    <a:pt x="2882" y="22822"/>
                    <a:pt x="3019" y="22319"/>
                    <a:pt x="3156" y="21862"/>
                  </a:cubicBezTo>
                  <a:cubicBezTo>
                    <a:pt x="3476" y="20902"/>
                    <a:pt x="3842" y="19987"/>
                    <a:pt x="4254" y="19210"/>
                  </a:cubicBezTo>
                  <a:cubicBezTo>
                    <a:pt x="5031" y="17609"/>
                    <a:pt x="5763" y="16420"/>
                    <a:pt x="5992" y="16008"/>
                  </a:cubicBezTo>
                  <a:cubicBezTo>
                    <a:pt x="6266" y="15597"/>
                    <a:pt x="6998" y="14499"/>
                    <a:pt x="7912" y="13036"/>
                  </a:cubicBezTo>
                  <a:cubicBezTo>
                    <a:pt x="8827" y="11618"/>
                    <a:pt x="9879" y="9788"/>
                    <a:pt x="10611" y="7822"/>
                  </a:cubicBezTo>
                  <a:cubicBezTo>
                    <a:pt x="11388" y="5901"/>
                    <a:pt x="11708" y="3889"/>
                    <a:pt x="11754" y="2425"/>
                  </a:cubicBezTo>
                  <a:cubicBezTo>
                    <a:pt x="11799" y="951"/>
                    <a:pt x="11581" y="0"/>
                    <a:pt x="11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3"/>
            <p:cNvSpPr/>
            <p:nvPr/>
          </p:nvSpPr>
          <p:spPr>
            <a:xfrm>
              <a:off x="6451700" y="3292925"/>
              <a:ext cx="339600" cy="604850"/>
            </a:xfrm>
            <a:custGeom>
              <a:rect b="b" l="l" r="r" t="t"/>
              <a:pathLst>
                <a:path extrusionOk="0" h="24194" w="13584">
                  <a:moveTo>
                    <a:pt x="13309" y="0"/>
                  </a:moveTo>
                  <a:cubicBezTo>
                    <a:pt x="13172" y="0"/>
                    <a:pt x="13035" y="778"/>
                    <a:pt x="12715" y="1875"/>
                  </a:cubicBezTo>
                  <a:cubicBezTo>
                    <a:pt x="12440" y="2973"/>
                    <a:pt x="11937" y="4482"/>
                    <a:pt x="11160" y="5854"/>
                  </a:cubicBezTo>
                  <a:cubicBezTo>
                    <a:pt x="10428" y="7272"/>
                    <a:pt x="9422" y="8552"/>
                    <a:pt x="8461" y="9513"/>
                  </a:cubicBezTo>
                  <a:cubicBezTo>
                    <a:pt x="7547" y="10473"/>
                    <a:pt x="6678" y="11068"/>
                    <a:pt x="6358" y="11296"/>
                  </a:cubicBezTo>
                  <a:cubicBezTo>
                    <a:pt x="6221" y="11388"/>
                    <a:pt x="5900" y="11616"/>
                    <a:pt x="5443" y="11891"/>
                  </a:cubicBezTo>
                  <a:cubicBezTo>
                    <a:pt x="5031" y="12165"/>
                    <a:pt x="4483" y="12531"/>
                    <a:pt x="3842" y="12988"/>
                  </a:cubicBezTo>
                  <a:cubicBezTo>
                    <a:pt x="3248" y="13446"/>
                    <a:pt x="2608" y="14086"/>
                    <a:pt x="2059" y="14818"/>
                  </a:cubicBezTo>
                  <a:cubicBezTo>
                    <a:pt x="1556" y="15595"/>
                    <a:pt x="1098" y="16418"/>
                    <a:pt x="824" y="17287"/>
                  </a:cubicBezTo>
                  <a:cubicBezTo>
                    <a:pt x="229" y="19025"/>
                    <a:pt x="92" y="20809"/>
                    <a:pt x="47" y="22089"/>
                  </a:cubicBezTo>
                  <a:cubicBezTo>
                    <a:pt x="1" y="23370"/>
                    <a:pt x="92" y="24193"/>
                    <a:pt x="275" y="24193"/>
                  </a:cubicBezTo>
                  <a:cubicBezTo>
                    <a:pt x="412" y="24193"/>
                    <a:pt x="595" y="23370"/>
                    <a:pt x="778" y="22135"/>
                  </a:cubicBezTo>
                  <a:cubicBezTo>
                    <a:pt x="961" y="20900"/>
                    <a:pt x="1190" y="19208"/>
                    <a:pt x="1784" y="17653"/>
                  </a:cubicBezTo>
                  <a:cubicBezTo>
                    <a:pt x="2105" y="16876"/>
                    <a:pt x="2470" y="16098"/>
                    <a:pt x="2973" y="15458"/>
                  </a:cubicBezTo>
                  <a:cubicBezTo>
                    <a:pt x="3431" y="14818"/>
                    <a:pt x="3980" y="14315"/>
                    <a:pt x="4528" y="13857"/>
                  </a:cubicBezTo>
                  <a:cubicBezTo>
                    <a:pt x="5672" y="13034"/>
                    <a:pt x="6678" y="12440"/>
                    <a:pt x="6998" y="12211"/>
                  </a:cubicBezTo>
                  <a:cubicBezTo>
                    <a:pt x="7318" y="11937"/>
                    <a:pt x="8279" y="11296"/>
                    <a:pt x="9285" y="10290"/>
                  </a:cubicBezTo>
                  <a:cubicBezTo>
                    <a:pt x="10245" y="9284"/>
                    <a:pt x="11343" y="7866"/>
                    <a:pt x="12074" y="6311"/>
                  </a:cubicBezTo>
                  <a:cubicBezTo>
                    <a:pt x="12852" y="4802"/>
                    <a:pt x="13263" y="3201"/>
                    <a:pt x="13446" y="2012"/>
                  </a:cubicBezTo>
                  <a:cubicBezTo>
                    <a:pt x="13584" y="823"/>
                    <a:pt x="13492" y="0"/>
                    <a:pt x="133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3"/>
            <p:cNvSpPr/>
            <p:nvPr/>
          </p:nvSpPr>
          <p:spPr>
            <a:xfrm>
              <a:off x="5534750" y="3123650"/>
              <a:ext cx="102925" cy="642950"/>
            </a:xfrm>
            <a:custGeom>
              <a:rect b="b" l="l" r="r" t="t"/>
              <a:pathLst>
                <a:path extrusionOk="0" h="25718" w="4117">
                  <a:moveTo>
                    <a:pt x="948" y="0"/>
                  </a:moveTo>
                  <a:cubicBezTo>
                    <a:pt x="807" y="0"/>
                    <a:pt x="544" y="677"/>
                    <a:pt x="367" y="1741"/>
                  </a:cubicBezTo>
                  <a:cubicBezTo>
                    <a:pt x="138" y="2838"/>
                    <a:pt x="1" y="4393"/>
                    <a:pt x="47" y="5948"/>
                  </a:cubicBezTo>
                  <a:cubicBezTo>
                    <a:pt x="138" y="7503"/>
                    <a:pt x="412" y="9104"/>
                    <a:pt x="778" y="10384"/>
                  </a:cubicBezTo>
                  <a:cubicBezTo>
                    <a:pt x="1144" y="11665"/>
                    <a:pt x="1464" y="12625"/>
                    <a:pt x="1601" y="12991"/>
                  </a:cubicBezTo>
                  <a:cubicBezTo>
                    <a:pt x="1693" y="13311"/>
                    <a:pt x="2059" y="14317"/>
                    <a:pt x="2379" y="15643"/>
                  </a:cubicBezTo>
                  <a:cubicBezTo>
                    <a:pt x="2745" y="16924"/>
                    <a:pt x="3019" y="18525"/>
                    <a:pt x="2836" y="20080"/>
                  </a:cubicBezTo>
                  <a:cubicBezTo>
                    <a:pt x="2699" y="21589"/>
                    <a:pt x="2105" y="23052"/>
                    <a:pt x="1510" y="24013"/>
                  </a:cubicBezTo>
                  <a:cubicBezTo>
                    <a:pt x="961" y="25019"/>
                    <a:pt x="458" y="25568"/>
                    <a:pt x="595" y="25705"/>
                  </a:cubicBezTo>
                  <a:lnTo>
                    <a:pt x="550" y="25705"/>
                  </a:lnTo>
                  <a:cubicBezTo>
                    <a:pt x="562" y="25713"/>
                    <a:pt x="579" y="25717"/>
                    <a:pt x="600" y="25717"/>
                  </a:cubicBezTo>
                  <a:cubicBezTo>
                    <a:pt x="811" y="25717"/>
                    <a:pt x="1439" y="25298"/>
                    <a:pt x="2105" y="24424"/>
                  </a:cubicBezTo>
                  <a:cubicBezTo>
                    <a:pt x="2882" y="23464"/>
                    <a:pt x="3614" y="21909"/>
                    <a:pt x="3888" y="20217"/>
                  </a:cubicBezTo>
                  <a:cubicBezTo>
                    <a:pt x="4117" y="18479"/>
                    <a:pt x="3797" y="16695"/>
                    <a:pt x="3477" y="15369"/>
                  </a:cubicBezTo>
                  <a:cubicBezTo>
                    <a:pt x="3111" y="13997"/>
                    <a:pt x="2745" y="12991"/>
                    <a:pt x="2653" y="12625"/>
                  </a:cubicBezTo>
                  <a:cubicBezTo>
                    <a:pt x="2516" y="12259"/>
                    <a:pt x="2196" y="11299"/>
                    <a:pt x="1830" y="10110"/>
                  </a:cubicBezTo>
                  <a:cubicBezTo>
                    <a:pt x="1510" y="8875"/>
                    <a:pt x="1236" y="7366"/>
                    <a:pt x="1098" y="5902"/>
                  </a:cubicBezTo>
                  <a:cubicBezTo>
                    <a:pt x="961" y="4393"/>
                    <a:pt x="1007" y="2930"/>
                    <a:pt x="1053" y="1832"/>
                  </a:cubicBezTo>
                  <a:cubicBezTo>
                    <a:pt x="1098" y="780"/>
                    <a:pt x="1144" y="48"/>
                    <a:pt x="961" y="3"/>
                  </a:cubicBezTo>
                  <a:cubicBezTo>
                    <a:pt x="957" y="1"/>
                    <a:pt x="952"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3"/>
            <p:cNvSpPr/>
            <p:nvPr/>
          </p:nvSpPr>
          <p:spPr>
            <a:xfrm>
              <a:off x="6855300" y="3155675"/>
              <a:ext cx="115500" cy="677150"/>
            </a:xfrm>
            <a:custGeom>
              <a:rect b="b" l="l" r="r" t="t"/>
              <a:pathLst>
                <a:path extrusionOk="0" h="27086" w="4620">
                  <a:moveTo>
                    <a:pt x="3265" y="0"/>
                  </a:moveTo>
                  <a:cubicBezTo>
                    <a:pt x="3259" y="0"/>
                    <a:pt x="3253" y="1"/>
                    <a:pt x="3248" y="2"/>
                  </a:cubicBezTo>
                  <a:cubicBezTo>
                    <a:pt x="3110" y="2"/>
                    <a:pt x="3156" y="780"/>
                    <a:pt x="3293" y="1923"/>
                  </a:cubicBezTo>
                  <a:cubicBezTo>
                    <a:pt x="3431" y="3021"/>
                    <a:pt x="3568" y="4530"/>
                    <a:pt x="3568" y="6085"/>
                  </a:cubicBezTo>
                  <a:cubicBezTo>
                    <a:pt x="3522" y="9149"/>
                    <a:pt x="2242" y="12304"/>
                    <a:pt x="2059" y="13082"/>
                  </a:cubicBezTo>
                  <a:cubicBezTo>
                    <a:pt x="1921" y="13448"/>
                    <a:pt x="1556" y="14454"/>
                    <a:pt x="1098" y="15826"/>
                  </a:cubicBezTo>
                  <a:cubicBezTo>
                    <a:pt x="641" y="17198"/>
                    <a:pt x="184" y="18981"/>
                    <a:pt x="138" y="20719"/>
                  </a:cubicBezTo>
                  <a:cubicBezTo>
                    <a:pt x="1" y="22503"/>
                    <a:pt x="321" y="24241"/>
                    <a:pt x="870" y="25384"/>
                  </a:cubicBezTo>
                  <a:cubicBezTo>
                    <a:pt x="1339" y="26494"/>
                    <a:pt x="1968" y="27085"/>
                    <a:pt x="2124" y="27085"/>
                  </a:cubicBezTo>
                  <a:cubicBezTo>
                    <a:pt x="2135" y="27085"/>
                    <a:pt x="2144" y="27082"/>
                    <a:pt x="2150" y="27076"/>
                  </a:cubicBezTo>
                  <a:cubicBezTo>
                    <a:pt x="2287" y="26939"/>
                    <a:pt x="1876" y="26299"/>
                    <a:pt x="1556" y="25155"/>
                  </a:cubicBezTo>
                  <a:cubicBezTo>
                    <a:pt x="1190" y="24012"/>
                    <a:pt x="1007" y="22411"/>
                    <a:pt x="1144" y="20811"/>
                  </a:cubicBezTo>
                  <a:cubicBezTo>
                    <a:pt x="1327" y="19164"/>
                    <a:pt x="1739" y="17518"/>
                    <a:pt x="2150" y="16192"/>
                  </a:cubicBezTo>
                  <a:cubicBezTo>
                    <a:pt x="2607" y="14820"/>
                    <a:pt x="2973" y="13814"/>
                    <a:pt x="3110" y="13402"/>
                  </a:cubicBezTo>
                  <a:cubicBezTo>
                    <a:pt x="3202" y="13036"/>
                    <a:pt x="3568" y="12076"/>
                    <a:pt x="3934" y="10749"/>
                  </a:cubicBezTo>
                  <a:cubicBezTo>
                    <a:pt x="4300" y="9423"/>
                    <a:pt x="4620" y="7731"/>
                    <a:pt x="4574" y="6085"/>
                  </a:cubicBezTo>
                  <a:cubicBezTo>
                    <a:pt x="4574" y="4438"/>
                    <a:pt x="4300" y="2883"/>
                    <a:pt x="3979" y="1786"/>
                  </a:cubicBezTo>
                  <a:cubicBezTo>
                    <a:pt x="3714" y="678"/>
                    <a:pt x="3448" y="0"/>
                    <a:pt x="32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3"/>
            <p:cNvSpPr/>
            <p:nvPr/>
          </p:nvSpPr>
          <p:spPr>
            <a:xfrm>
              <a:off x="6935325" y="3044775"/>
              <a:ext cx="165825" cy="297150"/>
            </a:xfrm>
            <a:custGeom>
              <a:rect b="b" l="l" r="r" t="t"/>
              <a:pathLst>
                <a:path extrusionOk="0" h="11886" w="6633">
                  <a:moveTo>
                    <a:pt x="345" y="1"/>
                  </a:moveTo>
                  <a:cubicBezTo>
                    <a:pt x="295" y="1"/>
                    <a:pt x="256" y="16"/>
                    <a:pt x="230" y="48"/>
                  </a:cubicBezTo>
                  <a:cubicBezTo>
                    <a:pt x="1" y="231"/>
                    <a:pt x="961" y="1328"/>
                    <a:pt x="1602" y="2655"/>
                  </a:cubicBezTo>
                  <a:cubicBezTo>
                    <a:pt x="2333" y="4027"/>
                    <a:pt x="2745" y="5536"/>
                    <a:pt x="2791" y="5902"/>
                  </a:cubicBezTo>
                  <a:cubicBezTo>
                    <a:pt x="2836" y="6085"/>
                    <a:pt x="2974" y="6633"/>
                    <a:pt x="3111" y="7319"/>
                  </a:cubicBezTo>
                  <a:cubicBezTo>
                    <a:pt x="3294" y="8005"/>
                    <a:pt x="3522" y="8874"/>
                    <a:pt x="3934" y="9697"/>
                  </a:cubicBezTo>
                  <a:cubicBezTo>
                    <a:pt x="4300" y="10521"/>
                    <a:pt x="4940" y="11207"/>
                    <a:pt x="5489" y="11573"/>
                  </a:cubicBezTo>
                  <a:cubicBezTo>
                    <a:pt x="5858" y="11799"/>
                    <a:pt x="6174" y="11886"/>
                    <a:pt x="6371" y="11886"/>
                  </a:cubicBezTo>
                  <a:cubicBezTo>
                    <a:pt x="6492" y="11886"/>
                    <a:pt x="6569" y="11853"/>
                    <a:pt x="6587" y="11801"/>
                  </a:cubicBezTo>
                  <a:cubicBezTo>
                    <a:pt x="6632" y="11664"/>
                    <a:pt x="6312" y="11390"/>
                    <a:pt x="5946" y="10978"/>
                  </a:cubicBezTo>
                  <a:cubicBezTo>
                    <a:pt x="5580" y="10566"/>
                    <a:pt x="5169" y="9972"/>
                    <a:pt x="4849" y="9240"/>
                  </a:cubicBezTo>
                  <a:cubicBezTo>
                    <a:pt x="4574" y="8554"/>
                    <a:pt x="4346" y="7731"/>
                    <a:pt x="4208" y="7045"/>
                  </a:cubicBezTo>
                  <a:cubicBezTo>
                    <a:pt x="4071" y="6359"/>
                    <a:pt x="3934" y="5856"/>
                    <a:pt x="3888" y="5673"/>
                  </a:cubicBezTo>
                  <a:cubicBezTo>
                    <a:pt x="3843" y="5490"/>
                    <a:pt x="3751" y="4941"/>
                    <a:pt x="3522" y="4301"/>
                  </a:cubicBezTo>
                  <a:cubicBezTo>
                    <a:pt x="3294" y="3661"/>
                    <a:pt x="2974" y="2883"/>
                    <a:pt x="2516" y="2152"/>
                  </a:cubicBezTo>
                  <a:cubicBezTo>
                    <a:pt x="1748" y="897"/>
                    <a:pt x="728" y="1"/>
                    <a:pt x="3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3"/>
            <p:cNvSpPr/>
            <p:nvPr/>
          </p:nvSpPr>
          <p:spPr>
            <a:xfrm>
              <a:off x="5387275" y="3010675"/>
              <a:ext cx="178375" cy="375375"/>
            </a:xfrm>
            <a:custGeom>
              <a:rect b="b" l="l" r="r" t="t"/>
              <a:pathLst>
                <a:path extrusionOk="0" h="15015" w="7135">
                  <a:moveTo>
                    <a:pt x="6911" y="0"/>
                  </a:moveTo>
                  <a:cubicBezTo>
                    <a:pt x="6714" y="0"/>
                    <a:pt x="6320" y="106"/>
                    <a:pt x="5854" y="406"/>
                  </a:cubicBezTo>
                  <a:cubicBezTo>
                    <a:pt x="5214" y="772"/>
                    <a:pt x="4482" y="1549"/>
                    <a:pt x="3979" y="2418"/>
                  </a:cubicBezTo>
                  <a:cubicBezTo>
                    <a:pt x="2927" y="4202"/>
                    <a:pt x="2561" y="6305"/>
                    <a:pt x="2470" y="6808"/>
                  </a:cubicBezTo>
                  <a:cubicBezTo>
                    <a:pt x="2424" y="7037"/>
                    <a:pt x="2333" y="7677"/>
                    <a:pt x="2150" y="8546"/>
                  </a:cubicBezTo>
                  <a:cubicBezTo>
                    <a:pt x="2012" y="9415"/>
                    <a:pt x="1830" y="10421"/>
                    <a:pt x="1555" y="11382"/>
                  </a:cubicBezTo>
                  <a:cubicBezTo>
                    <a:pt x="1281" y="12342"/>
                    <a:pt x="915" y="13211"/>
                    <a:pt x="595" y="13851"/>
                  </a:cubicBezTo>
                  <a:cubicBezTo>
                    <a:pt x="275" y="14491"/>
                    <a:pt x="0" y="14857"/>
                    <a:pt x="92" y="14995"/>
                  </a:cubicBezTo>
                  <a:cubicBezTo>
                    <a:pt x="111" y="15007"/>
                    <a:pt x="137" y="15014"/>
                    <a:pt x="168" y="15014"/>
                  </a:cubicBezTo>
                  <a:cubicBezTo>
                    <a:pt x="359" y="15014"/>
                    <a:pt x="757" y="14773"/>
                    <a:pt x="1189" y="14263"/>
                  </a:cubicBezTo>
                  <a:cubicBezTo>
                    <a:pt x="1692" y="13668"/>
                    <a:pt x="2241" y="12708"/>
                    <a:pt x="2561" y="11702"/>
                  </a:cubicBezTo>
                  <a:cubicBezTo>
                    <a:pt x="2881" y="10650"/>
                    <a:pt x="3110" y="9598"/>
                    <a:pt x="3247" y="8729"/>
                  </a:cubicBezTo>
                  <a:cubicBezTo>
                    <a:pt x="3384" y="7906"/>
                    <a:pt x="3522" y="7220"/>
                    <a:pt x="3567" y="6991"/>
                  </a:cubicBezTo>
                  <a:cubicBezTo>
                    <a:pt x="3659" y="6534"/>
                    <a:pt x="4025" y="4522"/>
                    <a:pt x="4894" y="2921"/>
                  </a:cubicBezTo>
                  <a:cubicBezTo>
                    <a:pt x="5305" y="2098"/>
                    <a:pt x="5854" y="1412"/>
                    <a:pt x="6311" y="954"/>
                  </a:cubicBezTo>
                  <a:cubicBezTo>
                    <a:pt x="6769" y="497"/>
                    <a:pt x="7135" y="223"/>
                    <a:pt x="7043" y="40"/>
                  </a:cubicBezTo>
                  <a:cubicBezTo>
                    <a:pt x="7031" y="15"/>
                    <a:pt x="6985" y="0"/>
                    <a:pt x="69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3"/>
            <p:cNvSpPr/>
            <p:nvPr/>
          </p:nvSpPr>
          <p:spPr>
            <a:xfrm>
              <a:off x="5811450" y="3411700"/>
              <a:ext cx="181800" cy="204950"/>
            </a:xfrm>
            <a:custGeom>
              <a:rect b="b" l="l" r="r" t="t"/>
              <a:pathLst>
                <a:path extrusionOk="0" h="8198" w="7272">
                  <a:moveTo>
                    <a:pt x="223" y="0"/>
                  </a:moveTo>
                  <a:cubicBezTo>
                    <a:pt x="210" y="0"/>
                    <a:pt x="197" y="2"/>
                    <a:pt x="183" y="5"/>
                  </a:cubicBezTo>
                  <a:cubicBezTo>
                    <a:pt x="46" y="5"/>
                    <a:pt x="0" y="326"/>
                    <a:pt x="92" y="829"/>
                  </a:cubicBezTo>
                  <a:cubicBezTo>
                    <a:pt x="183" y="1286"/>
                    <a:pt x="412" y="1926"/>
                    <a:pt x="869" y="2475"/>
                  </a:cubicBezTo>
                  <a:cubicBezTo>
                    <a:pt x="1647" y="3573"/>
                    <a:pt x="2790" y="4350"/>
                    <a:pt x="3019" y="4533"/>
                  </a:cubicBezTo>
                  <a:cubicBezTo>
                    <a:pt x="3247" y="4762"/>
                    <a:pt x="4391" y="5585"/>
                    <a:pt x="5305" y="6454"/>
                  </a:cubicBezTo>
                  <a:cubicBezTo>
                    <a:pt x="5808" y="6865"/>
                    <a:pt x="6174" y="7323"/>
                    <a:pt x="6494" y="7643"/>
                  </a:cubicBezTo>
                  <a:cubicBezTo>
                    <a:pt x="6745" y="7978"/>
                    <a:pt x="6958" y="8197"/>
                    <a:pt x="7098" y="8197"/>
                  </a:cubicBezTo>
                  <a:cubicBezTo>
                    <a:pt x="7111" y="8197"/>
                    <a:pt x="7123" y="8196"/>
                    <a:pt x="7135" y="8192"/>
                  </a:cubicBezTo>
                  <a:cubicBezTo>
                    <a:pt x="7272" y="8100"/>
                    <a:pt x="7272" y="7780"/>
                    <a:pt x="7089" y="7277"/>
                  </a:cubicBezTo>
                  <a:cubicBezTo>
                    <a:pt x="6906" y="6820"/>
                    <a:pt x="6540" y="6225"/>
                    <a:pt x="6037" y="5722"/>
                  </a:cubicBezTo>
                  <a:cubicBezTo>
                    <a:pt x="5077" y="4670"/>
                    <a:pt x="3933" y="3893"/>
                    <a:pt x="3705" y="3664"/>
                  </a:cubicBezTo>
                  <a:cubicBezTo>
                    <a:pt x="3476" y="3481"/>
                    <a:pt x="2424" y="2704"/>
                    <a:pt x="1647" y="1835"/>
                  </a:cubicBezTo>
                  <a:cubicBezTo>
                    <a:pt x="1281" y="1377"/>
                    <a:pt x="1006" y="920"/>
                    <a:pt x="778" y="600"/>
                  </a:cubicBezTo>
                  <a:cubicBezTo>
                    <a:pt x="566" y="261"/>
                    <a:pt x="393" y="0"/>
                    <a:pt x="2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3"/>
            <p:cNvSpPr/>
            <p:nvPr/>
          </p:nvSpPr>
          <p:spPr>
            <a:xfrm>
              <a:off x="6373950" y="3364950"/>
              <a:ext cx="306450" cy="305300"/>
            </a:xfrm>
            <a:custGeom>
              <a:rect b="b" l="l" r="r" t="t"/>
              <a:pathLst>
                <a:path extrusionOk="0" h="12212" w="12258">
                  <a:moveTo>
                    <a:pt x="11937" y="0"/>
                  </a:moveTo>
                  <a:cubicBezTo>
                    <a:pt x="11800" y="0"/>
                    <a:pt x="11709" y="458"/>
                    <a:pt x="11389" y="1098"/>
                  </a:cubicBezTo>
                  <a:cubicBezTo>
                    <a:pt x="11160" y="1692"/>
                    <a:pt x="10657" y="2470"/>
                    <a:pt x="9971" y="3110"/>
                  </a:cubicBezTo>
                  <a:cubicBezTo>
                    <a:pt x="8645" y="4482"/>
                    <a:pt x="6724" y="5397"/>
                    <a:pt x="6312" y="5626"/>
                  </a:cubicBezTo>
                  <a:cubicBezTo>
                    <a:pt x="6083" y="5763"/>
                    <a:pt x="5443" y="6083"/>
                    <a:pt x="4666" y="6494"/>
                  </a:cubicBezTo>
                  <a:cubicBezTo>
                    <a:pt x="3843" y="6952"/>
                    <a:pt x="2882" y="7546"/>
                    <a:pt x="2059" y="8324"/>
                  </a:cubicBezTo>
                  <a:cubicBezTo>
                    <a:pt x="1190" y="9101"/>
                    <a:pt x="550" y="10062"/>
                    <a:pt x="275" y="10839"/>
                  </a:cubicBezTo>
                  <a:cubicBezTo>
                    <a:pt x="1" y="11617"/>
                    <a:pt x="47" y="12211"/>
                    <a:pt x="230" y="12211"/>
                  </a:cubicBezTo>
                  <a:cubicBezTo>
                    <a:pt x="367" y="12211"/>
                    <a:pt x="550" y="11754"/>
                    <a:pt x="961" y="11114"/>
                  </a:cubicBezTo>
                  <a:cubicBezTo>
                    <a:pt x="1327" y="10519"/>
                    <a:pt x="1967" y="9742"/>
                    <a:pt x="2745" y="9101"/>
                  </a:cubicBezTo>
                  <a:cubicBezTo>
                    <a:pt x="3522" y="8461"/>
                    <a:pt x="4437" y="7912"/>
                    <a:pt x="5215" y="7455"/>
                  </a:cubicBezTo>
                  <a:cubicBezTo>
                    <a:pt x="5992" y="7043"/>
                    <a:pt x="6587" y="6723"/>
                    <a:pt x="6815" y="6632"/>
                  </a:cubicBezTo>
                  <a:cubicBezTo>
                    <a:pt x="7044" y="6494"/>
                    <a:pt x="7638" y="6220"/>
                    <a:pt x="8370" y="5763"/>
                  </a:cubicBezTo>
                  <a:cubicBezTo>
                    <a:pt x="9102" y="5305"/>
                    <a:pt x="10017" y="4665"/>
                    <a:pt x="10748" y="3842"/>
                  </a:cubicBezTo>
                  <a:cubicBezTo>
                    <a:pt x="11434" y="3019"/>
                    <a:pt x="11937" y="2058"/>
                    <a:pt x="12075" y="1281"/>
                  </a:cubicBezTo>
                  <a:cubicBezTo>
                    <a:pt x="12257" y="549"/>
                    <a:pt x="12120" y="0"/>
                    <a:pt x="119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3"/>
            <p:cNvSpPr/>
            <p:nvPr/>
          </p:nvSpPr>
          <p:spPr>
            <a:xfrm>
              <a:off x="5706250" y="2350375"/>
              <a:ext cx="81200" cy="281600"/>
            </a:xfrm>
            <a:custGeom>
              <a:rect b="b" l="l" r="r" t="t"/>
              <a:pathLst>
                <a:path extrusionOk="0" h="11264" w="3248">
                  <a:moveTo>
                    <a:pt x="519" y="1"/>
                  </a:moveTo>
                  <a:cubicBezTo>
                    <a:pt x="496" y="1"/>
                    <a:pt x="476" y="6"/>
                    <a:pt x="458" y="18"/>
                  </a:cubicBezTo>
                  <a:cubicBezTo>
                    <a:pt x="321" y="109"/>
                    <a:pt x="412" y="430"/>
                    <a:pt x="458" y="933"/>
                  </a:cubicBezTo>
                  <a:cubicBezTo>
                    <a:pt x="550" y="1436"/>
                    <a:pt x="550" y="2122"/>
                    <a:pt x="504" y="2853"/>
                  </a:cubicBezTo>
                  <a:cubicBezTo>
                    <a:pt x="458" y="3585"/>
                    <a:pt x="321" y="4317"/>
                    <a:pt x="229" y="4957"/>
                  </a:cubicBezTo>
                  <a:cubicBezTo>
                    <a:pt x="138" y="5597"/>
                    <a:pt x="92" y="6100"/>
                    <a:pt x="92" y="6283"/>
                  </a:cubicBezTo>
                  <a:cubicBezTo>
                    <a:pt x="92" y="6466"/>
                    <a:pt x="1" y="6924"/>
                    <a:pt x="47" y="7564"/>
                  </a:cubicBezTo>
                  <a:cubicBezTo>
                    <a:pt x="92" y="8204"/>
                    <a:pt x="275" y="9073"/>
                    <a:pt x="687" y="9759"/>
                  </a:cubicBezTo>
                  <a:cubicBezTo>
                    <a:pt x="1098" y="10445"/>
                    <a:pt x="1693" y="10994"/>
                    <a:pt x="2287" y="11177"/>
                  </a:cubicBezTo>
                  <a:cubicBezTo>
                    <a:pt x="2470" y="11238"/>
                    <a:pt x="2638" y="11263"/>
                    <a:pt x="2780" y="11263"/>
                  </a:cubicBezTo>
                  <a:cubicBezTo>
                    <a:pt x="3065" y="11263"/>
                    <a:pt x="3248" y="11162"/>
                    <a:pt x="3248" y="11040"/>
                  </a:cubicBezTo>
                  <a:cubicBezTo>
                    <a:pt x="3248" y="10902"/>
                    <a:pt x="2973" y="10811"/>
                    <a:pt x="2608" y="10537"/>
                  </a:cubicBezTo>
                  <a:cubicBezTo>
                    <a:pt x="2242" y="10262"/>
                    <a:pt x="1876" y="9805"/>
                    <a:pt x="1601" y="9256"/>
                  </a:cubicBezTo>
                  <a:cubicBezTo>
                    <a:pt x="1007" y="8113"/>
                    <a:pt x="1190" y="6695"/>
                    <a:pt x="1190" y="6329"/>
                  </a:cubicBezTo>
                  <a:cubicBezTo>
                    <a:pt x="1190" y="6192"/>
                    <a:pt x="1281" y="5735"/>
                    <a:pt x="1373" y="5094"/>
                  </a:cubicBezTo>
                  <a:cubicBezTo>
                    <a:pt x="1419" y="4500"/>
                    <a:pt x="1556" y="3677"/>
                    <a:pt x="1556" y="2899"/>
                  </a:cubicBezTo>
                  <a:cubicBezTo>
                    <a:pt x="1556" y="2076"/>
                    <a:pt x="1419" y="1298"/>
                    <a:pt x="1144" y="750"/>
                  </a:cubicBezTo>
                  <a:cubicBezTo>
                    <a:pt x="944" y="271"/>
                    <a:pt x="675" y="1"/>
                    <a:pt x="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3"/>
            <p:cNvSpPr/>
            <p:nvPr/>
          </p:nvSpPr>
          <p:spPr>
            <a:xfrm>
              <a:off x="6712375" y="2348575"/>
              <a:ext cx="133800" cy="264050"/>
            </a:xfrm>
            <a:custGeom>
              <a:rect b="b" l="l" r="r" t="t"/>
              <a:pathLst>
                <a:path extrusionOk="0" h="10562" w="5352">
                  <a:moveTo>
                    <a:pt x="4981" y="0"/>
                  </a:moveTo>
                  <a:cubicBezTo>
                    <a:pt x="4813" y="0"/>
                    <a:pt x="4595" y="40"/>
                    <a:pt x="4346" y="136"/>
                  </a:cubicBezTo>
                  <a:cubicBezTo>
                    <a:pt x="3751" y="364"/>
                    <a:pt x="3111" y="1005"/>
                    <a:pt x="2699" y="1736"/>
                  </a:cubicBezTo>
                  <a:cubicBezTo>
                    <a:pt x="2288" y="2468"/>
                    <a:pt x="2150" y="3337"/>
                    <a:pt x="2059" y="3977"/>
                  </a:cubicBezTo>
                  <a:cubicBezTo>
                    <a:pt x="1968" y="4618"/>
                    <a:pt x="1968" y="5121"/>
                    <a:pt x="1968" y="5304"/>
                  </a:cubicBezTo>
                  <a:cubicBezTo>
                    <a:pt x="1922" y="5486"/>
                    <a:pt x="1922" y="5944"/>
                    <a:pt x="1830" y="6493"/>
                  </a:cubicBezTo>
                  <a:cubicBezTo>
                    <a:pt x="1785" y="7087"/>
                    <a:pt x="1647" y="7727"/>
                    <a:pt x="1419" y="8322"/>
                  </a:cubicBezTo>
                  <a:cubicBezTo>
                    <a:pt x="1190" y="8916"/>
                    <a:pt x="870" y="9420"/>
                    <a:pt x="550" y="9785"/>
                  </a:cubicBezTo>
                  <a:cubicBezTo>
                    <a:pt x="230" y="10106"/>
                    <a:pt x="1" y="10288"/>
                    <a:pt x="47" y="10471"/>
                  </a:cubicBezTo>
                  <a:cubicBezTo>
                    <a:pt x="47" y="10528"/>
                    <a:pt x="117" y="10562"/>
                    <a:pt x="236" y="10562"/>
                  </a:cubicBezTo>
                  <a:cubicBezTo>
                    <a:pt x="403" y="10562"/>
                    <a:pt x="667" y="10495"/>
                    <a:pt x="961" y="10334"/>
                  </a:cubicBezTo>
                  <a:cubicBezTo>
                    <a:pt x="1510" y="10060"/>
                    <a:pt x="2013" y="9465"/>
                    <a:pt x="2379" y="8734"/>
                  </a:cubicBezTo>
                  <a:cubicBezTo>
                    <a:pt x="2699" y="8048"/>
                    <a:pt x="2882" y="7270"/>
                    <a:pt x="2928" y="6630"/>
                  </a:cubicBezTo>
                  <a:cubicBezTo>
                    <a:pt x="3019" y="5990"/>
                    <a:pt x="3019" y="5532"/>
                    <a:pt x="3065" y="5349"/>
                  </a:cubicBezTo>
                  <a:cubicBezTo>
                    <a:pt x="3065" y="5212"/>
                    <a:pt x="3111" y="4709"/>
                    <a:pt x="3157" y="4114"/>
                  </a:cubicBezTo>
                  <a:cubicBezTo>
                    <a:pt x="3248" y="3474"/>
                    <a:pt x="3340" y="2788"/>
                    <a:pt x="3660" y="2194"/>
                  </a:cubicBezTo>
                  <a:cubicBezTo>
                    <a:pt x="3934" y="1553"/>
                    <a:pt x="4346" y="1050"/>
                    <a:pt x="4712" y="776"/>
                  </a:cubicBezTo>
                  <a:cubicBezTo>
                    <a:pt x="5077" y="456"/>
                    <a:pt x="5352" y="319"/>
                    <a:pt x="5352" y="181"/>
                  </a:cubicBezTo>
                  <a:cubicBezTo>
                    <a:pt x="5352" y="75"/>
                    <a:pt x="5213" y="0"/>
                    <a:pt x="4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3"/>
            <p:cNvSpPr/>
            <p:nvPr/>
          </p:nvSpPr>
          <p:spPr>
            <a:xfrm>
              <a:off x="6086975" y="2307975"/>
              <a:ext cx="85775" cy="132600"/>
            </a:xfrm>
            <a:custGeom>
              <a:rect b="b" l="l" r="r" t="t"/>
              <a:pathLst>
                <a:path extrusionOk="0" h="5304" w="3431">
                  <a:moveTo>
                    <a:pt x="692" y="1"/>
                  </a:moveTo>
                  <a:cubicBezTo>
                    <a:pt x="659" y="1"/>
                    <a:pt x="627" y="7"/>
                    <a:pt x="595" y="22"/>
                  </a:cubicBezTo>
                  <a:cubicBezTo>
                    <a:pt x="1" y="250"/>
                    <a:pt x="1144" y="2674"/>
                    <a:pt x="1281" y="2949"/>
                  </a:cubicBezTo>
                  <a:cubicBezTo>
                    <a:pt x="1411" y="3251"/>
                    <a:pt x="2192" y="5304"/>
                    <a:pt x="2856" y="5304"/>
                  </a:cubicBezTo>
                  <a:cubicBezTo>
                    <a:pt x="2896" y="5304"/>
                    <a:pt x="2935" y="5297"/>
                    <a:pt x="2974" y="5281"/>
                  </a:cubicBezTo>
                  <a:cubicBezTo>
                    <a:pt x="3431" y="5052"/>
                    <a:pt x="2425" y="2812"/>
                    <a:pt x="2288" y="2491"/>
                  </a:cubicBezTo>
                  <a:cubicBezTo>
                    <a:pt x="2158" y="2231"/>
                    <a:pt x="1289" y="1"/>
                    <a:pt x="6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3"/>
            <p:cNvSpPr/>
            <p:nvPr/>
          </p:nvSpPr>
          <p:spPr>
            <a:xfrm>
              <a:off x="6340800" y="2308800"/>
              <a:ext cx="117800" cy="144325"/>
            </a:xfrm>
            <a:custGeom>
              <a:rect b="b" l="l" r="r" t="t"/>
              <a:pathLst>
                <a:path extrusionOk="0" h="5773" w="4712">
                  <a:moveTo>
                    <a:pt x="4039" y="0"/>
                  </a:moveTo>
                  <a:cubicBezTo>
                    <a:pt x="3382" y="0"/>
                    <a:pt x="2044" y="2387"/>
                    <a:pt x="1830" y="2687"/>
                  </a:cubicBezTo>
                  <a:cubicBezTo>
                    <a:pt x="1647" y="3007"/>
                    <a:pt x="1" y="5385"/>
                    <a:pt x="641" y="5751"/>
                  </a:cubicBezTo>
                  <a:cubicBezTo>
                    <a:pt x="665" y="5766"/>
                    <a:pt x="692" y="5772"/>
                    <a:pt x="721" y="5772"/>
                  </a:cubicBezTo>
                  <a:cubicBezTo>
                    <a:pt x="1248" y="5772"/>
                    <a:pt x="2574" y="3539"/>
                    <a:pt x="2790" y="3236"/>
                  </a:cubicBezTo>
                  <a:cubicBezTo>
                    <a:pt x="2973" y="2916"/>
                    <a:pt x="4711" y="355"/>
                    <a:pt x="4162" y="35"/>
                  </a:cubicBezTo>
                  <a:cubicBezTo>
                    <a:pt x="4125" y="11"/>
                    <a:pt x="4084" y="0"/>
                    <a:pt x="40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3"/>
            <p:cNvSpPr/>
            <p:nvPr/>
          </p:nvSpPr>
          <p:spPr>
            <a:xfrm>
              <a:off x="5509600" y="2414825"/>
              <a:ext cx="1514950" cy="1034825"/>
            </a:xfrm>
            <a:custGeom>
              <a:rect b="b" l="l" r="r" t="t"/>
              <a:pathLst>
                <a:path extrusionOk="0" h="41393" w="60598">
                  <a:moveTo>
                    <a:pt x="29616" y="0"/>
                  </a:moveTo>
                  <a:cubicBezTo>
                    <a:pt x="25755" y="0"/>
                    <a:pt x="21871" y="748"/>
                    <a:pt x="18157" y="2379"/>
                  </a:cubicBezTo>
                  <a:cubicBezTo>
                    <a:pt x="11846" y="5535"/>
                    <a:pt x="6037" y="9239"/>
                    <a:pt x="2882" y="15550"/>
                  </a:cubicBezTo>
                  <a:cubicBezTo>
                    <a:pt x="2059" y="17060"/>
                    <a:pt x="1373" y="18614"/>
                    <a:pt x="961" y="20215"/>
                  </a:cubicBezTo>
                  <a:cubicBezTo>
                    <a:pt x="46" y="23416"/>
                    <a:pt x="1" y="26755"/>
                    <a:pt x="915" y="30002"/>
                  </a:cubicBezTo>
                  <a:cubicBezTo>
                    <a:pt x="1373" y="31603"/>
                    <a:pt x="2059" y="33203"/>
                    <a:pt x="3019" y="34758"/>
                  </a:cubicBezTo>
                  <a:cubicBezTo>
                    <a:pt x="5122" y="38009"/>
                    <a:pt x="8409" y="41131"/>
                    <a:pt x="12183" y="41131"/>
                  </a:cubicBezTo>
                  <a:cubicBezTo>
                    <a:pt x="12923" y="41131"/>
                    <a:pt x="13681" y="41012"/>
                    <a:pt x="14452" y="40749"/>
                  </a:cubicBezTo>
                  <a:cubicBezTo>
                    <a:pt x="19813" y="39061"/>
                    <a:pt x="25002" y="37974"/>
                    <a:pt x="30204" y="37974"/>
                  </a:cubicBezTo>
                  <a:cubicBezTo>
                    <a:pt x="34722" y="37974"/>
                    <a:pt x="39249" y="38794"/>
                    <a:pt x="43905" y="40749"/>
                  </a:cubicBezTo>
                  <a:cubicBezTo>
                    <a:pt x="44782" y="41195"/>
                    <a:pt x="45742" y="41392"/>
                    <a:pt x="46718" y="41392"/>
                  </a:cubicBezTo>
                  <a:cubicBezTo>
                    <a:pt x="49252" y="41392"/>
                    <a:pt x="51904" y="40062"/>
                    <a:pt x="53554" y="38280"/>
                  </a:cubicBezTo>
                  <a:cubicBezTo>
                    <a:pt x="54835" y="37136"/>
                    <a:pt x="55978" y="35810"/>
                    <a:pt x="56893" y="34392"/>
                  </a:cubicBezTo>
                  <a:cubicBezTo>
                    <a:pt x="59637" y="30139"/>
                    <a:pt x="60597" y="25292"/>
                    <a:pt x="59362" y="20398"/>
                  </a:cubicBezTo>
                  <a:cubicBezTo>
                    <a:pt x="58996" y="18797"/>
                    <a:pt x="58448" y="17242"/>
                    <a:pt x="57716" y="15825"/>
                  </a:cubicBezTo>
                  <a:cubicBezTo>
                    <a:pt x="57076" y="14544"/>
                    <a:pt x="56344" y="13355"/>
                    <a:pt x="55429" y="12212"/>
                  </a:cubicBezTo>
                  <a:cubicBezTo>
                    <a:pt x="49035" y="4801"/>
                    <a:pt x="39397" y="0"/>
                    <a:pt x="296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3"/>
            <p:cNvSpPr/>
            <p:nvPr/>
          </p:nvSpPr>
          <p:spPr>
            <a:xfrm>
              <a:off x="5764575" y="2747125"/>
              <a:ext cx="74325" cy="78200"/>
            </a:xfrm>
            <a:custGeom>
              <a:rect b="b" l="l" r="r" t="t"/>
              <a:pathLst>
                <a:path extrusionOk="0" h="3128" w="2973">
                  <a:moveTo>
                    <a:pt x="1569" y="0"/>
                  </a:moveTo>
                  <a:cubicBezTo>
                    <a:pt x="1433" y="0"/>
                    <a:pt x="1303" y="21"/>
                    <a:pt x="1189" y="63"/>
                  </a:cubicBezTo>
                  <a:cubicBezTo>
                    <a:pt x="870" y="170"/>
                    <a:pt x="633" y="386"/>
                    <a:pt x="457" y="649"/>
                  </a:cubicBezTo>
                  <a:lnTo>
                    <a:pt x="457" y="649"/>
                  </a:lnTo>
                  <a:cubicBezTo>
                    <a:pt x="254" y="792"/>
                    <a:pt x="117" y="983"/>
                    <a:pt x="92" y="1161"/>
                  </a:cubicBezTo>
                  <a:cubicBezTo>
                    <a:pt x="0" y="1527"/>
                    <a:pt x="92" y="1801"/>
                    <a:pt x="183" y="1984"/>
                  </a:cubicBezTo>
                  <a:cubicBezTo>
                    <a:pt x="198" y="2043"/>
                    <a:pt x="245" y="2125"/>
                    <a:pt x="317" y="2214"/>
                  </a:cubicBezTo>
                  <a:lnTo>
                    <a:pt x="317" y="2214"/>
                  </a:lnTo>
                  <a:cubicBezTo>
                    <a:pt x="345" y="2276"/>
                    <a:pt x="377" y="2337"/>
                    <a:pt x="412" y="2396"/>
                  </a:cubicBezTo>
                  <a:cubicBezTo>
                    <a:pt x="549" y="2624"/>
                    <a:pt x="732" y="2807"/>
                    <a:pt x="915" y="2899"/>
                  </a:cubicBezTo>
                  <a:cubicBezTo>
                    <a:pt x="1098" y="3036"/>
                    <a:pt x="1326" y="3082"/>
                    <a:pt x="1509" y="3127"/>
                  </a:cubicBezTo>
                  <a:cubicBezTo>
                    <a:pt x="1660" y="3007"/>
                    <a:pt x="1810" y="2886"/>
                    <a:pt x="1935" y="2740"/>
                  </a:cubicBezTo>
                  <a:lnTo>
                    <a:pt x="1935" y="2740"/>
                  </a:lnTo>
                  <a:cubicBezTo>
                    <a:pt x="2170" y="2690"/>
                    <a:pt x="2430" y="2552"/>
                    <a:pt x="2607" y="2304"/>
                  </a:cubicBezTo>
                  <a:cubicBezTo>
                    <a:pt x="2836" y="2030"/>
                    <a:pt x="2973" y="1664"/>
                    <a:pt x="2927" y="1298"/>
                  </a:cubicBezTo>
                  <a:cubicBezTo>
                    <a:pt x="2881" y="932"/>
                    <a:pt x="2744" y="566"/>
                    <a:pt x="2424" y="292"/>
                  </a:cubicBezTo>
                  <a:cubicBezTo>
                    <a:pt x="2203" y="102"/>
                    <a:pt x="1873" y="0"/>
                    <a:pt x="15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3"/>
            <p:cNvSpPr/>
            <p:nvPr/>
          </p:nvSpPr>
          <p:spPr>
            <a:xfrm>
              <a:off x="5936075" y="2859600"/>
              <a:ext cx="58875" cy="58625"/>
            </a:xfrm>
            <a:custGeom>
              <a:rect b="b" l="l" r="r" t="t"/>
              <a:pathLst>
                <a:path extrusionOk="0" h="2345" w="2355">
                  <a:moveTo>
                    <a:pt x="1235" y="0"/>
                  </a:moveTo>
                  <a:lnTo>
                    <a:pt x="1006" y="46"/>
                  </a:lnTo>
                  <a:cubicBezTo>
                    <a:pt x="549" y="137"/>
                    <a:pt x="275" y="458"/>
                    <a:pt x="137" y="732"/>
                  </a:cubicBezTo>
                  <a:cubicBezTo>
                    <a:pt x="0" y="1052"/>
                    <a:pt x="0" y="1464"/>
                    <a:pt x="183" y="1784"/>
                  </a:cubicBezTo>
                  <a:cubicBezTo>
                    <a:pt x="320" y="2104"/>
                    <a:pt x="595" y="2241"/>
                    <a:pt x="869" y="2287"/>
                  </a:cubicBezTo>
                  <a:cubicBezTo>
                    <a:pt x="983" y="2333"/>
                    <a:pt x="1086" y="2344"/>
                    <a:pt x="1172" y="2344"/>
                  </a:cubicBezTo>
                  <a:cubicBezTo>
                    <a:pt x="1258" y="2344"/>
                    <a:pt x="1326" y="2333"/>
                    <a:pt x="1372" y="2333"/>
                  </a:cubicBezTo>
                  <a:cubicBezTo>
                    <a:pt x="1464" y="2287"/>
                    <a:pt x="1601" y="2287"/>
                    <a:pt x="1829" y="2150"/>
                  </a:cubicBezTo>
                  <a:cubicBezTo>
                    <a:pt x="1975" y="2077"/>
                    <a:pt x="2180" y="1887"/>
                    <a:pt x="2279" y="1605"/>
                  </a:cubicBezTo>
                  <a:lnTo>
                    <a:pt x="2279" y="1605"/>
                  </a:lnTo>
                  <a:lnTo>
                    <a:pt x="2287" y="1601"/>
                  </a:lnTo>
                  <a:lnTo>
                    <a:pt x="2297" y="1551"/>
                  </a:lnTo>
                  <a:lnTo>
                    <a:pt x="2297" y="1551"/>
                  </a:lnTo>
                  <a:cubicBezTo>
                    <a:pt x="2313" y="1494"/>
                    <a:pt x="2326" y="1435"/>
                    <a:pt x="2333" y="1372"/>
                  </a:cubicBezTo>
                  <a:cubicBezTo>
                    <a:pt x="2355" y="1171"/>
                    <a:pt x="2323" y="1002"/>
                    <a:pt x="2257" y="867"/>
                  </a:cubicBezTo>
                  <a:lnTo>
                    <a:pt x="2257" y="867"/>
                  </a:lnTo>
                  <a:cubicBezTo>
                    <a:pt x="2168" y="653"/>
                    <a:pt x="2014" y="472"/>
                    <a:pt x="1829" y="366"/>
                  </a:cubicBezTo>
                  <a:cubicBezTo>
                    <a:pt x="1718" y="255"/>
                    <a:pt x="1577" y="204"/>
                    <a:pt x="1406" y="164"/>
                  </a:cubicBezTo>
                  <a:lnTo>
                    <a:pt x="1406" y="164"/>
                  </a:lnTo>
                  <a:cubicBezTo>
                    <a:pt x="1395" y="155"/>
                    <a:pt x="1384" y="146"/>
                    <a:pt x="1372" y="137"/>
                  </a:cubicBezTo>
                  <a:lnTo>
                    <a:pt x="12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3"/>
            <p:cNvSpPr/>
            <p:nvPr/>
          </p:nvSpPr>
          <p:spPr>
            <a:xfrm>
              <a:off x="6259650" y="2548825"/>
              <a:ext cx="96050" cy="91025"/>
            </a:xfrm>
            <a:custGeom>
              <a:rect b="b" l="l" r="r" t="t"/>
              <a:pathLst>
                <a:path extrusionOk="0" h="3641" w="3842">
                  <a:moveTo>
                    <a:pt x="1679" y="0"/>
                  </a:moveTo>
                  <a:cubicBezTo>
                    <a:pt x="1477" y="0"/>
                    <a:pt x="1249" y="39"/>
                    <a:pt x="1006" y="175"/>
                  </a:cubicBezTo>
                  <a:cubicBezTo>
                    <a:pt x="406" y="441"/>
                    <a:pt x="1" y="1168"/>
                    <a:pt x="37" y="1932"/>
                  </a:cubicBezTo>
                  <a:lnTo>
                    <a:pt x="37" y="1932"/>
                  </a:lnTo>
                  <a:cubicBezTo>
                    <a:pt x="42" y="2152"/>
                    <a:pt x="90" y="2375"/>
                    <a:pt x="183" y="2599"/>
                  </a:cubicBezTo>
                  <a:cubicBezTo>
                    <a:pt x="411" y="3147"/>
                    <a:pt x="914" y="3513"/>
                    <a:pt x="1417" y="3605"/>
                  </a:cubicBezTo>
                  <a:cubicBezTo>
                    <a:pt x="1552" y="3629"/>
                    <a:pt x="1684" y="3641"/>
                    <a:pt x="1812" y="3641"/>
                  </a:cubicBezTo>
                  <a:cubicBezTo>
                    <a:pt x="2162" y="3641"/>
                    <a:pt x="2488" y="3556"/>
                    <a:pt x="2789" y="3422"/>
                  </a:cubicBezTo>
                  <a:cubicBezTo>
                    <a:pt x="3201" y="3239"/>
                    <a:pt x="3567" y="2827"/>
                    <a:pt x="3704" y="2416"/>
                  </a:cubicBezTo>
                  <a:cubicBezTo>
                    <a:pt x="3841" y="2004"/>
                    <a:pt x="3796" y="1547"/>
                    <a:pt x="3613" y="1227"/>
                  </a:cubicBezTo>
                  <a:cubicBezTo>
                    <a:pt x="3338" y="632"/>
                    <a:pt x="2927" y="358"/>
                    <a:pt x="2698" y="220"/>
                  </a:cubicBezTo>
                  <a:cubicBezTo>
                    <a:pt x="2561" y="175"/>
                    <a:pt x="2378" y="83"/>
                    <a:pt x="2058" y="38"/>
                  </a:cubicBezTo>
                  <a:cubicBezTo>
                    <a:pt x="1946" y="19"/>
                    <a:pt x="1818" y="0"/>
                    <a:pt x="1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3"/>
            <p:cNvSpPr/>
            <p:nvPr/>
          </p:nvSpPr>
          <p:spPr>
            <a:xfrm>
              <a:off x="6259700" y="3109700"/>
              <a:ext cx="96000" cy="91150"/>
            </a:xfrm>
            <a:custGeom>
              <a:rect b="b" l="l" r="r" t="t"/>
              <a:pathLst>
                <a:path extrusionOk="0" h="3646" w="3840">
                  <a:moveTo>
                    <a:pt x="1698" y="0"/>
                  </a:moveTo>
                  <a:cubicBezTo>
                    <a:pt x="1491" y="0"/>
                    <a:pt x="1256" y="55"/>
                    <a:pt x="1004" y="195"/>
                  </a:cubicBezTo>
                  <a:cubicBezTo>
                    <a:pt x="406" y="461"/>
                    <a:pt x="1" y="1161"/>
                    <a:pt x="34" y="1927"/>
                  </a:cubicBezTo>
                  <a:lnTo>
                    <a:pt x="34" y="1927"/>
                  </a:lnTo>
                  <a:cubicBezTo>
                    <a:pt x="38" y="2157"/>
                    <a:pt x="86" y="2392"/>
                    <a:pt x="181" y="2619"/>
                  </a:cubicBezTo>
                  <a:cubicBezTo>
                    <a:pt x="307" y="2921"/>
                    <a:pt x="516" y="3155"/>
                    <a:pt x="764" y="3318"/>
                  </a:cubicBezTo>
                  <a:lnTo>
                    <a:pt x="764" y="3318"/>
                  </a:lnTo>
                  <a:cubicBezTo>
                    <a:pt x="826" y="3366"/>
                    <a:pt x="890" y="3408"/>
                    <a:pt x="958" y="3442"/>
                  </a:cubicBezTo>
                  <a:cubicBezTo>
                    <a:pt x="1067" y="3489"/>
                    <a:pt x="1176" y="3525"/>
                    <a:pt x="1285" y="3550"/>
                  </a:cubicBezTo>
                  <a:lnTo>
                    <a:pt x="1285" y="3550"/>
                  </a:lnTo>
                  <a:cubicBezTo>
                    <a:pt x="1328" y="3561"/>
                    <a:pt x="1372" y="3571"/>
                    <a:pt x="1415" y="3579"/>
                  </a:cubicBezTo>
                  <a:cubicBezTo>
                    <a:pt x="1583" y="3625"/>
                    <a:pt x="1746" y="3645"/>
                    <a:pt x="1903" y="3645"/>
                  </a:cubicBezTo>
                  <a:cubicBezTo>
                    <a:pt x="2218" y="3645"/>
                    <a:pt x="2513" y="3564"/>
                    <a:pt x="2787" y="3442"/>
                  </a:cubicBezTo>
                  <a:cubicBezTo>
                    <a:pt x="3199" y="3213"/>
                    <a:pt x="3565" y="2847"/>
                    <a:pt x="3702" y="2436"/>
                  </a:cubicBezTo>
                  <a:cubicBezTo>
                    <a:pt x="3839" y="1978"/>
                    <a:pt x="3794" y="1567"/>
                    <a:pt x="3611" y="1247"/>
                  </a:cubicBezTo>
                  <a:cubicBezTo>
                    <a:pt x="3336" y="606"/>
                    <a:pt x="2925" y="378"/>
                    <a:pt x="2696" y="241"/>
                  </a:cubicBezTo>
                  <a:cubicBezTo>
                    <a:pt x="2559" y="195"/>
                    <a:pt x="2376" y="103"/>
                    <a:pt x="2056" y="58"/>
                  </a:cubicBezTo>
                  <a:cubicBezTo>
                    <a:pt x="1949" y="22"/>
                    <a:pt x="1829" y="0"/>
                    <a:pt x="16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3"/>
            <p:cNvSpPr/>
            <p:nvPr/>
          </p:nvSpPr>
          <p:spPr>
            <a:xfrm>
              <a:off x="6655225" y="2692450"/>
              <a:ext cx="62900" cy="64275"/>
            </a:xfrm>
            <a:custGeom>
              <a:rect b="b" l="l" r="r" t="t"/>
              <a:pathLst>
                <a:path extrusionOk="0" h="2571" w="2516">
                  <a:moveTo>
                    <a:pt x="1414" y="1"/>
                  </a:moveTo>
                  <a:cubicBezTo>
                    <a:pt x="1077" y="1"/>
                    <a:pt x="692" y="141"/>
                    <a:pt x="412" y="421"/>
                  </a:cubicBezTo>
                  <a:cubicBezTo>
                    <a:pt x="275" y="558"/>
                    <a:pt x="138" y="787"/>
                    <a:pt x="92" y="1015"/>
                  </a:cubicBezTo>
                  <a:cubicBezTo>
                    <a:pt x="0" y="1244"/>
                    <a:pt x="0" y="1518"/>
                    <a:pt x="92" y="1793"/>
                  </a:cubicBezTo>
                  <a:cubicBezTo>
                    <a:pt x="183" y="2113"/>
                    <a:pt x="412" y="2342"/>
                    <a:pt x="732" y="2479"/>
                  </a:cubicBezTo>
                  <a:cubicBezTo>
                    <a:pt x="869" y="2547"/>
                    <a:pt x="1018" y="2570"/>
                    <a:pt x="1161" y="2570"/>
                  </a:cubicBezTo>
                  <a:cubicBezTo>
                    <a:pt x="1304" y="2570"/>
                    <a:pt x="1441" y="2547"/>
                    <a:pt x="1555" y="2525"/>
                  </a:cubicBezTo>
                  <a:cubicBezTo>
                    <a:pt x="1830" y="2433"/>
                    <a:pt x="2058" y="2296"/>
                    <a:pt x="2241" y="2067"/>
                  </a:cubicBezTo>
                  <a:cubicBezTo>
                    <a:pt x="2424" y="1793"/>
                    <a:pt x="2516" y="1518"/>
                    <a:pt x="2470" y="1198"/>
                  </a:cubicBezTo>
                  <a:cubicBezTo>
                    <a:pt x="2423" y="989"/>
                    <a:pt x="2294" y="803"/>
                    <a:pt x="2136" y="665"/>
                  </a:cubicBezTo>
                  <a:lnTo>
                    <a:pt x="2136" y="665"/>
                  </a:lnTo>
                  <a:cubicBezTo>
                    <a:pt x="2094" y="567"/>
                    <a:pt x="2040" y="403"/>
                    <a:pt x="1875" y="238"/>
                  </a:cubicBezTo>
                  <a:lnTo>
                    <a:pt x="1738" y="55"/>
                  </a:lnTo>
                  <a:lnTo>
                    <a:pt x="1555" y="9"/>
                  </a:lnTo>
                  <a:cubicBezTo>
                    <a:pt x="1510" y="3"/>
                    <a:pt x="1462" y="1"/>
                    <a:pt x="1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3"/>
            <p:cNvSpPr/>
            <p:nvPr/>
          </p:nvSpPr>
          <p:spPr>
            <a:xfrm>
              <a:off x="6722000" y="2977175"/>
              <a:ext cx="92175" cy="90250"/>
            </a:xfrm>
            <a:custGeom>
              <a:rect b="b" l="l" r="r" t="t"/>
              <a:pathLst>
                <a:path extrusionOk="0" h="3610" w="3687">
                  <a:moveTo>
                    <a:pt x="1774" y="1"/>
                  </a:moveTo>
                  <a:cubicBezTo>
                    <a:pt x="1390" y="1"/>
                    <a:pt x="951" y="178"/>
                    <a:pt x="622" y="465"/>
                  </a:cubicBezTo>
                  <a:cubicBezTo>
                    <a:pt x="450" y="638"/>
                    <a:pt x="317" y="836"/>
                    <a:pt x="224" y="1055"/>
                  </a:cubicBezTo>
                  <a:lnTo>
                    <a:pt x="224" y="1055"/>
                  </a:lnTo>
                  <a:cubicBezTo>
                    <a:pt x="43" y="1417"/>
                    <a:pt x="1" y="1830"/>
                    <a:pt x="73" y="2157"/>
                  </a:cubicBezTo>
                  <a:cubicBezTo>
                    <a:pt x="83" y="2202"/>
                    <a:pt x="95" y="2245"/>
                    <a:pt x="108" y="2287"/>
                  </a:cubicBezTo>
                  <a:lnTo>
                    <a:pt x="108" y="2287"/>
                  </a:lnTo>
                  <a:cubicBezTo>
                    <a:pt x="166" y="2546"/>
                    <a:pt x="284" y="2800"/>
                    <a:pt x="485" y="3026"/>
                  </a:cubicBezTo>
                  <a:cubicBezTo>
                    <a:pt x="519" y="3060"/>
                    <a:pt x="553" y="3092"/>
                    <a:pt x="589" y="3123"/>
                  </a:cubicBezTo>
                  <a:lnTo>
                    <a:pt x="589" y="3123"/>
                  </a:lnTo>
                  <a:cubicBezTo>
                    <a:pt x="600" y="3137"/>
                    <a:pt x="611" y="3150"/>
                    <a:pt x="622" y="3163"/>
                  </a:cubicBezTo>
                  <a:cubicBezTo>
                    <a:pt x="897" y="3392"/>
                    <a:pt x="1171" y="3529"/>
                    <a:pt x="1445" y="3575"/>
                  </a:cubicBezTo>
                  <a:cubicBezTo>
                    <a:pt x="1583" y="3598"/>
                    <a:pt x="1697" y="3609"/>
                    <a:pt x="1800" y="3609"/>
                  </a:cubicBezTo>
                  <a:cubicBezTo>
                    <a:pt x="1903" y="3609"/>
                    <a:pt x="1994" y="3598"/>
                    <a:pt x="2086" y="3575"/>
                  </a:cubicBezTo>
                  <a:cubicBezTo>
                    <a:pt x="2314" y="3529"/>
                    <a:pt x="2680" y="3438"/>
                    <a:pt x="3046" y="3118"/>
                  </a:cubicBezTo>
                  <a:cubicBezTo>
                    <a:pt x="3229" y="2980"/>
                    <a:pt x="3366" y="2752"/>
                    <a:pt x="3503" y="2477"/>
                  </a:cubicBezTo>
                  <a:cubicBezTo>
                    <a:pt x="3641" y="2157"/>
                    <a:pt x="3686" y="1791"/>
                    <a:pt x="3595" y="1426"/>
                  </a:cubicBezTo>
                  <a:cubicBezTo>
                    <a:pt x="3412" y="694"/>
                    <a:pt x="2772" y="99"/>
                    <a:pt x="1903" y="8"/>
                  </a:cubicBezTo>
                  <a:cubicBezTo>
                    <a:pt x="1861" y="3"/>
                    <a:pt x="1818" y="1"/>
                    <a:pt x="17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3"/>
            <p:cNvSpPr/>
            <p:nvPr/>
          </p:nvSpPr>
          <p:spPr>
            <a:xfrm>
              <a:off x="6840450" y="2860725"/>
              <a:ext cx="56050" cy="45775"/>
            </a:xfrm>
            <a:custGeom>
              <a:rect b="b" l="l" r="r" t="t"/>
              <a:pathLst>
                <a:path extrusionOk="0" h="1831" w="2242">
                  <a:moveTo>
                    <a:pt x="1281" y="1"/>
                  </a:moveTo>
                  <a:cubicBezTo>
                    <a:pt x="1143" y="1"/>
                    <a:pt x="961" y="1"/>
                    <a:pt x="778" y="47"/>
                  </a:cubicBezTo>
                  <a:cubicBezTo>
                    <a:pt x="549" y="92"/>
                    <a:pt x="320" y="230"/>
                    <a:pt x="183" y="458"/>
                  </a:cubicBezTo>
                  <a:lnTo>
                    <a:pt x="0" y="687"/>
                  </a:lnTo>
                  <a:lnTo>
                    <a:pt x="92" y="961"/>
                  </a:lnTo>
                  <a:cubicBezTo>
                    <a:pt x="183" y="1144"/>
                    <a:pt x="275" y="1327"/>
                    <a:pt x="549" y="1556"/>
                  </a:cubicBezTo>
                  <a:cubicBezTo>
                    <a:pt x="570" y="1570"/>
                    <a:pt x="593" y="1583"/>
                    <a:pt x="617" y="1596"/>
                  </a:cubicBezTo>
                  <a:lnTo>
                    <a:pt x="617" y="1596"/>
                  </a:lnTo>
                  <a:cubicBezTo>
                    <a:pt x="651" y="1628"/>
                    <a:pt x="689" y="1661"/>
                    <a:pt x="732" y="1693"/>
                  </a:cubicBezTo>
                  <a:cubicBezTo>
                    <a:pt x="915" y="1785"/>
                    <a:pt x="1098" y="1830"/>
                    <a:pt x="1281" y="1830"/>
                  </a:cubicBezTo>
                  <a:cubicBezTo>
                    <a:pt x="1647" y="1830"/>
                    <a:pt x="2012" y="1602"/>
                    <a:pt x="2150" y="1282"/>
                  </a:cubicBezTo>
                  <a:lnTo>
                    <a:pt x="2241" y="1144"/>
                  </a:lnTo>
                  <a:lnTo>
                    <a:pt x="2241" y="1007"/>
                  </a:lnTo>
                  <a:cubicBezTo>
                    <a:pt x="2195" y="596"/>
                    <a:pt x="1921" y="367"/>
                    <a:pt x="1875" y="321"/>
                  </a:cubicBezTo>
                  <a:cubicBezTo>
                    <a:pt x="1784" y="230"/>
                    <a:pt x="1601" y="92"/>
                    <a:pt x="12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3"/>
            <p:cNvSpPr/>
            <p:nvPr/>
          </p:nvSpPr>
          <p:spPr>
            <a:xfrm>
              <a:off x="5708550" y="3019150"/>
              <a:ext cx="66325" cy="59550"/>
            </a:xfrm>
            <a:custGeom>
              <a:rect b="b" l="l" r="r" t="t"/>
              <a:pathLst>
                <a:path extrusionOk="0" h="2382" w="2653">
                  <a:moveTo>
                    <a:pt x="1143" y="1142"/>
                  </a:moveTo>
                  <a:cubicBezTo>
                    <a:pt x="1144" y="1147"/>
                    <a:pt x="1144" y="1155"/>
                    <a:pt x="1144" y="1164"/>
                  </a:cubicBezTo>
                  <a:cubicBezTo>
                    <a:pt x="1178" y="1199"/>
                    <a:pt x="1213" y="1207"/>
                    <a:pt x="1227" y="1229"/>
                  </a:cubicBezTo>
                  <a:lnTo>
                    <a:pt x="1227" y="1229"/>
                  </a:lnTo>
                  <a:cubicBezTo>
                    <a:pt x="1217" y="1224"/>
                    <a:pt x="1204" y="1217"/>
                    <a:pt x="1189" y="1210"/>
                  </a:cubicBezTo>
                  <a:cubicBezTo>
                    <a:pt x="1170" y="1210"/>
                    <a:pt x="1150" y="1193"/>
                    <a:pt x="1134" y="1170"/>
                  </a:cubicBezTo>
                  <a:lnTo>
                    <a:pt x="1134" y="1170"/>
                  </a:lnTo>
                  <a:cubicBezTo>
                    <a:pt x="1140" y="1161"/>
                    <a:pt x="1142" y="1153"/>
                    <a:pt x="1143" y="1142"/>
                  </a:cubicBezTo>
                  <a:close/>
                  <a:moveTo>
                    <a:pt x="1636" y="1"/>
                  </a:moveTo>
                  <a:cubicBezTo>
                    <a:pt x="1418" y="1"/>
                    <a:pt x="1227" y="54"/>
                    <a:pt x="1073" y="143"/>
                  </a:cubicBezTo>
                  <a:lnTo>
                    <a:pt x="1073" y="143"/>
                  </a:lnTo>
                  <a:cubicBezTo>
                    <a:pt x="1057" y="147"/>
                    <a:pt x="1041" y="151"/>
                    <a:pt x="1025" y="156"/>
                  </a:cubicBezTo>
                  <a:lnTo>
                    <a:pt x="1025" y="156"/>
                  </a:lnTo>
                  <a:cubicBezTo>
                    <a:pt x="804" y="183"/>
                    <a:pt x="611" y="264"/>
                    <a:pt x="458" y="387"/>
                  </a:cubicBezTo>
                  <a:cubicBezTo>
                    <a:pt x="183" y="570"/>
                    <a:pt x="0" y="890"/>
                    <a:pt x="0" y="1256"/>
                  </a:cubicBezTo>
                  <a:lnTo>
                    <a:pt x="0" y="1301"/>
                  </a:lnTo>
                  <a:lnTo>
                    <a:pt x="0" y="1347"/>
                  </a:lnTo>
                  <a:cubicBezTo>
                    <a:pt x="197" y="2017"/>
                    <a:pt x="768" y="2382"/>
                    <a:pt x="1332" y="2382"/>
                  </a:cubicBezTo>
                  <a:cubicBezTo>
                    <a:pt x="1422" y="2382"/>
                    <a:pt x="1512" y="2372"/>
                    <a:pt x="1601" y="2353"/>
                  </a:cubicBezTo>
                  <a:cubicBezTo>
                    <a:pt x="1921" y="2262"/>
                    <a:pt x="2150" y="2033"/>
                    <a:pt x="2241" y="1896"/>
                  </a:cubicBezTo>
                  <a:cubicBezTo>
                    <a:pt x="2351" y="1750"/>
                    <a:pt x="2402" y="1604"/>
                    <a:pt x="2418" y="1505"/>
                  </a:cubicBezTo>
                  <a:lnTo>
                    <a:pt x="2418" y="1505"/>
                  </a:lnTo>
                  <a:cubicBezTo>
                    <a:pt x="2454" y="1457"/>
                    <a:pt x="2487" y="1404"/>
                    <a:pt x="2516" y="1347"/>
                  </a:cubicBezTo>
                  <a:cubicBezTo>
                    <a:pt x="2653" y="1119"/>
                    <a:pt x="2653" y="890"/>
                    <a:pt x="2607" y="707"/>
                  </a:cubicBezTo>
                  <a:cubicBezTo>
                    <a:pt x="2561" y="524"/>
                    <a:pt x="2470" y="341"/>
                    <a:pt x="2333" y="204"/>
                  </a:cubicBezTo>
                  <a:cubicBezTo>
                    <a:pt x="2150" y="112"/>
                    <a:pt x="2013" y="21"/>
                    <a:pt x="1875" y="21"/>
                  </a:cubicBezTo>
                  <a:cubicBezTo>
                    <a:pt x="1792" y="7"/>
                    <a:pt x="1713" y="1"/>
                    <a:pt x="16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3"/>
            <p:cNvSpPr/>
            <p:nvPr/>
          </p:nvSpPr>
          <p:spPr>
            <a:xfrm>
              <a:off x="6076700" y="2619175"/>
              <a:ext cx="40025" cy="44550"/>
            </a:xfrm>
            <a:custGeom>
              <a:rect b="b" l="l" r="r" t="t"/>
              <a:pathLst>
                <a:path extrusionOk="0" h="1782" w="1601">
                  <a:moveTo>
                    <a:pt x="695" y="498"/>
                  </a:moveTo>
                  <a:cubicBezTo>
                    <a:pt x="702" y="498"/>
                    <a:pt x="719" y="517"/>
                    <a:pt x="727" y="557"/>
                  </a:cubicBezTo>
                  <a:lnTo>
                    <a:pt x="727" y="557"/>
                  </a:lnTo>
                  <a:cubicBezTo>
                    <a:pt x="691" y="519"/>
                    <a:pt x="687" y="498"/>
                    <a:pt x="695" y="498"/>
                  </a:cubicBezTo>
                  <a:close/>
                  <a:moveTo>
                    <a:pt x="815" y="1"/>
                  </a:moveTo>
                  <a:cubicBezTo>
                    <a:pt x="680" y="1"/>
                    <a:pt x="569" y="68"/>
                    <a:pt x="458" y="105"/>
                  </a:cubicBezTo>
                  <a:cubicBezTo>
                    <a:pt x="320" y="196"/>
                    <a:pt x="229" y="288"/>
                    <a:pt x="183" y="379"/>
                  </a:cubicBezTo>
                  <a:cubicBezTo>
                    <a:pt x="92" y="562"/>
                    <a:pt x="46" y="699"/>
                    <a:pt x="46" y="745"/>
                  </a:cubicBezTo>
                  <a:cubicBezTo>
                    <a:pt x="46" y="836"/>
                    <a:pt x="0" y="1019"/>
                    <a:pt x="92" y="1340"/>
                  </a:cubicBezTo>
                  <a:cubicBezTo>
                    <a:pt x="183" y="1477"/>
                    <a:pt x="275" y="1614"/>
                    <a:pt x="549" y="1705"/>
                  </a:cubicBezTo>
                  <a:cubicBezTo>
                    <a:pt x="603" y="1759"/>
                    <a:pt x="688" y="1781"/>
                    <a:pt x="776" y="1781"/>
                  </a:cubicBezTo>
                  <a:cubicBezTo>
                    <a:pt x="839" y="1781"/>
                    <a:pt x="904" y="1770"/>
                    <a:pt x="961" y="1751"/>
                  </a:cubicBezTo>
                  <a:cubicBezTo>
                    <a:pt x="1098" y="1751"/>
                    <a:pt x="1189" y="1660"/>
                    <a:pt x="1281" y="1614"/>
                  </a:cubicBezTo>
                  <a:cubicBezTo>
                    <a:pt x="1555" y="1340"/>
                    <a:pt x="1601" y="1065"/>
                    <a:pt x="1464" y="745"/>
                  </a:cubicBezTo>
                  <a:cubicBezTo>
                    <a:pt x="1458" y="737"/>
                    <a:pt x="1452" y="728"/>
                    <a:pt x="1446" y="721"/>
                  </a:cubicBezTo>
                  <a:lnTo>
                    <a:pt x="1446" y="721"/>
                  </a:lnTo>
                  <a:cubicBezTo>
                    <a:pt x="1457" y="676"/>
                    <a:pt x="1464" y="624"/>
                    <a:pt x="1464" y="562"/>
                  </a:cubicBezTo>
                  <a:cubicBezTo>
                    <a:pt x="1464" y="425"/>
                    <a:pt x="1418" y="288"/>
                    <a:pt x="1327" y="196"/>
                  </a:cubicBezTo>
                  <a:cubicBezTo>
                    <a:pt x="1281" y="105"/>
                    <a:pt x="1235" y="105"/>
                    <a:pt x="1144" y="59"/>
                  </a:cubicBezTo>
                  <a:lnTo>
                    <a:pt x="1052" y="13"/>
                  </a:lnTo>
                  <a:lnTo>
                    <a:pt x="915" y="13"/>
                  </a:lnTo>
                  <a:cubicBezTo>
                    <a:pt x="880" y="5"/>
                    <a:pt x="847" y="1"/>
                    <a:pt x="8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3"/>
            <p:cNvSpPr/>
            <p:nvPr/>
          </p:nvSpPr>
          <p:spPr>
            <a:xfrm>
              <a:off x="6349950" y="2840850"/>
              <a:ext cx="51475" cy="45500"/>
            </a:xfrm>
            <a:custGeom>
              <a:rect b="b" l="l" r="r" t="t"/>
              <a:pathLst>
                <a:path extrusionOk="0" h="1820" w="2059">
                  <a:moveTo>
                    <a:pt x="919" y="1014"/>
                  </a:moveTo>
                  <a:lnTo>
                    <a:pt x="915" y="1025"/>
                  </a:lnTo>
                  <a:cubicBezTo>
                    <a:pt x="915" y="1025"/>
                    <a:pt x="915" y="1016"/>
                    <a:pt x="919" y="1014"/>
                  </a:cubicBezTo>
                  <a:close/>
                  <a:moveTo>
                    <a:pt x="1105" y="1123"/>
                  </a:moveTo>
                  <a:cubicBezTo>
                    <a:pt x="1118" y="1138"/>
                    <a:pt x="1120" y="1146"/>
                    <a:pt x="1118" y="1146"/>
                  </a:cubicBezTo>
                  <a:cubicBezTo>
                    <a:pt x="1116" y="1146"/>
                    <a:pt x="1110" y="1139"/>
                    <a:pt x="1105" y="1123"/>
                  </a:cubicBezTo>
                  <a:close/>
                  <a:moveTo>
                    <a:pt x="988" y="1"/>
                  </a:moveTo>
                  <a:cubicBezTo>
                    <a:pt x="838" y="1"/>
                    <a:pt x="671" y="43"/>
                    <a:pt x="504" y="110"/>
                  </a:cubicBezTo>
                  <a:cubicBezTo>
                    <a:pt x="321" y="156"/>
                    <a:pt x="184" y="293"/>
                    <a:pt x="138" y="430"/>
                  </a:cubicBezTo>
                  <a:lnTo>
                    <a:pt x="1" y="567"/>
                  </a:lnTo>
                  <a:lnTo>
                    <a:pt x="1" y="750"/>
                  </a:lnTo>
                  <a:cubicBezTo>
                    <a:pt x="1" y="842"/>
                    <a:pt x="1" y="887"/>
                    <a:pt x="1" y="887"/>
                  </a:cubicBezTo>
                  <a:cubicBezTo>
                    <a:pt x="46" y="1025"/>
                    <a:pt x="138" y="1345"/>
                    <a:pt x="412" y="1573"/>
                  </a:cubicBezTo>
                  <a:cubicBezTo>
                    <a:pt x="549" y="1665"/>
                    <a:pt x="732" y="1756"/>
                    <a:pt x="915" y="1802"/>
                  </a:cubicBezTo>
                  <a:cubicBezTo>
                    <a:pt x="972" y="1814"/>
                    <a:pt x="1032" y="1819"/>
                    <a:pt x="1094" y="1819"/>
                  </a:cubicBezTo>
                  <a:cubicBezTo>
                    <a:pt x="1278" y="1819"/>
                    <a:pt x="1475" y="1768"/>
                    <a:pt x="1647" y="1665"/>
                  </a:cubicBezTo>
                  <a:lnTo>
                    <a:pt x="1693" y="1619"/>
                  </a:lnTo>
                  <a:lnTo>
                    <a:pt x="1738" y="1619"/>
                  </a:lnTo>
                  <a:cubicBezTo>
                    <a:pt x="1876" y="1482"/>
                    <a:pt x="1967" y="1299"/>
                    <a:pt x="2013" y="1070"/>
                  </a:cubicBezTo>
                  <a:cubicBezTo>
                    <a:pt x="2013" y="1051"/>
                    <a:pt x="2012" y="1032"/>
                    <a:pt x="2011" y="1013"/>
                  </a:cubicBezTo>
                  <a:lnTo>
                    <a:pt x="2011" y="1013"/>
                  </a:lnTo>
                  <a:cubicBezTo>
                    <a:pt x="2025" y="1002"/>
                    <a:pt x="2041" y="991"/>
                    <a:pt x="2059" y="979"/>
                  </a:cubicBezTo>
                  <a:cubicBezTo>
                    <a:pt x="2059" y="770"/>
                    <a:pt x="1982" y="561"/>
                    <a:pt x="1794" y="387"/>
                  </a:cubicBezTo>
                  <a:lnTo>
                    <a:pt x="1794" y="387"/>
                  </a:lnTo>
                  <a:cubicBezTo>
                    <a:pt x="1752" y="336"/>
                    <a:pt x="1707" y="290"/>
                    <a:pt x="1659" y="251"/>
                  </a:cubicBezTo>
                  <a:lnTo>
                    <a:pt x="1659" y="251"/>
                  </a:lnTo>
                  <a:cubicBezTo>
                    <a:pt x="1521" y="125"/>
                    <a:pt x="1333" y="56"/>
                    <a:pt x="1144" y="19"/>
                  </a:cubicBezTo>
                  <a:cubicBezTo>
                    <a:pt x="1095" y="6"/>
                    <a:pt x="1043" y="1"/>
                    <a:pt x="9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3"/>
            <p:cNvSpPr/>
            <p:nvPr/>
          </p:nvSpPr>
          <p:spPr>
            <a:xfrm>
              <a:off x="6105275" y="3014650"/>
              <a:ext cx="51475" cy="45475"/>
            </a:xfrm>
            <a:custGeom>
              <a:rect b="b" l="l" r="r" t="t"/>
              <a:pathLst>
                <a:path extrusionOk="0" h="1819" w="2059">
                  <a:moveTo>
                    <a:pt x="919" y="1013"/>
                  </a:moveTo>
                  <a:lnTo>
                    <a:pt x="915" y="1024"/>
                  </a:lnTo>
                  <a:cubicBezTo>
                    <a:pt x="915" y="1024"/>
                    <a:pt x="915" y="1016"/>
                    <a:pt x="919" y="1013"/>
                  </a:cubicBezTo>
                  <a:close/>
                  <a:moveTo>
                    <a:pt x="1105" y="1123"/>
                  </a:moveTo>
                  <a:cubicBezTo>
                    <a:pt x="1118" y="1137"/>
                    <a:pt x="1120" y="1146"/>
                    <a:pt x="1118" y="1146"/>
                  </a:cubicBezTo>
                  <a:cubicBezTo>
                    <a:pt x="1116" y="1146"/>
                    <a:pt x="1110" y="1138"/>
                    <a:pt x="1105" y="1123"/>
                  </a:cubicBezTo>
                  <a:close/>
                  <a:moveTo>
                    <a:pt x="988" y="0"/>
                  </a:moveTo>
                  <a:cubicBezTo>
                    <a:pt x="839" y="0"/>
                    <a:pt x="671" y="42"/>
                    <a:pt x="504" y="109"/>
                  </a:cubicBezTo>
                  <a:cubicBezTo>
                    <a:pt x="321" y="201"/>
                    <a:pt x="184" y="338"/>
                    <a:pt x="138" y="430"/>
                  </a:cubicBezTo>
                  <a:lnTo>
                    <a:pt x="1" y="567"/>
                  </a:lnTo>
                  <a:lnTo>
                    <a:pt x="1" y="750"/>
                  </a:lnTo>
                  <a:cubicBezTo>
                    <a:pt x="1" y="841"/>
                    <a:pt x="1" y="887"/>
                    <a:pt x="1" y="887"/>
                  </a:cubicBezTo>
                  <a:cubicBezTo>
                    <a:pt x="46" y="1024"/>
                    <a:pt x="138" y="1344"/>
                    <a:pt x="412" y="1573"/>
                  </a:cubicBezTo>
                  <a:cubicBezTo>
                    <a:pt x="549" y="1664"/>
                    <a:pt x="732" y="1756"/>
                    <a:pt x="915" y="1802"/>
                  </a:cubicBezTo>
                  <a:cubicBezTo>
                    <a:pt x="973" y="1813"/>
                    <a:pt x="1033" y="1819"/>
                    <a:pt x="1094" y="1819"/>
                  </a:cubicBezTo>
                  <a:cubicBezTo>
                    <a:pt x="1278" y="1819"/>
                    <a:pt x="1476" y="1767"/>
                    <a:pt x="1647" y="1664"/>
                  </a:cubicBezTo>
                  <a:lnTo>
                    <a:pt x="1693" y="1664"/>
                  </a:lnTo>
                  <a:lnTo>
                    <a:pt x="1739" y="1619"/>
                  </a:lnTo>
                  <a:cubicBezTo>
                    <a:pt x="1876" y="1481"/>
                    <a:pt x="1967" y="1299"/>
                    <a:pt x="2013" y="1070"/>
                  </a:cubicBezTo>
                  <a:cubicBezTo>
                    <a:pt x="2013" y="1051"/>
                    <a:pt x="2012" y="1031"/>
                    <a:pt x="2011" y="1012"/>
                  </a:cubicBezTo>
                  <a:lnTo>
                    <a:pt x="2011" y="1012"/>
                  </a:lnTo>
                  <a:cubicBezTo>
                    <a:pt x="2025" y="1002"/>
                    <a:pt x="2041" y="990"/>
                    <a:pt x="2059" y="978"/>
                  </a:cubicBezTo>
                  <a:cubicBezTo>
                    <a:pt x="2059" y="769"/>
                    <a:pt x="1982" y="560"/>
                    <a:pt x="1794" y="386"/>
                  </a:cubicBezTo>
                  <a:lnTo>
                    <a:pt x="1794" y="386"/>
                  </a:lnTo>
                  <a:cubicBezTo>
                    <a:pt x="1752" y="336"/>
                    <a:pt x="1707" y="290"/>
                    <a:pt x="1659" y="250"/>
                  </a:cubicBezTo>
                  <a:lnTo>
                    <a:pt x="1659" y="250"/>
                  </a:lnTo>
                  <a:cubicBezTo>
                    <a:pt x="1522" y="125"/>
                    <a:pt x="1333" y="56"/>
                    <a:pt x="1144" y="18"/>
                  </a:cubicBezTo>
                  <a:cubicBezTo>
                    <a:pt x="1095" y="6"/>
                    <a:pt x="1043" y="0"/>
                    <a:pt x="9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3"/>
            <p:cNvSpPr/>
            <p:nvPr/>
          </p:nvSpPr>
          <p:spPr>
            <a:xfrm>
              <a:off x="6578625" y="3255000"/>
              <a:ext cx="52600" cy="46425"/>
            </a:xfrm>
            <a:custGeom>
              <a:rect b="b" l="l" r="r" t="t"/>
              <a:pathLst>
                <a:path extrusionOk="0" h="1857" w="2104">
                  <a:moveTo>
                    <a:pt x="1112" y="838"/>
                  </a:moveTo>
                  <a:cubicBezTo>
                    <a:pt x="1117" y="845"/>
                    <a:pt x="1119" y="857"/>
                    <a:pt x="1118" y="870"/>
                  </a:cubicBezTo>
                  <a:lnTo>
                    <a:pt x="1118" y="870"/>
                  </a:lnTo>
                  <a:cubicBezTo>
                    <a:pt x="1111" y="862"/>
                    <a:pt x="1104" y="854"/>
                    <a:pt x="1099" y="847"/>
                  </a:cubicBezTo>
                  <a:lnTo>
                    <a:pt x="1099" y="847"/>
                  </a:lnTo>
                  <a:cubicBezTo>
                    <a:pt x="1103" y="844"/>
                    <a:pt x="1107" y="841"/>
                    <a:pt x="1112" y="838"/>
                  </a:cubicBezTo>
                  <a:close/>
                  <a:moveTo>
                    <a:pt x="878" y="1"/>
                  </a:moveTo>
                  <a:cubicBezTo>
                    <a:pt x="844" y="1"/>
                    <a:pt x="811" y="3"/>
                    <a:pt x="778" y="8"/>
                  </a:cubicBezTo>
                  <a:lnTo>
                    <a:pt x="595" y="54"/>
                  </a:lnTo>
                  <a:lnTo>
                    <a:pt x="458" y="145"/>
                  </a:lnTo>
                  <a:cubicBezTo>
                    <a:pt x="320" y="328"/>
                    <a:pt x="229" y="465"/>
                    <a:pt x="229" y="511"/>
                  </a:cubicBezTo>
                  <a:cubicBezTo>
                    <a:pt x="183" y="648"/>
                    <a:pt x="0" y="1151"/>
                    <a:pt x="458" y="1609"/>
                  </a:cubicBezTo>
                  <a:cubicBezTo>
                    <a:pt x="613" y="1764"/>
                    <a:pt x="853" y="1856"/>
                    <a:pt x="1077" y="1856"/>
                  </a:cubicBezTo>
                  <a:cubicBezTo>
                    <a:pt x="1182" y="1856"/>
                    <a:pt x="1284" y="1836"/>
                    <a:pt x="1372" y="1792"/>
                  </a:cubicBezTo>
                  <a:cubicBezTo>
                    <a:pt x="1647" y="1746"/>
                    <a:pt x="1921" y="1517"/>
                    <a:pt x="2012" y="1197"/>
                  </a:cubicBezTo>
                  <a:lnTo>
                    <a:pt x="2104" y="831"/>
                  </a:lnTo>
                  <a:lnTo>
                    <a:pt x="1875" y="648"/>
                  </a:lnTo>
                  <a:cubicBezTo>
                    <a:pt x="1838" y="621"/>
                    <a:pt x="1801" y="597"/>
                    <a:pt x="1763" y="576"/>
                  </a:cubicBezTo>
                  <a:lnTo>
                    <a:pt x="1763" y="576"/>
                  </a:lnTo>
                  <a:cubicBezTo>
                    <a:pt x="1730" y="517"/>
                    <a:pt x="1691" y="464"/>
                    <a:pt x="1647" y="420"/>
                  </a:cubicBezTo>
                  <a:cubicBezTo>
                    <a:pt x="1483" y="173"/>
                    <a:pt x="1171" y="1"/>
                    <a:pt x="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3"/>
            <p:cNvSpPr/>
            <p:nvPr/>
          </p:nvSpPr>
          <p:spPr>
            <a:xfrm>
              <a:off x="5826300" y="3235750"/>
              <a:ext cx="51475" cy="56050"/>
            </a:xfrm>
            <a:custGeom>
              <a:rect b="b" l="l" r="r" t="t"/>
              <a:pathLst>
                <a:path extrusionOk="0" h="2242" w="2059">
                  <a:moveTo>
                    <a:pt x="961" y="0"/>
                  </a:moveTo>
                  <a:cubicBezTo>
                    <a:pt x="846" y="29"/>
                    <a:pt x="746" y="68"/>
                    <a:pt x="658" y="115"/>
                  </a:cubicBezTo>
                  <a:lnTo>
                    <a:pt x="658" y="115"/>
                  </a:lnTo>
                  <a:cubicBezTo>
                    <a:pt x="499" y="184"/>
                    <a:pt x="361" y="298"/>
                    <a:pt x="275" y="412"/>
                  </a:cubicBezTo>
                  <a:cubicBezTo>
                    <a:pt x="138" y="595"/>
                    <a:pt x="92" y="778"/>
                    <a:pt x="47" y="915"/>
                  </a:cubicBezTo>
                  <a:cubicBezTo>
                    <a:pt x="1" y="1235"/>
                    <a:pt x="92" y="1464"/>
                    <a:pt x="138" y="1601"/>
                  </a:cubicBezTo>
                  <a:cubicBezTo>
                    <a:pt x="138" y="1647"/>
                    <a:pt x="184" y="1784"/>
                    <a:pt x="321" y="1921"/>
                  </a:cubicBezTo>
                  <a:cubicBezTo>
                    <a:pt x="412" y="2058"/>
                    <a:pt x="641" y="2196"/>
                    <a:pt x="915" y="2241"/>
                  </a:cubicBezTo>
                  <a:lnTo>
                    <a:pt x="1098" y="2241"/>
                  </a:lnTo>
                  <a:cubicBezTo>
                    <a:pt x="1601" y="2150"/>
                    <a:pt x="1967" y="1693"/>
                    <a:pt x="2013" y="1190"/>
                  </a:cubicBezTo>
                  <a:cubicBezTo>
                    <a:pt x="2059" y="961"/>
                    <a:pt x="2013" y="641"/>
                    <a:pt x="1830" y="366"/>
                  </a:cubicBezTo>
                  <a:cubicBezTo>
                    <a:pt x="1739" y="229"/>
                    <a:pt x="1601" y="138"/>
                    <a:pt x="1464" y="46"/>
                  </a:cubicBezTo>
                  <a:cubicBezTo>
                    <a:pt x="1281" y="0"/>
                    <a:pt x="1098" y="0"/>
                    <a:pt x="9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3"/>
            <p:cNvSpPr/>
            <p:nvPr/>
          </p:nvSpPr>
          <p:spPr>
            <a:xfrm>
              <a:off x="6577475" y="3022650"/>
              <a:ext cx="40050" cy="35275"/>
            </a:xfrm>
            <a:custGeom>
              <a:rect b="b" l="l" r="r" t="t"/>
              <a:pathLst>
                <a:path extrusionOk="0" h="1411" w="1602">
                  <a:moveTo>
                    <a:pt x="956" y="0"/>
                  </a:moveTo>
                  <a:cubicBezTo>
                    <a:pt x="874" y="0"/>
                    <a:pt x="794" y="23"/>
                    <a:pt x="732" y="64"/>
                  </a:cubicBezTo>
                  <a:cubicBezTo>
                    <a:pt x="595" y="110"/>
                    <a:pt x="595" y="247"/>
                    <a:pt x="641" y="384"/>
                  </a:cubicBezTo>
                  <a:cubicBezTo>
                    <a:pt x="644" y="390"/>
                    <a:pt x="646" y="395"/>
                    <a:pt x="650" y="401"/>
                  </a:cubicBezTo>
                  <a:lnTo>
                    <a:pt x="650" y="401"/>
                  </a:lnTo>
                  <a:cubicBezTo>
                    <a:pt x="572" y="394"/>
                    <a:pt x="478" y="366"/>
                    <a:pt x="366" y="338"/>
                  </a:cubicBezTo>
                  <a:cubicBezTo>
                    <a:pt x="332" y="327"/>
                    <a:pt x="301" y="321"/>
                    <a:pt x="271" y="321"/>
                  </a:cubicBezTo>
                  <a:cubicBezTo>
                    <a:pt x="183" y="321"/>
                    <a:pt x="115" y="373"/>
                    <a:pt x="46" y="475"/>
                  </a:cubicBezTo>
                  <a:cubicBezTo>
                    <a:pt x="0" y="613"/>
                    <a:pt x="0" y="796"/>
                    <a:pt x="92" y="979"/>
                  </a:cubicBezTo>
                  <a:cubicBezTo>
                    <a:pt x="183" y="1116"/>
                    <a:pt x="321" y="1253"/>
                    <a:pt x="458" y="1299"/>
                  </a:cubicBezTo>
                  <a:cubicBezTo>
                    <a:pt x="595" y="1390"/>
                    <a:pt x="732" y="1390"/>
                    <a:pt x="824" y="1390"/>
                  </a:cubicBezTo>
                  <a:cubicBezTo>
                    <a:pt x="824" y="1390"/>
                    <a:pt x="885" y="1410"/>
                    <a:pt x="966" y="1410"/>
                  </a:cubicBezTo>
                  <a:cubicBezTo>
                    <a:pt x="1007" y="1410"/>
                    <a:pt x="1052" y="1405"/>
                    <a:pt x="1098" y="1390"/>
                  </a:cubicBezTo>
                  <a:lnTo>
                    <a:pt x="1235" y="1344"/>
                  </a:lnTo>
                  <a:lnTo>
                    <a:pt x="1372" y="1253"/>
                  </a:lnTo>
                  <a:cubicBezTo>
                    <a:pt x="1510" y="1070"/>
                    <a:pt x="1601" y="796"/>
                    <a:pt x="1555" y="567"/>
                  </a:cubicBezTo>
                  <a:cubicBezTo>
                    <a:pt x="1510" y="338"/>
                    <a:pt x="1418" y="201"/>
                    <a:pt x="1235" y="110"/>
                  </a:cubicBezTo>
                  <a:cubicBezTo>
                    <a:pt x="1160" y="34"/>
                    <a:pt x="1056"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3"/>
            <p:cNvSpPr/>
            <p:nvPr/>
          </p:nvSpPr>
          <p:spPr>
            <a:xfrm>
              <a:off x="6388825" y="2598925"/>
              <a:ext cx="106350" cy="100225"/>
            </a:xfrm>
            <a:custGeom>
              <a:rect b="b" l="l" r="r" t="t"/>
              <a:pathLst>
                <a:path extrusionOk="0" h="4009" w="4254">
                  <a:moveTo>
                    <a:pt x="2058" y="1622"/>
                  </a:moveTo>
                  <a:cubicBezTo>
                    <a:pt x="2058" y="1646"/>
                    <a:pt x="2058" y="1669"/>
                    <a:pt x="2058" y="1692"/>
                  </a:cubicBezTo>
                  <a:cubicBezTo>
                    <a:pt x="2056" y="1699"/>
                    <a:pt x="2054" y="1705"/>
                    <a:pt x="2051" y="1712"/>
                  </a:cubicBezTo>
                  <a:lnTo>
                    <a:pt x="2051" y="1712"/>
                  </a:lnTo>
                  <a:cubicBezTo>
                    <a:pt x="2029" y="1738"/>
                    <a:pt x="1959" y="1738"/>
                    <a:pt x="1921" y="1738"/>
                  </a:cubicBezTo>
                  <a:cubicBezTo>
                    <a:pt x="1909" y="1738"/>
                    <a:pt x="1897" y="1735"/>
                    <a:pt x="1887" y="1731"/>
                  </a:cubicBezTo>
                  <a:lnTo>
                    <a:pt x="1887" y="1731"/>
                  </a:lnTo>
                  <a:cubicBezTo>
                    <a:pt x="1899" y="1716"/>
                    <a:pt x="1911" y="1703"/>
                    <a:pt x="1921" y="1692"/>
                  </a:cubicBezTo>
                  <a:cubicBezTo>
                    <a:pt x="1942" y="1671"/>
                    <a:pt x="1993" y="1640"/>
                    <a:pt x="2058" y="1622"/>
                  </a:cubicBezTo>
                  <a:close/>
                  <a:moveTo>
                    <a:pt x="2424" y="0"/>
                  </a:moveTo>
                  <a:cubicBezTo>
                    <a:pt x="2329" y="24"/>
                    <a:pt x="2234" y="35"/>
                    <a:pt x="2139" y="54"/>
                  </a:cubicBezTo>
                  <a:lnTo>
                    <a:pt x="2139" y="54"/>
                  </a:lnTo>
                  <a:cubicBezTo>
                    <a:pt x="1870" y="54"/>
                    <a:pt x="1598" y="118"/>
                    <a:pt x="1372" y="183"/>
                  </a:cubicBezTo>
                  <a:cubicBezTo>
                    <a:pt x="732" y="457"/>
                    <a:pt x="229" y="1052"/>
                    <a:pt x="92" y="1738"/>
                  </a:cubicBezTo>
                  <a:cubicBezTo>
                    <a:pt x="1" y="2104"/>
                    <a:pt x="46" y="2515"/>
                    <a:pt x="183" y="2836"/>
                  </a:cubicBezTo>
                  <a:cubicBezTo>
                    <a:pt x="366" y="3156"/>
                    <a:pt x="595" y="3430"/>
                    <a:pt x="869" y="3613"/>
                  </a:cubicBezTo>
                  <a:cubicBezTo>
                    <a:pt x="1171" y="3860"/>
                    <a:pt x="1572" y="4008"/>
                    <a:pt x="1982" y="4008"/>
                  </a:cubicBezTo>
                  <a:cubicBezTo>
                    <a:pt x="2077" y="4008"/>
                    <a:pt x="2172" y="4000"/>
                    <a:pt x="2267" y="3984"/>
                  </a:cubicBezTo>
                  <a:lnTo>
                    <a:pt x="2267" y="3984"/>
                  </a:lnTo>
                  <a:cubicBezTo>
                    <a:pt x="2544" y="3975"/>
                    <a:pt x="2821" y="3907"/>
                    <a:pt x="3065" y="3796"/>
                  </a:cubicBezTo>
                  <a:cubicBezTo>
                    <a:pt x="3339" y="3704"/>
                    <a:pt x="3613" y="3522"/>
                    <a:pt x="3796" y="3247"/>
                  </a:cubicBezTo>
                  <a:cubicBezTo>
                    <a:pt x="4025" y="3018"/>
                    <a:pt x="4162" y="2653"/>
                    <a:pt x="4208" y="2332"/>
                  </a:cubicBezTo>
                  <a:cubicBezTo>
                    <a:pt x="4254" y="1601"/>
                    <a:pt x="3934" y="915"/>
                    <a:pt x="3385" y="503"/>
                  </a:cubicBezTo>
                  <a:cubicBezTo>
                    <a:pt x="3168" y="330"/>
                    <a:pt x="2869" y="157"/>
                    <a:pt x="2528" y="100"/>
                  </a:cubicBezTo>
                  <a:lnTo>
                    <a:pt x="2528" y="100"/>
                  </a:lnTo>
                  <a:cubicBezTo>
                    <a:pt x="2494" y="68"/>
                    <a:pt x="2459" y="35"/>
                    <a:pt x="24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3"/>
            <p:cNvSpPr/>
            <p:nvPr/>
          </p:nvSpPr>
          <p:spPr>
            <a:xfrm>
              <a:off x="5835450" y="2647475"/>
              <a:ext cx="109800" cy="100575"/>
            </a:xfrm>
            <a:custGeom>
              <a:rect b="b" l="l" r="r" t="t"/>
              <a:pathLst>
                <a:path extrusionOk="0" h="4023" w="4392">
                  <a:moveTo>
                    <a:pt x="1846" y="1116"/>
                  </a:moveTo>
                  <a:cubicBezTo>
                    <a:pt x="1856" y="1118"/>
                    <a:pt x="1866" y="1120"/>
                    <a:pt x="1876" y="1122"/>
                  </a:cubicBezTo>
                  <a:cubicBezTo>
                    <a:pt x="2003" y="1122"/>
                    <a:pt x="2131" y="1151"/>
                    <a:pt x="2243" y="1208"/>
                  </a:cubicBezTo>
                  <a:lnTo>
                    <a:pt x="2243" y="1208"/>
                  </a:lnTo>
                  <a:cubicBezTo>
                    <a:pt x="2222" y="1230"/>
                    <a:pt x="2203" y="1252"/>
                    <a:pt x="2186" y="1274"/>
                  </a:cubicBezTo>
                  <a:lnTo>
                    <a:pt x="2186" y="1274"/>
                  </a:lnTo>
                  <a:cubicBezTo>
                    <a:pt x="2115" y="1224"/>
                    <a:pt x="2038" y="1186"/>
                    <a:pt x="1967" y="1168"/>
                  </a:cubicBezTo>
                  <a:cubicBezTo>
                    <a:pt x="1918" y="1143"/>
                    <a:pt x="1866" y="1129"/>
                    <a:pt x="1812" y="1123"/>
                  </a:cubicBezTo>
                  <a:lnTo>
                    <a:pt x="1812" y="1123"/>
                  </a:lnTo>
                  <a:cubicBezTo>
                    <a:pt x="1823" y="1120"/>
                    <a:pt x="1835" y="1118"/>
                    <a:pt x="1846" y="1116"/>
                  </a:cubicBezTo>
                  <a:close/>
                  <a:moveTo>
                    <a:pt x="2095" y="1711"/>
                  </a:moveTo>
                  <a:lnTo>
                    <a:pt x="2095" y="1711"/>
                  </a:lnTo>
                  <a:cubicBezTo>
                    <a:pt x="2098" y="1713"/>
                    <a:pt x="2101" y="1715"/>
                    <a:pt x="2104" y="1717"/>
                  </a:cubicBezTo>
                  <a:lnTo>
                    <a:pt x="2059" y="1717"/>
                  </a:lnTo>
                  <a:cubicBezTo>
                    <a:pt x="2070" y="1717"/>
                    <a:pt x="2082" y="1715"/>
                    <a:pt x="2095" y="1711"/>
                  </a:cubicBezTo>
                  <a:close/>
                  <a:moveTo>
                    <a:pt x="2564" y="1520"/>
                  </a:moveTo>
                  <a:cubicBezTo>
                    <a:pt x="2626" y="1632"/>
                    <a:pt x="2640" y="1755"/>
                    <a:pt x="2607" y="1854"/>
                  </a:cubicBezTo>
                  <a:cubicBezTo>
                    <a:pt x="2607" y="1922"/>
                    <a:pt x="2532" y="1990"/>
                    <a:pt x="2399" y="2039"/>
                  </a:cubicBezTo>
                  <a:lnTo>
                    <a:pt x="2399" y="2039"/>
                  </a:lnTo>
                  <a:cubicBezTo>
                    <a:pt x="2446" y="1918"/>
                    <a:pt x="2471" y="1767"/>
                    <a:pt x="2424" y="1580"/>
                  </a:cubicBezTo>
                  <a:cubicBezTo>
                    <a:pt x="2423" y="1573"/>
                    <a:pt x="2421" y="1566"/>
                    <a:pt x="2419" y="1560"/>
                  </a:cubicBezTo>
                  <a:lnTo>
                    <a:pt x="2419" y="1560"/>
                  </a:lnTo>
                  <a:cubicBezTo>
                    <a:pt x="2449" y="1550"/>
                    <a:pt x="2482" y="1541"/>
                    <a:pt x="2516" y="1534"/>
                  </a:cubicBezTo>
                  <a:cubicBezTo>
                    <a:pt x="2531" y="1529"/>
                    <a:pt x="2547" y="1524"/>
                    <a:pt x="2564" y="1520"/>
                  </a:cubicBezTo>
                  <a:close/>
                  <a:moveTo>
                    <a:pt x="1876" y="1762"/>
                  </a:moveTo>
                  <a:cubicBezTo>
                    <a:pt x="1921" y="1808"/>
                    <a:pt x="1921" y="1991"/>
                    <a:pt x="1876" y="2037"/>
                  </a:cubicBezTo>
                  <a:cubicBezTo>
                    <a:pt x="1876" y="2042"/>
                    <a:pt x="1875" y="2048"/>
                    <a:pt x="1875" y="2053"/>
                  </a:cubicBezTo>
                  <a:lnTo>
                    <a:pt x="1875" y="2053"/>
                  </a:lnTo>
                  <a:cubicBezTo>
                    <a:pt x="1839" y="2036"/>
                    <a:pt x="1809" y="2015"/>
                    <a:pt x="1784" y="1991"/>
                  </a:cubicBezTo>
                  <a:cubicBezTo>
                    <a:pt x="1784" y="1991"/>
                    <a:pt x="1784" y="1991"/>
                    <a:pt x="1739" y="1945"/>
                  </a:cubicBezTo>
                  <a:lnTo>
                    <a:pt x="1739" y="1900"/>
                  </a:lnTo>
                  <a:cubicBezTo>
                    <a:pt x="1739" y="1900"/>
                    <a:pt x="1739" y="1854"/>
                    <a:pt x="1739" y="1854"/>
                  </a:cubicBezTo>
                  <a:cubicBezTo>
                    <a:pt x="1784" y="1808"/>
                    <a:pt x="1830" y="1808"/>
                    <a:pt x="1830" y="1762"/>
                  </a:cubicBezTo>
                  <a:cubicBezTo>
                    <a:pt x="1830" y="1762"/>
                    <a:pt x="1850" y="1783"/>
                    <a:pt x="1864" y="1783"/>
                  </a:cubicBezTo>
                  <a:cubicBezTo>
                    <a:pt x="1871" y="1783"/>
                    <a:pt x="1876" y="1778"/>
                    <a:pt x="1876" y="1762"/>
                  </a:cubicBezTo>
                  <a:close/>
                  <a:moveTo>
                    <a:pt x="2009" y="1"/>
                  </a:moveTo>
                  <a:cubicBezTo>
                    <a:pt x="1928" y="1"/>
                    <a:pt x="1846" y="7"/>
                    <a:pt x="1763" y="20"/>
                  </a:cubicBezTo>
                  <a:lnTo>
                    <a:pt x="1763" y="20"/>
                  </a:lnTo>
                  <a:cubicBezTo>
                    <a:pt x="1335" y="44"/>
                    <a:pt x="901" y="222"/>
                    <a:pt x="595" y="528"/>
                  </a:cubicBezTo>
                  <a:cubicBezTo>
                    <a:pt x="275" y="894"/>
                    <a:pt x="92" y="1305"/>
                    <a:pt x="46" y="1717"/>
                  </a:cubicBezTo>
                  <a:cubicBezTo>
                    <a:pt x="1" y="2128"/>
                    <a:pt x="46" y="2586"/>
                    <a:pt x="229" y="2952"/>
                  </a:cubicBezTo>
                  <a:cubicBezTo>
                    <a:pt x="367" y="3317"/>
                    <a:pt x="687" y="3638"/>
                    <a:pt x="1053" y="3820"/>
                  </a:cubicBezTo>
                  <a:cubicBezTo>
                    <a:pt x="1293" y="3923"/>
                    <a:pt x="1558" y="3975"/>
                    <a:pt x="1811" y="3975"/>
                  </a:cubicBezTo>
                  <a:cubicBezTo>
                    <a:pt x="1875" y="3975"/>
                    <a:pt x="1938" y="3972"/>
                    <a:pt x="1999" y="3965"/>
                  </a:cubicBezTo>
                  <a:lnTo>
                    <a:pt x="1999" y="3965"/>
                  </a:lnTo>
                  <a:cubicBezTo>
                    <a:pt x="2109" y="3990"/>
                    <a:pt x="2221" y="4003"/>
                    <a:pt x="2333" y="4003"/>
                  </a:cubicBezTo>
                  <a:cubicBezTo>
                    <a:pt x="2400" y="4017"/>
                    <a:pt x="2471" y="4022"/>
                    <a:pt x="2543" y="4022"/>
                  </a:cubicBezTo>
                  <a:cubicBezTo>
                    <a:pt x="2719" y="4022"/>
                    <a:pt x="2903" y="3990"/>
                    <a:pt x="3065" y="3958"/>
                  </a:cubicBezTo>
                  <a:cubicBezTo>
                    <a:pt x="3293" y="3866"/>
                    <a:pt x="3522" y="3775"/>
                    <a:pt x="3705" y="3592"/>
                  </a:cubicBezTo>
                  <a:cubicBezTo>
                    <a:pt x="4071" y="3317"/>
                    <a:pt x="4254" y="2906"/>
                    <a:pt x="4345" y="2448"/>
                  </a:cubicBezTo>
                  <a:cubicBezTo>
                    <a:pt x="4391" y="2037"/>
                    <a:pt x="4254" y="1580"/>
                    <a:pt x="3979" y="1305"/>
                  </a:cubicBezTo>
                  <a:cubicBezTo>
                    <a:pt x="3912" y="1247"/>
                    <a:pt x="3844" y="1197"/>
                    <a:pt x="3777" y="1155"/>
                  </a:cubicBezTo>
                  <a:lnTo>
                    <a:pt x="3777" y="1155"/>
                  </a:lnTo>
                  <a:cubicBezTo>
                    <a:pt x="3627" y="851"/>
                    <a:pt x="3380" y="581"/>
                    <a:pt x="3065" y="345"/>
                  </a:cubicBezTo>
                  <a:cubicBezTo>
                    <a:pt x="2802" y="157"/>
                    <a:pt x="2417" y="1"/>
                    <a:pt x="20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5" name="Google Shape;1285;p33"/>
          <p:cNvGrpSpPr/>
          <p:nvPr/>
        </p:nvGrpSpPr>
        <p:grpSpPr>
          <a:xfrm>
            <a:off x="-59096" y="886418"/>
            <a:ext cx="1046099" cy="1161023"/>
            <a:chOff x="1426725" y="237975"/>
            <a:chExt cx="1457775" cy="1617925"/>
          </a:xfrm>
        </p:grpSpPr>
        <p:sp>
          <p:nvSpPr>
            <p:cNvPr id="1286" name="Google Shape;1286;p33"/>
            <p:cNvSpPr/>
            <p:nvPr/>
          </p:nvSpPr>
          <p:spPr>
            <a:xfrm>
              <a:off x="1495325" y="648575"/>
              <a:ext cx="45750" cy="134225"/>
            </a:xfrm>
            <a:custGeom>
              <a:rect b="b" l="l" r="r" t="t"/>
              <a:pathLst>
                <a:path extrusionOk="0" h="5369" w="1830">
                  <a:moveTo>
                    <a:pt x="1357" y="0"/>
                  </a:moveTo>
                  <a:cubicBezTo>
                    <a:pt x="1245" y="0"/>
                    <a:pt x="1113" y="61"/>
                    <a:pt x="961" y="183"/>
                  </a:cubicBezTo>
                  <a:cubicBezTo>
                    <a:pt x="732" y="366"/>
                    <a:pt x="503" y="686"/>
                    <a:pt x="366" y="1052"/>
                  </a:cubicBezTo>
                  <a:cubicBezTo>
                    <a:pt x="0" y="1784"/>
                    <a:pt x="46" y="2607"/>
                    <a:pt x="46" y="2790"/>
                  </a:cubicBezTo>
                  <a:cubicBezTo>
                    <a:pt x="46" y="2973"/>
                    <a:pt x="92" y="3796"/>
                    <a:pt x="457" y="4436"/>
                  </a:cubicBezTo>
                  <a:cubicBezTo>
                    <a:pt x="717" y="4993"/>
                    <a:pt x="1158" y="5369"/>
                    <a:pt x="1461" y="5369"/>
                  </a:cubicBezTo>
                  <a:cubicBezTo>
                    <a:pt x="1532" y="5369"/>
                    <a:pt x="1595" y="5348"/>
                    <a:pt x="1647" y="5305"/>
                  </a:cubicBezTo>
                  <a:cubicBezTo>
                    <a:pt x="1829" y="5077"/>
                    <a:pt x="1555" y="4619"/>
                    <a:pt x="1418" y="4071"/>
                  </a:cubicBezTo>
                  <a:cubicBezTo>
                    <a:pt x="1235" y="3522"/>
                    <a:pt x="1189" y="2881"/>
                    <a:pt x="1189" y="2744"/>
                  </a:cubicBezTo>
                  <a:cubicBezTo>
                    <a:pt x="1143" y="2607"/>
                    <a:pt x="1189" y="1967"/>
                    <a:pt x="1326" y="1372"/>
                  </a:cubicBezTo>
                  <a:cubicBezTo>
                    <a:pt x="1464" y="778"/>
                    <a:pt x="1738" y="275"/>
                    <a:pt x="1509" y="46"/>
                  </a:cubicBezTo>
                  <a:cubicBezTo>
                    <a:pt x="1464" y="16"/>
                    <a:pt x="1413" y="0"/>
                    <a:pt x="13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3"/>
            <p:cNvSpPr/>
            <p:nvPr/>
          </p:nvSpPr>
          <p:spPr>
            <a:xfrm>
              <a:off x="1578775" y="689725"/>
              <a:ext cx="93775" cy="102800"/>
            </a:xfrm>
            <a:custGeom>
              <a:rect b="b" l="l" r="r" t="t"/>
              <a:pathLst>
                <a:path extrusionOk="0" h="4112" w="3751">
                  <a:moveTo>
                    <a:pt x="3248" y="1"/>
                  </a:moveTo>
                  <a:cubicBezTo>
                    <a:pt x="2928" y="46"/>
                    <a:pt x="2790" y="595"/>
                    <a:pt x="2516" y="1098"/>
                  </a:cubicBezTo>
                  <a:cubicBezTo>
                    <a:pt x="2287" y="1601"/>
                    <a:pt x="1921" y="2104"/>
                    <a:pt x="1830" y="2196"/>
                  </a:cubicBezTo>
                  <a:cubicBezTo>
                    <a:pt x="1739" y="2287"/>
                    <a:pt x="1327" y="2699"/>
                    <a:pt x="915" y="2973"/>
                  </a:cubicBezTo>
                  <a:cubicBezTo>
                    <a:pt x="458" y="3293"/>
                    <a:pt x="1" y="3522"/>
                    <a:pt x="46" y="3888"/>
                  </a:cubicBezTo>
                  <a:cubicBezTo>
                    <a:pt x="70" y="4030"/>
                    <a:pt x="266" y="4111"/>
                    <a:pt x="539" y="4111"/>
                  </a:cubicBezTo>
                  <a:cubicBezTo>
                    <a:pt x="792" y="4111"/>
                    <a:pt x="1111" y="4042"/>
                    <a:pt x="1418" y="3888"/>
                  </a:cubicBezTo>
                  <a:cubicBezTo>
                    <a:pt x="2059" y="3614"/>
                    <a:pt x="2562" y="3065"/>
                    <a:pt x="2653" y="2928"/>
                  </a:cubicBezTo>
                  <a:cubicBezTo>
                    <a:pt x="2790" y="2790"/>
                    <a:pt x="3339" y="2196"/>
                    <a:pt x="3522" y="1464"/>
                  </a:cubicBezTo>
                  <a:cubicBezTo>
                    <a:pt x="3751" y="732"/>
                    <a:pt x="3568" y="1"/>
                    <a:pt x="3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3"/>
            <p:cNvSpPr/>
            <p:nvPr/>
          </p:nvSpPr>
          <p:spPr>
            <a:xfrm>
              <a:off x="1526175" y="337475"/>
              <a:ext cx="168100" cy="55125"/>
            </a:xfrm>
            <a:custGeom>
              <a:rect b="b" l="l" r="r" t="t"/>
              <a:pathLst>
                <a:path extrusionOk="0" h="2205" w="6724">
                  <a:moveTo>
                    <a:pt x="6345" y="1"/>
                  </a:moveTo>
                  <a:cubicBezTo>
                    <a:pt x="6069" y="1"/>
                    <a:pt x="5542" y="277"/>
                    <a:pt x="4986" y="462"/>
                  </a:cubicBezTo>
                  <a:cubicBezTo>
                    <a:pt x="4300" y="782"/>
                    <a:pt x="3568" y="965"/>
                    <a:pt x="3385" y="965"/>
                  </a:cubicBezTo>
                  <a:cubicBezTo>
                    <a:pt x="3228" y="1005"/>
                    <a:pt x="2596" y="1112"/>
                    <a:pt x="1928" y="1112"/>
                  </a:cubicBezTo>
                  <a:cubicBezTo>
                    <a:pt x="1820" y="1112"/>
                    <a:pt x="1710" y="1109"/>
                    <a:pt x="1602" y="1102"/>
                  </a:cubicBezTo>
                  <a:cubicBezTo>
                    <a:pt x="1236" y="1102"/>
                    <a:pt x="916" y="1057"/>
                    <a:pt x="687" y="965"/>
                  </a:cubicBezTo>
                  <a:cubicBezTo>
                    <a:pt x="535" y="965"/>
                    <a:pt x="423" y="925"/>
                    <a:pt x="311" y="925"/>
                  </a:cubicBezTo>
                  <a:cubicBezTo>
                    <a:pt x="255" y="925"/>
                    <a:pt x="199" y="935"/>
                    <a:pt x="138" y="965"/>
                  </a:cubicBezTo>
                  <a:lnTo>
                    <a:pt x="184" y="965"/>
                  </a:lnTo>
                  <a:cubicBezTo>
                    <a:pt x="1" y="1011"/>
                    <a:pt x="1" y="1331"/>
                    <a:pt x="321" y="1605"/>
                  </a:cubicBezTo>
                  <a:cubicBezTo>
                    <a:pt x="550" y="1880"/>
                    <a:pt x="1053" y="2063"/>
                    <a:pt x="1510" y="2154"/>
                  </a:cubicBezTo>
                  <a:cubicBezTo>
                    <a:pt x="1752" y="2190"/>
                    <a:pt x="1996" y="2204"/>
                    <a:pt x="2230" y="2204"/>
                  </a:cubicBezTo>
                  <a:cubicBezTo>
                    <a:pt x="2881" y="2204"/>
                    <a:pt x="3446" y="2096"/>
                    <a:pt x="3614" y="2063"/>
                  </a:cubicBezTo>
                  <a:cubicBezTo>
                    <a:pt x="3797" y="2063"/>
                    <a:pt x="4711" y="1880"/>
                    <a:pt x="5443" y="1423"/>
                  </a:cubicBezTo>
                  <a:cubicBezTo>
                    <a:pt x="6221" y="1011"/>
                    <a:pt x="6724" y="325"/>
                    <a:pt x="6495" y="51"/>
                  </a:cubicBezTo>
                  <a:cubicBezTo>
                    <a:pt x="6461" y="16"/>
                    <a:pt x="6410" y="1"/>
                    <a:pt x="6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3"/>
            <p:cNvSpPr/>
            <p:nvPr/>
          </p:nvSpPr>
          <p:spPr>
            <a:xfrm>
              <a:off x="1535325" y="243800"/>
              <a:ext cx="130375" cy="45525"/>
            </a:xfrm>
            <a:custGeom>
              <a:rect b="b" l="l" r="r" t="t"/>
              <a:pathLst>
                <a:path extrusionOk="0" h="1821" w="5215">
                  <a:moveTo>
                    <a:pt x="2057" y="1"/>
                  </a:moveTo>
                  <a:cubicBezTo>
                    <a:pt x="1812" y="1"/>
                    <a:pt x="1540" y="24"/>
                    <a:pt x="1281" y="93"/>
                  </a:cubicBezTo>
                  <a:cubicBezTo>
                    <a:pt x="595" y="230"/>
                    <a:pt x="1" y="642"/>
                    <a:pt x="184" y="916"/>
                  </a:cubicBezTo>
                  <a:cubicBezTo>
                    <a:pt x="271" y="1120"/>
                    <a:pt x="525" y="1157"/>
                    <a:pt x="840" y="1157"/>
                  </a:cubicBezTo>
                  <a:cubicBezTo>
                    <a:pt x="1019" y="1157"/>
                    <a:pt x="1219" y="1145"/>
                    <a:pt x="1419" y="1145"/>
                  </a:cubicBezTo>
                  <a:cubicBezTo>
                    <a:pt x="1528" y="1136"/>
                    <a:pt x="1640" y="1132"/>
                    <a:pt x="1749" y="1132"/>
                  </a:cubicBezTo>
                  <a:cubicBezTo>
                    <a:pt x="2187" y="1132"/>
                    <a:pt x="2589" y="1191"/>
                    <a:pt x="2699" y="1191"/>
                  </a:cubicBezTo>
                  <a:cubicBezTo>
                    <a:pt x="2791" y="1236"/>
                    <a:pt x="3339" y="1374"/>
                    <a:pt x="3842" y="1557"/>
                  </a:cubicBezTo>
                  <a:cubicBezTo>
                    <a:pt x="4147" y="1679"/>
                    <a:pt x="4452" y="1821"/>
                    <a:pt x="4703" y="1821"/>
                  </a:cubicBezTo>
                  <a:cubicBezTo>
                    <a:pt x="4828" y="1821"/>
                    <a:pt x="4940" y="1785"/>
                    <a:pt x="5031" y="1694"/>
                  </a:cubicBezTo>
                  <a:cubicBezTo>
                    <a:pt x="5214" y="1511"/>
                    <a:pt x="4894" y="1008"/>
                    <a:pt x="4300" y="642"/>
                  </a:cubicBezTo>
                  <a:cubicBezTo>
                    <a:pt x="3751" y="276"/>
                    <a:pt x="3065" y="139"/>
                    <a:pt x="2882" y="93"/>
                  </a:cubicBezTo>
                  <a:cubicBezTo>
                    <a:pt x="2797" y="65"/>
                    <a:pt x="2463" y="1"/>
                    <a:pt x="2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3"/>
            <p:cNvSpPr/>
            <p:nvPr/>
          </p:nvSpPr>
          <p:spPr>
            <a:xfrm>
              <a:off x="2304800" y="242825"/>
              <a:ext cx="53750" cy="122500"/>
            </a:xfrm>
            <a:custGeom>
              <a:rect b="b" l="l" r="r" t="t"/>
              <a:pathLst>
                <a:path extrusionOk="0" h="4900" w="2150">
                  <a:moveTo>
                    <a:pt x="1024" y="0"/>
                  </a:moveTo>
                  <a:cubicBezTo>
                    <a:pt x="771" y="0"/>
                    <a:pt x="384" y="418"/>
                    <a:pt x="229" y="1001"/>
                  </a:cubicBezTo>
                  <a:cubicBezTo>
                    <a:pt x="0" y="1641"/>
                    <a:pt x="92" y="2419"/>
                    <a:pt x="137" y="2556"/>
                  </a:cubicBezTo>
                  <a:cubicBezTo>
                    <a:pt x="137" y="2739"/>
                    <a:pt x="229" y="3516"/>
                    <a:pt x="686" y="4111"/>
                  </a:cubicBezTo>
                  <a:cubicBezTo>
                    <a:pt x="869" y="4431"/>
                    <a:pt x="1144" y="4705"/>
                    <a:pt x="1418" y="4797"/>
                  </a:cubicBezTo>
                  <a:cubicBezTo>
                    <a:pt x="1532" y="4866"/>
                    <a:pt x="1635" y="4900"/>
                    <a:pt x="1721" y="4900"/>
                  </a:cubicBezTo>
                  <a:cubicBezTo>
                    <a:pt x="1807" y="4900"/>
                    <a:pt x="1875" y="4866"/>
                    <a:pt x="1921" y="4797"/>
                  </a:cubicBezTo>
                  <a:cubicBezTo>
                    <a:pt x="2150" y="4523"/>
                    <a:pt x="1784" y="4111"/>
                    <a:pt x="1601" y="3608"/>
                  </a:cubicBezTo>
                  <a:cubicBezTo>
                    <a:pt x="1372" y="3105"/>
                    <a:pt x="1235" y="2556"/>
                    <a:pt x="1235" y="2419"/>
                  </a:cubicBezTo>
                  <a:cubicBezTo>
                    <a:pt x="1189" y="2282"/>
                    <a:pt x="1189" y="1733"/>
                    <a:pt x="1235" y="1230"/>
                  </a:cubicBezTo>
                  <a:cubicBezTo>
                    <a:pt x="1281" y="727"/>
                    <a:pt x="1464" y="269"/>
                    <a:pt x="1144" y="41"/>
                  </a:cubicBezTo>
                  <a:cubicBezTo>
                    <a:pt x="1109" y="13"/>
                    <a:pt x="1069" y="0"/>
                    <a:pt x="10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3"/>
            <p:cNvSpPr/>
            <p:nvPr/>
          </p:nvSpPr>
          <p:spPr>
            <a:xfrm>
              <a:off x="2388250" y="247675"/>
              <a:ext cx="74350" cy="123525"/>
            </a:xfrm>
            <a:custGeom>
              <a:rect b="b" l="l" r="r" t="t"/>
              <a:pathLst>
                <a:path extrusionOk="0" h="4941" w="2974">
                  <a:moveTo>
                    <a:pt x="2198" y="1"/>
                  </a:moveTo>
                  <a:cubicBezTo>
                    <a:pt x="2165" y="1"/>
                    <a:pt x="2134" y="10"/>
                    <a:pt x="2105" y="30"/>
                  </a:cubicBezTo>
                  <a:cubicBezTo>
                    <a:pt x="1830" y="121"/>
                    <a:pt x="1922" y="670"/>
                    <a:pt x="1830" y="1264"/>
                  </a:cubicBezTo>
                  <a:cubicBezTo>
                    <a:pt x="1784" y="1813"/>
                    <a:pt x="1601" y="2362"/>
                    <a:pt x="1556" y="2499"/>
                  </a:cubicBezTo>
                  <a:cubicBezTo>
                    <a:pt x="1510" y="2636"/>
                    <a:pt x="1236" y="3231"/>
                    <a:pt x="824" y="3688"/>
                  </a:cubicBezTo>
                  <a:cubicBezTo>
                    <a:pt x="458" y="4146"/>
                    <a:pt x="1" y="4511"/>
                    <a:pt x="138" y="4786"/>
                  </a:cubicBezTo>
                  <a:lnTo>
                    <a:pt x="92" y="4786"/>
                  </a:lnTo>
                  <a:cubicBezTo>
                    <a:pt x="161" y="4889"/>
                    <a:pt x="281" y="4940"/>
                    <a:pt x="472" y="4940"/>
                  </a:cubicBezTo>
                  <a:cubicBezTo>
                    <a:pt x="535" y="4940"/>
                    <a:pt x="607" y="4934"/>
                    <a:pt x="687" y="4923"/>
                  </a:cubicBezTo>
                  <a:cubicBezTo>
                    <a:pt x="961" y="4832"/>
                    <a:pt x="1281" y="4649"/>
                    <a:pt x="1601" y="4374"/>
                  </a:cubicBezTo>
                  <a:cubicBezTo>
                    <a:pt x="2196" y="3871"/>
                    <a:pt x="2516" y="3094"/>
                    <a:pt x="2608" y="2911"/>
                  </a:cubicBezTo>
                  <a:cubicBezTo>
                    <a:pt x="2653" y="2728"/>
                    <a:pt x="2973" y="1996"/>
                    <a:pt x="2882" y="1219"/>
                  </a:cubicBezTo>
                  <a:cubicBezTo>
                    <a:pt x="2882" y="853"/>
                    <a:pt x="2745" y="533"/>
                    <a:pt x="2608" y="304"/>
                  </a:cubicBezTo>
                  <a:cubicBezTo>
                    <a:pt x="2464" y="124"/>
                    <a:pt x="2320" y="1"/>
                    <a:pt x="21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3"/>
            <p:cNvSpPr/>
            <p:nvPr/>
          </p:nvSpPr>
          <p:spPr>
            <a:xfrm>
              <a:off x="1984650" y="1518425"/>
              <a:ext cx="62925" cy="337475"/>
            </a:xfrm>
            <a:custGeom>
              <a:rect b="b" l="l" r="r" t="t"/>
              <a:pathLst>
                <a:path extrusionOk="0" h="13499" w="2517">
                  <a:moveTo>
                    <a:pt x="1241" y="0"/>
                  </a:moveTo>
                  <a:cubicBezTo>
                    <a:pt x="1224" y="0"/>
                    <a:pt x="1206" y="3"/>
                    <a:pt x="1190" y="9"/>
                  </a:cubicBezTo>
                  <a:cubicBezTo>
                    <a:pt x="916" y="101"/>
                    <a:pt x="1327" y="1519"/>
                    <a:pt x="1373" y="3028"/>
                  </a:cubicBezTo>
                  <a:cubicBezTo>
                    <a:pt x="1464" y="4583"/>
                    <a:pt x="1144" y="6138"/>
                    <a:pt x="1053" y="6503"/>
                  </a:cubicBezTo>
                  <a:cubicBezTo>
                    <a:pt x="1007" y="6686"/>
                    <a:pt x="824" y="7189"/>
                    <a:pt x="596" y="7875"/>
                  </a:cubicBezTo>
                  <a:cubicBezTo>
                    <a:pt x="413" y="8561"/>
                    <a:pt x="92" y="9430"/>
                    <a:pt x="47" y="10391"/>
                  </a:cubicBezTo>
                  <a:cubicBezTo>
                    <a:pt x="1" y="11305"/>
                    <a:pt x="230" y="12266"/>
                    <a:pt x="641" y="12815"/>
                  </a:cubicBezTo>
                  <a:cubicBezTo>
                    <a:pt x="967" y="13285"/>
                    <a:pt x="1322" y="13498"/>
                    <a:pt x="1501" y="13498"/>
                  </a:cubicBezTo>
                  <a:cubicBezTo>
                    <a:pt x="1548" y="13498"/>
                    <a:pt x="1583" y="13483"/>
                    <a:pt x="1602" y="13455"/>
                  </a:cubicBezTo>
                  <a:cubicBezTo>
                    <a:pt x="1693" y="13318"/>
                    <a:pt x="1464" y="12998"/>
                    <a:pt x="1282" y="12494"/>
                  </a:cubicBezTo>
                  <a:cubicBezTo>
                    <a:pt x="1099" y="11946"/>
                    <a:pt x="1007" y="11214"/>
                    <a:pt x="1099" y="10436"/>
                  </a:cubicBezTo>
                  <a:cubicBezTo>
                    <a:pt x="1190" y="9705"/>
                    <a:pt x="1464" y="8882"/>
                    <a:pt x="1693" y="8241"/>
                  </a:cubicBezTo>
                  <a:cubicBezTo>
                    <a:pt x="1922" y="7555"/>
                    <a:pt x="2059" y="7007"/>
                    <a:pt x="2105" y="6778"/>
                  </a:cubicBezTo>
                  <a:cubicBezTo>
                    <a:pt x="2150" y="6595"/>
                    <a:pt x="2288" y="6046"/>
                    <a:pt x="2379" y="5360"/>
                  </a:cubicBezTo>
                  <a:cubicBezTo>
                    <a:pt x="2516" y="4674"/>
                    <a:pt x="2516" y="3805"/>
                    <a:pt x="2425" y="2936"/>
                  </a:cubicBezTo>
                  <a:cubicBezTo>
                    <a:pt x="2250" y="1364"/>
                    <a:pt x="1617"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3"/>
            <p:cNvSpPr/>
            <p:nvPr/>
          </p:nvSpPr>
          <p:spPr>
            <a:xfrm>
              <a:off x="2417975" y="1395000"/>
              <a:ext cx="402475" cy="263150"/>
            </a:xfrm>
            <a:custGeom>
              <a:rect b="b" l="l" r="r" t="t"/>
              <a:pathLst>
                <a:path extrusionOk="0" h="10526" w="16099">
                  <a:moveTo>
                    <a:pt x="132" y="0"/>
                  </a:moveTo>
                  <a:cubicBezTo>
                    <a:pt x="118" y="0"/>
                    <a:pt x="105" y="2"/>
                    <a:pt x="92" y="7"/>
                  </a:cubicBezTo>
                  <a:cubicBezTo>
                    <a:pt x="1" y="53"/>
                    <a:pt x="92" y="602"/>
                    <a:pt x="458" y="1379"/>
                  </a:cubicBezTo>
                  <a:cubicBezTo>
                    <a:pt x="824" y="2157"/>
                    <a:pt x="1464" y="3117"/>
                    <a:pt x="2288" y="3986"/>
                  </a:cubicBezTo>
                  <a:cubicBezTo>
                    <a:pt x="3111" y="4855"/>
                    <a:pt x="4163" y="5587"/>
                    <a:pt x="5077" y="6044"/>
                  </a:cubicBezTo>
                  <a:cubicBezTo>
                    <a:pt x="6038" y="6501"/>
                    <a:pt x="6815" y="6638"/>
                    <a:pt x="7089" y="6730"/>
                  </a:cubicBezTo>
                  <a:cubicBezTo>
                    <a:pt x="7410" y="6776"/>
                    <a:pt x="8187" y="6959"/>
                    <a:pt x="9239" y="7096"/>
                  </a:cubicBezTo>
                  <a:cubicBezTo>
                    <a:pt x="10245" y="7233"/>
                    <a:pt x="11480" y="7370"/>
                    <a:pt x="12532" y="7736"/>
                  </a:cubicBezTo>
                  <a:cubicBezTo>
                    <a:pt x="13629" y="8102"/>
                    <a:pt x="14544" y="8742"/>
                    <a:pt x="15047" y="9382"/>
                  </a:cubicBezTo>
                  <a:cubicBezTo>
                    <a:pt x="15550" y="9977"/>
                    <a:pt x="15687" y="10526"/>
                    <a:pt x="15870" y="10526"/>
                  </a:cubicBezTo>
                  <a:cubicBezTo>
                    <a:pt x="16007" y="10526"/>
                    <a:pt x="16099" y="9840"/>
                    <a:pt x="15642" y="8971"/>
                  </a:cubicBezTo>
                  <a:cubicBezTo>
                    <a:pt x="15184" y="8102"/>
                    <a:pt x="14132" y="7233"/>
                    <a:pt x="12943" y="6730"/>
                  </a:cubicBezTo>
                  <a:cubicBezTo>
                    <a:pt x="11709" y="6273"/>
                    <a:pt x="10382" y="6135"/>
                    <a:pt x="9376" y="5952"/>
                  </a:cubicBezTo>
                  <a:cubicBezTo>
                    <a:pt x="8370" y="5861"/>
                    <a:pt x="7638" y="5724"/>
                    <a:pt x="7364" y="5632"/>
                  </a:cubicBezTo>
                  <a:cubicBezTo>
                    <a:pt x="7089" y="5587"/>
                    <a:pt x="6403" y="5404"/>
                    <a:pt x="5580" y="4992"/>
                  </a:cubicBezTo>
                  <a:cubicBezTo>
                    <a:pt x="4757" y="4626"/>
                    <a:pt x="3842" y="3986"/>
                    <a:pt x="3019" y="3254"/>
                  </a:cubicBezTo>
                  <a:cubicBezTo>
                    <a:pt x="1473" y="1841"/>
                    <a:pt x="524" y="0"/>
                    <a:pt x="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3"/>
            <p:cNvSpPr/>
            <p:nvPr/>
          </p:nvSpPr>
          <p:spPr>
            <a:xfrm>
              <a:off x="2726675" y="1010025"/>
              <a:ext cx="106350" cy="392450"/>
            </a:xfrm>
            <a:custGeom>
              <a:rect b="b" l="l" r="r" t="t"/>
              <a:pathLst>
                <a:path extrusionOk="0" h="15698" w="4254">
                  <a:moveTo>
                    <a:pt x="336" y="1"/>
                  </a:moveTo>
                  <a:cubicBezTo>
                    <a:pt x="291" y="1"/>
                    <a:pt x="256" y="14"/>
                    <a:pt x="229" y="40"/>
                  </a:cubicBezTo>
                  <a:cubicBezTo>
                    <a:pt x="1" y="223"/>
                    <a:pt x="1098" y="1595"/>
                    <a:pt x="1784" y="3287"/>
                  </a:cubicBezTo>
                  <a:cubicBezTo>
                    <a:pt x="2150" y="4110"/>
                    <a:pt x="2425" y="5025"/>
                    <a:pt x="2608" y="5756"/>
                  </a:cubicBezTo>
                  <a:cubicBezTo>
                    <a:pt x="2791" y="6534"/>
                    <a:pt x="2836" y="7128"/>
                    <a:pt x="2882" y="7357"/>
                  </a:cubicBezTo>
                  <a:cubicBezTo>
                    <a:pt x="2882" y="7586"/>
                    <a:pt x="2973" y="8180"/>
                    <a:pt x="2928" y="9003"/>
                  </a:cubicBezTo>
                  <a:cubicBezTo>
                    <a:pt x="2928" y="9827"/>
                    <a:pt x="2745" y="10833"/>
                    <a:pt x="2699" y="11885"/>
                  </a:cubicBezTo>
                  <a:cubicBezTo>
                    <a:pt x="2608" y="12937"/>
                    <a:pt x="2791" y="14034"/>
                    <a:pt x="3156" y="14766"/>
                  </a:cubicBezTo>
                  <a:cubicBezTo>
                    <a:pt x="3477" y="15407"/>
                    <a:pt x="3904" y="15697"/>
                    <a:pt x="4065" y="15697"/>
                  </a:cubicBezTo>
                  <a:cubicBezTo>
                    <a:pt x="4088" y="15697"/>
                    <a:pt x="4106" y="15692"/>
                    <a:pt x="4117" y="15681"/>
                  </a:cubicBezTo>
                  <a:cubicBezTo>
                    <a:pt x="4254" y="15543"/>
                    <a:pt x="3980" y="15132"/>
                    <a:pt x="3842" y="14491"/>
                  </a:cubicBezTo>
                  <a:cubicBezTo>
                    <a:pt x="3659" y="13851"/>
                    <a:pt x="3614" y="12937"/>
                    <a:pt x="3751" y="11976"/>
                  </a:cubicBezTo>
                  <a:cubicBezTo>
                    <a:pt x="3842" y="11016"/>
                    <a:pt x="4071" y="9918"/>
                    <a:pt x="4071" y="9049"/>
                  </a:cubicBezTo>
                  <a:cubicBezTo>
                    <a:pt x="4071" y="8135"/>
                    <a:pt x="4025" y="7449"/>
                    <a:pt x="3980" y="7220"/>
                  </a:cubicBezTo>
                  <a:cubicBezTo>
                    <a:pt x="3980" y="6991"/>
                    <a:pt x="3888" y="6351"/>
                    <a:pt x="3705" y="5528"/>
                  </a:cubicBezTo>
                  <a:cubicBezTo>
                    <a:pt x="3522" y="4705"/>
                    <a:pt x="3202" y="3744"/>
                    <a:pt x="2745" y="2829"/>
                  </a:cubicBezTo>
                  <a:cubicBezTo>
                    <a:pt x="2287" y="1961"/>
                    <a:pt x="1739" y="1183"/>
                    <a:pt x="1236" y="680"/>
                  </a:cubicBezTo>
                  <a:cubicBezTo>
                    <a:pt x="865" y="235"/>
                    <a:pt x="525" y="1"/>
                    <a:pt x="3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3"/>
            <p:cNvSpPr/>
            <p:nvPr/>
          </p:nvSpPr>
          <p:spPr>
            <a:xfrm>
              <a:off x="1586850" y="237975"/>
              <a:ext cx="1182050" cy="1402900"/>
            </a:xfrm>
            <a:custGeom>
              <a:rect b="b" l="l" r="r" t="t"/>
              <a:pathLst>
                <a:path extrusionOk="0" h="56116" w="47282">
                  <a:moveTo>
                    <a:pt x="5763" y="0"/>
                  </a:moveTo>
                  <a:cubicBezTo>
                    <a:pt x="5134" y="0"/>
                    <a:pt x="4491" y="47"/>
                    <a:pt x="3839" y="143"/>
                  </a:cubicBezTo>
                  <a:cubicBezTo>
                    <a:pt x="1" y="710"/>
                    <a:pt x="1405" y="6312"/>
                    <a:pt x="4995" y="6312"/>
                  </a:cubicBezTo>
                  <a:cubicBezTo>
                    <a:pt x="5169" y="6312"/>
                    <a:pt x="5348" y="6299"/>
                    <a:pt x="5532" y="6271"/>
                  </a:cubicBezTo>
                  <a:cubicBezTo>
                    <a:pt x="5895" y="6216"/>
                    <a:pt x="6235" y="6189"/>
                    <a:pt x="6551" y="6189"/>
                  </a:cubicBezTo>
                  <a:cubicBezTo>
                    <a:pt x="12751" y="6189"/>
                    <a:pt x="10072" y="16428"/>
                    <a:pt x="10334" y="20083"/>
                  </a:cubicBezTo>
                  <a:cubicBezTo>
                    <a:pt x="10699" y="26348"/>
                    <a:pt x="14815" y="29550"/>
                    <a:pt x="20212" y="31791"/>
                  </a:cubicBezTo>
                  <a:cubicBezTo>
                    <a:pt x="22316" y="32705"/>
                    <a:pt x="24831" y="33483"/>
                    <a:pt x="26386" y="35221"/>
                  </a:cubicBezTo>
                  <a:cubicBezTo>
                    <a:pt x="28444" y="37462"/>
                    <a:pt x="28352" y="41029"/>
                    <a:pt x="28993" y="43819"/>
                  </a:cubicBezTo>
                  <a:cubicBezTo>
                    <a:pt x="30456" y="50084"/>
                    <a:pt x="35304" y="55069"/>
                    <a:pt x="41752" y="56075"/>
                  </a:cubicBezTo>
                  <a:cubicBezTo>
                    <a:pt x="41937" y="56103"/>
                    <a:pt x="42117" y="56116"/>
                    <a:pt x="42292" y="56116"/>
                  </a:cubicBezTo>
                  <a:cubicBezTo>
                    <a:pt x="45880" y="56116"/>
                    <a:pt x="47282" y="50557"/>
                    <a:pt x="43444" y="49947"/>
                  </a:cubicBezTo>
                  <a:cubicBezTo>
                    <a:pt x="40243" y="49444"/>
                    <a:pt x="37408" y="47797"/>
                    <a:pt x="35990" y="44779"/>
                  </a:cubicBezTo>
                  <a:cubicBezTo>
                    <a:pt x="34572" y="41852"/>
                    <a:pt x="34709" y="38376"/>
                    <a:pt x="33612" y="35312"/>
                  </a:cubicBezTo>
                  <a:cubicBezTo>
                    <a:pt x="31417" y="29184"/>
                    <a:pt x="26157" y="27812"/>
                    <a:pt x="20852" y="25205"/>
                  </a:cubicBezTo>
                  <a:cubicBezTo>
                    <a:pt x="18428" y="24016"/>
                    <a:pt x="16782" y="22598"/>
                    <a:pt x="16645" y="19717"/>
                  </a:cubicBezTo>
                  <a:cubicBezTo>
                    <a:pt x="16462" y="16607"/>
                    <a:pt x="17285" y="13543"/>
                    <a:pt x="17011" y="10433"/>
                  </a:cubicBezTo>
                  <a:cubicBezTo>
                    <a:pt x="16473" y="4188"/>
                    <a:pt x="11709" y="0"/>
                    <a:pt x="57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3"/>
            <p:cNvSpPr/>
            <p:nvPr/>
          </p:nvSpPr>
          <p:spPr>
            <a:xfrm>
              <a:off x="1426725" y="734775"/>
              <a:ext cx="696300" cy="981700"/>
            </a:xfrm>
            <a:custGeom>
              <a:rect b="b" l="l" r="r" t="t"/>
              <a:pathLst>
                <a:path extrusionOk="0" h="39268" w="27852">
                  <a:moveTo>
                    <a:pt x="4914" y="1"/>
                  </a:moveTo>
                  <a:cubicBezTo>
                    <a:pt x="3638" y="1"/>
                    <a:pt x="2331" y="630"/>
                    <a:pt x="1738" y="2086"/>
                  </a:cubicBezTo>
                  <a:lnTo>
                    <a:pt x="1738" y="2132"/>
                  </a:lnTo>
                  <a:cubicBezTo>
                    <a:pt x="458" y="5379"/>
                    <a:pt x="0" y="9129"/>
                    <a:pt x="1189" y="12513"/>
                  </a:cubicBezTo>
                  <a:cubicBezTo>
                    <a:pt x="2378" y="15760"/>
                    <a:pt x="4894" y="18001"/>
                    <a:pt x="7729" y="19876"/>
                  </a:cubicBezTo>
                  <a:cubicBezTo>
                    <a:pt x="13583" y="23764"/>
                    <a:pt x="21586" y="27971"/>
                    <a:pt x="20900" y="36249"/>
                  </a:cubicBezTo>
                  <a:cubicBezTo>
                    <a:pt x="20717" y="38261"/>
                    <a:pt x="22215" y="39267"/>
                    <a:pt x="23799" y="39267"/>
                  </a:cubicBezTo>
                  <a:cubicBezTo>
                    <a:pt x="25382" y="39267"/>
                    <a:pt x="27051" y="38261"/>
                    <a:pt x="27211" y="36249"/>
                  </a:cubicBezTo>
                  <a:cubicBezTo>
                    <a:pt x="27852" y="28931"/>
                    <a:pt x="23141" y="23032"/>
                    <a:pt x="17653" y="18870"/>
                  </a:cubicBezTo>
                  <a:cubicBezTo>
                    <a:pt x="14863" y="16812"/>
                    <a:pt x="11571" y="15303"/>
                    <a:pt x="9010" y="12971"/>
                  </a:cubicBezTo>
                  <a:cubicBezTo>
                    <a:pt x="6174" y="10455"/>
                    <a:pt x="6540" y="7071"/>
                    <a:pt x="7866" y="3778"/>
                  </a:cubicBezTo>
                  <a:cubicBezTo>
                    <a:pt x="8782" y="1502"/>
                    <a:pt x="6885" y="1"/>
                    <a:pt x="49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3"/>
            <p:cNvSpPr/>
            <p:nvPr/>
          </p:nvSpPr>
          <p:spPr>
            <a:xfrm>
              <a:off x="2287650" y="323000"/>
              <a:ext cx="596850" cy="909075"/>
            </a:xfrm>
            <a:custGeom>
              <a:rect b="b" l="l" r="r" t="t"/>
              <a:pathLst>
                <a:path extrusionOk="0" h="36363" w="23874">
                  <a:moveTo>
                    <a:pt x="3625" y="1"/>
                  </a:moveTo>
                  <a:cubicBezTo>
                    <a:pt x="2035" y="1"/>
                    <a:pt x="389" y="1018"/>
                    <a:pt x="275" y="3053"/>
                  </a:cubicBezTo>
                  <a:lnTo>
                    <a:pt x="320" y="3053"/>
                  </a:lnTo>
                  <a:cubicBezTo>
                    <a:pt x="0" y="9182"/>
                    <a:pt x="1921" y="15127"/>
                    <a:pt x="5854" y="19838"/>
                  </a:cubicBezTo>
                  <a:cubicBezTo>
                    <a:pt x="9696" y="24502"/>
                    <a:pt x="16281" y="27612"/>
                    <a:pt x="17333" y="34061"/>
                  </a:cubicBezTo>
                  <a:cubicBezTo>
                    <a:pt x="17607" y="35667"/>
                    <a:pt x="18748" y="36363"/>
                    <a:pt x="19976" y="36363"/>
                  </a:cubicBezTo>
                  <a:cubicBezTo>
                    <a:pt x="21826" y="36363"/>
                    <a:pt x="23874" y="34787"/>
                    <a:pt x="23461" y="32368"/>
                  </a:cubicBezTo>
                  <a:cubicBezTo>
                    <a:pt x="22455" y="26377"/>
                    <a:pt x="17790" y="22536"/>
                    <a:pt x="13537" y="18648"/>
                  </a:cubicBezTo>
                  <a:cubicBezTo>
                    <a:pt x="8918" y="14441"/>
                    <a:pt x="6311" y="9410"/>
                    <a:pt x="6632" y="3053"/>
                  </a:cubicBezTo>
                  <a:cubicBezTo>
                    <a:pt x="6746" y="1018"/>
                    <a:pt x="5214" y="1"/>
                    <a:pt x="36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3"/>
            <p:cNvSpPr/>
            <p:nvPr/>
          </p:nvSpPr>
          <p:spPr>
            <a:xfrm>
              <a:off x="1504475" y="879100"/>
              <a:ext cx="42325" cy="77050"/>
            </a:xfrm>
            <a:custGeom>
              <a:rect b="b" l="l" r="r" t="t"/>
              <a:pathLst>
                <a:path extrusionOk="0" h="3082" w="1693">
                  <a:moveTo>
                    <a:pt x="861" y="1"/>
                  </a:moveTo>
                  <a:cubicBezTo>
                    <a:pt x="379" y="1"/>
                    <a:pt x="137" y="1218"/>
                    <a:pt x="137" y="1389"/>
                  </a:cubicBezTo>
                  <a:cubicBezTo>
                    <a:pt x="91" y="1481"/>
                    <a:pt x="0" y="1892"/>
                    <a:pt x="0" y="2304"/>
                  </a:cubicBezTo>
                  <a:cubicBezTo>
                    <a:pt x="0" y="2670"/>
                    <a:pt x="137" y="3082"/>
                    <a:pt x="457" y="3082"/>
                  </a:cubicBezTo>
                  <a:cubicBezTo>
                    <a:pt x="777" y="3082"/>
                    <a:pt x="960" y="2761"/>
                    <a:pt x="1052" y="2396"/>
                  </a:cubicBezTo>
                  <a:cubicBezTo>
                    <a:pt x="1143" y="2030"/>
                    <a:pt x="1189" y="1664"/>
                    <a:pt x="1235" y="1572"/>
                  </a:cubicBezTo>
                  <a:cubicBezTo>
                    <a:pt x="1235" y="1389"/>
                    <a:pt x="1692" y="200"/>
                    <a:pt x="960" y="17"/>
                  </a:cubicBezTo>
                  <a:cubicBezTo>
                    <a:pt x="926" y="6"/>
                    <a:pt x="893" y="1"/>
                    <a:pt x="8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3"/>
            <p:cNvSpPr/>
            <p:nvPr/>
          </p:nvSpPr>
          <p:spPr>
            <a:xfrm>
              <a:off x="1543325" y="1054900"/>
              <a:ext cx="70925" cy="68475"/>
            </a:xfrm>
            <a:custGeom>
              <a:rect b="b" l="l" r="r" t="t"/>
              <a:pathLst>
                <a:path extrusionOk="0" h="2739" w="2837">
                  <a:moveTo>
                    <a:pt x="497" y="0"/>
                  </a:moveTo>
                  <a:cubicBezTo>
                    <a:pt x="408" y="0"/>
                    <a:pt x="319" y="23"/>
                    <a:pt x="230" y="74"/>
                  </a:cubicBezTo>
                  <a:cubicBezTo>
                    <a:pt x="1" y="211"/>
                    <a:pt x="92" y="623"/>
                    <a:pt x="321" y="989"/>
                  </a:cubicBezTo>
                  <a:cubicBezTo>
                    <a:pt x="504" y="1355"/>
                    <a:pt x="824" y="1675"/>
                    <a:pt x="916" y="1766"/>
                  </a:cubicBezTo>
                  <a:cubicBezTo>
                    <a:pt x="961" y="1858"/>
                    <a:pt x="1281" y="2224"/>
                    <a:pt x="1693" y="2452"/>
                  </a:cubicBezTo>
                  <a:cubicBezTo>
                    <a:pt x="1919" y="2622"/>
                    <a:pt x="2163" y="2739"/>
                    <a:pt x="2359" y="2739"/>
                  </a:cubicBezTo>
                  <a:cubicBezTo>
                    <a:pt x="2480" y="2739"/>
                    <a:pt x="2584" y="2694"/>
                    <a:pt x="2653" y="2589"/>
                  </a:cubicBezTo>
                  <a:cubicBezTo>
                    <a:pt x="2836" y="2315"/>
                    <a:pt x="2608" y="1995"/>
                    <a:pt x="2379" y="1675"/>
                  </a:cubicBezTo>
                  <a:cubicBezTo>
                    <a:pt x="2105" y="1355"/>
                    <a:pt x="1785" y="1080"/>
                    <a:pt x="1739" y="989"/>
                  </a:cubicBezTo>
                  <a:cubicBezTo>
                    <a:pt x="1647" y="943"/>
                    <a:pt x="1419" y="623"/>
                    <a:pt x="1144" y="348"/>
                  </a:cubicBezTo>
                  <a:cubicBezTo>
                    <a:pt x="947" y="151"/>
                    <a:pt x="725" y="0"/>
                    <a:pt x="4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3"/>
            <p:cNvSpPr/>
            <p:nvPr/>
          </p:nvSpPr>
          <p:spPr>
            <a:xfrm>
              <a:off x="1674825" y="1173875"/>
              <a:ext cx="89200" cy="52550"/>
            </a:xfrm>
            <a:custGeom>
              <a:rect b="b" l="l" r="r" t="t"/>
              <a:pathLst>
                <a:path extrusionOk="0" h="2102" w="3568">
                  <a:moveTo>
                    <a:pt x="608" y="0"/>
                  </a:moveTo>
                  <a:cubicBezTo>
                    <a:pt x="331" y="0"/>
                    <a:pt x="107" y="102"/>
                    <a:pt x="46" y="346"/>
                  </a:cubicBezTo>
                  <a:cubicBezTo>
                    <a:pt x="0" y="620"/>
                    <a:pt x="320" y="849"/>
                    <a:pt x="686" y="1032"/>
                  </a:cubicBezTo>
                  <a:cubicBezTo>
                    <a:pt x="1052" y="1215"/>
                    <a:pt x="1418" y="1398"/>
                    <a:pt x="1509" y="1443"/>
                  </a:cubicBezTo>
                  <a:cubicBezTo>
                    <a:pt x="1601" y="1489"/>
                    <a:pt x="2013" y="1718"/>
                    <a:pt x="2378" y="1901"/>
                  </a:cubicBezTo>
                  <a:cubicBezTo>
                    <a:pt x="2623" y="2009"/>
                    <a:pt x="2851" y="2102"/>
                    <a:pt x="3043" y="2102"/>
                  </a:cubicBezTo>
                  <a:cubicBezTo>
                    <a:pt x="3176" y="2102"/>
                    <a:pt x="3291" y="2058"/>
                    <a:pt x="3385" y="1946"/>
                  </a:cubicBezTo>
                  <a:cubicBezTo>
                    <a:pt x="3567" y="1672"/>
                    <a:pt x="3293" y="1306"/>
                    <a:pt x="2927" y="986"/>
                  </a:cubicBezTo>
                  <a:cubicBezTo>
                    <a:pt x="2561" y="712"/>
                    <a:pt x="2104" y="483"/>
                    <a:pt x="2013" y="437"/>
                  </a:cubicBezTo>
                  <a:cubicBezTo>
                    <a:pt x="1875" y="391"/>
                    <a:pt x="1464" y="163"/>
                    <a:pt x="1052" y="71"/>
                  </a:cubicBezTo>
                  <a:cubicBezTo>
                    <a:pt x="900" y="26"/>
                    <a:pt x="747" y="0"/>
                    <a:pt x="6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3"/>
            <p:cNvSpPr/>
            <p:nvPr/>
          </p:nvSpPr>
          <p:spPr>
            <a:xfrm>
              <a:off x="1828025" y="1272250"/>
              <a:ext cx="83500" cy="65825"/>
            </a:xfrm>
            <a:custGeom>
              <a:rect b="b" l="l" r="r" t="t"/>
              <a:pathLst>
                <a:path extrusionOk="0" h="2633" w="3340">
                  <a:moveTo>
                    <a:pt x="532" y="1"/>
                  </a:moveTo>
                  <a:cubicBezTo>
                    <a:pt x="344" y="1"/>
                    <a:pt x="183" y="69"/>
                    <a:pt x="92" y="252"/>
                  </a:cubicBezTo>
                  <a:cubicBezTo>
                    <a:pt x="1" y="481"/>
                    <a:pt x="275" y="801"/>
                    <a:pt x="595" y="1076"/>
                  </a:cubicBezTo>
                  <a:cubicBezTo>
                    <a:pt x="915" y="1304"/>
                    <a:pt x="1235" y="1579"/>
                    <a:pt x="1327" y="1624"/>
                  </a:cubicBezTo>
                  <a:cubicBezTo>
                    <a:pt x="1418" y="1716"/>
                    <a:pt x="1738" y="2036"/>
                    <a:pt x="2104" y="2265"/>
                  </a:cubicBezTo>
                  <a:cubicBezTo>
                    <a:pt x="2365" y="2460"/>
                    <a:pt x="2649" y="2633"/>
                    <a:pt x="2874" y="2633"/>
                  </a:cubicBezTo>
                  <a:cubicBezTo>
                    <a:pt x="2964" y="2633"/>
                    <a:pt x="3045" y="2605"/>
                    <a:pt x="3110" y="2539"/>
                  </a:cubicBezTo>
                  <a:lnTo>
                    <a:pt x="3065" y="2539"/>
                  </a:lnTo>
                  <a:cubicBezTo>
                    <a:pt x="3339" y="2310"/>
                    <a:pt x="3110" y="1853"/>
                    <a:pt x="2836" y="1487"/>
                  </a:cubicBezTo>
                  <a:cubicBezTo>
                    <a:pt x="2516" y="1121"/>
                    <a:pt x="2104" y="847"/>
                    <a:pt x="2013" y="755"/>
                  </a:cubicBezTo>
                  <a:cubicBezTo>
                    <a:pt x="1921" y="710"/>
                    <a:pt x="1555" y="390"/>
                    <a:pt x="1144" y="161"/>
                  </a:cubicBezTo>
                  <a:cubicBezTo>
                    <a:pt x="938" y="69"/>
                    <a:pt x="721" y="1"/>
                    <a:pt x="5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3"/>
            <p:cNvSpPr/>
            <p:nvPr/>
          </p:nvSpPr>
          <p:spPr>
            <a:xfrm>
              <a:off x="1942350" y="1395125"/>
              <a:ext cx="62925" cy="77575"/>
            </a:xfrm>
            <a:custGeom>
              <a:rect b="b" l="l" r="r" t="t"/>
              <a:pathLst>
                <a:path extrusionOk="0" h="3103" w="2517">
                  <a:moveTo>
                    <a:pt x="719" y="1"/>
                  </a:moveTo>
                  <a:cubicBezTo>
                    <a:pt x="630" y="1"/>
                    <a:pt x="542" y="29"/>
                    <a:pt x="458" y="94"/>
                  </a:cubicBezTo>
                  <a:cubicBezTo>
                    <a:pt x="1" y="414"/>
                    <a:pt x="870" y="1603"/>
                    <a:pt x="916" y="1786"/>
                  </a:cubicBezTo>
                  <a:cubicBezTo>
                    <a:pt x="961" y="1831"/>
                    <a:pt x="1190" y="2243"/>
                    <a:pt x="1419" y="2563"/>
                  </a:cubicBezTo>
                  <a:cubicBezTo>
                    <a:pt x="1606" y="2863"/>
                    <a:pt x="1825" y="3102"/>
                    <a:pt x="2049" y="3102"/>
                  </a:cubicBezTo>
                  <a:cubicBezTo>
                    <a:pt x="2098" y="3102"/>
                    <a:pt x="2147" y="3091"/>
                    <a:pt x="2196" y="3066"/>
                  </a:cubicBezTo>
                  <a:cubicBezTo>
                    <a:pt x="2516" y="2929"/>
                    <a:pt x="2470" y="2517"/>
                    <a:pt x="2333" y="2106"/>
                  </a:cubicBezTo>
                  <a:cubicBezTo>
                    <a:pt x="2196" y="1694"/>
                    <a:pt x="1922" y="1283"/>
                    <a:pt x="1876" y="1191"/>
                  </a:cubicBezTo>
                  <a:cubicBezTo>
                    <a:pt x="1837" y="1034"/>
                    <a:pt x="1258" y="1"/>
                    <a:pt x="7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3"/>
            <p:cNvSpPr/>
            <p:nvPr/>
          </p:nvSpPr>
          <p:spPr>
            <a:xfrm>
              <a:off x="2015525" y="1588125"/>
              <a:ext cx="33150" cy="70050"/>
            </a:xfrm>
            <a:custGeom>
              <a:rect b="b" l="l" r="r" t="t"/>
              <a:pathLst>
                <a:path extrusionOk="0" h="2802" w="1326">
                  <a:moveTo>
                    <a:pt x="655" y="1"/>
                  </a:moveTo>
                  <a:cubicBezTo>
                    <a:pt x="622" y="1"/>
                    <a:pt x="587" y="4"/>
                    <a:pt x="550" y="11"/>
                  </a:cubicBezTo>
                  <a:cubicBezTo>
                    <a:pt x="1" y="57"/>
                    <a:pt x="138" y="1200"/>
                    <a:pt x="138" y="1337"/>
                  </a:cubicBezTo>
                  <a:cubicBezTo>
                    <a:pt x="138" y="1520"/>
                    <a:pt x="1" y="2709"/>
                    <a:pt x="595" y="2801"/>
                  </a:cubicBezTo>
                  <a:cubicBezTo>
                    <a:pt x="607" y="2802"/>
                    <a:pt x="619" y="2802"/>
                    <a:pt x="631" y="2802"/>
                  </a:cubicBezTo>
                  <a:cubicBezTo>
                    <a:pt x="1326" y="2802"/>
                    <a:pt x="1281" y="1472"/>
                    <a:pt x="1236" y="1337"/>
                  </a:cubicBezTo>
                  <a:cubicBezTo>
                    <a:pt x="1236" y="1164"/>
                    <a:pt x="1277" y="1"/>
                    <a:pt x="6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3"/>
            <p:cNvSpPr/>
            <p:nvPr/>
          </p:nvSpPr>
          <p:spPr>
            <a:xfrm>
              <a:off x="1720550" y="297700"/>
              <a:ext cx="80050" cy="35325"/>
            </a:xfrm>
            <a:custGeom>
              <a:rect b="b" l="l" r="r" t="t"/>
              <a:pathLst>
                <a:path extrusionOk="0" h="1413" w="3202">
                  <a:moveTo>
                    <a:pt x="1132" y="0"/>
                  </a:moveTo>
                  <a:cubicBezTo>
                    <a:pt x="1007" y="0"/>
                    <a:pt x="870" y="10"/>
                    <a:pt x="732" y="41"/>
                  </a:cubicBezTo>
                  <a:cubicBezTo>
                    <a:pt x="321" y="87"/>
                    <a:pt x="1" y="361"/>
                    <a:pt x="138" y="727"/>
                  </a:cubicBezTo>
                  <a:cubicBezTo>
                    <a:pt x="184" y="1001"/>
                    <a:pt x="504" y="1047"/>
                    <a:pt x="824" y="1093"/>
                  </a:cubicBezTo>
                  <a:cubicBezTo>
                    <a:pt x="1144" y="1093"/>
                    <a:pt x="1418" y="1138"/>
                    <a:pt x="1510" y="1138"/>
                  </a:cubicBezTo>
                  <a:cubicBezTo>
                    <a:pt x="1556" y="1184"/>
                    <a:pt x="1876" y="1276"/>
                    <a:pt x="2196" y="1321"/>
                  </a:cubicBezTo>
                  <a:cubicBezTo>
                    <a:pt x="2356" y="1367"/>
                    <a:pt x="2504" y="1413"/>
                    <a:pt x="2642" y="1413"/>
                  </a:cubicBezTo>
                  <a:cubicBezTo>
                    <a:pt x="2779" y="1413"/>
                    <a:pt x="2905" y="1367"/>
                    <a:pt x="3019" y="1230"/>
                  </a:cubicBezTo>
                  <a:cubicBezTo>
                    <a:pt x="3202" y="956"/>
                    <a:pt x="2973" y="590"/>
                    <a:pt x="2607" y="361"/>
                  </a:cubicBezTo>
                  <a:cubicBezTo>
                    <a:pt x="2242" y="132"/>
                    <a:pt x="1784" y="41"/>
                    <a:pt x="1647" y="41"/>
                  </a:cubicBezTo>
                  <a:cubicBezTo>
                    <a:pt x="1586" y="41"/>
                    <a:pt x="1383" y="0"/>
                    <a:pt x="1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3"/>
            <p:cNvSpPr/>
            <p:nvPr/>
          </p:nvSpPr>
          <p:spPr>
            <a:xfrm>
              <a:off x="1888625" y="413250"/>
              <a:ext cx="46900" cy="91275"/>
            </a:xfrm>
            <a:custGeom>
              <a:rect b="b" l="l" r="r" t="t"/>
              <a:pathLst>
                <a:path extrusionOk="0" h="3651" w="1876">
                  <a:moveTo>
                    <a:pt x="460" y="0"/>
                  </a:moveTo>
                  <a:cubicBezTo>
                    <a:pt x="377" y="0"/>
                    <a:pt x="299" y="26"/>
                    <a:pt x="229" y="84"/>
                  </a:cubicBezTo>
                  <a:cubicBezTo>
                    <a:pt x="0" y="267"/>
                    <a:pt x="138" y="632"/>
                    <a:pt x="275" y="998"/>
                  </a:cubicBezTo>
                  <a:cubicBezTo>
                    <a:pt x="412" y="1364"/>
                    <a:pt x="549" y="1776"/>
                    <a:pt x="595" y="1867"/>
                  </a:cubicBezTo>
                  <a:cubicBezTo>
                    <a:pt x="641" y="1959"/>
                    <a:pt x="732" y="2370"/>
                    <a:pt x="824" y="2782"/>
                  </a:cubicBezTo>
                  <a:cubicBezTo>
                    <a:pt x="915" y="3194"/>
                    <a:pt x="1007" y="3605"/>
                    <a:pt x="1327" y="3651"/>
                  </a:cubicBezTo>
                  <a:cubicBezTo>
                    <a:pt x="1647" y="3651"/>
                    <a:pt x="1875" y="3194"/>
                    <a:pt x="1875" y="2690"/>
                  </a:cubicBezTo>
                  <a:cubicBezTo>
                    <a:pt x="1875" y="2142"/>
                    <a:pt x="1693" y="1639"/>
                    <a:pt x="1647" y="1547"/>
                  </a:cubicBezTo>
                  <a:cubicBezTo>
                    <a:pt x="1601" y="1410"/>
                    <a:pt x="1464" y="907"/>
                    <a:pt x="1189" y="495"/>
                  </a:cubicBezTo>
                  <a:cubicBezTo>
                    <a:pt x="985" y="222"/>
                    <a:pt x="703" y="0"/>
                    <a:pt x="4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3"/>
            <p:cNvSpPr/>
            <p:nvPr/>
          </p:nvSpPr>
          <p:spPr>
            <a:xfrm>
              <a:off x="1904625" y="637050"/>
              <a:ext cx="29750" cy="100800"/>
            </a:xfrm>
            <a:custGeom>
              <a:rect b="b" l="l" r="r" t="t"/>
              <a:pathLst>
                <a:path extrusionOk="0" h="4032" w="1190">
                  <a:moveTo>
                    <a:pt x="691" y="0"/>
                  </a:moveTo>
                  <a:cubicBezTo>
                    <a:pt x="435" y="0"/>
                    <a:pt x="225" y="393"/>
                    <a:pt x="138" y="827"/>
                  </a:cubicBezTo>
                  <a:cubicBezTo>
                    <a:pt x="46" y="1330"/>
                    <a:pt x="46" y="1833"/>
                    <a:pt x="46" y="1925"/>
                  </a:cubicBezTo>
                  <a:cubicBezTo>
                    <a:pt x="46" y="2062"/>
                    <a:pt x="1" y="2611"/>
                    <a:pt x="92" y="3114"/>
                  </a:cubicBezTo>
                  <a:cubicBezTo>
                    <a:pt x="223" y="3593"/>
                    <a:pt x="437" y="4032"/>
                    <a:pt x="734" y="4032"/>
                  </a:cubicBezTo>
                  <a:cubicBezTo>
                    <a:pt x="749" y="4032"/>
                    <a:pt x="763" y="4031"/>
                    <a:pt x="778" y="4028"/>
                  </a:cubicBezTo>
                  <a:cubicBezTo>
                    <a:pt x="1098" y="3937"/>
                    <a:pt x="1144" y="3480"/>
                    <a:pt x="1144" y="3022"/>
                  </a:cubicBezTo>
                  <a:cubicBezTo>
                    <a:pt x="1144" y="2519"/>
                    <a:pt x="1144" y="2062"/>
                    <a:pt x="1144" y="1925"/>
                  </a:cubicBezTo>
                  <a:cubicBezTo>
                    <a:pt x="1144" y="1833"/>
                    <a:pt x="1190" y="1376"/>
                    <a:pt x="1190" y="964"/>
                  </a:cubicBezTo>
                  <a:cubicBezTo>
                    <a:pt x="1144" y="507"/>
                    <a:pt x="1098" y="95"/>
                    <a:pt x="732" y="4"/>
                  </a:cubicBezTo>
                  <a:cubicBezTo>
                    <a:pt x="718" y="2"/>
                    <a:pt x="704" y="0"/>
                    <a:pt x="6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3"/>
            <p:cNvSpPr/>
            <p:nvPr/>
          </p:nvSpPr>
          <p:spPr>
            <a:xfrm>
              <a:off x="1997250" y="888800"/>
              <a:ext cx="76625" cy="48600"/>
            </a:xfrm>
            <a:custGeom>
              <a:rect b="b" l="l" r="r" t="t"/>
              <a:pathLst>
                <a:path extrusionOk="0" h="1944" w="3065">
                  <a:moveTo>
                    <a:pt x="580" y="0"/>
                  </a:moveTo>
                  <a:cubicBezTo>
                    <a:pt x="430" y="0"/>
                    <a:pt x="291" y="48"/>
                    <a:pt x="183" y="178"/>
                  </a:cubicBezTo>
                  <a:cubicBezTo>
                    <a:pt x="0" y="407"/>
                    <a:pt x="183" y="727"/>
                    <a:pt x="503" y="1001"/>
                  </a:cubicBezTo>
                  <a:cubicBezTo>
                    <a:pt x="778" y="1276"/>
                    <a:pt x="1143" y="1459"/>
                    <a:pt x="1235" y="1504"/>
                  </a:cubicBezTo>
                  <a:cubicBezTo>
                    <a:pt x="1281" y="1550"/>
                    <a:pt x="1692" y="1779"/>
                    <a:pt x="2104" y="1870"/>
                  </a:cubicBezTo>
                  <a:cubicBezTo>
                    <a:pt x="2246" y="1918"/>
                    <a:pt x="2388" y="1943"/>
                    <a:pt x="2515" y="1943"/>
                  </a:cubicBezTo>
                  <a:cubicBezTo>
                    <a:pt x="2756" y="1943"/>
                    <a:pt x="2943" y="1851"/>
                    <a:pt x="2973" y="1642"/>
                  </a:cubicBezTo>
                  <a:cubicBezTo>
                    <a:pt x="3064" y="1322"/>
                    <a:pt x="2790" y="1093"/>
                    <a:pt x="2470" y="910"/>
                  </a:cubicBezTo>
                  <a:cubicBezTo>
                    <a:pt x="2149" y="727"/>
                    <a:pt x="1829" y="544"/>
                    <a:pt x="1738" y="498"/>
                  </a:cubicBezTo>
                  <a:cubicBezTo>
                    <a:pt x="1692" y="498"/>
                    <a:pt x="1372" y="270"/>
                    <a:pt x="1098" y="132"/>
                  </a:cubicBezTo>
                  <a:cubicBezTo>
                    <a:pt x="929" y="60"/>
                    <a:pt x="747" y="0"/>
                    <a:pt x="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3"/>
            <p:cNvSpPr/>
            <p:nvPr/>
          </p:nvSpPr>
          <p:spPr>
            <a:xfrm>
              <a:off x="2182450" y="972250"/>
              <a:ext cx="88075" cy="54025"/>
            </a:xfrm>
            <a:custGeom>
              <a:rect b="b" l="l" r="r" t="t"/>
              <a:pathLst>
                <a:path extrusionOk="0" h="2161" w="3523">
                  <a:moveTo>
                    <a:pt x="684" y="1"/>
                  </a:moveTo>
                  <a:cubicBezTo>
                    <a:pt x="389" y="1"/>
                    <a:pt x="158" y="99"/>
                    <a:pt x="92" y="362"/>
                  </a:cubicBezTo>
                  <a:cubicBezTo>
                    <a:pt x="1" y="636"/>
                    <a:pt x="367" y="819"/>
                    <a:pt x="687" y="1048"/>
                  </a:cubicBezTo>
                  <a:cubicBezTo>
                    <a:pt x="1053" y="1231"/>
                    <a:pt x="1419" y="1368"/>
                    <a:pt x="1510" y="1414"/>
                  </a:cubicBezTo>
                  <a:cubicBezTo>
                    <a:pt x="1601" y="1459"/>
                    <a:pt x="1967" y="1688"/>
                    <a:pt x="2333" y="1917"/>
                  </a:cubicBezTo>
                  <a:cubicBezTo>
                    <a:pt x="2577" y="2039"/>
                    <a:pt x="2821" y="2160"/>
                    <a:pt x="3024" y="2160"/>
                  </a:cubicBezTo>
                  <a:cubicBezTo>
                    <a:pt x="3126" y="2160"/>
                    <a:pt x="3217" y="2130"/>
                    <a:pt x="3294" y="2054"/>
                  </a:cubicBezTo>
                  <a:cubicBezTo>
                    <a:pt x="3522" y="1779"/>
                    <a:pt x="3294" y="1368"/>
                    <a:pt x="2928" y="1048"/>
                  </a:cubicBezTo>
                  <a:cubicBezTo>
                    <a:pt x="2562" y="728"/>
                    <a:pt x="2105" y="499"/>
                    <a:pt x="2013" y="453"/>
                  </a:cubicBezTo>
                  <a:cubicBezTo>
                    <a:pt x="1922" y="407"/>
                    <a:pt x="1510" y="133"/>
                    <a:pt x="1053" y="42"/>
                  </a:cubicBezTo>
                  <a:cubicBezTo>
                    <a:pt x="924" y="16"/>
                    <a:pt x="799" y="1"/>
                    <a:pt x="6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3"/>
            <p:cNvSpPr/>
            <p:nvPr/>
          </p:nvSpPr>
          <p:spPr>
            <a:xfrm>
              <a:off x="2318525" y="1084375"/>
              <a:ext cx="49175" cy="87950"/>
            </a:xfrm>
            <a:custGeom>
              <a:rect b="b" l="l" r="r" t="t"/>
              <a:pathLst>
                <a:path extrusionOk="0" h="3518" w="1967">
                  <a:moveTo>
                    <a:pt x="433" y="0"/>
                  </a:moveTo>
                  <a:cubicBezTo>
                    <a:pt x="348" y="0"/>
                    <a:pt x="264" y="26"/>
                    <a:pt x="183" y="84"/>
                  </a:cubicBezTo>
                  <a:cubicBezTo>
                    <a:pt x="0" y="267"/>
                    <a:pt x="92" y="633"/>
                    <a:pt x="229" y="999"/>
                  </a:cubicBezTo>
                  <a:cubicBezTo>
                    <a:pt x="366" y="1410"/>
                    <a:pt x="549" y="1776"/>
                    <a:pt x="595" y="1868"/>
                  </a:cubicBezTo>
                  <a:cubicBezTo>
                    <a:pt x="640" y="1959"/>
                    <a:pt x="778" y="2371"/>
                    <a:pt x="915" y="2782"/>
                  </a:cubicBezTo>
                  <a:cubicBezTo>
                    <a:pt x="1044" y="3171"/>
                    <a:pt x="1214" y="3518"/>
                    <a:pt x="1502" y="3518"/>
                  </a:cubicBezTo>
                  <a:cubicBezTo>
                    <a:pt x="1519" y="3518"/>
                    <a:pt x="1537" y="3517"/>
                    <a:pt x="1555" y="3514"/>
                  </a:cubicBezTo>
                  <a:cubicBezTo>
                    <a:pt x="1921" y="3468"/>
                    <a:pt x="1967" y="3011"/>
                    <a:pt x="1921" y="2508"/>
                  </a:cubicBezTo>
                  <a:cubicBezTo>
                    <a:pt x="1875" y="2005"/>
                    <a:pt x="1646" y="1548"/>
                    <a:pt x="1601" y="1456"/>
                  </a:cubicBezTo>
                  <a:cubicBezTo>
                    <a:pt x="1555" y="1319"/>
                    <a:pt x="1418" y="862"/>
                    <a:pt x="1143" y="496"/>
                  </a:cubicBezTo>
                  <a:cubicBezTo>
                    <a:pt x="939" y="223"/>
                    <a:pt x="683" y="0"/>
                    <a:pt x="4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3"/>
            <p:cNvSpPr/>
            <p:nvPr/>
          </p:nvSpPr>
          <p:spPr>
            <a:xfrm>
              <a:off x="2380250" y="1318275"/>
              <a:ext cx="48050" cy="65050"/>
            </a:xfrm>
            <a:custGeom>
              <a:rect b="b" l="l" r="r" t="t"/>
              <a:pathLst>
                <a:path extrusionOk="0" h="2602" w="1922">
                  <a:moveTo>
                    <a:pt x="672" y="0"/>
                  </a:moveTo>
                  <a:cubicBezTo>
                    <a:pt x="633" y="0"/>
                    <a:pt x="592" y="4"/>
                    <a:pt x="549" y="12"/>
                  </a:cubicBezTo>
                  <a:cubicBezTo>
                    <a:pt x="1" y="149"/>
                    <a:pt x="321" y="1293"/>
                    <a:pt x="367" y="1430"/>
                  </a:cubicBezTo>
                  <a:cubicBezTo>
                    <a:pt x="367" y="1555"/>
                    <a:pt x="635" y="2601"/>
                    <a:pt x="1172" y="2601"/>
                  </a:cubicBezTo>
                  <a:cubicBezTo>
                    <a:pt x="1221" y="2601"/>
                    <a:pt x="1273" y="2592"/>
                    <a:pt x="1327" y="2573"/>
                  </a:cubicBezTo>
                  <a:lnTo>
                    <a:pt x="1281" y="2573"/>
                  </a:lnTo>
                  <a:cubicBezTo>
                    <a:pt x="1921" y="2299"/>
                    <a:pt x="1464" y="1247"/>
                    <a:pt x="1418" y="1110"/>
                  </a:cubicBezTo>
                  <a:cubicBezTo>
                    <a:pt x="1375" y="980"/>
                    <a:pt x="1292" y="0"/>
                    <a:pt x="6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3"/>
            <p:cNvSpPr/>
            <p:nvPr/>
          </p:nvSpPr>
          <p:spPr>
            <a:xfrm>
              <a:off x="2478575" y="1479075"/>
              <a:ext cx="77775" cy="53775"/>
            </a:xfrm>
            <a:custGeom>
              <a:rect b="b" l="l" r="r" t="t"/>
              <a:pathLst>
                <a:path extrusionOk="0" h="2151" w="3111">
                  <a:moveTo>
                    <a:pt x="551" y="0"/>
                  </a:moveTo>
                  <a:cubicBezTo>
                    <a:pt x="441" y="0"/>
                    <a:pt x="332" y="34"/>
                    <a:pt x="229" y="120"/>
                  </a:cubicBezTo>
                  <a:cubicBezTo>
                    <a:pt x="1" y="303"/>
                    <a:pt x="184" y="669"/>
                    <a:pt x="458" y="989"/>
                  </a:cubicBezTo>
                  <a:cubicBezTo>
                    <a:pt x="687" y="1309"/>
                    <a:pt x="1053" y="1538"/>
                    <a:pt x="1144" y="1583"/>
                  </a:cubicBezTo>
                  <a:cubicBezTo>
                    <a:pt x="1236" y="1629"/>
                    <a:pt x="1647" y="1903"/>
                    <a:pt x="2059" y="2041"/>
                  </a:cubicBezTo>
                  <a:cubicBezTo>
                    <a:pt x="2223" y="2114"/>
                    <a:pt x="2395" y="2150"/>
                    <a:pt x="2548" y="2150"/>
                  </a:cubicBezTo>
                  <a:cubicBezTo>
                    <a:pt x="2778" y="2150"/>
                    <a:pt x="2964" y="2068"/>
                    <a:pt x="3019" y="1903"/>
                  </a:cubicBezTo>
                  <a:cubicBezTo>
                    <a:pt x="3111" y="1583"/>
                    <a:pt x="2790" y="1309"/>
                    <a:pt x="2516" y="1126"/>
                  </a:cubicBezTo>
                  <a:cubicBezTo>
                    <a:pt x="2196" y="897"/>
                    <a:pt x="1830" y="714"/>
                    <a:pt x="1784" y="669"/>
                  </a:cubicBezTo>
                  <a:cubicBezTo>
                    <a:pt x="1693" y="623"/>
                    <a:pt x="1418" y="394"/>
                    <a:pt x="1098" y="211"/>
                  </a:cubicBezTo>
                  <a:cubicBezTo>
                    <a:pt x="926" y="97"/>
                    <a:pt x="737" y="0"/>
                    <a:pt x="5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3"/>
            <p:cNvSpPr/>
            <p:nvPr/>
          </p:nvSpPr>
          <p:spPr>
            <a:xfrm>
              <a:off x="2353950" y="424350"/>
              <a:ext cx="37750" cy="69925"/>
            </a:xfrm>
            <a:custGeom>
              <a:rect b="b" l="l" r="r" t="t"/>
              <a:pathLst>
                <a:path extrusionOk="0" h="2797" w="1510">
                  <a:moveTo>
                    <a:pt x="630" y="1"/>
                  </a:moveTo>
                  <a:cubicBezTo>
                    <a:pt x="604" y="1"/>
                    <a:pt x="577" y="2"/>
                    <a:pt x="550" y="6"/>
                  </a:cubicBezTo>
                  <a:cubicBezTo>
                    <a:pt x="1" y="51"/>
                    <a:pt x="184" y="1240"/>
                    <a:pt x="184" y="1423"/>
                  </a:cubicBezTo>
                  <a:cubicBezTo>
                    <a:pt x="184" y="1558"/>
                    <a:pt x="184" y="2796"/>
                    <a:pt x="791" y="2796"/>
                  </a:cubicBezTo>
                  <a:cubicBezTo>
                    <a:pt x="802" y="2796"/>
                    <a:pt x="813" y="2796"/>
                    <a:pt x="824" y="2795"/>
                  </a:cubicBezTo>
                  <a:cubicBezTo>
                    <a:pt x="1510" y="2750"/>
                    <a:pt x="1327" y="1469"/>
                    <a:pt x="1281" y="1286"/>
                  </a:cubicBezTo>
                  <a:cubicBezTo>
                    <a:pt x="1281" y="1154"/>
                    <a:pt x="1324" y="1"/>
                    <a:pt x="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3"/>
            <p:cNvSpPr/>
            <p:nvPr/>
          </p:nvSpPr>
          <p:spPr>
            <a:xfrm>
              <a:off x="2391675" y="600425"/>
              <a:ext cx="44625" cy="72650"/>
            </a:xfrm>
            <a:custGeom>
              <a:rect b="b" l="l" r="r" t="t"/>
              <a:pathLst>
                <a:path extrusionOk="0" h="2906" w="1785">
                  <a:moveTo>
                    <a:pt x="445" y="0"/>
                  </a:moveTo>
                  <a:cubicBezTo>
                    <a:pt x="420" y="0"/>
                    <a:pt x="394" y="2"/>
                    <a:pt x="367" y="5"/>
                  </a:cubicBezTo>
                  <a:cubicBezTo>
                    <a:pt x="92" y="51"/>
                    <a:pt x="1" y="417"/>
                    <a:pt x="47" y="783"/>
                  </a:cubicBezTo>
                  <a:cubicBezTo>
                    <a:pt x="92" y="1195"/>
                    <a:pt x="230" y="1560"/>
                    <a:pt x="275" y="1652"/>
                  </a:cubicBezTo>
                  <a:cubicBezTo>
                    <a:pt x="321" y="1743"/>
                    <a:pt x="458" y="2109"/>
                    <a:pt x="687" y="2475"/>
                  </a:cubicBezTo>
                  <a:cubicBezTo>
                    <a:pt x="859" y="2717"/>
                    <a:pt x="1084" y="2906"/>
                    <a:pt x="1302" y="2906"/>
                  </a:cubicBezTo>
                  <a:cubicBezTo>
                    <a:pt x="1373" y="2906"/>
                    <a:pt x="1443" y="2886"/>
                    <a:pt x="1510" y="2841"/>
                  </a:cubicBezTo>
                  <a:cubicBezTo>
                    <a:pt x="1785" y="2658"/>
                    <a:pt x="1693" y="2292"/>
                    <a:pt x="1602" y="1926"/>
                  </a:cubicBezTo>
                  <a:cubicBezTo>
                    <a:pt x="1510" y="1606"/>
                    <a:pt x="1327" y="1286"/>
                    <a:pt x="1327" y="1195"/>
                  </a:cubicBezTo>
                  <a:cubicBezTo>
                    <a:pt x="1282" y="1149"/>
                    <a:pt x="1190" y="829"/>
                    <a:pt x="1053" y="509"/>
                  </a:cubicBezTo>
                  <a:cubicBezTo>
                    <a:pt x="926" y="254"/>
                    <a:pt x="760" y="0"/>
                    <a:pt x="4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3"/>
            <p:cNvSpPr/>
            <p:nvPr/>
          </p:nvSpPr>
          <p:spPr>
            <a:xfrm>
              <a:off x="2486575" y="755300"/>
              <a:ext cx="67500" cy="56950"/>
            </a:xfrm>
            <a:custGeom>
              <a:rect b="b" l="l" r="r" t="t"/>
              <a:pathLst>
                <a:path extrusionOk="0" h="2278" w="2700">
                  <a:moveTo>
                    <a:pt x="509" y="0"/>
                  </a:moveTo>
                  <a:cubicBezTo>
                    <a:pt x="417" y="0"/>
                    <a:pt x="323" y="22"/>
                    <a:pt x="230" y="76"/>
                  </a:cubicBezTo>
                  <a:cubicBezTo>
                    <a:pt x="1" y="213"/>
                    <a:pt x="92" y="625"/>
                    <a:pt x="275" y="945"/>
                  </a:cubicBezTo>
                  <a:cubicBezTo>
                    <a:pt x="504" y="1265"/>
                    <a:pt x="824" y="1539"/>
                    <a:pt x="870" y="1631"/>
                  </a:cubicBezTo>
                  <a:cubicBezTo>
                    <a:pt x="961" y="1677"/>
                    <a:pt x="1281" y="1997"/>
                    <a:pt x="1647" y="2134"/>
                  </a:cubicBezTo>
                  <a:cubicBezTo>
                    <a:pt x="1844" y="2221"/>
                    <a:pt x="2040" y="2277"/>
                    <a:pt x="2202" y="2277"/>
                  </a:cubicBezTo>
                  <a:cubicBezTo>
                    <a:pt x="2379" y="2277"/>
                    <a:pt x="2514" y="2210"/>
                    <a:pt x="2562" y="2042"/>
                  </a:cubicBezTo>
                  <a:cubicBezTo>
                    <a:pt x="2699" y="1722"/>
                    <a:pt x="2425" y="1448"/>
                    <a:pt x="2196" y="1219"/>
                  </a:cubicBezTo>
                  <a:cubicBezTo>
                    <a:pt x="1922" y="1036"/>
                    <a:pt x="1647" y="808"/>
                    <a:pt x="1602" y="762"/>
                  </a:cubicBezTo>
                  <a:cubicBezTo>
                    <a:pt x="1556" y="716"/>
                    <a:pt x="1327" y="488"/>
                    <a:pt x="1098" y="259"/>
                  </a:cubicBezTo>
                  <a:cubicBezTo>
                    <a:pt x="937" y="130"/>
                    <a:pt x="729" y="0"/>
                    <a:pt x="5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3"/>
            <p:cNvSpPr/>
            <p:nvPr/>
          </p:nvSpPr>
          <p:spPr>
            <a:xfrm>
              <a:off x="2612350" y="868500"/>
              <a:ext cx="57200" cy="56825"/>
            </a:xfrm>
            <a:custGeom>
              <a:rect b="b" l="l" r="r" t="t"/>
              <a:pathLst>
                <a:path extrusionOk="0" h="2273" w="2288">
                  <a:moveTo>
                    <a:pt x="559" y="1"/>
                  </a:moveTo>
                  <a:cubicBezTo>
                    <a:pt x="423" y="1"/>
                    <a:pt x="293" y="60"/>
                    <a:pt x="183" y="213"/>
                  </a:cubicBezTo>
                  <a:cubicBezTo>
                    <a:pt x="0" y="441"/>
                    <a:pt x="138" y="716"/>
                    <a:pt x="321" y="944"/>
                  </a:cubicBezTo>
                  <a:cubicBezTo>
                    <a:pt x="504" y="1173"/>
                    <a:pt x="732" y="1402"/>
                    <a:pt x="778" y="1448"/>
                  </a:cubicBezTo>
                  <a:cubicBezTo>
                    <a:pt x="824" y="1493"/>
                    <a:pt x="1007" y="1768"/>
                    <a:pt x="1235" y="1996"/>
                  </a:cubicBezTo>
                  <a:cubicBezTo>
                    <a:pt x="1408" y="2135"/>
                    <a:pt x="1607" y="2273"/>
                    <a:pt x="1812" y="2273"/>
                  </a:cubicBezTo>
                  <a:cubicBezTo>
                    <a:pt x="1879" y="2273"/>
                    <a:pt x="1946" y="2258"/>
                    <a:pt x="2013" y="2225"/>
                  </a:cubicBezTo>
                  <a:cubicBezTo>
                    <a:pt x="2287" y="2042"/>
                    <a:pt x="2241" y="1676"/>
                    <a:pt x="2104" y="1356"/>
                  </a:cubicBezTo>
                  <a:cubicBezTo>
                    <a:pt x="1921" y="1036"/>
                    <a:pt x="1647" y="762"/>
                    <a:pt x="1601" y="670"/>
                  </a:cubicBezTo>
                  <a:cubicBezTo>
                    <a:pt x="1555" y="624"/>
                    <a:pt x="1327" y="350"/>
                    <a:pt x="1007" y="167"/>
                  </a:cubicBezTo>
                  <a:cubicBezTo>
                    <a:pt x="863" y="71"/>
                    <a:pt x="70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3"/>
            <p:cNvSpPr/>
            <p:nvPr/>
          </p:nvSpPr>
          <p:spPr>
            <a:xfrm>
              <a:off x="2724400" y="1002625"/>
              <a:ext cx="54900" cy="65350"/>
            </a:xfrm>
            <a:custGeom>
              <a:rect b="b" l="l" r="r" t="t"/>
              <a:pathLst>
                <a:path extrusionOk="0" h="2614" w="2196">
                  <a:moveTo>
                    <a:pt x="549" y="1"/>
                  </a:moveTo>
                  <a:cubicBezTo>
                    <a:pt x="430" y="1"/>
                    <a:pt x="319" y="45"/>
                    <a:pt x="229" y="153"/>
                  </a:cubicBezTo>
                  <a:cubicBezTo>
                    <a:pt x="0" y="336"/>
                    <a:pt x="138" y="656"/>
                    <a:pt x="320" y="930"/>
                  </a:cubicBezTo>
                  <a:cubicBezTo>
                    <a:pt x="458" y="1205"/>
                    <a:pt x="686" y="1479"/>
                    <a:pt x="732" y="1571"/>
                  </a:cubicBezTo>
                  <a:cubicBezTo>
                    <a:pt x="778" y="1616"/>
                    <a:pt x="915" y="1936"/>
                    <a:pt x="1144" y="2211"/>
                  </a:cubicBezTo>
                  <a:cubicBezTo>
                    <a:pt x="1330" y="2397"/>
                    <a:pt x="1516" y="2613"/>
                    <a:pt x="1752" y="2613"/>
                  </a:cubicBezTo>
                  <a:cubicBezTo>
                    <a:pt x="1805" y="2613"/>
                    <a:pt x="1862" y="2602"/>
                    <a:pt x="1921" y="2577"/>
                  </a:cubicBezTo>
                  <a:lnTo>
                    <a:pt x="1921" y="2531"/>
                  </a:lnTo>
                  <a:cubicBezTo>
                    <a:pt x="2196" y="2394"/>
                    <a:pt x="2196" y="2028"/>
                    <a:pt x="2058" y="1662"/>
                  </a:cubicBezTo>
                  <a:cubicBezTo>
                    <a:pt x="1921" y="1296"/>
                    <a:pt x="1647" y="976"/>
                    <a:pt x="1601" y="885"/>
                  </a:cubicBezTo>
                  <a:cubicBezTo>
                    <a:pt x="1555" y="839"/>
                    <a:pt x="1372" y="473"/>
                    <a:pt x="1098" y="244"/>
                  </a:cubicBezTo>
                  <a:cubicBezTo>
                    <a:pt x="932" y="106"/>
                    <a:pt x="731" y="1"/>
                    <a:pt x="5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3"/>
            <p:cNvSpPr/>
            <p:nvPr/>
          </p:nvSpPr>
          <p:spPr>
            <a:xfrm>
              <a:off x="2779275" y="1138400"/>
              <a:ext cx="42325" cy="48175"/>
            </a:xfrm>
            <a:custGeom>
              <a:rect b="b" l="l" r="r" t="t"/>
              <a:pathLst>
                <a:path extrusionOk="0" h="1927" w="1693">
                  <a:moveTo>
                    <a:pt x="703" y="0"/>
                  </a:moveTo>
                  <a:cubicBezTo>
                    <a:pt x="643" y="0"/>
                    <a:pt x="576" y="9"/>
                    <a:pt x="504" y="27"/>
                  </a:cubicBezTo>
                  <a:cubicBezTo>
                    <a:pt x="1" y="164"/>
                    <a:pt x="229" y="987"/>
                    <a:pt x="275" y="1079"/>
                  </a:cubicBezTo>
                  <a:cubicBezTo>
                    <a:pt x="317" y="1162"/>
                    <a:pt x="396" y="1926"/>
                    <a:pt x="892" y="1926"/>
                  </a:cubicBezTo>
                  <a:cubicBezTo>
                    <a:pt x="941" y="1926"/>
                    <a:pt x="994" y="1918"/>
                    <a:pt x="1052" y="1902"/>
                  </a:cubicBezTo>
                  <a:lnTo>
                    <a:pt x="1007" y="1902"/>
                  </a:lnTo>
                  <a:cubicBezTo>
                    <a:pt x="1693" y="1719"/>
                    <a:pt x="1373" y="896"/>
                    <a:pt x="1327" y="759"/>
                  </a:cubicBezTo>
                  <a:cubicBezTo>
                    <a:pt x="1327" y="676"/>
                    <a:pt x="1253" y="0"/>
                    <a:pt x="7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18" name="Google Shape;1318;p33"/>
          <p:cNvPicPr preferRelativeResize="0"/>
          <p:nvPr/>
        </p:nvPicPr>
        <p:blipFill>
          <a:blip r:embed="rId4">
            <a:alphaModFix/>
          </a:blip>
          <a:stretch>
            <a:fillRect/>
          </a:stretch>
        </p:blipFill>
        <p:spPr>
          <a:xfrm>
            <a:off x="1085938" y="653500"/>
            <a:ext cx="6823624" cy="1626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34"/>
          <p:cNvSpPr txBox="1"/>
          <p:nvPr>
            <p:ph idx="6" type="title"/>
          </p:nvPr>
        </p:nvSpPr>
        <p:spPr>
          <a:xfrm>
            <a:off x="210300" y="104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Factors That Accelerate the Spread of infectious Diseases</a:t>
            </a:r>
            <a:endParaRPr sz="2500"/>
          </a:p>
        </p:txBody>
      </p:sp>
      <p:sp>
        <p:nvSpPr>
          <p:cNvPr id="1324" name="Google Shape;1324;p34"/>
          <p:cNvSpPr txBox="1"/>
          <p:nvPr>
            <p:ph type="title"/>
          </p:nvPr>
        </p:nvSpPr>
        <p:spPr>
          <a:xfrm>
            <a:off x="-62162" y="3559125"/>
            <a:ext cx="40122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Healthcare </a:t>
            </a:r>
            <a:r>
              <a:rPr lang="en" sz="1500"/>
              <a:t>Accessibility</a:t>
            </a:r>
            <a:endParaRPr sz="1500"/>
          </a:p>
        </p:txBody>
      </p:sp>
      <p:sp>
        <p:nvSpPr>
          <p:cNvPr id="1325" name="Google Shape;1325;p34"/>
          <p:cNvSpPr txBox="1"/>
          <p:nvPr>
            <p:ph idx="1" type="subTitle"/>
          </p:nvPr>
        </p:nvSpPr>
        <p:spPr>
          <a:xfrm>
            <a:off x="172375" y="3816150"/>
            <a:ext cx="3404100" cy="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Limited access to healthcare services, hospitals, and medical resources can hinder the early detection and treatment of infectious diseases, allowing them to spread unchecked.</a:t>
            </a:r>
            <a:endParaRPr/>
          </a:p>
        </p:txBody>
      </p:sp>
      <p:sp>
        <p:nvSpPr>
          <p:cNvPr id="1326" name="Google Shape;1326;p34"/>
          <p:cNvSpPr txBox="1"/>
          <p:nvPr>
            <p:ph idx="2" type="title"/>
          </p:nvPr>
        </p:nvSpPr>
        <p:spPr>
          <a:xfrm>
            <a:off x="3531150" y="3618175"/>
            <a:ext cx="27555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Herd Immunity</a:t>
            </a:r>
            <a:endParaRPr sz="1500"/>
          </a:p>
        </p:txBody>
      </p:sp>
      <p:sp>
        <p:nvSpPr>
          <p:cNvPr id="1327" name="Google Shape;1327;p34"/>
          <p:cNvSpPr txBox="1"/>
          <p:nvPr>
            <p:ph idx="3" type="subTitle"/>
          </p:nvPr>
        </p:nvSpPr>
        <p:spPr>
          <a:xfrm>
            <a:off x="3531150" y="3906100"/>
            <a:ext cx="2700000" cy="6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vaccination rates and reduced herd immunity can leave populations vulnerable to diseases like measles and mumps.</a:t>
            </a:r>
            <a:endParaRPr/>
          </a:p>
        </p:txBody>
      </p:sp>
      <p:sp>
        <p:nvSpPr>
          <p:cNvPr id="1328" name="Google Shape;1328;p34"/>
          <p:cNvSpPr txBox="1"/>
          <p:nvPr>
            <p:ph idx="4" type="title"/>
          </p:nvPr>
        </p:nvSpPr>
        <p:spPr>
          <a:xfrm>
            <a:off x="5890125" y="3618175"/>
            <a:ext cx="31434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Antigenic Variation</a:t>
            </a:r>
            <a:endParaRPr sz="1500"/>
          </a:p>
        </p:txBody>
      </p:sp>
      <p:sp>
        <p:nvSpPr>
          <p:cNvPr id="1329" name="Google Shape;1329;p34"/>
          <p:cNvSpPr txBox="1"/>
          <p:nvPr>
            <p:ph idx="5" type="subTitle"/>
          </p:nvPr>
        </p:nvSpPr>
        <p:spPr>
          <a:xfrm>
            <a:off x="6159225" y="3906100"/>
            <a:ext cx="2874300" cy="6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pathogens, like influenza viruses, can rapidly mutate, leading to the emergence of new strains that can evade immunity and spread more easily.</a:t>
            </a:r>
            <a:endParaRPr/>
          </a:p>
        </p:txBody>
      </p:sp>
      <p:sp>
        <p:nvSpPr>
          <p:cNvPr id="1330" name="Google Shape;1330;p34"/>
          <p:cNvSpPr txBox="1"/>
          <p:nvPr>
            <p:ph idx="7" type="title"/>
          </p:nvPr>
        </p:nvSpPr>
        <p:spPr>
          <a:xfrm>
            <a:off x="0" y="1725075"/>
            <a:ext cx="37794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Population Density</a:t>
            </a:r>
            <a:endParaRPr sz="1500"/>
          </a:p>
        </p:txBody>
      </p:sp>
      <p:sp>
        <p:nvSpPr>
          <p:cNvPr id="1331" name="Google Shape;1331;p34"/>
          <p:cNvSpPr txBox="1"/>
          <p:nvPr>
            <p:ph idx="8" type="subTitle"/>
          </p:nvPr>
        </p:nvSpPr>
        <p:spPr>
          <a:xfrm>
            <a:off x="127100" y="2013000"/>
            <a:ext cx="3404100" cy="6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population density in urban areas facilitates close human interaction, increasing the likelihood of disease transmission.</a:t>
            </a:r>
            <a:endParaRPr/>
          </a:p>
        </p:txBody>
      </p:sp>
      <p:sp>
        <p:nvSpPr>
          <p:cNvPr id="1332" name="Google Shape;1332;p34"/>
          <p:cNvSpPr txBox="1"/>
          <p:nvPr>
            <p:ph idx="9" type="title"/>
          </p:nvPr>
        </p:nvSpPr>
        <p:spPr>
          <a:xfrm>
            <a:off x="3531150" y="1725075"/>
            <a:ext cx="27000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Travel &amp; Mobility</a:t>
            </a:r>
            <a:endParaRPr sz="1500"/>
          </a:p>
        </p:txBody>
      </p:sp>
      <p:sp>
        <p:nvSpPr>
          <p:cNvPr id="1333" name="Google Shape;1333;p34"/>
          <p:cNvSpPr txBox="1"/>
          <p:nvPr>
            <p:ph idx="13" type="subTitle"/>
          </p:nvPr>
        </p:nvSpPr>
        <p:spPr>
          <a:xfrm>
            <a:off x="3531200" y="1941425"/>
            <a:ext cx="2803200" cy="11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Modern transportation systems allow people and goods to move rapidly across regions and even continents, enabling diseases to spread globally.</a:t>
            </a:r>
            <a:endParaRPr/>
          </a:p>
        </p:txBody>
      </p:sp>
      <p:sp>
        <p:nvSpPr>
          <p:cNvPr id="1334" name="Google Shape;1334;p34"/>
          <p:cNvSpPr txBox="1"/>
          <p:nvPr>
            <p:ph idx="14" type="title"/>
          </p:nvPr>
        </p:nvSpPr>
        <p:spPr>
          <a:xfrm>
            <a:off x="5612850" y="1725075"/>
            <a:ext cx="3524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Environment</a:t>
            </a:r>
            <a:endParaRPr sz="1500"/>
          </a:p>
        </p:txBody>
      </p:sp>
      <p:sp>
        <p:nvSpPr>
          <p:cNvPr id="1335" name="Google Shape;1335;p34"/>
          <p:cNvSpPr txBox="1"/>
          <p:nvPr>
            <p:ph idx="15" type="subTitle"/>
          </p:nvPr>
        </p:nvSpPr>
        <p:spPr>
          <a:xfrm>
            <a:off x="6334400" y="1966200"/>
            <a:ext cx="2803200" cy="12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Poor sanitation, contaminated water sources, and improper waste disposal can lead to the spread of waterborne and fecal-oral diseases</a:t>
            </a:r>
            <a:endParaRPr/>
          </a:p>
        </p:txBody>
      </p:sp>
      <p:grpSp>
        <p:nvGrpSpPr>
          <p:cNvPr id="1336" name="Google Shape;1336;p34"/>
          <p:cNvGrpSpPr/>
          <p:nvPr/>
        </p:nvGrpSpPr>
        <p:grpSpPr>
          <a:xfrm>
            <a:off x="1758589" y="3091013"/>
            <a:ext cx="370658" cy="456021"/>
            <a:chOff x="-24694925" y="3518700"/>
            <a:chExt cx="242625" cy="296175"/>
          </a:xfrm>
        </p:grpSpPr>
        <p:sp>
          <p:nvSpPr>
            <p:cNvPr id="1337" name="Google Shape;1337;p34"/>
            <p:cNvSpPr/>
            <p:nvPr/>
          </p:nvSpPr>
          <p:spPr>
            <a:xfrm>
              <a:off x="-24694925" y="3572250"/>
              <a:ext cx="104000" cy="112650"/>
            </a:xfrm>
            <a:custGeom>
              <a:rect b="b" l="l" r="r" t="t"/>
              <a:pathLst>
                <a:path extrusionOk="0" h="4506" w="416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4"/>
            <p:cNvSpPr/>
            <p:nvPr/>
          </p:nvSpPr>
          <p:spPr>
            <a:xfrm>
              <a:off x="-24556300" y="3648650"/>
              <a:ext cx="104000" cy="113450"/>
            </a:xfrm>
            <a:custGeom>
              <a:rect b="b" l="l" r="r" t="t"/>
              <a:pathLst>
                <a:path extrusionOk="0" h="4538" w="4160">
                  <a:moveTo>
                    <a:pt x="1" y="1"/>
                  </a:moveTo>
                  <a:lnTo>
                    <a:pt x="1" y="2458"/>
                  </a:lnTo>
                  <a:cubicBezTo>
                    <a:pt x="1" y="3592"/>
                    <a:pt x="946" y="4537"/>
                    <a:pt x="2080" y="4537"/>
                  </a:cubicBezTo>
                  <a:cubicBezTo>
                    <a:pt x="3246" y="4537"/>
                    <a:pt x="4160" y="3592"/>
                    <a:pt x="4160" y="2458"/>
                  </a:cubicBezTo>
                  <a:lnTo>
                    <a:pt x="4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4"/>
            <p:cNvSpPr/>
            <p:nvPr/>
          </p:nvSpPr>
          <p:spPr>
            <a:xfrm>
              <a:off x="-24694925" y="3702200"/>
              <a:ext cx="104000" cy="112675"/>
            </a:xfrm>
            <a:custGeom>
              <a:rect b="b" l="l" r="r" t="t"/>
              <a:pathLst>
                <a:path extrusionOk="0" h="4507" w="416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4"/>
            <p:cNvSpPr/>
            <p:nvPr/>
          </p:nvSpPr>
          <p:spPr>
            <a:xfrm>
              <a:off x="-24556300" y="3518700"/>
              <a:ext cx="104000" cy="113425"/>
            </a:xfrm>
            <a:custGeom>
              <a:rect b="b" l="l" r="r" t="t"/>
              <a:pathLst>
                <a:path extrusionOk="0" h="4537" w="416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1" name="Google Shape;1341;p34"/>
          <p:cNvSpPr/>
          <p:nvPr/>
        </p:nvSpPr>
        <p:spPr>
          <a:xfrm>
            <a:off x="1717715" y="1193876"/>
            <a:ext cx="452428" cy="453288"/>
          </a:xfrm>
          <a:custGeom>
            <a:rect b="b" l="l" r="r" t="t"/>
            <a:pathLst>
              <a:path extrusionOk="0" h="11776" w="11846">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2" name="Google Shape;1342;p34"/>
          <p:cNvGrpSpPr/>
          <p:nvPr/>
        </p:nvGrpSpPr>
        <p:grpSpPr>
          <a:xfrm>
            <a:off x="4425778" y="1193125"/>
            <a:ext cx="292440" cy="454789"/>
            <a:chOff x="-28032075" y="3916450"/>
            <a:chExt cx="191425" cy="295375"/>
          </a:xfrm>
        </p:grpSpPr>
        <p:sp>
          <p:nvSpPr>
            <p:cNvPr id="1343" name="Google Shape;1343;p34"/>
            <p:cNvSpPr/>
            <p:nvPr/>
          </p:nvSpPr>
          <p:spPr>
            <a:xfrm>
              <a:off x="-27996625" y="3916450"/>
              <a:ext cx="120525" cy="51225"/>
            </a:xfrm>
            <a:custGeom>
              <a:rect b="b" l="l" r="r" t="t"/>
              <a:pathLst>
                <a:path extrusionOk="0" h="2049" w="4821">
                  <a:moveTo>
                    <a:pt x="1040" y="0"/>
                  </a:moveTo>
                  <a:cubicBezTo>
                    <a:pt x="441" y="0"/>
                    <a:pt x="0" y="473"/>
                    <a:pt x="0" y="1040"/>
                  </a:cubicBezTo>
                  <a:cubicBezTo>
                    <a:pt x="0" y="1607"/>
                    <a:pt x="473" y="2048"/>
                    <a:pt x="1040" y="2048"/>
                  </a:cubicBezTo>
                  <a:lnTo>
                    <a:pt x="3781" y="2048"/>
                  </a:lnTo>
                  <a:cubicBezTo>
                    <a:pt x="4379" y="2048"/>
                    <a:pt x="4820" y="1575"/>
                    <a:pt x="4820" y="1040"/>
                  </a:cubicBezTo>
                  <a:cubicBezTo>
                    <a:pt x="4820" y="441"/>
                    <a:pt x="4348" y="0"/>
                    <a:pt x="37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4"/>
            <p:cNvSpPr/>
            <p:nvPr/>
          </p:nvSpPr>
          <p:spPr>
            <a:xfrm>
              <a:off x="-28032075" y="4089975"/>
              <a:ext cx="191425" cy="121850"/>
            </a:xfrm>
            <a:custGeom>
              <a:rect b="b" l="l" r="r" t="t"/>
              <a:pathLst>
                <a:path extrusionOk="0" h="4874" w="7657">
                  <a:moveTo>
                    <a:pt x="1733" y="715"/>
                  </a:moveTo>
                  <a:cubicBezTo>
                    <a:pt x="1954" y="715"/>
                    <a:pt x="2111" y="872"/>
                    <a:pt x="2111" y="1061"/>
                  </a:cubicBezTo>
                  <a:cubicBezTo>
                    <a:pt x="2111" y="1250"/>
                    <a:pt x="1954" y="1408"/>
                    <a:pt x="1733" y="1408"/>
                  </a:cubicBezTo>
                  <a:cubicBezTo>
                    <a:pt x="1544" y="1408"/>
                    <a:pt x="1387" y="1250"/>
                    <a:pt x="1387" y="1061"/>
                  </a:cubicBezTo>
                  <a:cubicBezTo>
                    <a:pt x="1418" y="872"/>
                    <a:pt x="1576" y="715"/>
                    <a:pt x="1733" y="715"/>
                  </a:cubicBezTo>
                  <a:close/>
                  <a:moveTo>
                    <a:pt x="3151" y="1376"/>
                  </a:moveTo>
                  <a:cubicBezTo>
                    <a:pt x="3372" y="1376"/>
                    <a:pt x="3529" y="1534"/>
                    <a:pt x="3529" y="1723"/>
                  </a:cubicBezTo>
                  <a:cubicBezTo>
                    <a:pt x="3529" y="1912"/>
                    <a:pt x="3372" y="2070"/>
                    <a:pt x="3151" y="2070"/>
                  </a:cubicBezTo>
                  <a:cubicBezTo>
                    <a:pt x="2962" y="2070"/>
                    <a:pt x="2804" y="1912"/>
                    <a:pt x="2804" y="1723"/>
                  </a:cubicBezTo>
                  <a:cubicBezTo>
                    <a:pt x="2804" y="1534"/>
                    <a:pt x="2962" y="1376"/>
                    <a:pt x="3151" y="1376"/>
                  </a:cubicBezTo>
                  <a:close/>
                  <a:moveTo>
                    <a:pt x="5199" y="2070"/>
                  </a:moveTo>
                  <a:cubicBezTo>
                    <a:pt x="5419" y="2070"/>
                    <a:pt x="5577" y="2227"/>
                    <a:pt x="5577" y="2448"/>
                  </a:cubicBezTo>
                  <a:cubicBezTo>
                    <a:pt x="5577" y="2637"/>
                    <a:pt x="5419" y="2794"/>
                    <a:pt x="5199" y="2794"/>
                  </a:cubicBezTo>
                  <a:cubicBezTo>
                    <a:pt x="5010" y="2794"/>
                    <a:pt x="4852" y="2637"/>
                    <a:pt x="4852" y="2448"/>
                  </a:cubicBezTo>
                  <a:cubicBezTo>
                    <a:pt x="4884" y="2227"/>
                    <a:pt x="5041" y="2070"/>
                    <a:pt x="5199" y="2070"/>
                  </a:cubicBezTo>
                  <a:close/>
                  <a:moveTo>
                    <a:pt x="3151" y="2794"/>
                  </a:moveTo>
                  <a:cubicBezTo>
                    <a:pt x="3372" y="2794"/>
                    <a:pt x="3529" y="2952"/>
                    <a:pt x="3529" y="3141"/>
                  </a:cubicBezTo>
                  <a:cubicBezTo>
                    <a:pt x="3529" y="3330"/>
                    <a:pt x="3372" y="3487"/>
                    <a:pt x="3151" y="3487"/>
                  </a:cubicBezTo>
                  <a:cubicBezTo>
                    <a:pt x="2962" y="3487"/>
                    <a:pt x="2804" y="3330"/>
                    <a:pt x="2804" y="3141"/>
                  </a:cubicBezTo>
                  <a:cubicBezTo>
                    <a:pt x="2804" y="2952"/>
                    <a:pt x="2962" y="2794"/>
                    <a:pt x="3151" y="2794"/>
                  </a:cubicBezTo>
                  <a:close/>
                  <a:moveTo>
                    <a:pt x="1748" y="1"/>
                  </a:moveTo>
                  <a:cubicBezTo>
                    <a:pt x="1181" y="1"/>
                    <a:pt x="615" y="166"/>
                    <a:pt x="63" y="494"/>
                  </a:cubicBezTo>
                  <a:cubicBezTo>
                    <a:pt x="63" y="715"/>
                    <a:pt x="0" y="872"/>
                    <a:pt x="0" y="1061"/>
                  </a:cubicBezTo>
                  <a:cubicBezTo>
                    <a:pt x="0" y="2196"/>
                    <a:pt x="536" y="3298"/>
                    <a:pt x="1418" y="4023"/>
                  </a:cubicBezTo>
                  <a:cubicBezTo>
                    <a:pt x="2111" y="4558"/>
                    <a:pt x="2962" y="4874"/>
                    <a:pt x="3844" y="4874"/>
                  </a:cubicBezTo>
                  <a:cubicBezTo>
                    <a:pt x="4096" y="4874"/>
                    <a:pt x="4380" y="4842"/>
                    <a:pt x="4663" y="4811"/>
                  </a:cubicBezTo>
                  <a:cubicBezTo>
                    <a:pt x="6144" y="4495"/>
                    <a:pt x="7341" y="3267"/>
                    <a:pt x="7625" y="1723"/>
                  </a:cubicBezTo>
                  <a:cubicBezTo>
                    <a:pt x="7656" y="1439"/>
                    <a:pt x="7656" y="1219"/>
                    <a:pt x="7656" y="935"/>
                  </a:cubicBezTo>
                  <a:lnTo>
                    <a:pt x="7656" y="935"/>
                  </a:lnTo>
                  <a:cubicBezTo>
                    <a:pt x="7033" y="1235"/>
                    <a:pt x="6444" y="1354"/>
                    <a:pt x="5904" y="1354"/>
                  </a:cubicBezTo>
                  <a:cubicBezTo>
                    <a:pt x="4969" y="1354"/>
                    <a:pt x="4183" y="1000"/>
                    <a:pt x="3624" y="620"/>
                  </a:cubicBezTo>
                  <a:cubicBezTo>
                    <a:pt x="3010" y="206"/>
                    <a:pt x="2378" y="1"/>
                    <a:pt x="17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4"/>
            <p:cNvSpPr/>
            <p:nvPr/>
          </p:nvSpPr>
          <p:spPr>
            <a:xfrm>
              <a:off x="-28024975" y="3985750"/>
              <a:ext cx="181950" cy="121975"/>
            </a:xfrm>
            <a:custGeom>
              <a:rect b="b" l="l" r="r" t="t"/>
              <a:pathLst>
                <a:path extrusionOk="0" h="4879" w="7278">
                  <a:moveTo>
                    <a:pt x="1827" y="1"/>
                  </a:moveTo>
                  <a:lnTo>
                    <a:pt x="1827" y="1639"/>
                  </a:lnTo>
                  <a:cubicBezTo>
                    <a:pt x="1827" y="1765"/>
                    <a:pt x="1733" y="1891"/>
                    <a:pt x="1607" y="1922"/>
                  </a:cubicBezTo>
                  <a:cubicBezTo>
                    <a:pt x="914" y="2363"/>
                    <a:pt x="315" y="3025"/>
                    <a:pt x="0" y="3813"/>
                  </a:cubicBezTo>
                  <a:cubicBezTo>
                    <a:pt x="492" y="3611"/>
                    <a:pt x="988" y="3505"/>
                    <a:pt x="1488" y="3505"/>
                  </a:cubicBezTo>
                  <a:cubicBezTo>
                    <a:pt x="2237" y="3505"/>
                    <a:pt x="2993" y="3743"/>
                    <a:pt x="3749" y="4254"/>
                  </a:cubicBezTo>
                  <a:cubicBezTo>
                    <a:pt x="4370" y="4673"/>
                    <a:pt x="5000" y="4878"/>
                    <a:pt x="5629" y="4878"/>
                  </a:cubicBezTo>
                  <a:cubicBezTo>
                    <a:pt x="6181" y="4878"/>
                    <a:pt x="6733" y="4721"/>
                    <a:pt x="7278" y="4411"/>
                  </a:cubicBezTo>
                  <a:cubicBezTo>
                    <a:pt x="7057" y="3372"/>
                    <a:pt x="6427" y="2427"/>
                    <a:pt x="5450" y="1922"/>
                  </a:cubicBezTo>
                  <a:cubicBezTo>
                    <a:pt x="5356" y="1859"/>
                    <a:pt x="5293" y="1765"/>
                    <a:pt x="5293" y="1639"/>
                  </a:cubicBezTo>
                  <a:lnTo>
                    <a:pt x="52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34"/>
          <p:cNvGrpSpPr/>
          <p:nvPr/>
        </p:nvGrpSpPr>
        <p:grpSpPr>
          <a:xfrm>
            <a:off x="6973858" y="1191913"/>
            <a:ext cx="453651" cy="457214"/>
            <a:chOff x="-25834600" y="3176875"/>
            <a:chExt cx="296950" cy="296950"/>
          </a:xfrm>
        </p:grpSpPr>
        <p:sp>
          <p:nvSpPr>
            <p:cNvPr id="1347" name="Google Shape;1347;p34"/>
            <p:cNvSpPr/>
            <p:nvPr/>
          </p:nvSpPr>
          <p:spPr>
            <a:xfrm>
              <a:off x="-25625875" y="3316275"/>
              <a:ext cx="69325" cy="85875"/>
            </a:xfrm>
            <a:custGeom>
              <a:rect b="b" l="l" r="r" t="t"/>
              <a:pathLst>
                <a:path extrusionOk="0" h="3435" w="2773">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4"/>
            <p:cNvSpPr/>
            <p:nvPr/>
          </p:nvSpPr>
          <p:spPr>
            <a:xfrm>
              <a:off x="-25729075" y="3176875"/>
              <a:ext cx="191425" cy="296950"/>
            </a:xfrm>
            <a:custGeom>
              <a:rect b="b" l="l" r="r" t="t"/>
              <a:pathLst>
                <a:path extrusionOk="0" h="11878" w="7657">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4"/>
            <p:cNvSpPr/>
            <p:nvPr/>
          </p:nvSpPr>
          <p:spPr>
            <a:xfrm>
              <a:off x="-25834600" y="3350150"/>
              <a:ext cx="69325" cy="96100"/>
            </a:xfrm>
            <a:custGeom>
              <a:rect b="b" l="l" r="r" t="t"/>
              <a:pathLst>
                <a:path extrusionOk="0" h="3844" w="2773">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4"/>
            <p:cNvSpPr/>
            <p:nvPr/>
          </p:nvSpPr>
          <p:spPr>
            <a:xfrm>
              <a:off x="-25799950" y="3368250"/>
              <a:ext cx="104775" cy="104000"/>
            </a:xfrm>
            <a:custGeom>
              <a:rect b="b" l="l" r="r" t="t"/>
              <a:pathLst>
                <a:path extrusionOk="0" h="4160" w="4191">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4"/>
            <p:cNvSpPr/>
            <p:nvPr/>
          </p:nvSpPr>
          <p:spPr>
            <a:xfrm>
              <a:off x="-25712525" y="3317075"/>
              <a:ext cx="34675" cy="86650"/>
            </a:xfrm>
            <a:custGeom>
              <a:rect b="b" l="l" r="r" t="t"/>
              <a:pathLst>
                <a:path extrusionOk="0" h="3466" w="1387">
                  <a:moveTo>
                    <a:pt x="1" y="0"/>
                  </a:moveTo>
                  <a:lnTo>
                    <a:pt x="1" y="1764"/>
                  </a:lnTo>
                  <a:cubicBezTo>
                    <a:pt x="631" y="2111"/>
                    <a:pt x="1072" y="2709"/>
                    <a:pt x="1261" y="3466"/>
                  </a:cubicBezTo>
                  <a:lnTo>
                    <a:pt x="1387" y="3466"/>
                  </a:lnTo>
                  <a:lnTo>
                    <a:pt x="13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34"/>
          <p:cNvGrpSpPr/>
          <p:nvPr/>
        </p:nvGrpSpPr>
        <p:grpSpPr>
          <a:xfrm>
            <a:off x="6971460" y="3092014"/>
            <a:ext cx="457241" cy="454019"/>
            <a:chOff x="-25465200" y="3916150"/>
            <a:chExt cx="299300" cy="294875"/>
          </a:xfrm>
        </p:grpSpPr>
        <p:sp>
          <p:nvSpPr>
            <p:cNvPr id="1353" name="Google Shape;1353;p34"/>
            <p:cNvSpPr/>
            <p:nvPr/>
          </p:nvSpPr>
          <p:spPr>
            <a:xfrm>
              <a:off x="-25316350" y="3916150"/>
              <a:ext cx="150450" cy="149175"/>
            </a:xfrm>
            <a:custGeom>
              <a:rect b="b" l="l" r="r" t="t"/>
              <a:pathLst>
                <a:path extrusionOk="0" h="5967" w="6018">
                  <a:moveTo>
                    <a:pt x="3836" y="0"/>
                  </a:moveTo>
                  <a:cubicBezTo>
                    <a:pt x="3278" y="0"/>
                    <a:pt x="2726" y="214"/>
                    <a:pt x="2332" y="642"/>
                  </a:cubicBezTo>
                  <a:lnTo>
                    <a:pt x="1891" y="1083"/>
                  </a:lnTo>
                  <a:lnTo>
                    <a:pt x="2458" y="1619"/>
                  </a:lnTo>
                  <a:cubicBezTo>
                    <a:pt x="2552" y="1745"/>
                    <a:pt x="2552" y="1966"/>
                    <a:pt x="2458" y="2092"/>
                  </a:cubicBezTo>
                  <a:cubicBezTo>
                    <a:pt x="2363" y="2186"/>
                    <a:pt x="2300" y="2218"/>
                    <a:pt x="2206" y="2218"/>
                  </a:cubicBezTo>
                  <a:cubicBezTo>
                    <a:pt x="2143" y="2218"/>
                    <a:pt x="2017" y="2186"/>
                    <a:pt x="1985" y="2092"/>
                  </a:cubicBezTo>
                  <a:lnTo>
                    <a:pt x="1418" y="1556"/>
                  </a:lnTo>
                  <a:lnTo>
                    <a:pt x="946" y="2029"/>
                  </a:lnTo>
                  <a:lnTo>
                    <a:pt x="1513" y="2564"/>
                  </a:lnTo>
                  <a:cubicBezTo>
                    <a:pt x="1607" y="2690"/>
                    <a:pt x="1607" y="2911"/>
                    <a:pt x="1513" y="3037"/>
                  </a:cubicBezTo>
                  <a:cubicBezTo>
                    <a:pt x="1418" y="3131"/>
                    <a:pt x="1355" y="3163"/>
                    <a:pt x="1261" y="3163"/>
                  </a:cubicBezTo>
                  <a:cubicBezTo>
                    <a:pt x="1198" y="3163"/>
                    <a:pt x="1072" y="3131"/>
                    <a:pt x="1040" y="3037"/>
                  </a:cubicBezTo>
                  <a:lnTo>
                    <a:pt x="473" y="2501"/>
                  </a:lnTo>
                  <a:lnTo>
                    <a:pt x="1" y="3005"/>
                  </a:lnTo>
                  <a:lnTo>
                    <a:pt x="2962" y="5967"/>
                  </a:lnTo>
                  <a:lnTo>
                    <a:pt x="5388" y="3478"/>
                  </a:lnTo>
                  <a:cubicBezTo>
                    <a:pt x="5829" y="3037"/>
                    <a:pt x="6018" y="2501"/>
                    <a:pt x="5987" y="1903"/>
                  </a:cubicBezTo>
                  <a:cubicBezTo>
                    <a:pt x="5892" y="1398"/>
                    <a:pt x="5640" y="831"/>
                    <a:pt x="5167" y="453"/>
                  </a:cubicBezTo>
                  <a:cubicBezTo>
                    <a:pt x="4779" y="151"/>
                    <a:pt x="4305" y="0"/>
                    <a:pt x="3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4"/>
            <p:cNvSpPr/>
            <p:nvPr/>
          </p:nvSpPr>
          <p:spPr>
            <a:xfrm>
              <a:off x="-25465200" y="4003875"/>
              <a:ext cx="208725" cy="207150"/>
            </a:xfrm>
            <a:custGeom>
              <a:rect b="b" l="l" r="r" t="t"/>
              <a:pathLst>
                <a:path extrusionOk="0" h="8286" w="8349">
                  <a:moveTo>
                    <a:pt x="5419" y="0"/>
                  </a:moveTo>
                  <a:lnTo>
                    <a:pt x="4883" y="567"/>
                  </a:lnTo>
                  <a:lnTo>
                    <a:pt x="5450" y="1103"/>
                  </a:lnTo>
                  <a:cubicBezTo>
                    <a:pt x="5545" y="1229"/>
                    <a:pt x="5545" y="1449"/>
                    <a:pt x="5450" y="1575"/>
                  </a:cubicBezTo>
                  <a:cubicBezTo>
                    <a:pt x="5356" y="1670"/>
                    <a:pt x="5293" y="1702"/>
                    <a:pt x="5198" y="1702"/>
                  </a:cubicBezTo>
                  <a:cubicBezTo>
                    <a:pt x="5135" y="1702"/>
                    <a:pt x="5009" y="1670"/>
                    <a:pt x="4978" y="1575"/>
                  </a:cubicBezTo>
                  <a:lnTo>
                    <a:pt x="4411" y="1040"/>
                  </a:lnTo>
                  <a:lnTo>
                    <a:pt x="3938" y="1512"/>
                  </a:lnTo>
                  <a:lnTo>
                    <a:pt x="4505" y="2048"/>
                  </a:lnTo>
                  <a:cubicBezTo>
                    <a:pt x="4631" y="2174"/>
                    <a:pt x="4631" y="2395"/>
                    <a:pt x="4505" y="2521"/>
                  </a:cubicBezTo>
                  <a:cubicBezTo>
                    <a:pt x="4411" y="2615"/>
                    <a:pt x="4348" y="2647"/>
                    <a:pt x="4253" y="2647"/>
                  </a:cubicBezTo>
                  <a:cubicBezTo>
                    <a:pt x="4190" y="2647"/>
                    <a:pt x="4064" y="2615"/>
                    <a:pt x="4033" y="2521"/>
                  </a:cubicBezTo>
                  <a:lnTo>
                    <a:pt x="3466" y="1985"/>
                  </a:lnTo>
                  <a:lnTo>
                    <a:pt x="3214" y="2237"/>
                  </a:lnTo>
                  <a:cubicBezTo>
                    <a:pt x="2773" y="2678"/>
                    <a:pt x="2458" y="3277"/>
                    <a:pt x="2363" y="3907"/>
                  </a:cubicBezTo>
                  <a:cubicBezTo>
                    <a:pt x="2300" y="4379"/>
                    <a:pt x="2111" y="4852"/>
                    <a:pt x="1733" y="5167"/>
                  </a:cubicBezTo>
                  <a:lnTo>
                    <a:pt x="410" y="6490"/>
                  </a:lnTo>
                  <a:cubicBezTo>
                    <a:pt x="0" y="6900"/>
                    <a:pt x="0" y="7561"/>
                    <a:pt x="410" y="7971"/>
                  </a:cubicBezTo>
                  <a:cubicBezTo>
                    <a:pt x="599" y="8160"/>
                    <a:pt x="882" y="8286"/>
                    <a:pt x="1166" y="8286"/>
                  </a:cubicBezTo>
                  <a:cubicBezTo>
                    <a:pt x="1418" y="8286"/>
                    <a:pt x="1701" y="8160"/>
                    <a:pt x="1890" y="7971"/>
                  </a:cubicBezTo>
                  <a:lnTo>
                    <a:pt x="3245" y="6616"/>
                  </a:lnTo>
                  <a:cubicBezTo>
                    <a:pt x="3592" y="6270"/>
                    <a:pt x="4033" y="6081"/>
                    <a:pt x="4505" y="5986"/>
                  </a:cubicBezTo>
                  <a:cubicBezTo>
                    <a:pt x="5135" y="5923"/>
                    <a:pt x="5734" y="5608"/>
                    <a:pt x="6144" y="5167"/>
                  </a:cubicBezTo>
                  <a:lnTo>
                    <a:pt x="8349" y="2962"/>
                  </a:lnTo>
                  <a:lnTo>
                    <a:pt x="54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5" name="Google Shape;1355;p34"/>
          <p:cNvSpPr/>
          <p:nvPr/>
        </p:nvSpPr>
        <p:spPr>
          <a:xfrm>
            <a:off x="4345769" y="3162725"/>
            <a:ext cx="452467" cy="312598"/>
          </a:xfrm>
          <a:custGeom>
            <a:rect b="b" l="l" r="r" t="t"/>
            <a:pathLst>
              <a:path extrusionOk="0" h="8121" w="11847">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35"/>
          <p:cNvSpPr txBox="1"/>
          <p:nvPr>
            <p:ph idx="4" type="title"/>
          </p:nvPr>
        </p:nvSpPr>
        <p:spPr>
          <a:xfrm>
            <a:off x="311700" y="113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Proposing Public Health Policy to Slow Down the Spread</a:t>
            </a:r>
            <a:endParaRPr/>
          </a:p>
        </p:txBody>
      </p:sp>
      <p:sp>
        <p:nvSpPr>
          <p:cNvPr id="1361" name="Google Shape;1361;p35"/>
          <p:cNvSpPr txBox="1"/>
          <p:nvPr>
            <p:ph type="title"/>
          </p:nvPr>
        </p:nvSpPr>
        <p:spPr>
          <a:xfrm>
            <a:off x="866475" y="1652250"/>
            <a:ext cx="3419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Epidemiological Modeling</a:t>
            </a:r>
            <a:endParaRPr/>
          </a:p>
        </p:txBody>
      </p:sp>
      <p:sp>
        <p:nvSpPr>
          <p:cNvPr id="1362" name="Google Shape;1362;p35"/>
          <p:cNvSpPr txBox="1"/>
          <p:nvPr>
            <p:ph idx="1" type="subTitle"/>
          </p:nvPr>
        </p:nvSpPr>
        <p:spPr>
          <a:xfrm>
            <a:off x="202800" y="1870125"/>
            <a:ext cx="4233000" cy="10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evelop and calibrate epidemiological models (e.g., SEIR models) using the "Count" and "Population" columns. By varying parameters that represent public health policies, such as vaccination coverage, social distancing, or travel restrictions, you can assess the impact of different interventions on disease spread.</a:t>
            </a:r>
            <a:endParaRPr/>
          </a:p>
        </p:txBody>
      </p:sp>
      <p:sp>
        <p:nvSpPr>
          <p:cNvPr id="1363" name="Google Shape;1363;p35"/>
          <p:cNvSpPr txBox="1"/>
          <p:nvPr>
            <p:ph idx="2" type="title"/>
          </p:nvPr>
        </p:nvSpPr>
        <p:spPr>
          <a:xfrm>
            <a:off x="4193650" y="1569525"/>
            <a:ext cx="51528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Public Health Policy Evaluation</a:t>
            </a:r>
            <a:endParaRPr/>
          </a:p>
        </p:txBody>
      </p:sp>
      <p:sp>
        <p:nvSpPr>
          <p:cNvPr id="1364" name="Google Shape;1364;p35"/>
          <p:cNvSpPr txBox="1"/>
          <p:nvPr>
            <p:ph idx="3" type="subTitle"/>
          </p:nvPr>
        </p:nvSpPr>
        <p:spPr>
          <a:xfrm>
            <a:off x="4435800" y="1804675"/>
            <a:ext cx="4662300" cy="12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 the effectiveness of public health policies and interventions by comparing disease rates (Rate) and counts (Count) before and after the implementation of specific policies. This helps in understanding the impact of policy measures.</a:t>
            </a:r>
            <a:endParaRPr/>
          </a:p>
        </p:txBody>
      </p:sp>
      <p:sp>
        <p:nvSpPr>
          <p:cNvPr id="1365" name="Google Shape;1365;p35"/>
          <p:cNvSpPr/>
          <p:nvPr/>
        </p:nvSpPr>
        <p:spPr>
          <a:xfrm>
            <a:off x="6294694" y="1016938"/>
            <a:ext cx="369310" cy="457205"/>
          </a:xfrm>
          <a:custGeom>
            <a:rect b="b" l="l" r="r" t="t"/>
            <a:pathLst>
              <a:path extrusionOk="0" h="11847" w="9704">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6" name="Google Shape;1366;p35"/>
          <p:cNvGrpSpPr/>
          <p:nvPr/>
        </p:nvGrpSpPr>
        <p:grpSpPr>
          <a:xfrm>
            <a:off x="2439236" y="940757"/>
            <a:ext cx="450829" cy="457167"/>
            <a:chOff x="-23245675" y="3148525"/>
            <a:chExt cx="296150" cy="296150"/>
          </a:xfrm>
        </p:grpSpPr>
        <p:sp>
          <p:nvSpPr>
            <p:cNvPr id="1367" name="Google Shape;1367;p35"/>
            <p:cNvSpPr/>
            <p:nvPr/>
          </p:nvSpPr>
          <p:spPr>
            <a:xfrm>
              <a:off x="-23192925" y="3251700"/>
              <a:ext cx="192225" cy="105550"/>
            </a:xfrm>
            <a:custGeom>
              <a:rect b="b" l="l" r="r" t="t"/>
              <a:pathLst>
                <a:path extrusionOk="0" h="4222" w="7689">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5"/>
            <p:cNvSpPr/>
            <p:nvPr/>
          </p:nvSpPr>
          <p:spPr>
            <a:xfrm>
              <a:off x="-23193700" y="3200500"/>
              <a:ext cx="192200" cy="106350"/>
            </a:xfrm>
            <a:custGeom>
              <a:rect b="b" l="l" r="r" t="t"/>
              <a:pathLst>
                <a:path extrusionOk="0" h="4254" w="7688">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5"/>
            <p:cNvSpPr/>
            <p:nvPr/>
          </p:nvSpPr>
          <p:spPr>
            <a:xfrm>
              <a:off x="-23245675" y="3148525"/>
              <a:ext cx="296150" cy="296150"/>
            </a:xfrm>
            <a:custGeom>
              <a:rect b="b" l="l" r="r" t="t"/>
              <a:pathLst>
                <a:path extrusionOk="0" h="11846" w="11846">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0" name="Google Shape;1370;p35"/>
          <p:cNvGrpSpPr/>
          <p:nvPr/>
        </p:nvGrpSpPr>
        <p:grpSpPr>
          <a:xfrm>
            <a:off x="3247401" y="3011672"/>
            <a:ext cx="4233056" cy="2368566"/>
            <a:chOff x="3448654" y="3446600"/>
            <a:chExt cx="2084839" cy="1166552"/>
          </a:xfrm>
        </p:grpSpPr>
        <p:sp>
          <p:nvSpPr>
            <p:cNvPr id="1371" name="Google Shape;1371;p35"/>
            <p:cNvSpPr/>
            <p:nvPr/>
          </p:nvSpPr>
          <p:spPr>
            <a:xfrm>
              <a:off x="3448654" y="4485633"/>
              <a:ext cx="954392" cy="98651"/>
            </a:xfrm>
            <a:custGeom>
              <a:rect b="b" l="l" r="r" t="t"/>
              <a:pathLst>
                <a:path extrusionOk="0" h="2225" w="19665">
                  <a:moveTo>
                    <a:pt x="9819" y="1"/>
                  </a:moveTo>
                  <a:cubicBezTo>
                    <a:pt x="4394" y="1"/>
                    <a:pt x="0" y="516"/>
                    <a:pt x="0" y="1113"/>
                  </a:cubicBezTo>
                  <a:cubicBezTo>
                    <a:pt x="0" y="1737"/>
                    <a:pt x="4394" y="2225"/>
                    <a:pt x="9819" y="2225"/>
                  </a:cubicBezTo>
                  <a:cubicBezTo>
                    <a:pt x="15244" y="2225"/>
                    <a:pt x="19665" y="1737"/>
                    <a:pt x="19665" y="1113"/>
                  </a:cubicBezTo>
                  <a:cubicBezTo>
                    <a:pt x="19665" y="516"/>
                    <a:pt x="15244" y="1"/>
                    <a:pt x="98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5"/>
            <p:cNvSpPr/>
            <p:nvPr/>
          </p:nvSpPr>
          <p:spPr>
            <a:xfrm>
              <a:off x="4724120" y="4483243"/>
              <a:ext cx="797366" cy="129909"/>
            </a:xfrm>
            <a:custGeom>
              <a:rect b="b" l="l" r="r" t="t"/>
              <a:pathLst>
                <a:path extrusionOk="0" h="2930" w="17984">
                  <a:moveTo>
                    <a:pt x="8978" y="0"/>
                  </a:moveTo>
                  <a:cubicBezTo>
                    <a:pt x="4041" y="0"/>
                    <a:pt x="0" y="651"/>
                    <a:pt x="0" y="1465"/>
                  </a:cubicBezTo>
                  <a:cubicBezTo>
                    <a:pt x="0" y="2279"/>
                    <a:pt x="4041" y="2930"/>
                    <a:pt x="8978" y="2930"/>
                  </a:cubicBezTo>
                  <a:cubicBezTo>
                    <a:pt x="13942" y="2930"/>
                    <a:pt x="17983" y="2279"/>
                    <a:pt x="17983" y="1465"/>
                  </a:cubicBezTo>
                  <a:cubicBezTo>
                    <a:pt x="17983" y="651"/>
                    <a:pt x="13942" y="0"/>
                    <a:pt x="89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5"/>
            <p:cNvSpPr/>
            <p:nvPr/>
          </p:nvSpPr>
          <p:spPr>
            <a:xfrm>
              <a:off x="4880452" y="4182594"/>
              <a:ext cx="132303" cy="176818"/>
            </a:xfrm>
            <a:custGeom>
              <a:rect b="b" l="l" r="r" t="t"/>
              <a:pathLst>
                <a:path extrusionOk="0" h="3988" w="2984">
                  <a:moveTo>
                    <a:pt x="2170" y="0"/>
                  </a:moveTo>
                  <a:lnTo>
                    <a:pt x="0" y="3445"/>
                  </a:lnTo>
                  <a:lnTo>
                    <a:pt x="814" y="3988"/>
                  </a:lnTo>
                  <a:lnTo>
                    <a:pt x="2984" y="543"/>
                  </a:lnTo>
                  <a:lnTo>
                    <a:pt x="217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5"/>
            <p:cNvSpPr/>
            <p:nvPr/>
          </p:nvSpPr>
          <p:spPr>
            <a:xfrm>
              <a:off x="4837135" y="4286032"/>
              <a:ext cx="122726" cy="122682"/>
            </a:xfrm>
            <a:custGeom>
              <a:rect b="b" l="l" r="r" t="t"/>
              <a:pathLst>
                <a:path extrusionOk="0" h="2767" w="2768">
                  <a:moveTo>
                    <a:pt x="1384" y="0"/>
                  </a:moveTo>
                  <a:cubicBezTo>
                    <a:pt x="652" y="0"/>
                    <a:pt x="1" y="597"/>
                    <a:pt x="1" y="1383"/>
                  </a:cubicBezTo>
                  <a:cubicBezTo>
                    <a:pt x="1" y="2170"/>
                    <a:pt x="597" y="2767"/>
                    <a:pt x="1384" y="2767"/>
                  </a:cubicBezTo>
                  <a:cubicBezTo>
                    <a:pt x="2171" y="2767"/>
                    <a:pt x="2767" y="2170"/>
                    <a:pt x="2767" y="1383"/>
                  </a:cubicBezTo>
                  <a:cubicBezTo>
                    <a:pt x="2767" y="597"/>
                    <a:pt x="2171" y="0"/>
                    <a:pt x="13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5"/>
            <p:cNvSpPr/>
            <p:nvPr/>
          </p:nvSpPr>
          <p:spPr>
            <a:xfrm>
              <a:off x="5195510" y="4154927"/>
              <a:ext cx="104681" cy="181651"/>
            </a:xfrm>
            <a:custGeom>
              <a:rect b="b" l="l" r="r" t="t"/>
              <a:pathLst>
                <a:path extrusionOk="0" h="4097" w="2361">
                  <a:moveTo>
                    <a:pt x="896" y="1"/>
                  </a:moveTo>
                  <a:lnTo>
                    <a:pt x="1" y="380"/>
                  </a:lnTo>
                  <a:lnTo>
                    <a:pt x="1465" y="4096"/>
                  </a:lnTo>
                  <a:lnTo>
                    <a:pt x="2360" y="3744"/>
                  </a:lnTo>
                  <a:lnTo>
                    <a:pt x="8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5"/>
            <p:cNvSpPr/>
            <p:nvPr/>
          </p:nvSpPr>
          <p:spPr>
            <a:xfrm>
              <a:off x="5227965" y="4276366"/>
              <a:ext cx="108317" cy="108317"/>
            </a:xfrm>
            <a:custGeom>
              <a:rect b="b" l="l" r="r" t="t"/>
              <a:pathLst>
                <a:path extrusionOk="0" h="2443" w="2443">
                  <a:moveTo>
                    <a:pt x="1266" y="0"/>
                  </a:moveTo>
                  <a:cubicBezTo>
                    <a:pt x="1251" y="0"/>
                    <a:pt x="1236" y="1"/>
                    <a:pt x="1221" y="1"/>
                  </a:cubicBezTo>
                  <a:cubicBezTo>
                    <a:pt x="543" y="1"/>
                    <a:pt x="1" y="544"/>
                    <a:pt x="1" y="1222"/>
                  </a:cubicBezTo>
                  <a:cubicBezTo>
                    <a:pt x="1" y="1900"/>
                    <a:pt x="543" y="2442"/>
                    <a:pt x="1221" y="2442"/>
                  </a:cubicBezTo>
                  <a:cubicBezTo>
                    <a:pt x="1900" y="2442"/>
                    <a:pt x="2442" y="1900"/>
                    <a:pt x="2442" y="1222"/>
                  </a:cubicBezTo>
                  <a:cubicBezTo>
                    <a:pt x="2442" y="559"/>
                    <a:pt x="1898" y="0"/>
                    <a:pt x="1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5"/>
            <p:cNvSpPr/>
            <p:nvPr/>
          </p:nvSpPr>
          <p:spPr>
            <a:xfrm>
              <a:off x="5428811" y="3877156"/>
              <a:ext cx="66196" cy="64954"/>
            </a:xfrm>
            <a:custGeom>
              <a:rect b="b" l="l" r="r" t="t"/>
              <a:pathLst>
                <a:path extrusionOk="0" h="1465" w="1493">
                  <a:moveTo>
                    <a:pt x="760" y="0"/>
                  </a:moveTo>
                  <a:cubicBezTo>
                    <a:pt x="353" y="0"/>
                    <a:pt x="1" y="326"/>
                    <a:pt x="1" y="732"/>
                  </a:cubicBezTo>
                  <a:cubicBezTo>
                    <a:pt x="1" y="1139"/>
                    <a:pt x="353" y="1465"/>
                    <a:pt x="760" y="1465"/>
                  </a:cubicBezTo>
                  <a:cubicBezTo>
                    <a:pt x="1167" y="1465"/>
                    <a:pt x="1492" y="1139"/>
                    <a:pt x="1492" y="732"/>
                  </a:cubicBezTo>
                  <a:cubicBezTo>
                    <a:pt x="1492" y="326"/>
                    <a:pt x="1167" y="0"/>
                    <a:pt x="7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5"/>
            <p:cNvSpPr/>
            <p:nvPr/>
          </p:nvSpPr>
          <p:spPr>
            <a:xfrm>
              <a:off x="5086087" y="4259563"/>
              <a:ext cx="66196" cy="66196"/>
            </a:xfrm>
            <a:custGeom>
              <a:rect b="b" l="l" r="r" t="t"/>
              <a:pathLst>
                <a:path extrusionOk="0" h="1493" w="1493">
                  <a:moveTo>
                    <a:pt x="760" y="0"/>
                  </a:moveTo>
                  <a:cubicBezTo>
                    <a:pt x="353" y="0"/>
                    <a:pt x="0" y="353"/>
                    <a:pt x="0" y="760"/>
                  </a:cubicBezTo>
                  <a:cubicBezTo>
                    <a:pt x="0" y="1167"/>
                    <a:pt x="353" y="1492"/>
                    <a:pt x="760" y="1492"/>
                  </a:cubicBezTo>
                  <a:cubicBezTo>
                    <a:pt x="1167" y="1492"/>
                    <a:pt x="1492" y="1167"/>
                    <a:pt x="1492" y="760"/>
                  </a:cubicBezTo>
                  <a:cubicBezTo>
                    <a:pt x="1492" y="353"/>
                    <a:pt x="1167" y="0"/>
                    <a:pt x="7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5"/>
            <p:cNvSpPr/>
            <p:nvPr/>
          </p:nvSpPr>
          <p:spPr>
            <a:xfrm>
              <a:off x="5150996" y="3529599"/>
              <a:ext cx="51786" cy="50545"/>
            </a:xfrm>
            <a:custGeom>
              <a:rect b="b" l="l" r="r" t="t"/>
              <a:pathLst>
                <a:path extrusionOk="0" h="1140" w="1168">
                  <a:moveTo>
                    <a:pt x="571" y="0"/>
                  </a:moveTo>
                  <a:cubicBezTo>
                    <a:pt x="272" y="0"/>
                    <a:pt x="1" y="272"/>
                    <a:pt x="1" y="570"/>
                  </a:cubicBezTo>
                  <a:cubicBezTo>
                    <a:pt x="1" y="868"/>
                    <a:pt x="245" y="1139"/>
                    <a:pt x="571" y="1139"/>
                  </a:cubicBezTo>
                  <a:cubicBezTo>
                    <a:pt x="896" y="1139"/>
                    <a:pt x="1167" y="922"/>
                    <a:pt x="1167" y="570"/>
                  </a:cubicBezTo>
                  <a:cubicBezTo>
                    <a:pt x="1167" y="272"/>
                    <a:pt x="896" y="0"/>
                    <a:pt x="5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5"/>
            <p:cNvSpPr/>
            <p:nvPr/>
          </p:nvSpPr>
          <p:spPr>
            <a:xfrm>
              <a:off x="4742121" y="3991368"/>
              <a:ext cx="78211" cy="34938"/>
            </a:xfrm>
            <a:custGeom>
              <a:rect b="b" l="l" r="r" t="t"/>
              <a:pathLst>
                <a:path extrusionOk="0" h="788" w="1764">
                  <a:moveTo>
                    <a:pt x="1683" y="1"/>
                  </a:moveTo>
                  <a:lnTo>
                    <a:pt x="1" y="164"/>
                  </a:lnTo>
                  <a:lnTo>
                    <a:pt x="55" y="787"/>
                  </a:lnTo>
                  <a:lnTo>
                    <a:pt x="1764" y="625"/>
                  </a:lnTo>
                  <a:lnTo>
                    <a:pt x="16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5"/>
            <p:cNvSpPr/>
            <p:nvPr/>
          </p:nvSpPr>
          <p:spPr>
            <a:xfrm>
              <a:off x="5149799" y="3553629"/>
              <a:ext cx="38529" cy="81847"/>
            </a:xfrm>
            <a:custGeom>
              <a:rect b="b" l="l" r="r" t="t"/>
              <a:pathLst>
                <a:path extrusionOk="0" h="1846" w="869">
                  <a:moveTo>
                    <a:pt x="299" y="1"/>
                  </a:moveTo>
                  <a:lnTo>
                    <a:pt x="1" y="1737"/>
                  </a:lnTo>
                  <a:lnTo>
                    <a:pt x="570" y="1845"/>
                  </a:lnTo>
                  <a:lnTo>
                    <a:pt x="869" y="109"/>
                  </a:lnTo>
                  <a:lnTo>
                    <a:pt x="2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5"/>
            <p:cNvSpPr/>
            <p:nvPr/>
          </p:nvSpPr>
          <p:spPr>
            <a:xfrm>
              <a:off x="5377115" y="3897596"/>
              <a:ext cx="84197" cy="25272"/>
            </a:xfrm>
            <a:custGeom>
              <a:rect b="b" l="l" r="r" t="t"/>
              <a:pathLst>
                <a:path extrusionOk="0" h="570" w="1899">
                  <a:moveTo>
                    <a:pt x="0" y="0"/>
                  </a:moveTo>
                  <a:lnTo>
                    <a:pt x="0" y="570"/>
                  </a:lnTo>
                  <a:lnTo>
                    <a:pt x="1899" y="570"/>
                  </a:lnTo>
                  <a:lnTo>
                    <a:pt x="18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5"/>
            <p:cNvSpPr/>
            <p:nvPr/>
          </p:nvSpPr>
          <p:spPr>
            <a:xfrm>
              <a:off x="5099299" y="4206624"/>
              <a:ext cx="32499" cy="89074"/>
            </a:xfrm>
            <a:custGeom>
              <a:rect b="b" l="l" r="r" t="t"/>
              <a:pathLst>
                <a:path extrusionOk="0" h="2009" w="733">
                  <a:moveTo>
                    <a:pt x="570" y="1"/>
                  </a:moveTo>
                  <a:lnTo>
                    <a:pt x="1" y="28"/>
                  </a:lnTo>
                  <a:lnTo>
                    <a:pt x="163" y="2008"/>
                  </a:lnTo>
                  <a:lnTo>
                    <a:pt x="733" y="1954"/>
                  </a:lnTo>
                  <a:lnTo>
                    <a:pt x="5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5"/>
            <p:cNvSpPr/>
            <p:nvPr/>
          </p:nvSpPr>
          <p:spPr>
            <a:xfrm>
              <a:off x="4825120" y="4118837"/>
              <a:ext cx="60166" cy="52983"/>
            </a:xfrm>
            <a:custGeom>
              <a:rect b="b" l="l" r="r" t="t"/>
              <a:pathLst>
                <a:path extrusionOk="0" h="1195" w="1357">
                  <a:moveTo>
                    <a:pt x="1085" y="1"/>
                  </a:moveTo>
                  <a:lnTo>
                    <a:pt x="0" y="842"/>
                  </a:lnTo>
                  <a:lnTo>
                    <a:pt x="272" y="1194"/>
                  </a:lnTo>
                  <a:lnTo>
                    <a:pt x="1357" y="354"/>
                  </a:lnTo>
                  <a:lnTo>
                    <a:pt x="10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5"/>
            <p:cNvSpPr/>
            <p:nvPr/>
          </p:nvSpPr>
          <p:spPr>
            <a:xfrm>
              <a:off x="4749348" y="3835036"/>
              <a:ext cx="52983" cy="34938"/>
            </a:xfrm>
            <a:custGeom>
              <a:rect b="b" l="l" r="r" t="t"/>
              <a:pathLst>
                <a:path extrusionOk="0" h="788" w="1195">
                  <a:moveTo>
                    <a:pt x="163" y="1"/>
                  </a:moveTo>
                  <a:lnTo>
                    <a:pt x="1" y="380"/>
                  </a:lnTo>
                  <a:lnTo>
                    <a:pt x="1058" y="787"/>
                  </a:lnTo>
                  <a:lnTo>
                    <a:pt x="1194" y="408"/>
                  </a:lnTo>
                  <a:lnTo>
                    <a:pt x="1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5"/>
            <p:cNvSpPr/>
            <p:nvPr/>
          </p:nvSpPr>
          <p:spPr>
            <a:xfrm>
              <a:off x="4781802" y="3601735"/>
              <a:ext cx="621789" cy="621789"/>
            </a:xfrm>
            <a:custGeom>
              <a:rect b="b" l="l" r="r" t="t"/>
              <a:pathLst>
                <a:path extrusionOk="0" h="14024" w="14024">
                  <a:moveTo>
                    <a:pt x="6999" y="1"/>
                  </a:moveTo>
                  <a:cubicBezTo>
                    <a:pt x="3147" y="1"/>
                    <a:pt x="1" y="3120"/>
                    <a:pt x="1" y="7026"/>
                  </a:cubicBezTo>
                  <a:cubicBezTo>
                    <a:pt x="1" y="10877"/>
                    <a:pt x="3120" y="14024"/>
                    <a:pt x="6999" y="14024"/>
                  </a:cubicBezTo>
                  <a:cubicBezTo>
                    <a:pt x="10878" y="14024"/>
                    <a:pt x="14024" y="10877"/>
                    <a:pt x="14024" y="7026"/>
                  </a:cubicBezTo>
                  <a:cubicBezTo>
                    <a:pt x="14024" y="3120"/>
                    <a:pt x="10878" y="1"/>
                    <a:pt x="69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5"/>
            <p:cNvSpPr/>
            <p:nvPr/>
          </p:nvSpPr>
          <p:spPr>
            <a:xfrm>
              <a:off x="5229206" y="3533190"/>
              <a:ext cx="127515" cy="161211"/>
            </a:xfrm>
            <a:custGeom>
              <a:rect b="b" l="l" r="r" t="t"/>
              <a:pathLst>
                <a:path extrusionOk="0" h="3636" w="2876">
                  <a:moveTo>
                    <a:pt x="2034" y="1"/>
                  </a:moveTo>
                  <a:lnTo>
                    <a:pt x="0" y="3093"/>
                  </a:lnTo>
                  <a:lnTo>
                    <a:pt x="841" y="3635"/>
                  </a:lnTo>
                  <a:lnTo>
                    <a:pt x="2875" y="543"/>
                  </a:lnTo>
                  <a:lnTo>
                    <a:pt x="20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5"/>
            <p:cNvSpPr/>
            <p:nvPr/>
          </p:nvSpPr>
          <p:spPr>
            <a:xfrm>
              <a:off x="5350645" y="3717189"/>
              <a:ext cx="98651" cy="78211"/>
            </a:xfrm>
            <a:custGeom>
              <a:rect b="b" l="l" r="r" t="t"/>
              <a:pathLst>
                <a:path extrusionOk="0" h="1764" w="2225">
                  <a:moveTo>
                    <a:pt x="1845" y="1"/>
                  </a:moveTo>
                  <a:lnTo>
                    <a:pt x="1" y="1140"/>
                  </a:lnTo>
                  <a:lnTo>
                    <a:pt x="380" y="1764"/>
                  </a:lnTo>
                  <a:lnTo>
                    <a:pt x="2225" y="652"/>
                  </a:lnTo>
                  <a:lnTo>
                    <a:pt x="18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5"/>
            <p:cNvSpPr/>
            <p:nvPr/>
          </p:nvSpPr>
          <p:spPr>
            <a:xfrm>
              <a:off x="5342221" y="3991368"/>
              <a:ext cx="139574" cy="107075"/>
            </a:xfrm>
            <a:custGeom>
              <a:rect b="b" l="l" r="r" t="t"/>
              <a:pathLst>
                <a:path extrusionOk="0" h="2415" w="3148">
                  <a:moveTo>
                    <a:pt x="516" y="1"/>
                  </a:moveTo>
                  <a:lnTo>
                    <a:pt x="1" y="869"/>
                  </a:lnTo>
                  <a:lnTo>
                    <a:pt x="2632" y="2415"/>
                  </a:lnTo>
                  <a:lnTo>
                    <a:pt x="3147" y="1574"/>
                  </a:lnTo>
                  <a:lnTo>
                    <a:pt x="5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5"/>
            <p:cNvSpPr/>
            <p:nvPr/>
          </p:nvSpPr>
          <p:spPr>
            <a:xfrm>
              <a:off x="4728908" y="3617386"/>
              <a:ext cx="150348" cy="147954"/>
            </a:xfrm>
            <a:custGeom>
              <a:rect b="b" l="l" r="r" t="t"/>
              <a:pathLst>
                <a:path extrusionOk="0" h="3337" w="3391">
                  <a:moveTo>
                    <a:pt x="679" y="0"/>
                  </a:moveTo>
                  <a:lnTo>
                    <a:pt x="0" y="678"/>
                  </a:lnTo>
                  <a:lnTo>
                    <a:pt x="2713" y="3337"/>
                  </a:lnTo>
                  <a:lnTo>
                    <a:pt x="3391" y="2658"/>
                  </a:lnTo>
                  <a:lnTo>
                    <a:pt x="6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5"/>
            <p:cNvSpPr/>
            <p:nvPr/>
          </p:nvSpPr>
          <p:spPr>
            <a:xfrm>
              <a:off x="4956180" y="3492311"/>
              <a:ext cx="55378" cy="147954"/>
            </a:xfrm>
            <a:custGeom>
              <a:rect b="b" l="l" r="r" t="t"/>
              <a:pathLst>
                <a:path extrusionOk="0" h="3337" w="1249">
                  <a:moveTo>
                    <a:pt x="571" y="0"/>
                  </a:moveTo>
                  <a:lnTo>
                    <a:pt x="1" y="109"/>
                  </a:lnTo>
                  <a:lnTo>
                    <a:pt x="679" y="3337"/>
                  </a:lnTo>
                  <a:lnTo>
                    <a:pt x="1249" y="3201"/>
                  </a:lnTo>
                  <a:lnTo>
                    <a:pt x="5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5"/>
            <p:cNvSpPr/>
            <p:nvPr/>
          </p:nvSpPr>
          <p:spPr>
            <a:xfrm>
              <a:off x="4981452" y="3849490"/>
              <a:ext cx="56575" cy="93818"/>
            </a:xfrm>
            <a:custGeom>
              <a:rect b="b" l="l" r="r" t="t"/>
              <a:pathLst>
                <a:path extrusionOk="0" h="2116" w="1276">
                  <a:moveTo>
                    <a:pt x="651" y="0"/>
                  </a:moveTo>
                  <a:cubicBezTo>
                    <a:pt x="272" y="0"/>
                    <a:pt x="1" y="488"/>
                    <a:pt x="1" y="1058"/>
                  </a:cubicBezTo>
                  <a:cubicBezTo>
                    <a:pt x="1" y="1628"/>
                    <a:pt x="272" y="2116"/>
                    <a:pt x="651" y="2116"/>
                  </a:cubicBezTo>
                  <a:cubicBezTo>
                    <a:pt x="1004" y="2116"/>
                    <a:pt x="1275" y="1628"/>
                    <a:pt x="1275" y="1058"/>
                  </a:cubicBezTo>
                  <a:cubicBezTo>
                    <a:pt x="1275" y="488"/>
                    <a:pt x="1004" y="0"/>
                    <a:pt x="651"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5"/>
            <p:cNvSpPr/>
            <p:nvPr/>
          </p:nvSpPr>
          <p:spPr>
            <a:xfrm>
              <a:off x="4820553" y="3958825"/>
              <a:ext cx="270370" cy="189321"/>
            </a:xfrm>
            <a:custGeom>
              <a:rect b="b" l="l" r="r" t="t"/>
              <a:pathLst>
                <a:path extrusionOk="0" h="4270" w="6098">
                  <a:moveTo>
                    <a:pt x="5112" y="1"/>
                  </a:moveTo>
                  <a:cubicBezTo>
                    <a:pt x="4685" y="1"/>
                    <a:pt x="4397" y="434"/>
                    <a:pt x="4091" y="762"/>
                  </a:cubicBezTo>
                  <a:cubicBezTo>
                    <a:pt x="3602" y="1277"/>
                    <a:pt x="2979" y="1549"/>
                    <a:pt x="2246" y="1549"/>
                  </a:cubicBezTo>
                  <a:cubicBezTo>
                    <a:pt x="1622" y="1549"/>
                    <a:pt x="1053" y="1413"/>
                    <a:pt x="510" y="1196"/>
                  </a:cubicBezTo>
                  <a:cubicBezTo>
                    <a:pt x="483" y="1196"/>
                    <a:pt x="429" y="1169"/>
                    <a:pt x="402" y="1169"/>
                  </a:cubicBezTo>
                  <a:cubicBezTo>
                    <a:pt x="388" y="1167"/>
                    <a:pt x="374" y="1166"/>
                    <a:pt x="359" y="1166"/>
                  </a:cubicBezTo>
                  <a:cubicBezTo>
                    <a:pt x="182" y="1166"/>
                    <a:pt x="1" y="1318"/>
                    <a:pt x="76" y="1494"/>
                  </a:cubicBezTo>
                  <a:cubicBezTo>
                    <a:pt x="510" y="2959"/>
                    <a:pt x="1215" y="3339"/>
                    <a:pt x="1894" y="3881"/>
                  </a:cubicBezTo>
                  <a:cubicBezTo>
                    <a:pt x="2246" y="4152"/>
                    <a:pt x="2816" y="4207"/>
                    <a:pt x="3250" y="4261"/>
                  </a:cubicBezTo>
                  <a:cubicBezTo>
                    <a:pt x="3352" y="4266"/>
                    <a:pt x="3459" y="4269"/>
                    <a:pt x="3568" y="4269"/>
                  </a:cubicBezTo>
                  <a:cubicBezTo>
                    <a:pt x="4042" y="4269"/>
                    <a:pt x="4567" y="4210"/>
                    <a:pt x="4986" y="3990"/>
                  </a:cubicBezTo>
                  <a:cubicBezTo>
                    <a:pt x="5311" y="3800"/>
                    <a:pt x="5528" y="3637"/>
                    <a:pt x="5718" y="3312"/>
                  </a:cubicBezTo>
                  <a:cubicBezTo>
                    <a:pt x="5962" y="2932"/>
                    <a:pt x="6098" y="2498"/>
                    <a:pt x="6098" y="2037"/>
                  </a:cubicBezTo>
                  <a:cubicBezTo>
                    <a:pt x="6098" y="1440"/>
                    <a:pt x="6098" y="382"/>
                    <a:pt x="5447" y="84"/>
                  </a:cubicBezTo>
                  <a:cubicBezTo>
                    <a:pt x="5326" y="26"/>
                    <a:pt x="5215" y="1"/>
                    <a:pt x="5112" y="1"/>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5"/>
            <p:cNvSpPr/>
            <p:nvPr/>
          </p:nvSpPr>
          <p:spPr>
            <a:xfrm>
              <a:off x="4823922" y="3958825"/>
              <a:ext cx="268198" cy="122815"/>
            </a:xfrm>
            <a:custGeom>
              <a:rect b="b" l="l" r="r" t="t"/>
              <a:pathLst>
                <a:path extrusionOk="0" h="2770" w="6049">
                  <a:moveTo>
                    <a:pt x="5036" y="1"/>
                  </a:moveTo>
                  <a:cubicBezTo>
                    <a:pt x="4609" y="1"/>
                    <a:pt x="4321" y="434"/>
                    <a:pt x="4015" y="762"/>
                  </a:cubicBezTo>
                  <a:cubicBezTo>
                    <a:pt x="3526" y="1277"/>
                    <a:pt x="2903" y="1549"/>
                    <a:pt x="2170" y="1549"/>
                  </a:cubicBezTo>
                  <a:cubicBezTo>
                    <a:pt x="1546" y="1549"/>
                    <a:pt x="977" y="1413"/>
                    <a:pt x="434" y="1196"/>
                  </a:cubicBezTo>
                  <a:cubicBezTo>
                    <a:pt x="411" y="1190"/>
                    <a:pt x="389" y="1187"/>
                    <a:pt x="368" y="1187"/>
                  </a:cubicBezTo>
                  <a:cubicBezTo>
                    <a:pt x="199" y="1187"/>
                    <a:pt x="121" y="1368"/>
                    <a:pt x="0" y="1440"/>
                  </a:cubicBezTo>
                  <a:cubicBezTo>
                    <a:pt x="136" y="1955"/>
                    <a:pt x="217" y="2145"/>
                    <a:pt x="543" y="2661"/>
                  </a:cubicBezTo>
                  <a:lnTo>
                    <a:pt x="678" y="2498"/>
                  </a:lnTo>
                  <a:cubicBezTo>
                    <a:pt x="696" y="2446"/>
                    <a:pt x="745" y="2427"/>
                    <a:pt x="787" y="2427"/>
                  </a:cubicBezTo>
                  <a:cubicBezTo>
                    <a:pt x="810" y="2427"/>
                    <a:pt x="831" y="2434"/>
                    <a:pt x="841" y="2444"/>
                  </a:cubicBezTo>
                  <a:lnTo>
                    <a:pt x="1438" y="2715"/>
                  </a:lnTo>
                  <a:lnTo>
                    <a:pt x="1709" y="2308"/>
                  </a:lnTo>
                  <a:lnTo>
                    <a:pt x="2523" y="2769"/>
                  </a:lnTo>
                  <a:lnTo>
                    <a:pt x="3011" y="2362"/>
                  </a:lnTo>
                  <a:lnTo>
                    <a:pt x="3852" y="2552"/>
                  </a:lnTo>
                  <a:lnTo>
                    <a:pt x="4313" y="1955"/>
                  </a:lnTo>
                  <a:lnTo>
                    <a:pt x="5100" y="2362"/>
                  </a:lnTo>
                  <a:lnTo>
                    <a:pt x="5452" y="1549"/>
                  </a:lnTo>
                  <a:lnTo>
                    <a:pt x="6049" y="1901"/>
                  </a:lnTo>
                  <a:cubicBezTo>
                    <a:pt x="6022" y="1304"/>
                    <a:pt x="5995" y="382"/>
                    <a:pt x="5371" y="84"/>
                  </a:cubicBezTo>
                  <a:cubicBezTo>
                    <a:pt x="5250" y="26"/>
                    <a:pt x="5139" y="1"/>
                    <a:pt x="5036" y="1"/>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5"/>
            <p:cNvSpPr/>
            <p:nvPr/>
          </p:nvSpPr>
          <p:spPr>
            <a:xfrm>
              <a:off x="4831149" y="3861505"/>
              <a:ext cx="50545" cy="80606"/>
            </a:xfrm>
            <a:custGeom>
              <a:rect b="b" l="l" r="r" t="t"/>
              <a:pathLst>
                <a:path extrusionOk="0" h="1818" w="1140">
                  <a:moveTo>
                    <a:pt x="570" y="0"/>
                  </a:moveTo>
                  <a:cubicBezTo>
                    <a:pt x="271" y="0"/>
                    <a:pt x="0" y="407"/>
                    <a:pt x="0" y="923"/>
                  </a:cubicBezTo>
                  <a:cubicBezTo>
                    <a:pt x="0" y="1438"/>
                    <a:pt x="271" y="1818"/>
                    <a:pt x="570" y="1818"/>
                  </a:cubicBezTo>
                  <a:cubicBezTo>
                    <a:pt x="868" y="1818"/>
                    <a:pt x="1139" y="1438"/>
                    <a:pt x="1139" y="923"/>
                  </a:cubicBezTo>
                  <a:cubicBezTo>
                    <a:pt x="1139" y="407"/>
                    <a:pt x="868" y="0"/>
                    <a:pt x="570" y="0"/>
                  </a:cubicBezTo>
                  <a:close/>
                </a:path>
              </a:pathLst>
            </a:custGeom>
            <a:solidFill>
              <a:srgbClr val="0E2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5"/>
            <p:cNvSpPr/>
            <p:nvPr/>
          </p:nvSpPr>
          <p:spPr>
            <a:xfrm>
              <a:off x="4821528" y="3813400"/>
              <a:ext cx="228515" cy="115499"/>
            </a:xfrm>
            <a:custGeom>
              <a:rect b="b" l="l" r="r" t="t"/>
              <a:pathLst>
                <a:path extrusionOk="0" h="2605" w="5154">
                  <a:moveTo>
                    <a:pt x="4828" y="0"/>
                  </a:moveTo>
                  <a:lnTo>
                    <a:pt x="190" y="543"/>
                  </a:lnTo>
                  <a:lnTo>
                    <a:pt x="0" y="1085"/>
                  </a:lnTo>
                  <a:lnTo>
                    <a:pt x="2360" y="2604"/>
                  </a:lnTo>
                  <a:lnTo>
                    <a:pt x="5154" y="624"/>
                  </a:lnTo>
                  <a:lnTo>
                    <a:pt x="48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5"/>
            <p:cNvSpPr/>
            <p:nvPr/>
          </p:nvSpPr>
          <p:spPr>
            <a:xfrm>
              <a:off x="5271282" y="3480296"/>
              <a:ext cx="132303" cy="132303"/>
            </a:xfrm>
            <a:custGeom>
              <a:rect b="b" l="l" r="r" t="t"/>
              <a:pathLst>
                <a:path extrusionOk="0" h="2984" w="2984">
                  <a:moveTo>
                    <a:pt x="1492" y="0"/>
                  </a:moveTo>
                  <a:cubicBezTo>
                    <a:pt x="678" y="0"/>
                    <a:pt x="0" y="678"/>
                    <a:pt x="0" y="1492"/>
                  </a:cubicBezTo>
                  <a:cubicBezTo>
                    <a:pt x="0" y="2306"/>
                    <a:pt x="678" y="2984"/>
                    <a:pt x="1492" y="2984"/>
                  </a:cubicBezTo>
                  <a:cubicBezTo>
                    <a:pt x="2306" y="2984"/>
                    <a:pt x="2984" y="2306"/>
                    <a:pt x="2984" y="1492"/>
                  </a:cubicBezTo>
                  <a:cubicBezTo>
                    <a:pt x="2984" y="678"/>
                    <a:pt x="2306" y="0"/>
                    <a:pt x="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5"/>
            <p:cNvSpPr/>
            <p:nvPr/>
          </p:nvSpPr>
          <p:spPr>
            <a:xfrm>
              <a:off x="5404781" y="3671477"/>
              <a:ext cx="99848" cy="99892"/>
            </a:xfrm>
            <a:custGeom>
              <a:rect b="b" l="l" r="r" t="t"/>
              <a:pathLst>
                <a:path extrusionOk="0" h="2253" w="2252">
                  <a:moveTo>
                    <a:pt x="1139" y="1"/>
                  </a:moveTo>
                  <a:cubicBezTo>
                    <a:pt x="515" y="1"/>
                    <a:pt x="0" y="516"/>
                    <a:pt x="0" y="1140"/>
                  </a:cubicBezTo>
                  <a:cubicBezTo>
                    <a:pt x="0" y="1737"/>
                    <a:pt x="515" y="2252"/>
                    <a:pt x="1139" y="2252"/>
                  </a:cubicBezTo>
                  <a:cubicBezTo>
                    <a:pt x="1736" y="2252"/>
                    <a:pt x="2251" y="1737"/>
                    <a:pt x="2251" y="1140"/>
                  </a:cubicBezTo>
                  <a:cubicBezTo>
                    <a:pt x="2251" y="516"/>
                    <a:pt x="1736" y="1"/>
                    <a:pt x="11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5"/>
            <p:cNvSpPr/>
            <p:nvPr/>
          </p:nvSpPr>
          <p:spPr>
            <a:xfrm>
              <a:off x="5405978" y="4016640"/>
              <a:ext cx="127515" cy="126318"/>
            </a:xfrm>
            <a:custGeom>
              <a:rect b="b" l="l" r="r" t="t"/>
              <a:pathLst>
                <a:path extrusionOk="0" h="2849" w="2876">
                  <a:moveTo>
                    <a:pt x="1438" y="0"/>
                  </a:moveTo>
                  <a:cubicBezTo>
                    <a:pt x="651" y="0"/>
                    <a:pt x="0" y="651"/>
                    <a:pt x="0" y="1411"/>
                  </a:cubicBezTo>
                  <a:cubicBezTo>
                    <a:pt x="0" y="2197"/>
                    <a:pt x="651" y="2848"/>
                    <a:pt x="1438" y="2848"/>
                  </a:cubicBezTo>
                  <a:cubicBezTo>
                    <a:pt x="2224" y="2848"/>
                    <a:pt x="2875" y="2197"/>
                    <a:pt x="2875" y="1411"/>
                  </a:cubicBezTo>
                  <a:cubicBezTo>
                    <a:pt x="2875" y="651"/>
                    <a:pt x="2224" y="28"/>
                    <a:pt x="14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5"/>
            <p:cNvSpPr/>
            <p:nvPr/>
          </p:nvSpPr>
          <p:spPr>
            <a:xfrm>
              <a:off x="4676014" y="3564448"/>
              <a:ext cx="138333" cy="138377"/>
            </a:xfrm>
            <a:custGeom>
              <a:rect b="b" l="l" r="r" t="t"/>
              <a:pathLst>
                <a:path extrusionOk="0" h="3121" w="3120">
                  <a:moveTo>
                    <a:pt x="1573" y="1"/>
                  </a:moveTo>
                  <a:cubicBezTo>
                    <a:pt x="705" y="1"/>
                    <a:pt x="0" y="706"/>
                    <a:pt x="0" y="1547"/>
                  </a:cubicBezTo>
                  <a:cubicBezTo>
                    <a:pt x="0" y="2388"/>
                    <a:pt x="705" y="3120"/>
                    <a:pt x="1573" y="3120"/>
                  </a:cubicBezTo>
                  <a:cubicBezTo>
                    <a:pt x="2414" y="3120"/>
                    <a:pt x="3119" y="2388"/>
                    <a:pt x="3119" y="1547"/>
                  </a:cubicBezTo>
                  <a:cubicBezTo>
                    <a:pt x="3119" y="679"/>
                    <a:pt x="2414" y="1"/>
                    <a:pt x="15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5"/>
            <p:cNvSpPr/>
            <p:nvPr/>
          </p:nvSpPr>
          <p:spPr>
            <a:xfrm>
              <a:off x="4921331" y="3446600"/>
              <a:ext cx="96257" cy="96257"/>
            </a:xfrm>
            <a:custGeom>
              <a:rect b="b" l="l" r="r" t="t"/>
              <a:pathLst>
                <a:path extrusionOk="0" h="2171" w="2171">
                  <a:moveTo>
                    <a:pt x="1085" y="1"/>
                  </a:moveTo>
                  <a:cubicBezTo>
                    <a:pt x="461" y="1"/>
                    <a:pt x="0" y="489"/>
                    <a:pt x="0" y="1086"/>
                  </a:cubicBezTo>
                  <a:cubicBezTo>
                    <a:pt x="0" y="1682"/>
                    <a:pt x="461" y="2171"/>
                    <a:pt x="1085" y="2171"/>
                  </a:cubicBezTo>
                  <a:cubicBezTo>
                    <a:pt x="1682" y="2171"/>
                    <a:pt x="2170" y="1710"/>
                    <a:pt x="2170" y="1086"/>
                  </a:cubicBezTo>
                  <a:cubicBezTo>
                    <a:pt x="2170" y="489"/>
                    <a:pt x="1655" y="1"/>
                    <a:pt x="10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5"/>
            <p:cNvSpPr/>
            <p:nvPr/>
          </p:nvSpPr>
          <p:spPr>
            <a:xfrm>
              <a:off x="4793862" y="4142912"/>
              <a:ext cx="56530" cy="56575"/>
            </a:xfrm>
            <a:custGeom>
              <a:rect b="b" l="l" r="r" t="t"/>
              <a:pathLst>
                <a:path extrusionOk="0" h="1276" w="1275">
                  <a:moveTo>
                    <a:pt x="624" y="0"/>
                  </a:moveTo>
                  <a:cubicBezTo>
                    <a:pt x="299" y="0"/>
                    <a:pt x="0" y="299"/>
                    <a:pt x="0" y="651"/>
                  </a:cubicBezTo>
                  <a:cubicBezTo>
                    <a:pt x="0" y="977"/>
                    <a:pt x="299" y="1275"/>
                    <a:pt x="624" y="1275"/>
                  </a:cubicBezTo>
                  <a:cubicBezTo>
                    <a:pt x="977" y="1275"/>
                    <a:pt x="1275" y="977"/>
                    <a:pt x="1275" y="651"/>
                  </a:cubicBezTo>
                  <a:cubicBezTo>
                    <a:pt x="1275" y="272"/>
                    <a:pt x="1004" y="0"/>
                    <a:pt x="6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5"/>
            <p:cNvSpPr/>
            <p:nvPr/>
          </p:nvSpPr>
          <p:spPr>
            <a:xfrm>
              <a:off x="4710863" y="3811006"/>
              <a:ext cx="56575" cy="56575"/>
            </a:xfrm>
            <a:custGeom>
              <a:rect b="b" l="l" r="r" t="t"/>
              <a:pathLst>
                <a:path extrusionOk="0" h="1276" w="1276">
                  <a:moveTo>
                    <a:pt x="652" y="0"/>
                  </a:moveTo>
                  <a:cubicBezTo>
                    <a:pt x="299" y="0"/>
                    <a:pt x="1" y="299"/>
                    <a:pt x="1" y="624"/>
                  </a:cubicBezTo>
                  <a:cubicBezTo>
                    <a:pt x="1" y="977"/>
                    <a:pt x="299" y="1275"/>
                    <a:pt x="652" y="1275"/>
                  </a:cubicBezTo>
                  <a:cubicBezTo>
                    <a:pt x="977" y="1275"/>
                    <a:pt x="1275" y="977"/>
                    <a:pt x="1275" y="624"/>
                  </a:cubicBezTo>
                  <a:cubicBezTo>
                    <a:pt x="1275" y="271"/>
                    <a:pt x="1004" y="0"/>
                    <a:pt x="6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5"/>
            <p:cNvSpPr/>
            <p:nvPr/>
          </p:nvSpPr>
          <p:spPr>
            <a:xfrm>
              <a:off x="4668788" y="3972082"/>
              <a:ext cx="84197" cy="85483"/>
            </a:xfrm>
            <a:custGeom>
              <a:rect b="b" l="l" r="r" t="t"/>
              <a:pathLst>
                <a:path extrusionOk="0" h="1928" w="1899">
                  <a:moveTo>
                    <a:pt x="995" y="1"/>
                  </a:moveTo>
                  <a:cubicBezTo>
                    <a:pt x="980" y="1"/>
                    <a:pt x="965" y="1"/>
                    <a:pt x="950" y="2"/>
                  </a:cubicBezTo>
                  <a:cubicBezTo>
                    <a:pt x="434" y="2"/>
                    <a:pt x="0" y="436"/>
                    <a:pt x="0" y="978"/>
                  </a:cubicBezTo>
                  <a:cubicBezTo>
                    <a:pt x="0" y="1467"/>
                    <a:pt x="407" y="1928"/>
                    <a:pt x="950" y="1928"/>
                  </a:cubicBezTo>
                  <a:cubicBezTo>
                    <a:pt x="1465" y="1928"/>
                    <a:pt x="1899" y="1521"/>
                    <a:pt x="1899" y="978"/>
                  </a:cubicBezTo>
                  <a:cubicBezTo>
                    <a:pt x="1899" y="451"/>
                    <a:pt x="1515" y="1"/>
                    <a:pt x="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5"/>
            <p:cNvSpPr/>
            <p:nvPr/>
          </p:nvSpPr>
          <p:spPr>
            <a:xfrm>
              <a:off x="4817275" y="3946950"/>
              <a:ext cx="274851" cy="104576"/>
            </a:xfrm>
            <a:custGeom>
              <a:rect b="b" l="l" r="r" t="t"/>
              <a:pathLst>
                <a:path extrusionOk="0" h="2091" w="6044">
                  <a:moveTo>
                    <a:pt x="5085" y="1"/>
                  </a:moveTo>
                  <a:cubicBezTo>
                    <a:pt x="4658" y="1"/>
                    <a:pt x="4370" y="434"/>
                    <a:pt x="4064" y="762"/>
                  </a:cubicBezTo>
                  <a:cubicBezTo>
                    <a:pt x="3575" y="1277"/>
                    <a:pt x="2952" y="1549"/>
                    <a:pt x="2219" y="1549"/>
                  </a:cubicBezTo>
                  <a:cubicBezTo>
                    <a:pt x="1595" y="1549"/>
                    <a:pt x="1026" y="1413"/>
                    <a:pt x="483" y="1196"/>
                  </a:cubicBezTo>
                  <a:cubicBezTo>
                    <a:pt x="456" y="1169"/>
                    <a:pt x="375" y="1169"/>
                    <a:pt x="348" y="1169"/>
                  </a:cubicBezTo>
                  <a:cubicBezTo>
                    <a:pt x="337" y="1167"/>
                    <a:pt x="326" y="1166"/>
                    <a:pt x="316" y="1166"/>
                  </a:cubicBezTo>
                  <a:cubicBezTo>
                    <a:pt x="161" y="1166"/>
                    <a:pt x="0" y="1342"/>
                    <a:pt x="76" y="1494"/>
                  </a:cubicBezTo>
                  <a:cubicBezTo>
                    <a:pt x="104" y="1603"/>
                    <a:pt x="131" y="1684"/>
                    <a:pt x="185" y="1766"/>
                  </a:cubicBezTo>
                  <a:cubicBezTo>
                    <a:pt x="230" y="1721"/>
                    <a:pt x="291" y="1701"/>
                    <a:pt x="369" y="1701"/>
                  </a:cubicBezTo>
                  <a:cubicBezTo>
                    <a:pt x="432" y="1701"/>
                    <a:pt x="506" y="1714"/>
                    <a:pt x="592" y="1738"/>
                  </a:cubicBezTo>
                  <a:cubicBezTo>
                    <a:pt x="1134" y="1955"/>
                    <a:pt x="1704" y="2091"/>
                    <a:pt x="2301" y="2091"/>
                  </a:cubicBezTo>
                  <a:cubicBezTo>
                    <a:pt x="3033" y="2091"/>
                    <a:pt x="3657" y="1847"/>
                    <a:pt x="4172" y="1304"/>
                  </a:cubicBezTo>
                  <a:cubicBezTo>
                    <a:pt x="4476" y="979"/>
                    <a:pt x="4744" y="533"/>
                    <a:pt x="5172" y="533"/>
                  </a:cubicBezTo>
                  <a:cubicBezTo>
                    <a:pt x="5280" y="533"/>
                    <a:pt x="5398" y="561"/>
                    <a:pt x="5528" y="626"/>
                  </a:cubicBezTo>
                  <a:cubicBezTo>
                    <a:pt x="5772" y="735"/>
                    <a:pt x="5935" y="952"/>
                    <a:pt x="6044" y="1223"/>
                  </a:cubicBezTo>
                  <a:cubicBezTo>
                    <a:pt x="5962" y="762"/>
                    <a:pt x="5827" y="274"/>
                    <a:pt x="5420" y="84"/>
                  </a:cubicBezTo>
                  <a:cubicBezTo>
                    <a:pt x="5299" y="26"/>
                    <a:pt x="5188" y="1"/>
                    <a:pt x="5085"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5"/>
            <p:cNvSpPr/>
            <p:nvPr/>
          </p:nvSpPr>
          <p:spPr>
            <a:xfrm>
              <a:off x="3617736" y="4024931"/>
              <a:ext cx="562820" cy="455967"/>
            </a:xfrm>
            <a:custGeom>
              <a:rect b="b" l="l" r="r" t="t"/>
              <a:pathLst>
                <a:path extrusionOk="0" h="10284" w="12694">
                  <a:moveTo>
                    <a:pt x="5415" y="1"/>
                  </a:moveTo>
                  <a:cubicBezTo>
                    <a:pt x="5355" y="1"/>
                    <a:pt x="5295" y="1"/>
                    <a:pt x="5235" y="3"/>
                  </a:cubicBezTo>
                  <a:lnTo>
                    <a:pt x="0" y="10283"/>
                  </a:lnTo>
                  <a:lnTo>
                    <a:pt x="1519" y="10283"/>
                  </a:lnTo>
                  <a:lnTo>
                    <a:pt x="6673" y="2634"/>
                  </a:lnTo>
                  <a:lnTo>
                    <a:pt x="10280" y="5130"/>
                  </a:lnTo>
                  <a:lnTo>
                    <a:pt x="8815" y="9198"/>
                  </a:lnTo>
                  <a:lnTo>
                    <a:pt x="10117" y="9198"/>
                  </a:lnTo>
                  <a:lnTo>
                    <a:pt x="12694" y="4343"/>
                  </a:lnTo>
                  <a:lnTo>
                    <a:pt x="9059" y="736"/>
                  </a:lnTo>
                  <a:cubicBezTo>
                    <a:pt x="9059" y="736"/>
                    <a:pt x="7158" y="1"/>
                    <a:pt x="54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5"/>
            <p:cNvSpPr/>
            <p:nvPr/>
          </p:nvSpPr>
          <p:spPr>
            <a:xfrm>
              <a:off x="3838977" y="4023734"/>
              <a:ext cx="180454" cy="49436"/>
            </a:xfrm>
            <a:custGeom>
              <a:rect b="b" l="l" r="r" t="t"/>
              <a:pathLst>
                <a:path extrusionOk="0" h="1115" w="4070">
                  <a:moveTo>
                    <a:pt x="419" y="1"/>
                  </a:moveTo>
                  <a:cubicBezTo>
                    <a:pt x="361" y="1"/>
                    <a:pt x="303" y="1"/>
                    <a:pt x="245" y="3"/>
                  </a:cubicBezTo>
                  <a:lnTo>
                    <a:pt x="1" y="491"/>
                  </a:lnTo>
                  <a:cubicBezTo>
                    <a:pt x="1073" y="969"/>
                    <a:pt x="1929" y="1114"/>
                    <a:pt x="2574" y="1114"/>
                  </a:cubicBezTo>
                  <a:cubicBezTo>
                    <a:pt x="3577" y="1114"/>
                    <a:pt x="4069" y="763"/>
                    <a:pt x="4069" y="763"/>
                  </a:cubicBezTo>
                  <a:cubicBezTo>
                    <a:pt x="4069" y="763"/>
                    <a:pt x="2164" y="1"/>
                    <a:pt x="419" y="1"/>
                  </a:cubicBezTo>
                  <a:close/>
                </a:path>
              </a:pathLst>
            </a:custGeom>
            <a:solidFill>
              <a:srgbClr val="437E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5"/>
            <p:cNvSpPr/>
            <p:nvPr/>
          </p:nvSpPr>
          <p:spPr>
            <a:xfrm>
              <a:off x="3792069" y="3821824"/>
              <a:ext cx="73423" cy="89030"/>
            </a:xfrm>
            <a:custGeom>
              <a:rect b="b" l="l" r="r" t="t"/>
              <a:pathLst>
                <a:path extrusionOk="0" h="2008" w="1656">
                  <a:moveTo>
                    <a:pt x="815" y="0"/>
                  </a:moveTo>
                  <a:lnTo>
                    <a:pt x="1" y="299"/>
                  </a:lnTo>
                  <a:cubicBezTo>
                    <a:pt x="1" y="299"/>
                    <a:pt x="218" y="1791"/>
                    <a:pt x="1493" y="2008"/>
                  </a:cubicBezTo>
                  <a:lnTo>
                    <a:pt x="1656" y="977"/>
                  </a:lnTo>
                  <a:lnTo>
                    <a:pt x="815" y="0"/>
                  </a:lnTo>
                  <a:close/>
                </a:path>
              </a:pathLst>
            </a:custGeom>
            <a:solidFill>
              <a:srgbClr val="437E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5"/>
            <p:cNvSpPr/>
            <p:nvPr/>
          </p:nvSpPr>
          <p:spPr>
            <a:xfrm>
              <a:off x="3555177" y="4015443"/>
              <a:ext cx="80606" cy="153275"/>
            </a:xfrm>
            <a:custGeom>
              <a:rect b="b" l="l" r="r" t="t"/>
              <a:pathLst>
                <a:path extrusionOk="0" h="3457" w="1818">
                  <a:moveTo>
                    <a:pt x="814" y="0"/>
                  </a:moveTo>
                  <a:lnTo>
                    <a:pt x="543" y="82"/>
                  </a:lnTo>
                  <a:cubicBezTo>
                    <a:pt x="136" y="190"/>
                    <a:pt x="1" y="1031"/>
                    <a:pt x="190" y="1953"/>
                  </a:cubicBezTo>
                  <a:cubicBezTo>
                    <a:pt x="392" y="2810"/>
                    <a:pt x="828" y="3456"/>
                    <a:pt x="1215" y="3456"/>
                  </a:cubicBezTo>
                  <a:cubicBezTo>
                    <a:pt x="1245" y="3456"/>
                    <a:pt x="1274" y="3453"/>
                    <a:pt x="1303" y="3445"/>
                  </a:cubicBezTo>
                  <a:lnTo>
                    <a:pt x="1574" y="3337"/>
                  </a:lnTo>
                  <a:lnTo>
                    <a:pt x="1547" y="3255"/>
                  </a:lnTo>
                  <a:cubicBezTo>
                    <a:pt x="1791" y="2903"/>
                    <a:pt x="1818" y="2252"/>
                    <a:pt x="1655" y="1546"/>
                  </a:cubicBezTo>
                  <a:cubicBezTo>
                    <a:pt x="1492" y="841"/>
                    <a:pt x="1140" y="299"/>
                    <a:pt x="841" y="136"/>
                  </a:cubicBezTo>
                  <a:lnTo>
                    <a:pt x="814" y="0"/>
                  </a:lnTo>
                  <a:close/>
                </a:path>
              </a:pathLst>
            </a:custGeom>
            <a:solidFill>
              <a:srgbClr val="919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5"/>
            <p:cNvSpPr/>
            <p:nvPr/>
          </p:nvSpPr>
          <p:spPr>
            <a:xfrm>
              <a:off x="3567192" y="4012739"/>
              <a:ext cx="81847" cy="149994"/>
            </a:xfrm>
            <a:custGeom>
              <a:rect b="b" l="l" r="r" t="t"/>
              <a:pathLst>
                <a:path extrusionOk="0" h="3383" w="1846">
                  <a:moveTo>
                    <a:pt x="610" y="0"/>
                  </a:moveTo>
                  <a:cubicBezTo>
                    <a:pt x="588" y="0"/>
                    <a:pt x="566" y="3"/>
                    <a:pt x="543" y="7"/>
                  </a:cubicBezTo>
                  <a:cubicBezTo>
                    <a:pt x="136" y="116"/>
                    <a:pt x="1" y="956"/>
                    <a:pt x="191" y="1879"/>
                  </a:cubicBezTo>
                  <a:cubicBezTo>
                    <a:pt x="417" y="2759"/>
                    <a:pt x="830" y="3382"/>
                    <a:pt x="1213" y="3382"/>
                  </a:cubicBezTo>
                  <a:cubicBezTo>
                    <a:pt x="1243" y="3382"/>
                    <a:pt x="1273" y="3378"/>
                    <a:pt x="1303" y="3370"/>
                  </a:cubicBezTo>
                  <a:cubicBezTo>
                    <a:pt x="1710" y="3262"/>
                    <a:pt x="1845" y="2421"/>
                    <a:pt x="1655" y="1499"/>
                  </a:cubicBezTo>
                  <a:cubicBezTo>
                    <a:pt x="1425" y="653"/>
                    <a:pt x="1000" y="0"/>
                    <a:pt x="610" y="0"/>
                  </a:cubicBezTo>
                  <a:close/>
                </a:path>
              </a:pathLst>
            </a:custGeom>
            <a:solidFill>
              <a:srgbClr val="C1C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5"/>
            <p:cNvSpPr/>
            <p:nvPr/>
          </p:nvSpPr>
          <p:spPr>
            <a:xfrm>
              <a:off x="3592464" y="3987467"/>
              <a:ext cx="258621" cy="135673"/>
            </a:xfrm>
            <a:custGeom>
              <a:rect b="b" l="l" r="r" t="t"/>
              <a:pathLst>
                <a:path extrusionOk="0" h="3060" w="5833">
                  <a:moveTo>
                    <a:pt x="5359" y="1"/>
                  </a:moveTo>
                  <a:cubicBezTo>
                    <a:pt x="5345" y="1"/>
                    <a:pt x="5331" y="3"/>
                    <a:pt x="5317" y="7"/>
                  </a:cubicBezTo>
                  <a:lnTo>
                    <a:pt x="190" y="1743"/>
                  </a:lnTo>
                  <a:cubicBezTo>
                    <a:pt x="28" y="1770"/>
                    <a:pt x="0" y="2123"/>
                    <a:pt x="55" y="2476"/>
                  </a:cubicBezTo>
                  <a:cubicBezTo>
                    <a:pt x="150" y="2810"/>
                    <a:pt x="288" y="3060"/>
                    <a:pt x="448" y="3060"/>
                  </a:cubicBezTo>
                  <a:cubicBezTo>
                    <a:pt x="470" y="3060"/>
                    <a:pt x="493" y="3055"/>
                    <a:pt x="516" y="3045"/>
                  </a:cubicBezTo>
                  <a:lnTo>
                    <a:pt x="5615" y="1337"/>
                  </a:lnTo>
                  <a:cubicBezTo>
                    <a:pt x="5751" y="1309"/>
                    <a:pt x="5832" y="957"/>
                    <a:pt x="5751" y="577"/>
                  </a:cubicBezTo>
                  <a:cubicBezTo>
                    <a:pt x="5676" y="255"/>
                    <a:pt x="5511" y="1"/>
                    <a:pt x="5359" y="1"/>
                  </a:cubicBezTo>
                  <a:close/>
                </a:path>
              </a:pathLst>
            </a:custGeom>
            <a:solidFill>
              <a:srgbClr val="919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5"/>
            <p:cNvSpPr/>
            <p:nvPr/>
          </p:nvSpPr>
          <p:spPr>
            <a:xfrm>
              <a:off x="3685040" y="3823021"/>
              <a:ext cx="173227" cy="214106"/>
            </a:xfrm>
            <a:custGeom>
              <a:rect b="b" l="l" r="r" t="t"/>
              <a:pathLst>
                <a:path extrusionOk="0" h="4829" w="3907">
                  <a:moveTo>
                    <a:pt x="2957" y="0"/>
                  </a:moveTo>
                  <a:lnTo>
                    <a:pt x="1" y="4286"/>
                  </a:lnTo>
                  <a:cubicBezTo>
                    <a:pt x="1" y="4286"/>
                    <a:pt x="30" y="4275"/>
                    <a:pt x="84" y="4275"/>
                  </a:cubicBezTo>
                  <a:cubicBezTo>
                    <a:pt x="218" y="4275"/>
                    <a:pt x="509" y="4344"/>
                    <a:pt x="896" y="4829"/>
                  </a:cubicBezTo>
                  <a:lnTo>
                    <a:pt x="2225" y="3282"/>
                  </a:lnTo>
                  <a:lnTo>
                    <a:pt x="3906" y="1304"/>
                  </a:lnTo>
                  <a:lnTo>
                    <a:pt x="3906" y="1304"/>
                  </a:lnTo>
                  <a:cubicBezTo>
                    <a:pt x="3906" y="1304"/>
                    <a:pt x="3906" y="1304"/>
                    <a:pt x="3906" y="1304"/>
                  </a:cubicBezTo>
                  <a:cubicBezTo>
                    <a:pt x="3907" y="1304"/>
                    <a:pt x="3907" y="1304"/>
                    <a:pt x="3907" y="1302"/>
                  </a:cubicBezTo>
                  <a:lnTo>
                    <a:pt x="3907" y="1302"/>
                  </a:lnTo>
                  <a:lnTo>
                    <a:pt x="3906" y="1304"/>
                  </a:lnTo>
                  <a:lnTo>
                    <a:pt x="3906" y="1304"/>
                  </a:lnTo>
                  <a:cubicBezTo>
                    <a:pt x="3884" y="1278"/>
                    <a:pt x="3560" y="210"/>
                    <a:pt x="2957" y="0"/>
                  </a:cubicBezTo>
                  <a:close/>
                </a:path>
              </a:pathLst>
            </a:custGeom>
            <a:solidFill>
              <a:srgbClr val="ADB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5"/>
            <p:cNvSpPr/>
            <p:nvPr/>
          </p:nvSpPr>
          <p:spPr>
            <a:xfrm>
              <a:off x="3790872" y="3717189"/>
              <a:ext cx="359976" cy="345566"/>
            </a:xfrm>
            <a:custGeom>
              <a:rect b="b" l="l" r="r" t="t"/>
              <a:pathLst>
                <a:path extrusionOk="0" h="7794" w="8119">
                  <a:moveTo>
                    <a:pt x="4802" y="1"/>
                  </a:moveTo>
                  <a:cubicBezTo>
                    <a:pt x="4802" y="1"/>
                    <a:pt x="3446" y="109"/>
                    <a:pt x="2361" y="516"/>
                  </a:cubicBezTo>
                  <a:cubicBezTo>
                    <a:pt x="2361" y="516"/>
                    <a:pt x="1004" y="1167"/>
                    <a:pt x="1" y="2604"/>
                  </a:cubicBezTo>
                  <a:cubicBezTo>
                    <a:pt x="1" y="2604"/>
                    <a:pt x="1113" y="2930"/>
                    <a:pt x="1493" y="4340"/>
                  </a:cubicBezTo>
                  <a:lnTo>
                    <a:pt x="2008" y="3472"/>
                  </a:lnTo>
                  <a:lnTo>
                    <a:pt x="1276" y="6917"/>
                  </a:lnTo>
                  <a:cubicBezTo>
                    <a:pt x="1276" y="6917"/>
                    <a:pt x="2627" y="7794"/>
                    <a:pt x="4116" y="7794"/>
                  </a:cubicBezTo>
                  <a:cubicBezTo>
                    <a:pt x="4442" y="7794"/>
                    <a:pt x="4774" y="7752"/>
                    <a:pt x="5100" y="7649"/>
                  </a:cubicBezTo>
                  <a:cubicBezTo>
                    <a:pt x="5100" y="7649"/>
                    <a:pt x="5371" y="5561"/>
                    <a:pt x="6538" y="3961"/>
                  </a:cubicBezTo>
                  <a:cubicBezTo>
                    <a:pt x="6540" y="3964"/>
                    <a:pt x="6548" y="3966"/>
                    <a:pt x="6563" y="3966"/>
                  </a:cubicBezTo>
                  <a:cubicBezTo>
                    <a:pt x="6765" y="3966"/>
                    <a:pt x="8118" y="3585"/>
                    <a:pt x="7840" y="2116"/>
                  </a:cubicBezTo>
                  <a:cubicBezTo>
                    <a:pt x="7840" y="2116"/>
                    <a:pt x="6917" y="1086"/>
                    <a:pt x="5751" y="380"/>
                  </a:cubicBezTo>
                  <a:lnTo>
                    <a:pt x="48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5"/>
            <p:cNvSpPr/>
            <p:nvPr/>
          </p:nvSpPr>
          <p:spPr>
            <a:xfrm>
              <a:off x="3995309" y="3718386"/>
              <a:ext cx="83044" cy="149196"/>
            </a:xfrm>
            <a:custGeom>
              <a:rect b="b" l="l" r="r" t="t"/>
              <a:pathLst>
                <a:path extrusionOk="0" h="3365" w="1873">
                  <a:moveTo>
                    <a:pt x="1" y="1"/>
                  </a:moveTo>
                  <a:cubicBezTo>
                    <a:pt x="164" y="408"/>
                    <a:pt x="815" y="2035"/>
                    <a:pt x="842" y="3364"/>
                  </a:cubicBezTo>
                  <a:cubicBezTo>
                    <a:pt x="869" y="3364"/>
                    <a:pt x="1520" y="2279"/>
                    <a:pt x="1872" y="869"/>
                  </a:cubicBezTo>
                  <a:cubicBezTo>
                    <a:pt x="1655" y="679"/>
                    <a:pt x="1411" y="516"/>
                    <a:pt x="1140" y="380"/>
                  </a:cubicBezTo>
                  <a:lnTo>
                    <a:pt x="191" y="1"/>
                  </a:lnTo>
                  <a:close/>
                </a:path>
              </a:pathLst>
            </a:custGeom>
            <a:solidFill>
              <a:srgbClr val="ECBC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5"/>
            <p:cNvSpPr/>
            <p:nvPr/>
          </p:nvSpPr>
          <p:spPr>
            <a:xfrm>
              <a:off x="3995309" y="3718386"/>
              <a:ext cx="83044" cy="149196"/>
            </a:xfrm>
            <a:custGeom>
              <a:rect b="b" l="l" r="r" t="t"/>
              <a:pathLst>
                <a:path extrusionOk="0" h="3365" w="1873">
                  <a:moveTo>
                    <a:pt x="1" y="1"/>
                  </a:moveTo>
                  <a:cubicBezTo>
                    <a:pt x="164" y="408"/>
                    <a:pt x="815" y="2035"/>
                    <a:pt x="842" y="3364"/>
                  </a:cubicBezTo>
                  <a:cubicBezTo>
                    <a:pt x="869" y="3364"/>
                    <a:pt x="1520" y="2279"/>
                    <a:pt x="1872" y="869"/>
                  </a:cubicBezTo>
                  <a:cubicBezTo>
                    <a:pt x="1655" y="679"/>
                    <a:pt x="1411" y="516"/>
                    <a:pt x="1140" y="380"/>
                  </a:cubicBezTo>
                  <a:lnTo>
                    <a:pt x="191" y="1"/>
                  </a:ln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5"/>
            <p:cNvSpPr/>
            <p:nvPr/>
          </p:nvSpPr>
          <p:spPr>
            <a:xfrm>
              <a:off x="3997748" y="3706370"/>
              <a:ext cx="78211" cy="56353"/>
            </a:xfrm>
            <a:custGeom>
              <a:rect b="b" l="l" r="r" t="t"/>
              <a:pathLst>
                <a:path extrusionOk="0" h="1271" w="1764">
                  <a:moveTo>
                    <a:pt x="190" y="0"/>
                  </a:moveTo>
                  <a:lnTo>
                    <a:pt x="109" y="245"/>
                  </a:lnTo>
                  <a:lnTo>
                    <a:pt x="0" y="245"/>
                  </a:lnTo>
                  <a:cubicBezTo>
                    <a:pt x="353" y="624"/>
                    <a:pt x="705" y="896"/>
                    <a:pt x="705" y="896"/>
                  </a:cubicBezTo>
                  <a:cubicBezTo>
                    <a:pt x="1052" y="1165"/>
                    <a:pt x="1316" y="1270"/>
                    <a:pt x="1527" y="1270"/>
                  </a:cubicBezTo>
                  <a:cubicBezTo>
                    <a:pt x="1614" y="1270"/>
                    <a:pt x="1692" y="1253"/>
                    <a:pt x="1763" y="1221"/>
                  </a:cubicBezTo>
                  <a:lnTo>
                    <a:pt x="1763" y="1085"/>
                  </a:lnTo>
                  <a:cubicBezTo>
                    <a:pt x="1736" y="1058"/>
                    <a:pt x="1682" y="1031"/>
                    <a:pt x="1628" y="1004"/>
                  </a:cubicBezTo>
                  <a:lnTo>
                    <a:pt x="1600" y="950"/>
                  </a:lnTo>
                  <a:cubicBezTo>
                    <a:pt x="1573" y="923"/>
                    <a:pt x="1546" y="896"/>
                    <a:pt x="1465" y="868"/>
                  </a:cubicBezTo>
                  <a:cubicBezTo>
                    <a:pt x="1438" y="814"/>
                    <a:pt x="1411" y="814"/>
                    <a:pt x="1411" y="787"/>
                  </a:cubicBezTo>
                  <a:cubicBezTo>
                    <a:pt x="1356" y="760"/>
                    <a:pt x="1329" y="760"/>
                    <a:pt x="1302" y="733"/>
                  </a:cubicBezTo>
                  <a:cubicBezTo>
                    <a:pt x="1221" y="679"/>
                    <a:pt x="1167" y="651"/>
                    <a:pt x="1085" y="597"/>
                  </a:cubicBezTo>
                  <a:lnTo>
                    <a:pt x="380" y="326"/>
                  </a:lnTo>
                  <a:lnTo>
                    <a:pt x="407" y="245"/>
                  </a:lnTo>
                  <a:lnTo>
                    <a:pt x="190" y="0"/>
                  </a:lnTo>
                  <a:close/>
                </a:path>
              </a:pathLst>
            </a:custGeom>
            <a:solidFill>
              <a:srgbClr val="E98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5"/>
            <p:cNvSpPr/>
            <p:nvPr/>
          </p:nvSpPr>
          <p:spPr>
            <a:xfrm>
              <a:off x="3973673" y="3542590"/>
              <a:ext cx="146757" cy="214505"/>
            </a:xfrm>
            <a:custGeom>
              <a:rect b="b" l="l" r="r" t="t"/>
              <a:pathLst>
                <a:path extrusionOk="0" h="4838" w="3310">
                  <a:moveTo>
                    <a:pt x="1679" y="1"/>
                  </a:moveTo>
                  <a:cubicBezTo>
                    <a:pt x="961" y="1"/>
                    <a:pt x="625" y="385"/>
                    <a:pt x="625" y="385"/>
                  </a:cubicBezTo>
                  <a:cubicBezTo>
                    <a:pt x="1" y="1036"/>
                    <a:pt x="163" y="2827"/>
                    <a:pt x="163" y="2827"/>
                  </a:cubicBezTo>
                  <a:cubicBezTo>
                    <a:pt x="245" y="3667"/>
                    <a:pt x="1357" y="4454"/>
                    <a:pt x="1357" y="4454"/>
                  </a:cubicBezTo>
                  <a:cubicBezTo>
                    <a:pt x="1699" y="4728"/>
                    <a:pt x="1975" y="4838"/>
                    <a:pt x="2197" y="4838"/>
                  </a:cubicBezTo>
                  <a:cubicBezTo>
                    <a:pt x="3120" y="4838"/>
                    <a:pt x="3120" y="2935"/>
                    <a:pt x="3120" y="2935"/>
                  </a:cubicBezTo>
                  <a:cubicBezTo>
                    <a:pt x="3310" y="87"/>
                    <a:pt x="1818" y="6"/>
                    <a:pt x="1818" y="6"/>
                  </a:cubicBezTo>
                  <a:cubicBezTo>
                    <a:pt x="1770" y="2"/>
                    <a:pt x="1724" y="1"/>
                    <a:pt x="1679" y="1"/>
                  </a:cubicBez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5"/>
            <p:cNvSpPr/>
            <p:nvPr/>
          </p:nvSpPr>
          <p:spPr>
            <a:xfrm>
              <a:off x="4079505" y="3672719"/>
              <a:ext cx="16893" cy="37288"/>
            </a:xfrm>
            <a:custGeom>
              <a:rect b="b" l="l" r="r" t="t"/>
              <a:pathLst>
                <a:path extrusionOk="0" h="841" w="381">
                  <a:moveTo>
                    <a:pt x="136" y="0"/>
                  </a:moveTo>
                  <a:cubicBezTo>
                    <a:pt x="136" y="27"/>
                    <a:pt x="136" y="54"/>
                    <a:pt x="163" y="163"/>
                  </a:cubicBezTo>
                  <a:cubicBezTo>
                    <a:pt x="190" y="271"/>
                    <a:pt x="245" y="407"/>
                    <a:pt x="272" y="542"/>
                  </a:cubicBezTo>
                  <a:cubicBezTo>
                    <a:pt x="299" y="597"/>
                    <a:pt x="299" y="678"/>
                    <a:pt x="272" y="705"/>
                  </a:cubicBezTo>
                  <a:cubicBezTo>
                    <a:pt x="272" y="732"/>
                    <a:pt x="190" y="759"/>
                    <a:pt x="163" y="759"/>
                  </a:cubicBezTo>
                  <a:cubicBezTo>
                    <a:pt x="55" y="814"/>
                    <a:pt x="1" y="814"/>
                    <a:pt x="1" y="814"/>
                  </a:cubicBezTo>
                  <a:cubicBezTo>
                    <a:pt x="1" y="814"/>
                    <a:pt x="55" y="841"/>
                    <a:pt x="163" y="841"/>
                  </a:cubicBezTo>
                  <a:cubicBezTo>
                    <a:pt x="190" y="841"/>
                    <a:pt x="299" y="814"/>
                    <a:pt x="326" y="732"/>
                  </a:cubicBezTo>
                  <a:cubicBezTo>
                    <a:pt x="380" y="678"/>
                    <a:pt x="380" y="570"/>
                    <a:pt x="380" y="488"/>
                  </a:cubicBezTo>
                  <a:cubicBezTo>
                    <a:pt x="380" y="325"/>
                    <a:pt x="299" y="217"/>
                    <a:pt x="245" y="136"/>
                  </a:cubicBezTo>
                  <a:cubicBezTo>
                    <a:pt x="163" y="27"/>
                    <a:pt x="136" y="0"/>
                    <a:pt x="136" y="0"/>
                  </a:cubicBezTo>
                  <a:close/>
                </a:path>
              </a:pathLst>
            </a:custGeom>
            <a:solidFill>
              <a:srgbClr val="E98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5"/>
            <p:cNvSpPr/>
            <p:nvPr/>
          </p:nvSpPr>
          <p:spPr>
            <a:xfrm>
              <a:off x="3971279" y="3542102"/>
              <a:ext cx="172828" cy="139042"/>
            </a:xfrm>
            <a:custGeom>
              <a:rect b="b" l="l" r="r" t="t"/>
              <a:pathLst>
                <a:path extrusionOk="0" h="3136" w="3898">
                  <a:moveTo>
                    <a:pt x="1576" y="0"/>
                  </a:moveTo>
                  <a:cubicBezTo>
                    <a:pt x="934" y="0"/>
                    <a:pt x="651" y="369"/>
                    <a:pt x="651" y="369"/>
                  </a:cubicBezTo>
                  <a:cubicBezTo>
                    <a:pt x="0" y="1047"/>
                    <a:pt x="190" y="2783"/>
                    <a:pt x="190" y="2783"/>
                  </a:cubicBezTo>
                  <a:cubicBezTo>
                    <a:pt x="190" y="2892"/>
                    <a:pt x="245" y="3027"/>
                    <a:pt x="272" y="3136"/>
                  </a:cubicBezTo>
                  <a:cubicBezTo>
                    <a:pt x="516" y="3082"/>
                    <a:pt x="787" y="2892"/>
                    <a:pt x="868" y="2485"/>
                  </a:cubicBezTo>
                  <a:lnTo>
                    <a:pt x="1411" y="2485"/>
                  </a:lnTo>
                  <a:lnTo>
                    <a:pt x="1411" y="1888"/>
                  </a:lnTo>
                  <a:cubicBezTo>
                    <a:pt x="1411" y="1888"/>
                    <a:pt x="1411" y="1715"/>
                    <a:pt x="1550" y="1715"/>
                  </a:cubicBezTo>
                  <a:cubicBezTo>
                    <a:pt x="1584" y="1715"/>
                    <a:pt x="1628" y="1725"/>
                    <a:pt x="1682" y="1753"/>
                  </a:cubicBezTo>
                  <a:cubicBezTo>
                    <a:pt x="1682" y="1753"/>
                    <a:pt x="2163" y="2073"/>
                    <a:pt x="2634" y="2073"/>
                  </a:cubicBezTo>
                  <a:cubicBezTo>
                    <a:pt x="2805" y="2073"/>
                    <a:pt x="2975" y="2031"/>
                    <a:pt x="3120" y="1915"/>
                  </a:cubicBezTo>
                  <a:cubicBezTo>
                    <a:pt x="3120" y="1916"/>
                    <a:pt x="3122" y="1916"/>
                    <a:pt x="3123" y="1916"/>
                  </a:cubicBezTo>
                  <a:cubicBezTo>
                    <a:pt x="3186" y="1916"/>
                    <a:pt x="3898" y="1437"/>
                    <a:pt x="3581" y="803"/>
                  </a:cubicBezTo>
                  <a:cubicBezTo>
                    <a:pt x="3581" y="803"/>
                    <a:pt x="3542" y="674"/>
                    <a:pt x="3394" y="674"/>
                  </a:cubicBezTo>
                  <a:cubicBezTo>
                    <a:pt x="3327" y="674"/>
                    <a:pt x="3238" y="700"/>
                    <a:pt x="3120" y="776"/>
                  </a:cubicBezTo>
                  <a:cubicBezTo>
                    <a:pt x="3120" y="776"/>
                    <a:pt x="3073" y="793"/>
                    <a:pt x="3008" y="793"/>
                  </a:cubicBezTo>
                  <a:cubicBezTo>
                    <a:pt x="2931" y="793"/>
                    <a:pt x="2828" y="770"/>
                    <a:pt x="2740" y="668"/>
                  </a:cubicBezTo>
                  <a:cubicBezTo>
                    <a:pt x="2333" y="44"/>
                    <a:pt x="1818" y="17"/>
                    <a:pt x="1818" y="17"/>
                  </a:cubicBezTo>
                  <a:cubicBezTo>
                    <a:pt x="1732" y="5"/>
                    <a:pt x="1652" y="0"/>
                    <a:pt x="1576" y="0"/>
                  </a:cubicBezTo>
                  <a:close/>
                </a:path>
              </a:pathLst>
            </a:custGeom>
            <a:solidFill>
              <a:srgbClr val="0E2A47"/>
            </a:solidFill>
            <a:ln cap="flat" cmpd="sng" w="9525">
              <a:solidFill>
                <a:srgbClr val="0E2C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5"/>
            <p:cNvSpPr/>
            <p:nvPr/>
          </p:nvSpPr>
          <p:spPr>
            <a:xfrm>
              <a:off x="4024173" y="3798990"/>
              <a:ext cx="38529" cy="69787"/>
            </a:xfrm>
            <a:custGeom>
              <a:rect b="b" l="l" r="r" t="t"/>
              <a:pathLst>
                <a:path extrusionOk="0" h="1574" w="869">
                  <a:moveTo>
                    <a:pt x="1" y="0"/>
                  </a:moveTo>
                  <a:lnTo>
                    <a:pt x="1" y="0"/>
                  </a:lnTo>
                  <a:cubicBezTo>
                    <a:pt x="82" y="407"/>
                    <a:pt x="164" y="841"/>
                    <a:pt x="218" y="1275"/>
                  </a:cubicBezTo>
                  <a:lnTo>
                    <a:pt x="218" y="1302"/>
                  </a:lnTo>
                  <a:lnTo>
                    <a:pt x="218" y="1410"/>
                  </a:lnTo>
                  <a:lnTo>
                    <a:pt x="218" y="1573"/>
                  </a:lnTo>
                  <a:cubicBezTo>
                    <a:pt x="218" y="1573"/>
                    <a:pt x="571" y="1004"/>
                    <a:pt x="869" y="136"/>
                  </a:cubicBezTo>
                  <a:cubicBezTo>
                    <a:pt x="489" y="136"/>
                    <a:pt x="191" y="54"/>
                    <a:pt x="1"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5"/>
            <p:cNvSpPr/>
            <p:nvPr/>
          </p:nvSpPr>
          <p:spPr>
            <a:xfrm>
              <a:off x="4063854" y="3694355"/>
              <a:ext cx="214150" cy="711972"/>
            </a:xfrm>
            <a:custGeom>
              <a:rect b="b" l="l" r="r" t="t"/>
              <a:pathLst>
                <a:path extrusionOk="0" h="16058" w="4830">
                  <a:moveTo>
                    <a:pt x="2279" y="0"/>
                  </a:moveTo>
                  <a:cubicBezTo>
                    <a:pt x="2117" y="2685"/>
                    <a:pt x="1" y="3635"/>
                    <a:pt x="1" y="3635"/>
                  </a:cubicBezTo>
                  <a:cubicBezTo>
                    <a:pt x="408" y="11365"/>
                    <a:pt x="2659" y="16058"/>
                    <a:pt x="2659" y="16058"/>
                  </a:cubicBezTo>
                  <a:lnTo>
                    <a:pt x="2957" y="16058"/>
                  </a:lnTo>
                  <a:lnTo>
                    <a:pt x="2957" y="15515"/>
                  </a:lnTo>
                  <a:cubicBezTo>
                    <a:pt x="4829" y="11636"/>
                    <a:pt x="4422" y="3336"/>
                    <a:pt x="4422" y="3336"/>
                  </a:cubicBezTo>
                  <a:cubicBezTo>
                    <a:pt x="3500" y="3038"/>
                    <a:pt x="2957" y="1953"/>
                    <a:pt x="2632" y="1085"/>
                  </a:cubicBezTo>
                  <a:lnTo>
                    <a:pt x="2578" y="0"/>
                  </a:lnTo>
                  <a:close/>
                </a:path>
              </a:pathLst>
            </a:custGeom>
            <a:solidFill>
              <a:srgbClr val="8681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5"/>
            <p:cNvSpPr/>
            <p:nvPr/>
          </p:nvSpPr>
          <p:spPr>
            <a:xfrm>
              <a:off x="4066293" y="3856673"/>
              <a:ext cx="158773" cy="550849"/>
            </a:xfrm>
            <a:custGeom>
              <a:rect b="b" l="l" r="r" t="t"/>
              <a:pathLst>
                <a:path extrusionOk="0" h="12424" w="3581">
                  <a:moveTo>
                    <a:pt x="0" y="1"/>
                  </a:moveTo>
                  <a:cubicBezTo>
                    <a:pt x="407" y="7731"/>
                    <a:pt x="2631" y="12424"/>
                    <a:pt x="2631" y="12424"/>
                  </a:cubicBezTo>
                  <a:lnTo>
                    <a:pt x="2902" y="12424"/>
                  </a:lnTo>
                  <a:lnTo>
                    <a:pt x="2902" y="11881"/>
                  </a:lnTo>
                  <a:cubicBezTo>
                    <a:pt x="3174" y="11312"/>
                    <a:pt x="3418" y="10633"/>
                    <a:pt x="3581" y="9901"/>
                  </a:cubicBezTo>
                  <a:lnTo>
                    <a:pt x="2197" y="3608"/>
                  </a:lnTo>
                  <a:lnTo>
                    <a:pt x="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5"/>
            <p:cNvSpPr/>
            <p:nvPr/>
          </p:nvSpPr>
          <p:spPr>
            <a:xfrm>
              <a:off x="4078308" y="3696749"/>
              <a:ext cx="212909" cy="710774"/>
            </a:xfrm>
            <a:custGeom>
              <a:rect b="b" l="l" r="r" t="t"/>
              <a:pathLst>
                <a:path extrusionOk="0" h="16031" w="4802">
                  <a:moveTo>
                    <a:pt x="2252" y="0"/>
                  </a:moveTo>
                  <a:cubicBezTo>
                    <a:pt x="2089" y="2659"/>
                    <a:pt x="0" y="3608"/>
                    <a:pt x="0" y="3608"/>
                  </a:cubicBezTo>
                  <a:cubicBezTo>
                    <a:pt x="407" y="11338"/>
                    <a:pt x="2631" y="16031"/>
                    <a:pt x="2631" y="16031"/>
                  </a:cubicBezTo>
                  <a:cubicBezTo>
                    <a:pt x="4801" y="12423"/>
                    <a:pt x="4367" y="3310"/>
                    <a:pt x="4367" y="3310"/>
                  </a:cubicBezTo>
                  <a:cubicBezTo>
                    <a:pt x="2848" y="2794"/>
                    <a:pt x="2252" y="0"/>
                    <a:pt x="2252" y="0"/>
                  </a:cubicBezTo>
                  <a:close/>
                </a:path>
              </a:pathLst>
            </a:custGeom>
            <a:solidFill>
              <a:srgbClr val="FF42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5"/>
            <p:cNvSpPr/>
            <p:nvPr/>
          </p:nvSpPr>
          <p:spPr>
            <a:xfrm>
              <a:off x="4078308" y="3696749"/>
              <a:ext cx="212909" cy="710774"/>
            </a:xfrm>
            <a:custGeom>
              <a:rect b="b" l="l" r="r" t="t"/>
              <a:pathLst>
                <a:path extrusionOk="0" h="16031" w="4802">
                  <a:moveTo>
                    <a:pt x="2252" y="0"/>
                  </a:moveTo>
                  <a:cubicBezTo>
                    <a:pt x="2089" y="2659"/>
                    <a:pt x="0" y="3608"/>
                    <a:pt x="0" y="3608"/>
                  </a:cubicBezTo>
                  <a:cubicBezTo>
                    <a:pt x="407" y="11338"/>
                    <a:pt x="2631" y="16031"/>
                    <a:pt x="2631" y="16031"/>
                  </a:cubicBezTo>
                  <a:cubicBezTo>
                    <a:pt x="4801" y="12423"/>
                    <a:pt x="4367" y="3310"/>
                    <a:pt x="4367" y="3310"/>
                  </a:cubicBezTo>
                  <a:cubicBezTo>
                    <a:pt x="2848" y="2794"/>
                    <a:pt x="2252" y="0"/>
                    <a:pt x="22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5"/>
            <p:cNvSpPr/>
            <p:nvPr/>
          </p:nvSpPr>
          <p:spPr>
            <a:xfrm>
              <a:off x="3562404" y="4479651"/>
              <a:ext cx="174424" cy="68590"/>
            </a:xfrm>
            <a:custGeom>
              <a:rect b="b" l="l" r="r" t="t"/>
              <a:pathLst>
                <a:path extrusionOk="0" h="1547" w="3934">
                  <a:moveTo>
                    <a:pt x="1248" y="0"/>
                  </a:moveTo>
                  <a:lnTo>
                    <a:pt x="1248" y="27"/>
                  </a:lnTo>
                  <a:cubicBezTo>
                    <a:pt x="1248" y="27"/>
                    <a:pt x="0" y="1383"/>
                    <a:pt x="1004" y="1546"/>
                  </a:cubicBezTo>
                  <a:lnTo>
                    <a:pt x="2984" y="1546"/>
                  </a:lnTo>
                  <a:cubicBezTo>
                    <a:pt x="2984" y="1546"/>
                    <a:pt x="3933" y="1546"/>
                    <a:pt x="3309" y="760"/>
                  </a:cubicBezTo>
                  <a:lnTo>
                    <a:pt x="27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5"/>
            <p:cNvSpPr/>
            <p:nvPr/>
          </p:nvSpPr>
          <p:spPr>
            <a:xfrm>
              <a:off x="3983294" y="4432743"/>
              <a:ext cx="169635" cy="80606"/>
            </a:xfrm>
            <a:custGeom>
              <a:rect b="b" l="l" r="r" t="t"/>
              <a:pathLst>
                <a:path extrusionOk="0" h="1818" w="3826">
                  <a:moveTo>
                    <a:pt x="597" y="0"/>
                  </a:moveTo>
                  <a:lnTo>
                    <a:pt x="1" y="1655"/>
                  </a:lnTo>
                  <a:lnTo>
                    <a:pt x="3825" y="1818"/>
                  </a:lnTo>
                  <a:lnTo>
                    <a:pt x="3825" y="1655"/>
                  </a:lnTo>
                  <a:lnTo>
                    <a:pt x="15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5"/>
            <p:cNvSpPr/>
            <p:nvPr/>
          </p:nvSpPr>
          <p:spPr>
            <a:xfrm>
              <a:off x="3653782" y="4013049"/>
              <a:ext cx="79408" cy="97764"/>
            </a:xfrm>
            <a:custGeom>
              <a:rect b="b" l="l" r="r" t="t"/>
              <a:pathLst>
                <a:path extrusionOk="0" h="2205" w="1791">
                  <a:moveTo>
                    <a:pt x="706" y="0"/>
                  </a:moveTo>
                  <a:cubicBezTo>
                    <a:pt x="706" y="0"/>
                    <a:pt x="1" y="624"/>
                    <a:pt x="136" y="1329"/>
                  </a:cubicBezTo>
                  <a:cubicBezTo>
                    <a:pt x="136" y="1329"/>
                    <a:pt x="442" y="2205"/>
                    <a:pt x="895" y="2205"/>
                  </a:cubicBezTo>
                  <a:cubicBezTo>
                    <a:pt x="1074" y="2205"/>
                    <a:pt x="1277" y="2067"/>
                    <a:pt x="1493" y="1682"/>
                  </a:cubicBezTo>
                  <a:cubicBezTo>
                    <a:pt x="1493" y="1682"/>
                    <a:pt x="1791" y="922"/>
                    <a:pt x="1574" y="543"/>
                  </a:cubicBezTo>
                  <a:cubicBezTo>
                    <a:pt x="1303" y="190"/>
                    <a:pt x="1059" y="54"/>
                    <a:pt x="896" y="0"/>
                  </a:cubicBezTo>
                  <a:close/>
                </a:path>
              </a:pathLst>
            </a:custGeom>
            <a:solidFill>
              <a:srgbClr val="FAAA89"/>
            </a:solidFill>
            <a:ln cap="flat" cmpd="sng" w="9525">
              <a:solidFill>
                <a:srgbClr val="FAAA8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5"/>
            <p:cNvSpPr/>
            <p:nvPr/>
          </p:nvSpPr>
          <p:spPr>
            <a:xfrm>
              <a:off x="3778856" y="3915641"/>
              <a:ext cx="85438" cy="206036"/>
            </a:xfrm>
            <a:custGeom>
              <a:rect b="b" l="l" r="r" t="t"/>
              <a:pathLst>
                <a:path extrusionOk="0" h="4647" w="1927">
                  <a:moveTo>
                    <a:pt x="733" y="0"/>
                  </a:moveTo>
                  <a:lnTo>
                    <a:pt x="462" y="109"/>
                  </a:lnTo>
                  <a:cubicBezTo>
                    <a:pt x="55" y="217"/>
                    <a:pt x="1" y="1329"/>
                    <a:pt x="272" y="2577"/>
                  </a:cubicBezTo>
                  <a:cubicBezTo>
                    <a:pt x="554" y="3758"/>
                    <a:pt x="1055" y="4647"/>
                    <a:pt x="1453" y="4647"/>
                  </a:cubicBezTo>
                  <a:cubicBezTo>
                    <a:pt x="1476" y="4647"/>
                    <a:pt x="1498" y="4644"/>
                    <a:pt x="1520" y="4638"/>
                  </a:cubicBezTo>
                  <a:lnTo>
                    <a:pt x="1791" y="4557"/>
                  </a:lnTo>
                  <a:lnTo>
                    <a:pt x="1764" y="4367"/>
                  </a:lnTo>
                  <a:cubicBezTo>
                    <a:pt x="1926" y="3960"/>
                    <a:pt x="1899" y="3119"/>
                    <a:pt x="1682" y="2170"/>
                  </a:cubicBezTo>
                  <a:cubicBezTo>
                    <a:pt x="1492" y="1221"/>
                    <a:pt x="1113" y="488"/>
                    <a:pt x="787" y="217"/>
                  </a:cubicBezTo>
                  <a:lnTo>
                    <a:pt x="733" y="0"/>
                  </a:lnTo>
                  <a:close/>
                </a:path>
              </a:pathLst>
            </a:custGeom>
            <a:solidFill>
              <a:srgbClr val="919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5"/>
            <p:cNvSpPr/>
            <p:nvPr/>
          </p:nvSpPr>
          <p:spPr>
            <a:xfrm>
              <a:off x="3787280" y="3916262"/>
              <a:ext cx="92665" cy="203021"/>
            </a:xfrm>
            <a:custGeom>
              <a:rect b="b" l="l" r="r" t="t"/>
              <a:pathLst>
                <a:path extrusionOk="0" h="4579" w="2090">
                  <a:moveTo>
                    <a:pt x="596" y="0"/>
                  </a:moveTo>
                  <a:cubicBezTo>
                    <a:pt x="569" y="0"/>
                    <a:pt x="542" y="4"/>
                    <a:pt x="516" y="13"/>
                  </a:cubicBezTo>
                  <a:cubicBezTo>
                    <a:pt x="109" y="122"/>
                    <a:pt x="0" y="1234"/>
                    <a:pt x="299" y="2509"/>
                  </a:cubicBezTo>
                  <a:cubicBezTo>
                    <a:pt x="607" y="3689"/>
                    <a:pt x="1109" y="4579"/>
                    <a:pt x="1507" y="4579"/>
                  </a:cubicBezTo>
                  <a:cubicBezTo>
                    <a:pt x="1530" y="4579"/>
                    <a:pt x="1552" y="4576"/>
                    <a:pt x="1574" y="4570"/>
                  </a:cubicBezTo>
                  <a:cubicBezTo>
                    <a:pt x="1981" y="4461"/>
                    <a:pt x="2089" y="3349"/>
                    <a:pt x="1764" y="2102"/>
                  </a:cubicBezTo>
                  <a:cubicBezTo>
                    <a:pt x="1510" y="908"/>
                    <a:pt x="994" y="0"/>
                    <a:pt x="596" y="0"/>
                  </a:cubicBezTo>
                  <a:close/>
                </a:path>
              </a:pathLst>
            </a:custGeom>
            <a:solidFill>
              <a:srgbClr val="C1C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5"/>
            <p:cNvSpPr/>
            <p:nvPr/>
          </p:nvSpPr>
          <p:spPr>
            <a:xfrm>
              <a:off x="3805326" y="3848293"/>
              <a:ext cx="414955" cy="218096"/>
            </a:xfrm>
            <a:custGeom>
              <a:rect b="b" l="l" r="r" t="t"/>
              <a:pathLst>
                <a:path extrusionOk="0" h="4919" w="9359">
                  <a:moveTo>
                    <a:pt x="8870" y="0"/>
                  </a:moveTo>
                  <a:lnTo>
                    <a:pt x="380" y="2712"/>
                  </a:lnTo>
                  <a:cubicBezTo>
                    <a:pt x="109" y="2767"/>
                    <a:pt x="0" y="3309"/>
                    <a:pt x="190" y="3933"/>
                  </a:cubicBezTo>
                  <a:cubicBezTo>
                    <a:pt x="315" y="4484"/>
                    <a:pt x="602" y="4919"/>
                    <a:pt x="838" y="4919"/>
                  </a:cubicBezTo>
                  <a:cubicBezTo>
                    <a:pt x="857" y="4919"/>
                    <a:pt x="877" y="4916"/>
                    <a:pt x="895" y="4909"/>
                  </a:cubicBezTo>
                  <a:lnTo>
                    <a:pt x="9358" y="2197"/>
                  </a:lnTo>
                  <a:lnTo>
                    <a:pt x="8870" y="0"/>
                  </a:lnTo>
                  <a:close/>
                </a:path>
              </a:pathLst>
            </a:custGeom>
            <a:solidFill>
              <a:srgbClr val="C1C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5"/>
            <p:cNvSpPr/>
            <p:nvPr/>
          </p:nvSpPr>
          <p:spPr>
            <a:xfrm>
              <a:off x="3805326" y="3848293"/>
              <a:ext cx="417349" cy="217697"/>
            </a:xfrm>
            <a:custGeom>
              <a:rect b="b" l="l" r="r" t="t"/>
              <a:pathLst>
                <a:path extrusionOk="0" h="4910" w="9413">
                  <a:moveTo>
                    <a:pt x="8734" y="271"/>
                  </a:moveTo>
                  <a:lnTo>
                    <a:pt x="9141" y="2034"/>
                  </a:lnTo>
                  <a:lnTo>
                    <a:pt x="868" y="4665"/>
                  </a:lnTo>
                  <a:cubicBezTo>
                    <a:pt x="787" y="4665"/>
                    <a:pt x="516" y="4448"/>
                    <a:pt x="407" y="3852"/>
                  </a:cubicBezTo>
                  <a:cubicBezTo>
                    <a:pt x="272" y="3282"/>
                    <a:pt x="407" y="2902"/>
                    <a:pt x="489" y="2875"/>
                  </a:cubicBezTo>
                  <a:lnTo>
                    <a:pt x="8734" y="271"/>
                  </a:lnTo>
                  <a:close/>
                  <a:moveTo>
                    <a:pt x="8870" y="0"/>
                  </a:moveTo>
                  <a:lnTo>
                    <a:pt x="380" y="2712"/>
                  </a:lnTo>
                  <a:cubicBezTo>
                    <a:pt x="109" y="2767"/>
                    <a:pt x="0" y="3309"/>
                    <a:pt x="190" y="3933"/>
                  </a:cubicBezTo>
                  <a:cubicBezTo>
                    <a:pt x="326" y="4503"/>
                    <a:pt x="597" y="4909"/>
                    <a:pt x="868" y="4909"/>
                  </a:cubicBezTo>
                  <a:lnTo>
                    <a:pt x="923" y="4909"/>
                  </a:lnTo>
                  <a:lnTo>
                    <a:pt x="9412" y="2197"/>
                  </a:lnTo>
                  <a:lnTo>
                    <a:pt x="8870" y="0"/>
                  </a:lnTo>
                  <a:close/>
                </a:path>
              </a:pathLst>
            </a:custGeom>
            <a:solidFill>
              <a:srgbClr val="D9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5"/>
            <p:cNvSpPr/>
            <p:nvPr/>
          </p:nvSpPr>
          <p:spPr>
            <a:xfrm>
              <a:off x="3929203" y="3848293"/>
              <a:ext cx="291076" cy="179434"/>
            </a:xfrm>
            <a:custGeom>
              <a:rect b="b" l="l" r="r" t="t"/>
              <a:pathLst>
                <a:path extrusionOk="0" h="4047" w="6565">
                  <a:moveTo>
                    <a:pt x="6076" y="0"/>
                  </a:moveTo>
                  <a:lnTo>
                    <a:pt x="380" y="1817"/>
                  </a:lnTo>
                  <a:cubicBezTo>
                    <a:pt x="109" y="1899"/>
                    <a:pt x="0" y="2441"/>
                    <a:pt x="163" y="3038"/>
                  </a:cubicBezTo>
                  <a:cubicBezTo>
                    <a:pt x="291" y="3627"/>
                    <a:pt x="612" y="4046"/>
                    <a:pt x="830" y="4046"/>
                  </a:cubicBezTo>
                  <a:cubicBezTo>
                    <a:pt x="843" y="4046"/>
                    <a:pt x="856" y="4045"/>
                    <a:pt x="868" y="4042"/>
                  </a:cubicBezTo>
                  <a:lnTo>
                    <a:pt x="6564" y="2197"/>
                  </a:lnTo>
                  <a:lnTo>
                    <a:pt x="6076" y="0"/>
                  </a:lnTo>
                  <a:close/>
                </a:path>
              </a:pathLst>
            </a:custGeom>
            <a:solidFill>
              <a:srgbClr val="919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5"/>
            <p:cNvSpPr/>
            <p:nvPr/>
          </p:nvSpPr>
          <p:spPr>
            <a:xfrm>
              <a:off x="3953234" y="3848293"/>
              <a:ext cx="268242" cy="171010"/>
            </a:xfrm>
            <a:custGeom>
              <a:rect b="b" l="l" r="r" t="t"/>
              <a:pathLst>
                <a:path extrusionOk="0" h="3857" w="6050">
                  <a:moveTo>
                    <a:pt x="5534" y="0"/>
                  </a:moveTo>
                  <a:lnTo>
                    <a:pt x="380" y="1655"/>
                  </a:lnTo>
                  <a:cubicBezTo>
                    <a:pt x="109" y="1736"/>
                    <a:pt x="1" y="2278"/>
                    <a:pt x="163" y="2875"/>
                  </a:cubicBezTo>
                  <a:cubicBezTo>
                    <a:pt x="291" y="3462"/>
                    <a:pt x="562" y="3856"/>
                    <a:pt x="820" y="3856"/>
                  </a:cubicBezTo>
                  <a:cubicBezTo>
                    <a:pt x="836" y="3856"/>
                    <a:pt x="852" y="3855"/>
                    <a:pt x="869" y="3852"/>
                  </a:cubicBezTo>
                  <a:lnTo>
                    <a:pt x="6049" y="2197"/>
                  </a:lnTo>
                  <a:lnTo>
                    <a:pt x="5534" y="0"/>
                  </a:lnTo>
                  <a:close/>
                </a:path>
              </a:pathLst>
            </a:custGeom>
            <a:solidFill>
              <a:srgbClr val="552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5"/>
            <p:cNvSpPr/>
            <p:nvPr/>
          </p:nvSpPr>
          <p:spPr>
            <a:xfrm>
              <a:off x="4184140" y="3847850"/>
              <a:ext cx="52939" cy="98296"/>
            </a:xfrm>
            <a:custGeom>
              <a:rect b="b" l="l" r="r" t="t"/>
              <a:pathLst>
                <a:path extrusionOk="0" h="2217" w="1194">
                  <a:moveTo>
                    <a:pt x="411" y="1"/>
                  </a:moveTo>
                  <a:cubicBezTo>
                    <a:pt x="391" y="1"/>
                    <a:pt x="372" y="4"/>
                    <a:pt x="353" y="10"/>
                  </a:cubicBezTo>
                  <a:cubicBezTo>
                    <a:pt x="109" y="64"/>
                    <a:pt x="0" y="607"/>
                    <a:pt x="136" y="1231"/>
                  </a:cubicBezTo>
                  <a:cubicBezTo>
                    <a:pt x="261" y="1781"/>
                    <a:pt x="548" y="2216"/>
                    <a:pt x="805" y="2216"/>
                  </a:cubicBezTo>
                  <a:cubicBezTo>
                    <a:pt x="826" y="2216"/>
                    <a:pt x="847" y="2213"/>
                    <a:pt x="868" y="2207"/>
                  </a:cubicBezTo>
                  <a:cubicBezTo>
                    <a:pt x="1085" y="2153"/>
                    <a:pt x="1194" y="1610"/>
                    <a:pt x="1058" y="987"/>
                  </a:cubicBezTo>
                  <a:cubicBezTo>
                    <a:pt x="933" y="436"/>
                    <a:pt x="646" y="1"/>
                    <a:pt x="411" y="1"/>
                  </a:cubicBezTo>
                  <a:close/>
                </a:path>
              </a:pathLst>
            </a:custGeom>
            <a:solidFill>
              <a:srgbClr val="919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5"/>
            <p:cNvSpPr/>
            <p:nvPr/>
          </p:nvSpPr>
          <p:spPr>
            <a:xfrm>
              <a:off x="4194959" y="3871614"/>
              <a:ext cx="28908" cy="53781"/>
            </a:xfrm>
            <a:custGeom>
              <a:rect b="b" l="l" r="r" t="t"/>
              <a:pathLst>
                <a:path extrusionOk="0" h="1213" w="652">
                  <a:moveTo>
                    <a:pt x="236" y="1"/>
                  </a:moveTo>
                  <a:cubicBezTo>
                    <a:pt x="212" y="1"/>
                    <a:pt x="188" y="6"/>
                    <a:pt x="163" y="17"/>
                  </a:cubicBezTo>
                  <a:cubicBezTo>
                    <a:pt x="28" y="71"/>
                    <a:pt x="0" y="342"/>
                    <a:pt x="82" y="695"/>
                  </a:cubicBezTo>
                  <a:cubicBezTo>
                    <a:pt x="159" y="978"/>
                    <a:pt x="334" y="1212"/>
                    <a:pt x="468" y="1212"/>
                  </a:cubicBezTo>
                  <a:cubicBezTo>
                    <a:pt x="475" y="1212"/>
                    <a:pt x="482" y="1211"/>
                    <a:pt x="489" y="1210"/>
                  </a:cubicBezTo>
                  <a:cubicBezTo>
                    <a:pt x="624" y="1129"/>
                    <a:pt x="651" y="857"/>
                    <a:pt x="570" y="532"/>
                  </a:cubicBezTo>
                  <a:cubicBezTo>
                    <a:pt x="523" y="225"/>
                    <a:pt x="394" y="1"/>
                    <a:pt x="236" y="1"/>
                  </a:cubicBezTo>
                  <a:close/>
                </a:path>
              </a:pathLst>
            </a:custGeom>
            <a:solidFill>
              <a:srgbClr val="C1C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5"/>
            <p:cNvSpPr/>
            <p:nvPr/>
          </p:nvSpPr>
          <p:spPr>
            <a:xfrm>
              <a:off x="4204580" y="3838672"/>
              <a:ext cx="105878" cy="84197"/>
            </a:xfrm>
            <a:custGeom>
              <a:rect b="b" l="l" r="r" t="t"/>
              <a:pathLst>
                <a:path extrusionOk="0" h="1899" w="2388">
                  <a:moveTo>
                    <a:pt x="2116" y="0"/>
                  </a:moveTo>
                  <a:lnTo>
                    <a:pt x="0" y="732"/>
                  </a:lnTo>
                  <a:lnTo>
                    <a:pt x="272" y="1899"/>
                  </a:lnTo>
                  <a:lnTo>
                    <a:pt x="2387" y="1194"/>
                  </a:lnTo>
                  <a:lnTo>
                    <a:pt x="2116" y="0"/>
                  </a:lnTo>
                  <a:close/>
                </a:path>
              </a:pathLst>
            </a:custGeom>
            <a:solidFill>
              <a:srgbClr val="C1C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5"/>
            <p:cNvSpPr/>
            <p:nvPr/>
          </p:nvSpPr>
          <p:spPr>
            <a:xfrm>
              <a:off x="4289973" y="3840357"/>
              <a:ext cx="28908" cy="52806"/>
            </a:xfrm>
            <a:custGeom>
              <a:rect b="b" l="l" r="r" t="t"/>
              <a:pathLst>
                <a:path extrusionOk="0" h="1191" w="652">
                  <a:moveTo>
                    <a:pt x="228" y="1"/>
                  </a:moveTo>
                  <a:cubicBezTo>
                    <a:pt x="206" y="1"/>
                    <a:pt x="184" y="6"/>
                    <a:pt x="163" y="16"/>
                  </a:cubicBezTo>
                  <a:cubicBezTo>
                    <a:pt x="27" y="71"/>
                    <a:pt x="0" y="342"/>
                    <a:pt x="55" y="694"/>
                  </a:cubicBezTo>
                  <a:cubicBezTo>
                    <a:pt x="153" y="965"/>
                    <a:pt x="295" y="1190"/>
                    <a:pt x="422" y="1190"/>
                  </a:cubicBezTo>
                  <a:cubicBezTo>
                    <a:pt x="435" y="1190"/>
                    <a:pt x="449" y="1188"/>
                    <a:pt x="461" y="1183"/>
                  </a:cubicBezTo>
                  <a:cubicBezTo>
                    <a:pt x="597" y="1128"/>
                    <a:pt x="651" y="857"/>
                    <a:pt x="570" y="505"/>
                  </a:cubicBezTo>
                  <a:cubicBezTo>
                    <a:pt x="523" y="222"/>
                    <a:pt x="373" y="1"/>
                    <a:pt x="228" y="1"/>
                  </a:cubicBezTo>
                  <a:close/>
                </a:path>
              </a:pathLst>
            </a:custGeom>
            <a:solidFill>
              <a:srgbClr val="9198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5"/>
            <p:cNvSpPr/>
            <p:nvPr/>
          </p:nvSpPr>
          <p:spPr>
            <a:xfrm>
              <a:off x="4301988" y="3777309"/>
              <a:ext cx="226121" cy="96257"/>
            </a:xfrm>
            <a:custGeom>
              <a:rect b="b" l="l" r="r" t="t"/>
              <a:pathLst>
                <a:path extrusionOk="0" h="2171" w="5100">
                  <a:moveTo>
                    <a:pt x="5100" y="1"/>
                  </a:moveTo>
                  <a:lnTo>
                    <a:pt x="28" y="1872"/>
                  </a:lnTo>
                  <a:cubicBezTo>
                    <a:pt x="1" y="1872"/>
                    <a:pt x="1" y="1927"/>
                    <a:pt x="1" y="2035"/>
                  </a:cubicBezTo>
                  <a:cubicBezTo>
                    <a:pt x="28" y="2116"/>
                    <a:pt x="55" y="2171"/>
                    <a:pt x="109" y="2171"/>
                  </a:cubicBezTo>
                  <a:lnTo>
                    <a:pt x="4340" y="625"/>
                  </a:lnTo>
                  <a:lnTo>
                    <a:pt x="51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5"/>
            <p:cNvSpPr/>
            <p:nvPr/>
          </p:nvSpPr>
          <p:spPr>
            <a:xfrm>
              <a:off x="3586434" y="4521727"/>
              <a:ext cx="140772" cy="26514"/>
            </a:xfrm>
            <a:custGeom>
              <a:rect b="b" l="l" r="r" t="t"/>
              <a:pathLst>
                <a:path extrusionOk="0" h="598" w="3175">
                  <a:moveTo>
                    <a:pt x="109" y="0"/>
                  </a:moveTo>
                  <a:cubicBezTo>
                    <a:pt x="1" y="272"/>
                    <a:pt x="55" y="543"/>
                    <a:pt x="462" y="597"/>
                  </a:cubicBezTo>
                  <a:lnTo>
                    <a:pt x="2442" y="597"/>
                  </a:lnTo>
                  <a:cubicBezTo>
                    <a:pt x="2442" y="597"/>
                    <a:pt x="3174" y="597"/>
                    <a:pt x="2903" y="55"/>
                  </a:cubicBezTo>
                  <a:lnTo>
                    <a:pt x="2903" y="55"/>
                  </a:lnTo>
                  <a:cubicBezTo>
                    <a:pt x="2767" y="245"/>
                    <a:pt x="2442" y="245"/>
                    <a:pt x="2442" y="245"/>
                  </a:cubicBezTo>
                  <a:lnTo>
                    <a:pt x="462" y="245"/>
                  </a:lnTo>
                  <a:cubicBezTo>
                    <a:pt x="272" y="190"/>
                    <a:pt x="164" y="136"/>
                    <a:pt x="1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5"/>
            <p:cNvSpPr/>
            <p:nvPr/>
          </p:nvSpPr>
          <p:spPr>
            <a:xfrm>
              <a:off x="3983294" y="4490470"/>
              <a:ext cx="169635" cy="22878"/>
            </a:xfrm>
            <a:custGeom>
              <a:rect b="b" l="l" r="r" t="t"/>
              <a:pathLst>
                <a:path extrusionOk="0" h="516" w="3826">
                  <a:moveTo>
                    <a:pt x="136" y="0"/>
                  </a:moveTo>
                  <a:lnTo>
                    <a:pt x="1" y="353"/>
                  </a:lnTo>
                  <a:lnTo>
                    <a:pt x="3825" y="516"/>
                  </a:lnTo>
                  <a:lnTo>
                    <a:pt x="3825" y="353"/>
                  </a:lnTo>
                  <a:lnTo>
                    <a:pt x="3527" y="163"/>
                  </a:lnTo>
                  <a:lnTo>
                    <a:pt x="1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5"/>
            <p:cNvSpPr/>
            <p:nvPr/>
          </p:nvSpPr>
          <p:spPr>
            <a:xfrm>
              <a:off x="3876265" y="3829051"/>
              <a:ext cx="30105" cy="68590"/>
            </a:xfrm>
            <a:custGeom>
              <a:rect b="b" l="l" r="r" t="t"/>
              <a:pathLst>
                <a:path extrusionOk="0" h="1547" w="679">
                  <a:moveTo>
                    <a:pt x="679" y="0"/>
                  </a:moveTo>
                  <a:lnTo>
                    <a:pt x="109" y="977"/>
                  </a:lnTo>
                  <a:lnTo>
                    <a:pt x="1" y="1546"/>
                  </a:lnTo>
                  <a:cubicBezTo>
                    <a:pt x="516" y="922"/>
                    <a:pt x="679" y="0"/>
                    <a:pt x="679" y="0"/>
                  </a:cubicBezTo>
                  <a:close/>
                </a:path>
              </a:pathLst>
            </a:custGeom>
            <a:solidFill>
              <a:srgbClr val="437E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5"/>
            <p:cNvSpPr/>
            <p:nvPr/>
          </p:nvSpPr>
          <p:spPr>
            <a:xfrm>
              <a:off x="3865447" y="3884029"/>
              <a:ext cx="286287" cy="98961"/>
            </a:xfrm>
            <a:custGeom>
              <a:rect b="b" l="l" r="r" t="t"/>
              <a:pathLst>
                <a:path extrusionOk="0" h="2232" w="6457">
                  <a:moveTo>
                    <a:pt x="6265" y="1"/>
                  </a:moveTo>
                  <a:cubicBezTo>
                    <a:pt x="6249" y="1"/>
                    <a:pt x="6231" y="3"/>
                    <a:pt x="6212" y="8"/>
                  </a:cubicBezTo>
                  <a:lnTo>
                    <a:pt x="136" y="1934"/>
                  </a:lnTo>
                  <a:cubicBezTo>
                    <a:pt x="82" y="1961"/>
                    <a:pt x="1" y="2042"/>
                    <a:pt x="55" y="2151"/>
                  </a:cubicBezTo>
                  <a:cubicBezTo>
                    <a:pt x="82" y="2205"/>
                    <a:pt x="136" y="2232"/>
                    <a:pt x="218" y="2232"/>
                  </a:cubicBezTo>
                  <a:lnTo>
                    <a:pt x="245" y="2232"/>
                  </a:lnTo>
                  <a:lnTo>
                    <a:pt x="6320" y="306"/>
                  </a:lnTo>
                  <a:cubicBezTo>
                    <a:pt x="6375" y="279"/>
                    <a:pt x="6456" y="198"/>
                    <a:pt x="6429" y="116"/>
                  </a:cubicBezTo>
                  <a:cubicBezTo>
                    <a:pt x="6384" y="49"/>
                    <a:pt x="6340" y="1"/>
                    <a:pt x="62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5"/>
            <p:cNvSpPr/>
            <p:nvPr/>
          </p:nvSpPr>
          <p:spPr>
            <a:xfrm>
              <a:off x="3984491" y="3975762"/>
              <a:ext cx="12104" cy="12060"/>
            </a:xfrm>
            <a:custGeom>
              <a:rect b="b" l="l" r="r" t="t"/>
              <a:pathLst>
                <a:path extrusionOk="0" h="272" w="273">
                  <a:moveTo>
                    <a:pt x="136" y="0"/>
                  </a:moveTo>
                  <a:cubicBezTo>
                    <a:pt x="82" y="0"/>
                    <a:pt x="1" y="82"/>
                    <a:pt x="1" y="136"/>
                  </a:cubicBezTo>
                  <a:cubicBezTo>
                    <a:pt x="1" y="217"/>
                    <a:pt x="82" y="271"/>
                    <a:pt x="136" y="271"/>
                  </a:cubicBezTo>
                  <a:cubicBezTo>
                    <a:pt x="218" y="271"/>
                    <a:pt x="272" y="217"/>
                    <a:pt x="272" y="136"/>
                  </a:cubicBezTo>
                  <a:cubicBezTo>
                    <a:pt x="272" y="82"/>
                    <a:pt x="218" y="0"/>
                    <a:pt x="136" y="0"/>
                  </a:cubicBezTo>
                  <a:close/>
                </a:path>
              </a:pathLst>
            </a:custGeom>
            <a:solidFill>
              <a:srgbClr val="775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5"/>
            <p:cNvSpPr/>
            <p:nvPr/>
          </p:nvSpPr>
          <p:spPr>
            <a:xfrm>
              <a:off x="4120384" y="3916572"/>
              <a:ext cx="12104" cy="12326"/>
            </a:xfrm>
            <a:custGeom>
              <a:rect b="b" l="l" r="r" t="t"/>
              <a:pathLst>
                <a:path extrusionOk="0" h="278" w="273">
                  <a:moveTo>
                    <a:pt x="159" y="1"/>
                  </a:moveTo>
                  <a:cubicBezTo>
                    <a:pt x="151" y="1"/>
                    <a:pt x="144" y="2"/>
                    <a:pt x="136" y="6"/>
                  </a:cubicBezTo>
                  <a:cubicBezTo>
                    <a:pt x="55" y="6"/>
                    <a:pt x="1" y="88"/>
                    <a:pt x="1" y="142"/>
                  </a:cubicBezTo>
                  <a:cubicBezTo>
                    <a:pt x="1" y="223"/>
                    <a:pt x="55" y="277"/>
                    <a:pt x="136" y="277"/>
                  </a:cubicBezTo>
                  <a:cubicBezTo>
                    <a:pt x="191" y="277"/>
                    <a:pt x="272" y="223"/>
                    <a:pt x="272" y="142"/>
                  </a:cubicBezTo>
                  <a:cubicBezTo>
                    <a:pt x="272" y="71"/>
                    <a:pt x="211" y="1"/>
                    <a:pt x="159" y="1"/>
                  </a:cubicBezTo>
                  <a:close/>
                </a:path>
              </a:pathLst>
            </a:custGeom>
            <a:solidFill>
              <a:srgbClr val="401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5"/>
            <p:cNvSpPr/>
            <p:nvPr/>
          </p:nvSpPr>
          <p:spPr>
            <a:xfrm>
              <a:off x="4039824" y="3958914"/>
              <a:ext cx="6074" cy="6074"/>
            </a:xfrm>
            <a:custGeom>
              <a:rect b="b" l="l" r="r" t="t"/>
              <a:pathLst>
                <a:path extrusionOk="0" h="137" w="137">
                  <a:moveTo>
                    <a:pt x="82" y="0"/>
                  </a:moveTo>
                  <a:cubicBezTo>
                    <a:pt x="28" y="0"/>
                    <a:pt x="1" y="55"/>
                    <a:pt x="1" y="82"/>
                  </a:cubicBezTo>
                  <a:cubicBezTo>
                    <a:pt x="1" y="109"/>
                    <a:pt x="28" y="136"/>
                    <a:pt x="82" y="136"/>
                  </a:cubicBezTo>
                  <a:cubicBezTo>
                    <a:pt x="109" y="136"/>
                    <a:pt x="136" y="109"/>
                    <a:pt x="136" y="82"/>
                  </a:cubicBezTo>
                  <a:cubicBezTo>
                    <a:pt x="136" y="55"/>
                    <a:pt x="109" y="0"/>
                    <a:pt x="82" y="0"/>
                  </a:cubicBezTo>
                  <a:close/>
                </a:path>
              </a:pathLst>
            </a:custGeom>
            <a:solidFill>
              <a:srgbClr val="401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5"/>
            <p:cNvSpPr/>
            <p:nvPr/>
          </p:nvSpPr>
          <p:spPr>
            <a:xfrm>
              <a:off x="4016990" y="3913202"/>
              <a:ext cx="7227" cy="6074"/>
            </a:xfrm>
            <a:custGeom>
              <a:rect b="b" l="l" r="r" t="t"/>
              <a:pathLst>
                <a:path extrusionOk="0" h="137" w="163">
                  <a:moveTo>
                    <a:pt x="82" y="1"/>
                  </a:moveTo>
                  <a:cubicBezTo>
                    <a:pt x="54" y="1"/>
                    <a:pt x="0" y="28"/>
                    <a:pt x="0" y="55"/>
                  </a:cubicBezTo>
                  <a:cubicBezTo>
                    <a:pt x="0" y="82"/>
                    <a:pt x="54" y="136"/>
                    <a:pt x="82" y="136"/>
                  </a:cubicBezTo>
                  <a:cubicBezTo>
                    <a:pt x="109" y="136"/>
                    <a:pt x="163" y="82"/>
                    <a:pt x="163" y="55"/>
                  </a:cubicBezTo>
                  <a:cubicBezTo>
                    <a:pt x="163" y="28"/>
                    <a:pt x="109" y="1"/>
                    <a:pt x="82" y="1"/>
                  </a:cubicBezTo>
                  <a:close/>
                </a:path>
              </a:pathLst>
            </a:custGeom>
            <a:solidFill>
              <a:srgbClr val="401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5"/>
            <p:cNvSpPr/>
            <p:nvPr/>
          </p:nvSpPr>
          <p:spPr>
            <a:xfrm>
              <a:off x="3985688" y="3956032"/>
              <a:ext cx="6074" cy="6518"/>
            </a:xfrm>
            <a:custGeom>
              <a:rect b="b" l="l" r="r" t="t"/>
              <a:pathLst>
                <a:path extrusionOk="0" h="147" w="137">
                  <a:moveTo>
                    <a:pt x="104" y="1"/>
                  </a:moveTo>
                  <a:cubicBezTo>
                    <a:pt x="97" y="1"/>
                    <a:pt x="90" y="4"/>
                    <a:pt x="82" y="11"/>
                  </a:cubicBezTo>
                  <a:cubicBezTo>
                    <a:pt x="28" y="11"/>
                    <a:pt x="1" y="38"/>
                    <a:pt x="1" y="65"/>
                  </a:cubicBezTo>
                  <a:cubicBezTo>
                    <a:pt x="1" y="120"/>
                    <a:pt x="28" y="147"/>
                    <a:pt x="82" y="147"/>
                  </a:cubicBezTo>
                  <a:cubicBezTo>
                    <a:pt x="109" y="147"/>
                    <a:pt x="137" y="120"/>
                    <a:pt x="137" y="65"/>
                  </a:cubicBezTo>
                  <a:cubicBezTo>
                    <a:pt x="137" y="26"/>
                    <a:pt x="122" y="1"/>
                    <a:pt x="104" y="1"/>
                  </a:cubicBezTo>
                  <a:close/>
                </a:path>
              </a:pathLst>
            </a:custGeom>
            <a:solidFill>
              <a:srgbClr val="401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5"/>
            <p:cNvSpPr/>
            <p:nvPr/>
          </p:nvSpPr>
          <p:spPr>
            <a:xfrm>
              <a:off x="4111960" y="3962505"/>
              <a:ext cx="6074" cy="6074"/>
            </a:xfrm>
            <a:custGeom>
              <a:rect b="b" l="l" r="r" t="t"/>
              <a:pathLst>
                <a:path extrusionOk="0" h="137" w="137">
                  <a:moveTo>
                    <a:pt x="82" y="1"/>
                  </a:moveTo>
                  <a:cubicBezTo>
                    <a:pt x="55" y="1"/>
                    <a:pt x="1" y="28"/>
                    <a:pt x="1" y="55"/>
                  </a:cubicBezTo>
                  <a:cubicBezTo>
                    <a:pt x="1" y="109"/>
                    <a:pt x="55" y="136"/>
                    <a:pt x="82" y="136"/>
                  </a:cubicBezTo>
                  <a:cubicBezTo>
                    <a:pt x="109" y="136"/>
                    <a:pt x="137" y="109"/>
                    <a:pt x="137" y="55"/>
                  </a:cubicBezTo>
                  <a:cubicBezTo>
                    <a:pt x="137" y="28"/>
                    <a:pt x="109" y="1"/>
                    <a:pt x="82" y="1"/>
                  </a:cubicBezTo>
                  <a:close/>
                </a:path>
              </a:pathLst>
            </a:custGeom>
            <a:solidFill>
              <a:srgbClr val="401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5"/>
            <p:cNvSpPr/>
            <p:nvPr/>
          </p:nvSpPr>
          <p:spPr>
            <a:xfrm>
              <a:off x="4098747" y="3930272"/>
              <a:ext cx="6074" cy="7050"/>
            </a:xfrm>
            <a:custGeom>
              <a:rect b="b" l="l" r="r" t="t"/>
              <a:pathLst>
                <a:path extrusionOk="0" h="159" w="137">
                  <a:moveTo>
                    <a:pt x="96" y="0"/>
                  </a:moveTo>
                  <a:cubicBezTo>
                    <a:pt x="84" y="0"/>
                    <a:pt x="71" y="7"/>
                    <a:pt x="55" y="23"/>
                  </a:cubicBezTo>
                  <a:cubicBezTo>
                    <a:pt x="28" y="23"/>
                    <a:pt x="1" y="50"/>
                    <a:pt x="1" y="77"/>
                  </a:cubicBezTo>
                  <a:cubicBezTo>
                    <a:pt x="1" y="104"/>
                    <a:pt x="28" y="158"/>
                    <a:pt x="55" y="158"/>
                  </a:cubicBezTo>
                  <a:cubicBezTo>
                    <a:pt x="109" y="158"/>
                    <a:pt x="136" y="104"/>
                    <a:pt x="136" y="77"/>
                  </a:cubicBezTo>
                  <a:cubicBezTo>
                    <a:pt x="136" y="39"/>
                    <a:pt x="123" y="0"/>
                    <a:pt x="96" y="0"/>
                  </a:cubicBezTo>
                  <a:close/>
                </a:path>
              </a:pathLst>
            </a:custGeom>
            <a:solidFill>
              <a:srgbClr val="401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5"/>
            <p:cNvSpPr/>
            <p:nvPr/>
          </p:nvSpPr>
          <p:spPr>
            <a:xfrm>
              <a:off x="4169687" y="3894182"/>
              <a:ext cx="6074" cy="7050"/>
            </a:xfrm>
            <a:custGeom>
              <a:rect b="b" l="l" r="r" t="t"/>
              <a:pathLst>
                <a:path extrusionOk="0" h="159" w="137">
                  <a:moveTo>
                    <a:pt x="96" y="0"/>
                  </a:moveTo>
                  <a:cubicBezTo>
                    <a:pt x="85" y="0"/>
                    <a:pt x="71" y="7"/>
                    <a:pt x="55" y="23"/>
                  </a:cubicBezTo>
                  <a:cubicBezTo>
                    <a:pt x="28" y="23"/>
                    <a:pt x="1" y="50"/>
                    <a:pt x="1" y="77"/>
                  </a:cubicBezTo>
                  <a:cubicBezTo>
                    <a:pt x="1" y="104"/>
                    <a:pt x="28" y="159"/>
                    <a:pt x="55" y="159"/>
                  </a:cubicBezTo>
                  <a:cubicBezTo>
                    <a:pt x="109" y="159"/>
                    <a:pt x="137" y="104"/>
                    <a:pt x="137" y="77"/>
                  </a:cubicBezTo>
                  <a:cubicBezTo>
                    <a:pt x="137" y="39"/>
                    <a:pt x="123" y="0"/>
                    <a:pt x="96" y="0"/>
                  </a:cubicBezTo>
                  <a:close/>
                </a:path>
              </a:pathLst>
            </a:custGeom>
            <a:solidFill>
              <a:srgbClr val="401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5"/>
            <p:cNvSpPr/>
            <p:nvPr/>
          </p:nvSpPr>
          <p:spPr>
            <a:xfrm>
              <a:off x="4157671" y="3873210"/>
              <a:ext cx="12060" cy="12370"/>
            </a:xfrm>
            <a:custGeom>
              <a:rect b="b" l="l" r="r" t="t"/>
              <a:pathLst>
                <a:path extrusionOk="0" h="279" w="272">
                  <a:moveTo>
                    <a:pt x="166" y="1"/>
                  </a:moveTo>
                  <a:cubicBezTo>
                    <a:pt x="156" y="1"/>
                    <a:pt x="146" y="3"/>
                    <a:pt x="136" y="8"/>
                  </a:cubicBezTo>
                  <a:cubicBezTo>
                    <a:pt x="55" y="8"/>
                    <a:pt x="1" y="89"/>
                    <a:pt x="1" y="143"/>
                  </a:cubicBezTo>
                  <a:cubicBezTo>
                    <a:pt x="1" y="225"/>
                    <a:pt x="55" y="279"/>
                    <a:pt x="136" y="279"/>
                  </a:cubicBezTo>
                  <a:cubicBezTo>
                    <a:pt x="191" y="279"/>
                    <a:pt x="272" y="198"/>
                    <a:pt x="272" y="143"/>
                  </a:cubicBezTo>
                  <a:cubicBezTo>
                    <a:pt x="272" y="53"/>
                    <a:pt x="216" y="1"/>
                    <a:pt x="166" y="1"/>
                  </a:cubicBezTo>
                  <a:close/>
                </a:path>
              </a:pathLst>
            </a:custGeom>
            <a:solidFill>
              <a:srgbClr val="775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5"/>
            <p:cNvSpPr/>
            <p:nvPr/>
          </p:nvSpPr>
          <p:spPr>
            <a:xfrm>
              <a:off x="4164898" y="3934617"/>
              <a:ext cx="12060" cy="12326"/>
            </a:xfrm>
            <a:custGeom>
              <a:rect b="b" l="l" r="r" t="t"/>
              <a:pathLst>
                <a:path extrusionOk="0" h="278" w="272">
                  <a:moveTo>
                    <a:pt x="167" y="1"/>
                  </a:moveTo>
                  <a:cubicBezTo>
                    <a:pt x="157" y="1"/>
                    <a:pt x="147" y="2"/>
                    <a:pt x="136" y="6"/>
                  </a:cubicBezTo>
                  <a:cubicBezTo>
                    <a:pt x="82" y="6"/>
                    <a:pt x="0" y="87"/>
                    <a:pt x="0" y="142"/>
                  </a:cubicBezTo>
                  <a:cubicBezTo>
                    <a:pt x="0" y="223"/>
                    <a:pt x="82" y="277"/>
                    <a:pt x="136" y="277"/>
                  </a:cubicBezTo>
                  <a:cubicBezTo>
                    <a:pt x="217" y="277"/>
                    <a:pt x="272" y="223"/>
                    <a:pt x="272" y="142"/>
                  </a:cubicBezTo>
                  <a:cubicBezTo>
                    <a:pt x="272" y="71"/>
                    <a:pt x="231" y="1"/>
                    <a:pt x="167" y="1"/>
                  </a:cubicBezTo>
                  <a:close/>
                </a:path>
              </a:pathLst>
            </a:custGeom>
            <a:solidFill>
              <a:srgbClr val="775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5"/>
            <p:cNvSpPr/>
            <p:nvPr/>
          </p:nvSpPr>
          <p:spPr>
            <a:xfrm>
              <a:off x="4067490" y="3937277"/>
              <a:ext cx="8468" cy="8468"/>
            </a:xfrm>
            <a:custGeom>
              <a:rect b="b" l="l" r="r" t="t"/>
              <a:pathLst>
                <a:path extrusionOk="0" h="191" w="191">
                  <a:moveTo>
                    <a:pt x="109" y="0"/>
                  </a:moveTo>
                  <a:cubicBezTo>
                    <a:pt x="27" y="0"/>
                    <a:pt x="0" y="54"/>
                    <a:pt x="0" y="82"/>
                  </a:cubicBezTo>
                  <a:cubicBezTo>
                    <a:pt x="0" y="163"/>
                    <a:pt x="55" y="190"/>
                    <a:pt x="109" y="190"/>
                  </a:cubicBezTo>
                  <a:cubicBezTo>
                    <a:pt x="163" y="190"/>
                    <a:pt x="190" y="136"/>
                    <a:pt x="190" y="82"/>
                  </a:cubicBezTo>
                  <a:cubicBezTo>
                    <a:pt x="190" y="54"/>
                    <a:pt x="163" y="0"/>
                    <a:pt x="109" y="0"/>
                  </a:cubicBezTo>
                  <a:close/>
                </a:path>
              </a:pathLst>
            </a:custGeom>
            <a:solidFill>
              <a:srgbClr val="775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5"/>
            <p:cNvSpPr/>
            <p:nvPr/>
          </p:nvSpPr>
          <p:spPr>
            <a:xfrm>
              <a:off x="4128808" y="3952884"/>
              <a:ext cx="9666" cy="9666"/>
            </a:xfrm>
            <a:custGeom>
              <a:rect b="b" l="l" r="r" t="t"/>
              <a:pathLst>
                <a:path extrusionOk="0" h="218" w="218">
                  <a:moveTo>
                    <a:pt x="109" y="1"/>
                  </a:moveTo>
                  <a:cubicBezTo>
                    <a:pt x="28" y="1"/>
                    <a:pt x="1" y="82"/>
                    <a:pt x="1" y="109"/>
                  </a:cubicBezTo>
                  <a:cubicBezTo>
                    <a:pt x="1" y="191"/>
                    <a:pt x="82" y="218"/>
                    <a:pt x="109" y="218"/>
                  </a:cubicBezTo>
                  <a:cubicBezTo>
                    <a:pt x="163" y="218"/>
                    <a:pt x="218" y="136"/>
                    <a:pt x="218" y="109"/>
                  </a:cubicBezTo>
                  <a:cubicBezTo>
                    <a:pt x="218" y="55"/>
                    <a:pt x="136" y="1"/>
                    <a:pt x="109" y="1"/>
                  </a:cubicBezTo>
                  <a:close/>
                </a:path>
              </a:pathLst>
            </a:custGeom>
            <a:solidFill>
              <a:srgbClr val="775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5"/>
            <p:cNvSpPr/>
            <p:nvPr/>
          </p:nvSpPr>
          <p:spPr>
            <a:xfrm>
              <a:off x="4164898" y="3910808"/>
              <a:ext cx="9666" cy="9666"/>
            </a:xfrm>
            <a:custGeom>
              <a:rect b="b" l="l" r="r" t="t"/>
              <a:pathLst>
                <a:path extrusionOk="0" h="218" w="218">
                  <a:moveTo>
                    <a:pt x="109" y="1"/>
                  </a:moveTo>
                  <a:cubicBezTo>
                    <a:pt x="28" y="1"/>
                    <a:pt x="0" y="82"/>
                    <a:pt x="0" y="109"/>
                  </a:cubicBezTo>
                  <a:cubicBezTo>
                    <a:pt x="0" y="190"/>
                    <a:pt x="82" y="218"/>
                    <a:pt x="109" y="218"/>
                  </a:cubicBezTo>
                  <a:cubicBezTo>
                    <a:pt x="163" y="218"/>
                    <a:pt x="217" y="136"/>
                    <a:pt x="217" y="109"/>
                  </a:cubicBezTo>
                  <a:cubicBezTo>
                    <a:pt x="217" y="82"/>
                    <a:pt x="163" y="55"/>
                    <a:pt x="109" y="1"/>
                  </a:cubicBezTo>
                  <a:close/>
                </a:path>
              </a:pathLst>
            </a:custGeom>
            <a:solidFill>
              <a:srgbClr val="775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5"/>
            <p:cNvSpPr/>
            <p:nvPr/>
          </p:nvSpPr>
          <p:spPr>
            <a:xfrm>
              <a:off x="3977309" y="3922823"/>
              <a:ext cx="8424" cy="9666"/>
            </a:xfrm>
            <a:custGeom>
              <a:rect b="b" l="l" r="r" t="t"/>
              <a:pathLst>
                <a:path extrusionOk="0" h="218" w="190">
                  <a:moveTo>
                    <a:pt x="109" y="1"/>
                  </a:moveTo>
                  <a:cubicBezTo>
                    <a:pt x="27" y="1"/>
                    <a:pt x="0" y="82"/>
                    <a:pt x="0" y="109"/>
                  </a:cubicBezTo>
                  <a:cubicBezTo>
                    <a:pt x="0" y="191"/>
                    <a:pt x="54" y="218"/>
                    <a:pt x="109" y="218"/>
                  </a:cubicBezTo>
                  <a:cubicBezTo>
                    <a:pt x="163" y="218"/>
                    <a:pt x="190" y="136"/>
                    <a:pt x="190" y="109"/>
                  </a:cubicBezTo>
                  <a:cubicBezTo>
                    <a:pt x="190" y="55"/>
                    <a:pt x="163" y="1"/>
                    <a:pt x="109" y="1"/>
                  </a:cubicBezTo>
                  <a:close/>
                </a:path>
              </a:pathLst>
            </a:custGeom>
            <a:solidFill>
              <a:srgbClr val="775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5"/>
            <p:cNvSpPr/>
            <p:nvPr/>
          </p:nvSpPr>
          <p:spPr>
            <a:xfrm>
              <a:off x="4012157" y="3949293"/>
              <a:ext cx="8468" cy="8468"/>
            </a:xfrm>
            <a:custGeom>
              <a:rect b="b" l="l" r="r" t="t"/>
              <a:pathLst>
                <a:path extrusionOk="0" h="191" w="191">
                  <a:moveTo>
                    <a:pt x="82" y="0"/>
                  </a:moveTo>
                  <a:cubicBezTo>
                    <a:pt x="28" y="0"/>
                    <a:pt x="1" y="55"/>
                    <a:pt x="1" y="82"/>
                  </a:cubicBezTo>
                  <a:cubicBezTo>
                    <a:pt x="1" y="163"/>
                    <a:pt x="55" y="190"/>
                    <a:pt x="82" y="190"/>
                  </a:cubicBezTo>
                  <a:cubicBezTo>
                    <a:pt x="163" y="190"/>
                    <a:pt x="191" y="136"/>
                    <a:pt x="191" y="82"/>
                  </a:cubicBezTo>
                  <a:cubicBezTo>
                    <a:pt x="191" y="28"/>
                    <a:pt x="136" y="0"/>
                    <a:pt x="82" y="0"/>
                  </a:cubicBezTo>
                  <a:close/>
                </a:path>
              </a:pathLst>
            </a:custGeom>
            <a:solidFill>
              <a:srgbClr val="775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5"/>
            <p:cNvSpPr/>
            <p:nvPr/>
          </p:nvSpPr>
          <p:spPr>
            <a:xfrm>
              <a:off x="4027808" y="3985383"/>
              <a:ext cx="9666" cy="8468"/>
            </a:xfrm>
            <a:custGeom>
              <a:rect b="b" l="l" r="r" t="t"/>
              <a:pathLst>
                <a:path extrusionOk="0" h="191" w="218">
                  <a:moveTo>
                    <a:pt x="109" y="0"/>
                  </a:moveTo>
                  <a:cubicBezTo>
                    <a:pt x="55" y="0"/>
                    <a:pt x="0" y="54"/>
                    <a:pt x="0" y="82"/>
                  </a:cubicBezTo>
                  <a:cubicBezTo>
                    <a:pt x="0" y="163"/>
                    <a:pt x="82" y="190"/>
                    <a:pt x="109" y="190"/>
                  </a:cubicBezTo>
                  <a:cubicBezTo>
                    <a:pt x="190" y="190"/>
                    <a:pt x="217" y="136"/>
                    <a:pt x="217" y="82"/>
                  </a:cubicBezTo>
                  <a:cubicBezTo>
                    <a:pt x="217" y="27"/>
                    <a:pt x="136" y="0"/>
                    <a:pt x="109" y="0"/>
                  </a:cubicBezTo>
                  <a:close/>
                </a:path>
              </a:pathLst>
            </a:custGeom>
            <a:solidFill>
              <a:srgbClr val="775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5"/>
            <p:cNvSpPr/>
            <p:nvPr/>
          </p:nvSpPr>
          <p:spPr>
            <a:xfrm>
              <a:off x="4084338" y="3961308"/>
              <a:ext cx="8424" cy="8468"/>
            </a:xfrm>
            <a:custGeom>
              <a:rect b="b" l="l" r="r" t="t"/>
              <a:pathLst>
                <a:path extrusionOk="0" h="191" w="190">
                  <a:moveTo>
                    <a:pt x="81" y="1"/>
                  </a:moveTo>
                  <a:cubicBezTo>
                    <a:pt x="27" y="1"/>
                    <a:pt x="0" y="55"/>
                    <a:pt x="0" y="82"/>
                  </a:cubicBezTo>
                  <a:cubicBezTo>
                    <a:pt x="0" y="163"/>
                    <a:pt x="54" y="191"/>
                    <a:pt x="81" y="191"/>
                  </a:cubicBezTo>
                  <a:cubicBezTo>
                    <a:pt x="163" y="191"/>
                    <a:pt x="190" y="136"/>
                    <a:pt x="190" y="82"/>
                  </a:cubicBezTo>
                  <a:cubicBezTo>
                    <a:pt x="190" y="55"/>
                    <a:pt x="163" y="1"/>
                    <a:pt x="81" y="1"/>
                  </a:cubicBezTo>
                  <a:close/>
                </a:path>
              </a:pathLst>
            </a:custGeom>
            <a:solidFill>
              <a:srgbClr val="775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5"/>
            <p:cNvSpPr/>
            <p:nvPr/>
          </p:nvSpPr>
          <p:spPr>
            <a:xfrm>
              <a:off x="4008566" y="3639022"/>
              <a:ext cx="48151" cy="85438"/>
            </a:xfrm>
            <a:custGeom>
              <a:rect b="b" l="l" r="r" t="t"/>
              <a:pathLst>
                <a:path extrusionOk="0" fill="none" h="1927" w="1086">
                  <a:moveTo>
                    <a:pt x="1085" y="1357"/>
                  </a:moveTo>
                  <a:lnTo>
                    <a:pt x="163" y="1"/>
                  </a:lnTo>
                  <a:lnTo>
                    <a:pt x="0" y="516"/>
                  </a:lnTo>
                  <a:lnTo>
                    <a:pt x="353" y="1926"/>
                  </a:lnTo>
                </a:path>
              </a:pathLst>
            </a:custGeom>
            <a:noFill/>
            <a:ln cap="flat" cmpd="sng" w="9525">
              <a:solidFill>
                <a:srgbClr val="FFFFFF"/>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5"/>
            <p:cNvSpPr/>
            <p:nvPr/>
          </p:nvSpPr>
          <p:spPr>
            <a:xfrm>
              <a:off x="4019384" y="3682295"/>
              <a:ext cx="91424" cy="75241"/>
            </a:xfrm>
            <a:custGeom>
              <a:rect b="b" l="l" r="r" t="t"/>
              <a:pathLst>
                <a:path extrusionOk="0" h="1697" w="2062">
                  <a:moveTo>
                    <a:pt x="570" y="1"/>
                  </a:moveTo>
                  <a:cubicBezTo>
                    <a:pt x="570" y="516"/>
                    <a:pt x="326" y="652"/>
                    <a:pt x="163" y="815"/>
                  </a:cubicBezTo>
                  <a:cubicBezTo>
                    <a:pt x="109" y="896"/>
                    <a:pt x="28" y="1005"/>
                    <a:pt x="0" y="1059"/>
                  </a:cubicBezTo>
                  <a:cubicBezTo>
                    <a:pt x="190" y="1194"/>
                    <a:pt x="326" y="1303"/>
                    <a:pt x="326" y="1303"/>
                  </a:cubicBezTo>
                  <a:cubicBezTo>
                    <a:pt x="671" y="1583"/>
                    <a:pt x="948" y="1696"/>
                    <a:pt x="1170" y="1696"/>
                  </a:cubicBezTo>
                  <a:cubicBezTo>
                    <a:pt x="1785" y="1696"/>
                    <a:pt x="1982" y="830"/>
                    <a:pt x="2062" y="272"/>
                  </a:cubicBezTo>
                  <a:lnTo>
                    <a:pt x="2062" y="272"/>
                  </a:lnTo>
                  <a:cubicBezTo>
                    <a:pt x="1888" y="326"/>
                    <a:pt x="1724" y="348"/>
                    <a:pt x="1573" y="348"/>
                  </a:cubicBezTo>
                  <a:cubicBezTo>
                    <a:pt x="969" y="348"/>
                    <a:pt x="570" y="1"/>
                    <a:pt x="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5"/>
            <p:cNvSpPr/>
            <p:nvPr/>
          </p:nvSpPr>
          <p:spPr>
            <a:xfrm>
              <a:off x="4019384" y="3712400"/>
              <a:ext cx="89030" cy="46333"/>
            </a:xfrm>
            <a:custGeom>
              <a:rect b="b" l="l" r="r" t="t"/>
              <a:pathLst>
                <a:path extrusionOk="0" h="1045" w="2008">
                  <a:moveTo>
                    <a:pt x="299" y="0"/>
                  </a:moveTo>
                  <a:cubicBezTo>
                    <a:pt x="272" y="54"/>
                    <a:pt x="190" y="81"/>
                    <a:pt x="163" y="136"/>
                  </a:cubicBezTo>
                  <a:cubicBezTo>
                    <a:pt x="109" y="217"/>
                    <a:pt x="28" y="326"/>
                    <a:pt x="0" y="380"/>
                  </a:cubicBezTo>
                  <a:cubicBezTo>
                    <a:pt x="163" y="543"/>
                    <a:pt x="326" y="651"/>
                    <a:pt x="326" y="651"/>
                  </a:cubicBezTo>
                  <a:cubicBezTo>
                    <a:pt x="683" y="932"/>
                    <a:pt x="968" y="1044"/>
                    <a:pt x="1195" y="1044"/>
                  </a:cubicBezTo>
                  <a:cubicBezTo>
                    <a:pt x="1693" y="1044"/>
                    <a:pt x="1914" y="503"/>
                    <a:pt x="2008" y="0"/>
                  </a:cubicBezTo>
                  <a:lnTo>
                    <a:pt x="2008" y="0"/>
                  </a:lnTo>
                  <a:cubicBezTo>
                    <a:pt x="1863" y="289"/>
                    <a:pt x="1661" y="522"/>
                    <a:pt x="1334" y="522"/>
                  </a:cubicBezTo>
                  <a:cubicBezTo>
                    <a:pt x="1110" y="522"/>
                    <a:pt x="826" y="412"/>
                    <a:pt x="462" y="136"/>
                  </a:cubicBezTo>
                  <a:cubicBezTo>
                    <a:pt x="462" y="136"/>
                    <a:pt x="407" y="81"/>
                    <a:pt x="299" y="0"/>
                  </a:cubicBezTo>
                  <a:close/>
                </a:path>
              </a:pathLst>
            </a:custGeom>
            <a:solidFill>
              <a:srgbClr val="B4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5"/>
            <p:cNvSpPr/>
            <p:nvPr/>
          </p:nvSpPr>
          <p:spPr>
            <a:xfrm>
              <a:off x="4079505" y="3697946"/>
              <a:ext cx="18090" cy="12060"/>
            </a:xfrm>
            <a:custGeom>
              <a:rect b="b" l="l" r="r" t="t"/>
              <a:pathLst>
                <a:path extrusionOk="0" h="272" w="408">
                  <a:moveTo>
                    <a:pt x="299" y="1"/>
                  </a:moveTo>
                  <a:cubicBezTo>
                    <a:pt x="299" y="28"/>
                    <a:pt x="299" y="109"/>
                    <a:pt x="272" y="136"/>
                  </a:cubicBezTo>
                  <a:cubicBezTo>
                    <a:pt x="245" y="163"/>
                    <a:pt x="190" y="190"/>
                    <a:pt x="163" y="190"/>
                  </a:cubicBezTo>
                  <a:cubicBezTo>
                    <a:pt x="55" y="190"/>
                    <a:pt x="28" y="190"/>
                    <a:pt x="1" y="245"/>
                  </a:cubicBezTo>
                  <a:cubicBezTo>
                    <a:pt x="1" y="245"/>
                    <a:pt x="55" y="272"/>
                    <a:pt x="163" y="272"/>
                  </a:cubicBezTo>
                  <a:cubicBezTo>
                    <a:pt x="245" y="272"/>
                    <a:pt x="299" y="245"/>
                    <a:pt x="380" y="163"/>
                  </a:cubicBezTo>
                  <a:cubicBezTo>
                    <a:pt x="407" y="109"/>
                    <a:pt x="407" y="55"/>
                    <a:pt x="407" y="1"/>
                  </a:cubicBezTo>
                  <a:close/>
                </a:path>
              </a:pathLst>
            </a:custGeom>
            <a:solidFill>
              <a:srgbClr val="B4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5"/>
            <p:cNvSpPr/>
            <p:nvPr/>
          </p:nvSpPr>
          <p:spPr>
            <a:xfrm>
              <a:off x="3996550" y="3616629"/>
              <a:ext cx="28900" cy="62122"/>
            </a:xfrm>
            <a:custGeom>
              <a:rect b="b" l="l" r="r" t="t"/>
              <a:pathLst>
                <a:path extrusionOk="0" h="1167" w="543">
                  <a:moveTo>
                    <a:pt x="271" y="0"/>
                  </a:moveTo>
                  <a:cubicBezTo>
                    <a:pt x="136" y="0"/>
                    <a:pt x="0" y="272"/>
                    <a:pt x="0" y="570"/>
                  </a:cubicBezTo>
                  <a:cubicBezTo>
                    <a:pt x="0" y="923"/>
                    <a:pt x="136" y="1167"/>
                    <a:pt x="271" y="1167"/>
                  </a:cubicBezTo>
                  <a:cubicBezTo>
                    <a:pt x="407" y="1167"/>
                    <a:pt x="543" y="895"/>
                    <a:pt x="543" y="570"/>
                  </a:cubicBezTo>
                  <a:cubicBezTo>
                    <a:pt x="543" y="272"/>
                    <a:pt x="434" y="27"/>
                    <a:pt x="271" y="0"/>
                  </a:cubicBezTo>
                  <a:close/>
                </a:path>
              </a:pathLst>
            </a:custGeom>
            <a:solidFill>
              <a:srgbClr val="FFB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5"/>
            <p:cNvSpPr/>
            <p:nvPr/>
          </p:nvSpPr>
          <p:spPr>
            <a:xfrm>
              <a:off x="4066293" y="3657068"/>
              <a:ext cx="8468" cy="18090"/>
            </a:xfrm>
            <a:custGeom>
              <a:rect b="b" l="l" r="r" t="t"/>
              <a:pathLst>
                <a:path extrusionOk="0" h="408" w="191">
                  <a:moveTo>
                    <a:pt x="82" y="0"/>
                  </a:moveTo>
                  <a:cubicBezTo>
                    <a:pt x="27" y="0"/>
                    <a:pt x="0" y="109"/>
                    <a:pt x="0" y="217"/>
                  </a:cubicBezTo>
                  <a:cubicBezTo>
                    <a:pt x="0" y="299"/>
                    <a:pt x="27" y="407"/>
                    <a:pt x="82" y="407"/>
                  </a:cubicBezTo>
                  <a:cubicBezTo>
                    <a:pt x="163" y="407"/>
                    <a:pt x="190" y="299"/>
                    <a:pt x="190" y="217"/>
                  </a:cubicBezTo>
                  <a:cubicBezTo>
                    <a:pt x="190" y="109"/>
                    <a:pt x="136" y="0"/>
                    <a:pt x="82"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5"/>
            <p:cNvSpPr/>
            <p:nvPr/>
          </p:nvSpPr>
          <p:spPr>
            <a:xfrm>
              <a:off x="4099945" y="3657068"/>
              <a:ext cx="9666" cy="18090"/>
            </a:xfrm>
            <a:custGeom>
              <a:rect b="b" l="l" r="r" t="t"/>
              <a:pathLst>
                <a:path extrusionOk="0" h="408" w="218">
                  <a:moveTo>
                    <a:pt x="109" y="0"/>
                  </a:moveTo>
                  <a:cubicBezTo>
                    <a:pt x="55" y="0"/>
                    <a:pt x="1" y="109"/>
                    <a:pt x="1" y="217"/>
                  </a:cubicBezTo>
                  <a:cubicBezTo>
                    <a:pt x="1" y="299"/>
                    <a:pt x="55" y="407"/>
                    <a:pt x="109" y="407"/>
                  </a:cubicBezTo>
                  <a:cubicBezTo>
                    <a:pt x="191" y="407"/>
                    <a:pt x="218" y="299"/>
                    <a:pt x="218" y="217"/>
                  </a:cubicBezTo>
                  <a:cubicBezTo>
                    <a:pt x="218" y="109"/>
                    <a:pt x="136" y="0"/>
                    <a:pt x="109"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36"/>
          <p:cNvSpPr txBox="1"/>
          <p:nvPr>
            <p:ph type="title"/>
          </p:nvPr>
        </p:nvSpPr>
        <p:spPr>
          <a:xfrm>
            <a:off x="311700" y="362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Conclusion &amp; Summary</a:t>
            </a:r>
            <a:endParaRPr sz="3500"/>
          </a:p>
        </p:txBody>
      </p:sp>
      <p:sp>
        <p:nvSpPr>
          <p:cNvPr id="1472" name="Google Shape;1472;p36"/>
          <p:cNvSpPr txBox="1"/>
          <p:nvPr>
            <p:ph idx="4294967295" type="title"/>
          </p:nvPr>
        </p:nvSpPr>
        <p:spPr>
          <a:xfrm>
            <a:off x="2110950" y="3557950"/>
            <a:ext cx="30879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Visualizing Data</a:t>
            </a:r>
            <a:endParaRPr sz="1700"/>
          </a:p>
        </p:txBody>
      </p:sp>
      <p:sp>
        <p:nvSpPr>
          <p:cNvPr id="1473" name="Google Shape;1473;p36"/>
          <p:cNvSpPr txBox="1"/>
          <p:nvPr>
            <p:ph idx="4294967295" type="subTitle"/>
          </p:nvPr>
        </p:nvSpPr>
        <p:spPr>
          <a:xfrm>
            <a:off x="2166175" y="3900650"/>
            <a:ext cx="3235500" cy="102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Nunito"/>
                <a:ea typeface="Nunito"/>
                <a:cs typeface="Nunito"/>
                <a:sym typeface="Nunito"/>
              </a:rPr>
              <a:t>Visualization plays an essential role in infectious disease analysis by helping you to understand complex data and transform it into accessible and comprehensible insights. </a:t>
            </a:r>
            <a:endParaRPr sz="1200">
              <a:latin typeface="Nunito"/>
              <a:ea typeface="Nunito"/>
              <a:cs typeface="Nunito"/>
              <a:sym typeface="Nunito"/>
            </a:endParaRPr>
          </a:p>
        </p:txBody>
      </p:sp>
      <p:sp>
        <p:nvSpPr>
          <p:cNvPr id="1474" name="Google Shape;1474;p36"/>
          <p:cNvSpPr txBox="1"/>
          <p:nvPr>
            <p:ph idx="4294967295" type="title"/>
          </p:nvPr>
        </p:nvSpPr>
        <p:spPr>
          <a:xfrm>
            <a:off x="5744600" y="3451400"/>
            <a:ext cx="31689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Emerging Variants &amp; Resistance</a:t>
            </a:r>
            <a:endParaRPr sz="1700"/>
          </a:p>
        </p:txBody>
      </p:sp>
      <p:sp>
        <p:nvSpPr>
          <p:cNvPr id="1475" name="Google Shape;1475;p36"/>
          <p:cNvSpPr txBox="1"/>
          <p:nvPr>
            <p:ph idx="4294967295" type="subTitle"/>
          </p:nvPr>
        </p:nvSpPr>
        <p:spPr>
          <a:xfrm>
            <a:off x="5656101" y="3951550"/>
            <a:ext cx="334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Nunito"/>
                <a:ea typeface="Nunito"/>
                <a:cs typeface="Nunito"/>
                <a:sym typeface="Nunito"/>
              </a:rPr>
              <a:t>Stay informed about emerging infectious disease variants and their potential resistance to treatments or vaccines. Analyze the genomic data to track changes in the pathogen and their implications for disease spread and control.</a:t>
            </a:r>
            <a:endParaRPr sz="1200">
              <a:latin typeface="Nunito"/>
              <a:ea typeface="Nunito"/>
              <a:cs typeface="Nunito"/>
              <a:sym typeface="Nunito"/>
            </a:endParaRPr>
          </a:p>
        </p:txBody>
      </p:sp>
      <p:sp>
        <p:nvSpPr>
          <p:cNvPr id="1476" name="Google Shape;1476;p36"/>
          <p:cNvSpPr txBox="1"/>
          <p:nvPr>
            <p:ph idx="4294967295" type="title"/>
          </p:nvPr>
        </p:nvSpPr>
        <p:spPr>
          <a:xfrm>
            <a:off x="792725" y="1027075"/>
            <a:ext cx="2912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Data Quality</a:t>
            </a:r>
            <a:endParaRPr sz="1700"/>
          </a:p>
        </p:txBody>
      </p:sp>
      <p:sp>
        <p:nvSpPr>
          <p:cNvPr id="1477" name="Google Shape;1477;p36"/>
          <p:cNvSpPr txBox="1"/>
          <p:nvPr>
            <p:ph idx="4294967295" type="subTitle"/>
          </p:nvPr>
        </p:nvSpPr>
        <p:spPr>
          <a:xfrm>
            <a:off x="1158830" y="1430550"/>
            <a:ext cx="316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Nunito"/>
                <a:ea typeface="Nunito"/>
                <a:cs typeface="Nunito"/>
                <a:sym typeface="Nunito"/>
              </a:rPr>
              <a:t>Ensure that the data you're working with is accurate, complete, and free from errors. Examine data sources, collection methods, and potential biases that may affect the quality of the data. Missing or misreported data can significantly impact your analysis.</a:t>
            </a:r>
            <a:endParaRPr sz="1200">
              <a:latin typeface="Nunito"/>
              <a:ea typeface="Nunito"/>
              <a:cs typeface="Nunito"/>
              <a:sym typeface="Nunito"/>
            </a:endParaRPr>
          </a:p>
        </p:txBody>
      </p:sp>
      <p:sp>
        <p:nvSpPr>
          <p:cNvPr id="1478" name="Google Shape;1478;p36"/>
          <p:cNvSpPr txBox="1"/>
          <p:nvPr>
            <p:ph idx="4294967295" type="title"/>
          </p:nvPr>
        </p:nvSpPr>
        <p:spPr>
          <a:xfrm>
            <a:off x="3924825" y="1036950"/>
            <a:ext cx="47583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Transmission Mechanisms</a:t>
            </a:r>
            <a:endParaRPr sz="1700"/>
          </a:p>
        </p:txBody>
      </p:sp>
      <p:sp>
        <p:nvSpPr>
          <p:cNvPr id="1479" name="Google Shape;1479;p36"/>
          <p:cNvSpPr txBox="1"/>
          <p:nvPr>
            <p:ph idx="4294967295" type="subTitle"/>
          </p:nvPr>
        </p:nvSpPr>
        <p:spPr>
          <a:xfrm>
            <a:off x="4496625" y="1412725"/>
            <a:ext cx="4186500" cy="93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200">
                <a:latin typeface="Nunito"/>
                <a:ea typeface="Nunito"/>
                <a:cs typeface="Nunito"/>
                <a:sym typeface="Nunito"/>
              </a:rPr>
              <a:t>Understand the mode of transmission for the infectious disease, whether it's through respiratory droplets, vectors, contaminated water, or direct contact. This knowledge is critical for modeling and control strategies.</a:t>
            </a:r>
            <a:endParaRPr sz="1200">
              <a:latin typeface="Nunito"/>
              <a:ea typeface="Nunito"/>
              <a:cs typeface="Nunito"/>
              <a:sym typeface="Nunito"/>
            </a:endParaRPr>
          </a:p>
        </p:txBody>
      </p:sp>
      <p:cxnSp>
        <p:nvCxnSpPr>
          <p:cNvPr id="1480" name="Google Shape;1480;p36"/>
          <p:cNvCxnSpPr/>
          <p:nvPr/>
        </p:nvCxnSpPr>
        <p:spPr>
          <a:xfrm>
            <a:off x="742950" y="2984878"/>
            <a:ext cx="7800900" cy="0"/>
          </a:xfrm>
          <a:prstGeom prst="straightConnector1">
            <a:avLst/>
          </a:prstGeom>
          <a:noFill/>
          <a:ln cap="flat" cmpd="sng" w="19050">
            <a:solidFill>
              <a:schemeClr val="lt2"/>
            </a:solidFill>
            <a:prstDash val="solid"/>
            <a:round/>
            <a:headEnd len="med" w="med" type="oval"/>
            <a:tailEnd len="med" w="med" type="oval"/>
          </a:ln>
        </p:spPr>
      </p:cxnSp>
      <p:grpSp>
        <p:nvGrpSpPr>
          <p:cNvPr id="1481" name="Google Shape;1481;p36"/>
          <p:cNvGrpSpPr/>
          <p:nvPr/>
        </p:nvGrpSpPr>
        <p:grpSpPr>
          <a:xfrm>
            <a:off x="1912261" y="2698527"/>
            <a:ext cx="419515" cy="572709"/>
            <a:chOff x="2516825" y="2364538"/>
            <a:chExt cx="1214225" cy="1657625"/>
          </a:xfrm>
        </p:grpSpPr>
        <p:sp>
          <p:nvSpPr>
            <p:cNvPr id="1482" name="Google Shape;1482;p36"/>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6"/>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6"/>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6"/>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6"/>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6"/>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6"/>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6"/>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6"/>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6"/>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6"/>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6"/>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6"/>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6"/>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6"/>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6"/>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6"/>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9" name="Google Shape;1499;p36"/>
          <p:cNvGrpSpPr/>
          <p:nvPr/>
        </p:nvGrpSpPr>
        <p:grpSpPr>
          <a:xfrm>
            <a:off x="3482325" y="2602710"/>
            <a:ext cx="560001" cy="764497"/>
            <a:chOff x="2516825" y="2364538"/>
            <a:chExt cx="1214225" cy="1657625"/>
          </a:xfrm>
        </p:grpSpPr>
        <p:sp>
          <p:nvSpPr>
            <p:cNvPr id="1500" name="Google Shape;1500;p36"/>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6"/>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6"/>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6"/>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6"/>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6"/>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6"/>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6"/>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6"/>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6"/>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6"/>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6"/>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6"/>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6"/>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6"/>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6"/>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6"/>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7" name="Google Shape;1517;p36"/>
          <p:cNvGrpSpPr/>
          <p:nvPr/>
        </p:nvGrpSpPr>
        <p:grpSpPr>
          <a:xfrm>
            <a:off x="5060860" y="2518169"/>
            <a:ext cx="683730" cy="933243"/>
            <a:chOff x="2516825" y="2364538"/>
            <a:chExt cx="1214225" cy="1657625"/>
          </a:xfrm>
        </p:grpSpPr>
        <p:sp>
          <p:nvSpPr>
            <p:cNvPr id="1518" name="Google Shape;1518;p36"/>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6"/>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6"/>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6"/>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6"/>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6"/>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6"/>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6"/>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6"/>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6"/>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6"/>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6"/>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6"/>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6"/>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6"/>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6"/>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6"/>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36"/>
          <p:cNvGrpSpPr/>
          <p:nvPr/>
        </p:nvGrpSpPr>
        <p:grpSpPr>
          <a:xfrm>
            <a:off x="6650374" y="2449131"/>
            <a:ext cx="784754" cy="1071323"/>
            <a:chOff x="2516825" y="2364538"/>
            <a:chExt cx="1214225" cy="1657625"/>
          </a:xfrm>
        </p:grpSpPr>
        <p:sp>
          <p:nvSpPr>
            <p:cNvPr id="1536" name="Google Shape;1536;p36"/>
            <p:cNvSpPr/>
            <p:nvPr/>
          </p:nvSpPr>
          <p:spPr>
            <a:xfrm>
              <a:off x="2644875" y="2662138"/>
              <a:ext cx="1008450" cy="1280075"/>
            </a:xfrm>
            <a:custGeom>
              <a:rect b="b" l="l" r="r" t="t"/>
              <a:pathLst>
                <a:path extrusionOk="0" h="51203" w="40338">
                  <a:moveTo>
                    <a:pt x="28560" y="28059"/>
                  </a:moveTo>
                  <a:cubicBezTo>
                    <a:pt x="28571" y="28059"/>
                    <a:pt x="28591" y="28062"/>
                    <a:pt x="28620" y="28068"/>
                  </a:cubicBezTo>
                  <a:lnTo>
                    <a:pt x="28620" y="28068"/>
                  </a:lnTo>
                  <a:cubicBezTo>
                    <a:pt x="28646" y="28088"/>
                    <a:pt x="28672" y="28107"/>
                    <a:pt x="28699" y="28128"/>
                  </a:cubicBezTo>
                  <a:lnTo>
                    <a:pt x="28699" y="28128"/>
                  </a:lnTo>
                  <a:cubicBezTo>
                    <a:pt x="28567" y="28081"/>
                    <a:pt x="28531" y="28059"/>
                    <a:pt x="28560" y="28059"/>
                  </a:cubicBezTo>
                  <a:close/>
                  <a:moveTo>
                    <a:pt x="28801" y="28115"/>
                  </a:moveTo>
                  <a:cubicBezTo>
                    <a:pt x="28986" y="28169"/>
                    <a:pt x="29249" y="28260"/>
                    <a:pt x="29503" y="28375"/>
                  </a:cubicBezTo>
                  <a:lnTo>
                    <a:pt x="29503" y="28375"/>
                  </a:lnTo>
                  <a:cubicBezTo>
                    <a:pt x="29486" y="28371"/>
                    <a:pt x="29469" y="28366"/>
                    <a:pt x="29453" y="28362"/>
                  </a:cubicBezTo>
                  <a:cubicBezTo>
                    <a:pt x="29188" y="28285"/>
                    <a:pt x="28991" y="28225"/>
                    <a:pt x="28849" y="28179"/>
                  </a:cubicBezTo>
                  <a:lnTo>
                    <a:pt x="28849" y="28179"/>
                  </a:lnTo>
                  <a:cubicBezTo>
                    <a:pt x="28833" y="28158"/>
                    <a:pt x="28817" y="28137"/>
                    <a:pt x="28801" y="28115"/>
                  </a:cubicBezTo>
                  <a:close/>
                  <a:moveTo>
                    <a:pt x="14097" y="1"/>
                  </a:moveTo>
                  <a:cubicBezTo>
                    <a:pt x="8961" y="1"/>
                    <a:pt x="4374" y="3160"/>
                    <a:pt x="2790" y="8376"/>
                  </a:cubicBezTo>
                  <a:cubicBezTo>
                    <a:pt x="0" y="17523"/>
                    <a:pt x="1281" y="27447"/>
                    <a:pt x="5717" y="35816"/>
                  </a:cubicBezTo>
                  <a:cubicBezTo>
                    <a:pt x="9513" y="42951"/>
                    <a:pt x="16739" y="49628"/>
                    <a:pt x="24925" y="50908"/>
                  </a:cubicBezTo>
                  <a:cubicBezTo>
                    <a:pt x="26065" y="51087"/>
                    <a:pt x="27152" y="51203"/>
                    <a:pt x="28210" y="51203"/>
                  </a:cubicBezTo>
                  <a:cubicBezTo>
                    <a:pt x="30124" y="51203"/>
                    <a:pt x="31942" y="50825"/>
                    <a:pt x="33797" y="49765"/>
                  </a:cubicBezTo>
                  <a:cubicBezTo>
                    <a:pt x="36175" y="48347"/>
                    <a:pt x="38462" y="45603"/>
                    <a:pt x="39102" y="42859"/>
                  </a:cubicBezTo>
                  <a:cubicBezTo>
                    <a:pt x="40337" y="37371"/>
                    <a:pt x="37410" y="29688"/>
                    <a:pt x="31053" y="28682"/>
                  </a:cubicBezTo>
                  <a:cubicBezTo>
                    <a:pt x="30540" y="28596"/>
                    <a:pt x="30027" y="28511"/>
                    <a:pt x="29551" y="28388"/>
                  </a:cubicBezTo>
                  <a:lnTo>
                    <a:pt x="29551" y="28388"/>
                  </a:lnTo>
                  <a:cubicBezTo>
                    <a:pt x="29265" y="28244"/>
                    <a:pt x="28949" y="28111"/>
                    <a:pt x="28703" y="27990"/>
                  </a:cubicBezTo>
                  <a:lnTo>
                    <a:pt x="28703" y="27990"/>
                  </a:lnTo>
                  <a:cubicBezTo>
                    <a:pt x="28149" y="27298"/>
                    <a:pt x="27256" y="26382"/>
                    <a:pt x="26588" y="25849"/>
                  </a:cubicBezTo>
                  <a:lnTo>
                    <a:pt x="26588" y="25849"/>
                  </a:lnTo>
                  <a:cubicBezTo>
                    <a:pt x="26234" y="25315"/>
                    <a:pt x="25923" y="24779"/>
                    <a:pt x="25611" y="24200"/>
                  </a:cubicBezTo>
                  <a:cubicBezTo>
                    <a:pt x="25600" y="24173"/>
                    <a:pt x="25590" y="24147"/>
                    <a:pt x="25579" y="24122"/>
                  </a:cubicBezTo>
                  <a:lnTo>
                    <a:pt x="25579" y="24122"/>
                  </a:lnTo>
                  <a:cubicBezTo>
                    <a:pt x="25430" y="23605"/>
                    <a:pt x="25115" y="23022"/>
                    <a:pt x="24971" y="22554"/>
                  </a:cubicBezTo>
                  <a:cubicBezTo>
                    <a:pt x="24796" y="21942"/>
                    <a:pt x="24621" y="21290"/>
                    <a:pt x="24487" y="20635"/>
                  </a:cubicBezTo>
                  <a:lnTo>
                    <a:pt x="24487" y="20635"/>
                  </a:lnTo>
                  <a:cubicBezTo>
                    <a:pt x="24714" y="19787"/>
                    <a:pt x="24373" y="17979"/>
                    <a:pt x="24373" y="17031"/>
                  </a:cubicBezTo>
                  <a:lnTo>
                    <a:pt x="24373" y="17031"/>
                  </a:lnTo>
                  <a:cubicBezTo>
                    <a:pt x="24374" y="17027"/>
                    <a:pt x="24375" y="17024"/>
                    <a:pt x="24376" y="17020"/>
                  </a:cubicBezTo>
                  <a:cubicBezTo>
                    <a:pt x="24605" y="16197"/>
                    <a:pt x="24742" y="15328"/>
                    <a:pt x="25016" y="14505"/>
                  </a:cubicBezTo>
                  <a:cubicBezTo>
                    <a:pt x="26800" y="8742"/>
                    <a:pt x="22913" y="1699"/>
                    <a:pt x="16967" y="327"/>
                  </a:cubicBezTo>
                  <a:cubicBezTo>
                    <a:pt x="16002" y="107"/>
                    <a:pt x="15041" y="1"/>
                    <a:pt x="14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6"/>
            <p:cNvSpPr/>
            <p:nvPr/>
          </p:nvSpPr>
          <p:spPr>
            <a:xfrm>
              <a:off x="2660875" y="2547863"/>
              <a:ext cx="173825" cy="234525"/>
            </a:xfrm>
            <a:custGeom>
              <a:rect b="b" l="l" r="r" t="t"/>
              <a:pathLst>
                <a:path extrusionOk="0" h="9381" w="6953">
                  <a:moveTo>
                    <a:pt x="622" y="1"/>
                  </a:moveTo>
                  <a:cubicBezTo>
                    <a:pt x="521" y="1"/>
                    <a:pt x="312" y="311"/>
                    <a:pt x="184" y="782"/>
                  </a:cubicBezTo>
                  <a:cubicBezTo>
                    <a:pt x="46" y="1285"/>
                    <a:pt x="1" y="2063"/>
                    <a:pt x="184" y="2795"/>
                  </a:cubicBezTo>
                  <a:cubicBezTo>
                    <a:pt x="321" y="3526"/>
                    <a:pt x="732" y="4258"/>
                    <a:pt x="1144" y="4761"/>
                  </a:cubicBezTo>
                  <a:cubicBezTo>
                    <a:pt x="1556" y="5264"/>
                    <a:pt x="1967" y="5539"/>
                    <a:pt x="2104" y="5630"/>
                  </a:cubicBezTo>
                  <a:cubicBezTo>
                    <a:pt x="2242" y="5767"/>
                    <a:pt x="2653" y="6042"/>
                    <a:pt x="3202" y="6362"/>
                  </a:cubicBezTo>
                  <a:cubicBezTo>
                    <a:pt x="3751" y="6636"/>
                    <a:pt x="4437" y="7002"/>
                    <a:pt x="4986" y="7414"/>
                  </a:cubicBezTo>
                  <a:cubicBezTo>
                    <a:pt x="5534" y="7780"/>
                    <a:pt x="5946" y="8283"/>
                    <a:pt x="6175" y="8649"/>
                  </a:cubicBezTo>
                  <a:cubicBezTo>
                    <a:pt x="6449" y="9060"/>
                    <a:pt x="6540" y="9380"/>
                    <a:pt x="6678" y="9380"/>
                  </a:cubicBezTo>
                  <a:cubicBezTo>
                    <a:pt x="6815" y="9380"/>
                    <a:pt x="6952" y="9014"/>
                    <a:pt x="6815" y="8420"/>
                  </a:cubicBezTo>
                  <a:cubicBezTo>
                    <a:pt x="6678" y="7825"/>
                    <a:pt x="6175" y="7139"/>
                    <a:pt x="5580" y="6636"/>
                  </a:cubicBezTo>
                  <a:cubicBezTo>
                    <a:pt x="4940" y="6133"/>
                    <a:pt x="4254" y="5767"/>
                    <a:pt x="3751" y="5447"/>
                  </a:cubicBezTo>
                  <a:cubicBezTo>
                    <a:pt x="3202" y="5173"/>
                    <a:pt x="2836" y="4898"/>
                    <a:pt x="2699" y="4807"/>
                  </a:cubicBezTo>
                  <a:cubicBezTo>
                    <a:pt x="2607" y="4715"/>
                    <a:pt x="2242" y="4487"/>
                    <a:pt x="1921" y="4075"/>
                  </a:cubicBezTo>
                  <a:cubicBezTo>
                    <a:pt x="1601" y="3709"/>
                    <a:pt x="1281" y="3161"/>
                    <a:pt x="1098" y="2566"/>
                  </a:cubicBezTo>
                  <a:cubicBezTo>
                    <a:pt x="915" y="1971"/>
                    <a:pt x="824" y="1331"/>
                    <a:pt x="824" y="874"/>
                  </a:cubicBezTo>
                  <a:cubicBezTo>
                    <a:pt x="824" y="417"/>
                    <a:pt x="824" y="96"/>
                    <a:pt x="641" y="5"/>
                  </a:cubicBezTo>
                  <a:cubicBezTo>
                    <a:pt x="635" y="2"/>
                    <a:pt x="6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6"/>
            <p:cNvSpPr/>
            <p:nvPr/>
          </p:nvSpPr>
          <p:spPr>
            <a:xfrm>
              <a:off x="2777500" y="2445063"/>
              <a:ext cx="162375" cy="303375"/>
            </a:xfrm>
            <a:custGeom>
              <a:rect b="b" l="l" r="r" t="t"/>
              <a:pathLst>
                <a:path extrusionOk="0" h="12135" w="6495">
                  <a:moveTo>
                    <a:pt x="686" y="1"/>
                  </a:moveTo>
                  <a:cubicBezTo>
                    <a:pt x="549" y="1"/>
                    <a:pt x="366" y="321"/>
                    <a:pt x="183" y="916"/>
                  </a:cubicBezTo>
                  <a:cubicBezTo>
                    <a:pt x="46" y="1510"/>
                    <a:pt x="0" y="2379"/>
                    <a:pt x="138" y="3202"/>
                  </a:cubicBezTo>
                  <a:cubicBezTo>
                    <a:pt x="275" y="4071"/>
                    <a:pt x="595" y="4940"/>
                    <a:pt x="961" y="5535"/>
                  </a:cubicBezTo>
                  <a:cubicBezTo>
                    <a:pt x="1327" y="6175"/>
                    <a:pt x="1738" y="6632"/>
                    <a:pt x="1875" y="6769"/>
                  </a:cubicBezTo>
                  <a:cubicBezTo>
                    <a:pt x="2013" y="6952"/>
                    <a:pt x="2470" y="7364"/>
                    <a:pt x="3019" y="7821"/>
                  </a:cubicBezTo>
                  <a:cubicBezTo>
                    <a:pt x="3613" y="8279"/>
                    <a:pt x="4299" y="8782"/>
                    <a:pt x="4848" y="9376"/>
                  </a:cubicBezTo>
                  <a:cubicBezTo>
                    <a:pt x="5351" y="9971"/>
                    <a:pt x="5671" y="10657"/>
                    <a:pt x="5763" y="11160"/>
                  </a:cubicBezTo>
                  <a:cubicBezTo>
                    <a:pt x="5900" y="11709"/>
                    <a:pt x="5809" y="12075"/>
                    <a:pt x="5946" y="12120"/>
                  </a:cubicBezTo>
                  <a:cubicBezTo>
                    <a:pt x="5955" y="12129"/>
                    <a:pt x="5967" y="12134"/>
                    <a:pt x="5981" y="12134"/>
                  </a:cubicBezTo>
                  <a:cubicBezTo>
                    <a:pt x="6108" y="12134"/>
                    <a:pt x="6408" y="11772"/>
                    <a:pt x="6449" y="11114"/>
                  </a:cubicBezTo>
                  <a:cubicBezTo>
                    <a:pt x="6495" y="10428"/>
                    <a:pt x="6174" y="9468"/>
                    <a:pt x="5534" y="8736"/>
                  </a:cubicBezTo>
                  <a:cubicBezTo>
                    <a:pt x="4940" y="8004"/>
                    <a:pt x="4208" y="7455"/>
                    <a:pt x="3659" y="6998"/>
                  </a:cubicBezTo>
                  <a:cubicBezTo>
                    <a:pt x="3110" y="6587"/>
                    <a:pt x="2744" y="6221"/>
                    <a:pt x="2607" y="6083"/>
                  </a:cubicBezTo>
                  <a:cubicBezTo>
                    <a:pt x="2470" y="5946"/>
                    <a:pt x="2196" y="5580"/>
                    <a:pt x="1875" y="5032"/>
                  </a:cubicBezTo>
                  <a:cubicBezTo>
                    <a:pt x="1510" y="4483"/>
                    <a:pt x="1235" y="3751"/>
                    <a:pt x="1052" y="3019"/>
                  </a:cubicBezTo>
                  <a:cubicBezTo>
                    <a:pt x="915" y="2288"/>
                    <a:pt x="869" y="1556"/>
                    <a:pt x="869" y="1007"/>
                  </a:cubicBezTo>
                  <a:cubicBezTo>
                    <a:pt x="824" y="458"/>
                    <a:pt x="824" y="47"/>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6"/>
            <p:cNvSpPr/>
            <p:nvPr/>
          </p:nvSpPr>
          <p:spPr>
            <a:xfrm>
              <a:off x="2952425" y="2364538"/>
              <a:ext cx="96075" cy="360775"/>
            </a:xfrm>
            <a:custGeom>
              <a:rect b="b" l="l" r="r" t="t"/>
              <a:pathLst>
                <a:path extrusionOk="0" h="14431" w="3843">
                  <a:moveTo>
                    <a:pt x="1912" y="1"/>
                  </a:moveTo>
                  <a:cubicBezTo>
                    <a:pt x="1770" y="1"/>
                    <a:pt x="1451" y="236"/>
                    <a:pt x="1098" y="707"/>
                  </a:cubicBezTo>
                  <a:cubicBezTo>
                    <a:pt x="687" y="1255"/>
                    <a:pt x="321" y="2079"/>
                    <a:pt x="184" y="2993"/>
                  </a:cubicBezTo>
                  <a:cubicBezTo>
                    <a:pt x="1" y="3908"/>
                    <a:pt x="92" y="4914"/>
                    <a:pt x="229" y="5646"/>
                  </a:cubicBezTo>
                  <a:cubicBezTo>
                    <a:pt x="321" y="6423"/>
                    <a:pt x="549" y="6972"/>
                    <a:pt x="595" y="7201"/>
                  </a:cubicBezTo>
                  <a:cubicBezTo>
                    <a:pt x="687" y="7429"/>
                    <a:pt x="870" y="8024"/>
                    <a:pt x="1190" y="8756"/>
                  </a:cubicBezTo>
                  <a:cubicBezTo>
                    <a:pt x="1510" y="9487"/>
                    <a:pt x="1967" y="10356"/>
                    <a:pt x="2333" y="11134"/>
                  </a:cubicBezTo>
                  <a:cubicBezTo>
                    <a:pt x="2745" y="11957"/>
                    <a:pt x="3019" y="12780"/>
                    <a:pt x="3110" y="13375"/>
                  </a:cubicBezTo>
                  <a:cubicBezTo>
                    <a:pt x="3248" y="13969"/>
                    <a:pt x="3202" y="14427"/>
                    <a:pt x="3339" y="14427"/>
                  </a:cubicBezTo>
                  <a:cubicBezTo>
                    <a:pt x="3346" y="14429"/>
                    <a:pt x="3353" y="14430"/>
                    <a:pt x="3361" y="14430"/>
                  </a:cubicBezTo>
                  <a:cubicBezTo>
                    <a:pt x="3503" y="14430"/>
                    <a:pt x="3753" y="14024"/>
                    <a:pt x="3796" y="13329"/>
                  </a:cubicBezTo>
                  <a:cubicBezTo>
                    <a:pt x="3842" y="12597"/>
                    <a:pt x="3614" y="11637"/>
                    <a:pt x="3248" y="10768"/>
                  </a:cubicBezTo>
                  <a:cubicBezTo>
                    <a:pt x="2882" y="9853"/>
                    <a:pt x="2424" y="9030"/>
                    <a:pt x="2104" y="8344"/>
                  </a:cubicBezTo>
                  <a:cubicBezTo>
                    <a:pt x="1830" y="7612"/>
                    <a:pt x="1647" y="7109"/>
                    <a:pt x="1556" y="6881"/>
                  </a:cubicBezTo>
                  <a:cubicBezTo>
                    <a:pt x="1418" y="6515"/>
                    <a:pt x="915" y="4777"/>
                    <a:pt x="1144" y="3130"/>
                  </a:cubicBezTo>
                  <a:cubicBezTo>
                    <a:pt x="1235" y="2353"/>
                    <a:pt x="1464" y="1576"/>
                    <a:pt x="1693" y="1027"/>
                  </a:cubicBezTo>
                  <a:cubicBezTo>
                    <a:pt x="1921" y="478"/>
                    <a:pt x="2104" y="112"/>
                    <a:pt x="1967" y="21"/>
                  </a:cubicBezTo>
                  <a:cubicBezTo>
                    <a:pt x="1954" y="8"/>
                    <a:pt x="1935" y="1"/>
                    <a:pt x="19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6"/>
            <p:cNvSpPr/>
            <p:nvPr/>
          </p:nvSpPr>
          <p:spPr>
            <a:xfrm>
              <a:off x="3122775" y="2423338"/>
              <a:ext cx="88075" cy="319450"/>
            </a:xfrm>
            <a:custGeom>
              <a:rect b="b" l="l" r="r" t="t"/>
              <a:pathLst>
                <a:path extrusionOk="0" h="12778" w="3523">
                  <a:moveTo>
                    <a:pt x="3202" y="1"/>
                  </a:moveTo>
                  <a:cubicBezTo>
                    <a:pt x="3019" y="1"/>
                    <a:pt x="2699" y="1"/>
                    <a:pt x="2425" y="184"/>
                  </a:cubicBezTo>
                  <a:cubicBezTo>
                    <a:pt x="1784" y="458"/>
                    <a:pt x="1236" y="1236"/>
                    <a:pt x="961" y="2013"/>
                  </a:cubicBezTo>
                  <a:cubicBezTo>
                    <a:pt x="595" y="2745"/>
                    <a:pt x="412" y="3614"/>
                    <a:pt x="275" y="4300"/>
                  </a:cubicBezTo>
                  <a:cubicBezTo>
                    <a:pt x="184" y="4986"/>
                    <a:pt x="184" y="5535"/>
                    <a:pt x="184" y="5763"/>
                  </a:cubicBezTo>
                  <a:cubicBezTo>
                    <a:pt x="184" y="5946"/>
                    <a:pt x="184" y="6541"/>
                    <a:pt x="230" y="7273"/>
                  </a:cubicBezTo>
                  <a:cubicBezTo>
                    <a:pt x="321" y="7959"/>
                    <a:pt x="412" y="8828"/>
                    <a:pt x="458" y="9651"/>
                  </a:cubicBezTo>
                  <a:cubicBezTo>
                    <a:pt x="504" y="10428"/>
                    <a:pt x="412" y="11206"/>
                    <a:pt x="275" y="11754"/>
                  </a:cubicBezTo>
                  <a:cubicBezTo>
                    <a:pt x="138" y="12303"/>
                    <a:pt x="1" y="12669"/>
                    <a:pt x="138" y="12761"/>
                  </a:cubicBezTo>
                  <a:cubicBezTo>
                    <a:pt x="150" y="12772"/>
                    <a:pt x="165" y="12778"/>
                    <a:pt x="185" y="12778"/>
                  </a:cubicBezTo>
                  <a:cubicBezTo>
                    <a:pt x="321" y="12778"/>
                    <a:pt x="636" y="12503"/>
                    <a:pt x="916" y="11983"/>
                  </a:cubicBezTo>
                  <a:cubicBezTo>
                    <a:pt x="1236" y="11389"/>
                    <a:pt x="1419" y="10520"/>
                    <a:pt x="1419" y="9605"/>
                  </a:cubicBezTo>
                  <a:cubicBezTo>
                    <a:pt x="1464" y="8736"/>
                    <a:pt x="1327" y="7867"/>
                    <a:pt x="1281" y="7135"/>
                  </a:cubicBezTo>
                  <a:cubicBezTo>
                    <a:pt x="1190" y="6449"/>
                    <a:pt x="1190" y="5946"/>
                    <a:pt x="1190" y="5763"/>
                  </a:cubicBezTo>
                  <a:cubicBezTo>
                    <a:pt x="1190" y="5580"/>
                    <a:pt x="1190" y="5077"/>
                    <a:pt x="1281" y="4437"/>
                  </a:cubicBezTo>
                  <a:cubicBezTo>
                    <a:pt x="1419" y="3797"/>
                    <a:pt x="1602" y="3065"/>
                    <a:pt x="1830" y="2333"/>
                  </a:cubicBezTo>
                  <a:cubicBezTo>
                    <a:pt x="2059" y="1647"/>
                    <a:pt x="2425" y="1053"/>
                    <a:pt x="2745" y="733"/>
                  </a:cubicBezTo>
                  <a:cubicBezTo>
                    <a:pt x="3111" y="413"/>
                    <a:pt x="3477" y="367"/>
                    <a:pt x="3477" y="184"/>
                  </a:cubicBezTo>
                  <a:cubicBezTo>
                    <a:pt x="3522" y="138"/>
                    <a:pt x="3431" y="47"/>
                    <a:pt x="32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6"/>
            <p:cNvSpPr/>
            <p:nvPr/>
          </p:nvSpPr>
          <p:spPr>
            <a:xfrm>
              <a:off x="3171950" y="2528363"/>
              <a:ext cx="182950" cy="256350"/>
            </a:xfrm>
            <a:custGeom>
              <a:rect b="b" l="l" r="r" t="t"/>
              <a:pathLst>
                <a:path extrusionOk="0" h="10254" w="7318">
                  <a:moveTo>
                    <a:pt x="6690" y="0"/>
                  </a:moveTo>
                  <a:cubicBezTo>
                    <a:pt x="6574" y="0"/>
                    <a:pt x="6447" y="15"/>
                    <a:pt x="6312" y="53"/>
                  </a:cubicBezTo>
                  <a:cubicBezTo>
                    <a:pt x="5671" y="236"/>
                    <a:pt x="5031" y="785"/>
                    <a:pt x="4619" y="1471"/>
                  </a:cubicBezTo>
                  <a:cubicBezTo>
                    <a:pt x="4162" y="2111"/>
                    <a:pt x="3751" y="2797"/>
                    <a:pt x="3522" y="3437"/>
                  </a:cubicBezTo>
                  <a:cubicBezTo>
                    <a:pt x="3247" y="4032"/>
                    <a:pt x="3156" y="4535"/>
                    <a:pt x="3065" y="4718"/>
                  </a:cubicBezTo>
                  <a:cubicBezTo>
                    <a:pt x="3019" y="4901"/>
                    <a:pt x="2882" y="5404"/>
                    <a:pt x="2744" y="6044"/>
                  </a:cubicBezTo>
                  <a:cubicBezTo>
                    <a:pt x="2561" y="6685"/>
                    <a:pt x="2333" y="7416"/>
                    <a:pt x="2013" y="8057"/>
                  </a:cubicBezTo>
                  <a:cubicBezTo>
                    <a:pt x="1647" y="8697"/>
                    <a:pt x="1189" y="9200"/>
                    <a:pt x="778" y="9520"/>
                  </a:cubicBezTo>
                  <a:cubicBezTo>
                    <a:pt x="366" y="9840"/>
                    <a:pt x="0" y="9977"/>
                    <a:pt x="46" y="10115"/>
                  </a:cubicBezTo>
                  <a:cubicBezTo>
                    <a:pt x="46" y="10191"/>
                    <a:pt x="175" y="10254"/>
                    <a:pt x="401" y="10254"/>
                  </a:cubicBezTo>
                  <a:cubicBezTo>
                    <a:pt x="579" y="10254"/>
                    <a:pt x="816" y="10215"/>
                    <a:pt x="1098" y="10115"/>
                  </a:cubicBezTo>
                  <a:cubicBezTo>
                    <a:pt x="1693" y="9886"/>
                    <a:pt x="2379" y="9291"/>
                    <a:pt x="2836" y="8560"/>
                  </a:cubicBezTo>
                  <a:cubicBezTo>
                    <a:pt x="3293" y="7782"/>
                    <a:pt x="3522" y="6959"/>
                    <a:pt x="3705" y="6319"/>
                  </a:cubicBezTo>
                  <a:cubicBezTo>
                    <a:pt x="3888" y="5678"/>
                    <a:pt x="4025" y="5175"/>
                    <a:pt x="4071" y="4992"/>
                  </a:cubicBezTo>
                  <a:cubicBezTo>
                    <a:pt x="4116" y="4809"/>
                    <a:pt x="4254" y="4352"/>
                    <a:pt x="4482" y="3803"/>
                  </a:cubicBezTo>
                  <a:cubicBezTo>
                    <a:pt x="4711" y="3255"/>
                    <a:pt x="5031" y="2569"/>
                    <a:pt x="5397" y="1974"/>
                  </a:cubicBezTo>
                  <a:cubicBezTo>
                    <a:pt x="5763" y="1379"/>
                    <a:pt x="6174" y="876"/>
                    <a:pt x="6540" y="693"/>
                  </a:cubicBezTo>
                  <a:cubicBezTo>
                    <a:pt x="6906" y="419"/>
                    <a:pt x="7272" y="465"/>
                    <a:pt x="7318" y="282"/>
                  </a:cubicBezTo>
                  <a:cubicBezTo>
                    <a:pt x="7318" y="236"/>
                    <a:pt x="7272" y="145"/>
                    <a:pt x="7089" y="53"/>
                  </a:cubicBezTo>
                  <a:cubicBezTo>
                    <a:pt x="6983" y="27"/>
                    <a:pt x="6847" y="0"/>
                    <a:pt x="66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6"/>
            <p:cNvSpPr/>
            <p:nvPr/>
          </p:nvSpPr>
          <p:spPr>
            <a:xfrm>
              <a:off x="3217675" y="2701188"/>
              <a:ext cx="228700" cy="161525"/>
            </a:xfrm>
            <a:custGeom>
              <a:rect b="b" l="l" r="r" t="t"/>
              <a:pathLst>
                <a:path extrusionOk="0" h="6461" w="9148">
                  <a:moveTo>
                    <a:pt x="8278" y="0"/>
                  </a:moveTo>
                  <a:cubicBezTo>
                    <a:pt x="7730" y="0"/>
                    <a:pt x="7044" y="320"/>
                    <a:pt x="6495" y="732"/>
                  </a:cubicBezTo>
                  <a:cubicBezTo>
                    <a:pt x="5946" y="1189"/>
                    <a:pt x="5489" y="1692"/>
                    <a:pt x="5123" y="2058"/>
                  </a:cubicBezTo>
                  <a:cubicBezTo>
                    <a:pt x="4803" y="2470"/>
                    <a:pt x="4528" y="2790"/>
                    <a:pt x="4391" y="2927"/>
                  </a:cubicBezTo>
                  <a:cubicBezTo>
                    <a:pt x="4208" y="3156"/>
                    <a:pt x="3248" y="4208"/>
                    <a:pt x="2196" y="4939"/>
                  </a:cubicBezTo>
                  <a:cubicBezTo>
                    <a:pt x="1693" y="5305"/>
                    <a:pt x="1144" y="5580"/>
                    <a:pt x="732" y="5763"/>
                  </a:cubicBezTo>
                  <a:cubicBezTo>
                    <a:pt x="275" y="5946"/>
                    <a:pt x="1" y="6083"/>
                    <a:pt x="1" y="6220"/>
                  </a:cubicBezTo>
                  <a:cubicBezTo>
                    <a:pt x="1" y="6371"/>
                    <a:pt x="252" y="6460"/>
                    <a:pt x="624" y="6460"/>
                  </a:cubicBezTo>
                  <a:cubicBezTo>
                    <a:pt x="701" y="6460"/>
                    <a:pt x="783" y="6456"/>
                    <a:pt x="870" y="6449"/>
                  </a:cubicBezTo>
                  <a:cubicBezTo>
                    <a:pt x="1418" y="6403"/>
                    <a:pt x="2104" y="6128"/>
                    <a:pt x="2745" y="5763"/>
                  </a:cubicBezTo>
                  <a:cubicBezTo>
                    <a:pt x="3980" y="4985"/>
                    <a:pt x="4940" y="3796"/>
                    <a:pt x="5169" y="3613"/>
                  </a:cubicBezTo>
                  <a:cubicBezTo>
                    <a:pt x="5260" y="3476"/>
                    <a:pt x="5534" y="3156"/>
                    <a:pt x="5900" y="2744"/>
                  </a:cubicBezTo>
                  <a:cubicBezTo>
                    <a:pt x="6266" y="2378"/>
                    <a:pt x="6678" y="1875"/>
                    <a:pt x="7089" y="1464"/>
                  </a:cubicBezTo>
                  <a:cubicBezTo>
                    <a:pt x="7547" y="1052"/>
                    <a:pt x="8004" y="778"/>
                    <a:pt x="8324" y="686"/>
                  </a:cubicBezTo>
                  <a:cubicBezTo>
                    <a:pt x="8690" y="549"/>
                    <a:pt x="9010" y="595"/>
                    <a:pt x="9056" y="412"/>
                  </a:cubicBezTo>
                  <a:cubicBezTo>
                    <a:pt x="9147" y="320"/>
                    <a:pt x="8873" y="46"/>
                    <a:pt x="8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6"/>
            <p:cNvSpPr/>
            <p:nvPr/>
          </p:nvSpPr>
          <p:spPr>
            <a:xfrm>
              <a:off x="2572850" y="2689638"/>
              <a:ext cx="198950" cy="182450"/>
            </a:xfrm>
            <a:custGeom>
              <a:rect b="b" l="l" r="r" t="t"/>
              <a:pathLst>
                <a:path extrusionOk="0" h="7298" w="7958">
                  <a:moveTo>
                    <a:pt x="218" y="0"/>
                  </a:moveTo>
                  <a:cubicBezTo>
                    <a:pt x="206" y="0"/>
                    <a:pt x="195" y="2"/>
                    <a:pt x="183" y="5"/>
                  </a:cubicBezTo>
                  <a:cubicBezTo>
                    <a:pt x="92" y="5"/>
                    <a:pt x="0" y="325"/>
                    <a:pt x="46" y="828"/>
                  </a:cubicBezTo>
                  <a:cubicBezTo>
                    <a:pt x="92" y="1285"/>
                    <a:pt x="229" y="1926"/>
                    <a:pt x="549" y="2566"/>
                  </a:cubicBezTo>
                  <a:cubicBezTo>
                    <a:pt x="823" y="3160"/>
                    <a:pt x="1281" y="3755"/>
                    <a:pt x="1647" y="4167"/>
                  </a:cubicBezTo>
                  <a:cubicBezTo>
                    <a:pt x="2058" y="4578"/>
                    <a:pt x="2424" y="4853"/>
                    <a:pt x="2561" y="4944"/>
                  </a:cubicBezTo>
                  <a:cubicBezTo>
                    <a:pt x="2698" y="5081"/>
                    <a:pt x="3064" y="5356"/>
                    <a:pt x="3613" y="5630"/>
                  </a:cubicBezTo>
                  <a:cubicBezTo>
                    <a:pt x="4208" y="5904"/>
                    <a:pt x="4939" y="6087"/>
                    <a:pt x="5534" y="6270"/>
                  </a:cubicBezTo>
                  <a:cubicBezTo>
                    <a:pt x="6174" y="6453"/>
                    <a:pt x="6723" y="6682"/>
                    <a:pt x="7089" y="6911"/>
                  </a:cubicBezTo>
                  <a:cubicBezTo>
                    <a:pt x="7398" y="7104"/>
                    <a:pt x="7577" y="7297"/>
                    <a:pt x="7735" y="7297"/>
                  </a:cubicBezTo>
                  <a:cubicBezTo>
                    <a:pt x="7764" y="7297"/>
                    <a:pt x="7792" y="7291"/>
                    <a:pt x="7821" y="7276"/>
                  </a:cubicBezTo>
                  <a:cubicBezTo>
                    <a:pt x="7958" y="7231"/>
                    <a:pt x="7912" y="6819"/>
                    <a:pt x="7546" y="6408"/>
                  </a:cubicBezTo>
                  <a:cubicBezTo>
                    <a:pt x="7180" y="5950"/>
                    <a:pt x="6494" y="5630"/>
                    <a:pt x="5854" y="5356"/>
                  </a:cubicBezTo>
                  <a:cubicBezTo>
                    <a:pt x="5214" y="5127"/>
                    <a:pt x="4574" y="4944"/>
                    <a:pt x="4116" y="4715"/>
                  </a:cubicBezTo>
                  <a:cubicBezTo>
                    <a:pt x="3613" y="4487"/>
                    <a:pt x="3293" y="4212"/>
                    <a:pt x="3156" y="4121"/>
                  </a:cubicBezTo>
                  <a:cubicBezTo>
                    <a:pt x="3064" y="4075"/>
                    <a:pt x="2744" y="3801"/>
                    <a:pt x="2424" y="3435"/>
                  </a:cubicBezTo>
                  <a:cubicBezTo>
                    <a:pt x="2058" y="3115"/>
                    <a:pt x="1692" y="2612"/>
                    <a:pt x="1418" y="2109"/>
                  </a:cubicBezTo>
                  <a:cubicBezTo>
                    <a:pt x="1098" y="1606"/>
                    <a:pt x="869" y="1057"/>
                    <a:pt x="686" y="645"/>
                  </a:cubicBezTo>
                  <a:cubicBezTo>
                    <a:pt x="515" y="303"/>
                    <a:pt x="384" y="0"/>
                    <a:pt x="2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6"/>
            <p:cNvSpPr/>
            <p:nvPr/>
          </p:nvSpPr>
          <p:spPr>
            <a:xfrm>
              <a:off x="2516825" y="2918963"/>
              <a:ext cx="222975" cy="62350"/>
            </a:xfrm>
            <a:custGeom>
              <a:rect b="b" l="l" r="r" t="t"/>
              <a:pathLst>
                <a:path extrusionOk="0" h="2494" w="8919">
                  <a:moveTo>
                    <a:pt x="191" y="0"/>
                  </a:moveTo>
                  <a:cubicBezTo>
                    <a:pt x="158" y="0"/>
                    <a:pt x="125" y="8"/>
                    <a:pt x="92" y="24"/>
                  </a:cubicBezTo>
                  <a:cubicBezTo>
                    <a:pt x="0" y="70"/>
                    <a:pt x="0" y="344"/>
                    <a:pt x="229" y="756"/>
                  </a:cubicBezTo>
                  <a:cubicBezTo>
                    <a:pt x="458" y="1122"/>
                    <a:pt x="869" y="1579"/>
                    <a:pt x="1418" y="1854"/>
                  </a:cubicBezTo>
                  <a:cubicBezTo>
                    <a:pt x="1921" y="2174"/>
                    <a:pt x="2516" y="2357"/>
                    <a:pt x="3019" y="2402"/>
                  </a:cubicBezTo>
                  <a:cubicBezTo>
                    <a:pt x="3522" y="2494"/>
                    <a:pt x="3933" y="2494"/>
                    <a:pt x="4071" y="2494"/>
                  </a:cubicBezTo>
                  <a:cubicBezTo>
                    <a:pt x="4208" y="2494"/>
                    <a:pt x="4619" y="2494"/>
                    <a:pt x="5122" y="2402"/>
                  </a:cubicBezTo>
                  <a:cubicBezTo>
                    <a:pt x="5625" y="2357"/>
                    <a:pt x="6174" y="2219"/>
                    <a:pt x="6723" y="2174"/>
                  </a:cubicBezTo>
                  <a:cubicBezTo>
                    <a:pt x="7045" y="2120"/>
                    <a:pt x="7350" y="2098"/>
                    <a:pt x="7613" y="2098"/>
                  </a:cubicBezTo>
                  <a:cubicBezTo>
                    <a:pt x="7798" y="2098"/>
                    <a:pt x="7962" y="2109"/>
                    <a:pt x="8095" y="2128"/>
                  </a:cubicBezTo>
                  <a:cubicBezTo>
                    <a:pt x="8347" y="2160"/>
                    <a:pt x="8535" y="2213"/>
                    <a:pt x="8656" y="2213"/>
                  </a:cubicBezTo>
                  <a:cubicBezTo>
                    <a:pt x="8711" y="2213"/>
                    <a:pt x="8753" y="2202"/>
                    <a:pt x="8781" y="2174"/>
                  </a:cubicBezTo>
                  <a:lnTo>
                    <a:pt x="8781" y="2128"/>
                  </a:lnTo>
                  <a:cubicBezTo>
                    <a:pt x="8918" y="2037"/>
                    <a:pt x="8781" y="1716"/>
                    <a:pt x="8324" y="1488"/>
                  </a:cubicBezTo>
                  <a:cubicBezTo>
                    <a:pt x="8001" y="1272"/>
                    <a:pt x="7509" y="1198"/>
                    <a:pt x="7025" y="1198"/>
                  </a:cubicBezTo>
                  <a:cubicBezTo>
                    <a:pt x="6892" y="1198"/>
                    <a:pt x="6760" y="1203"/>
                    <a:pt x="6632" y="1213"/>
                  </a:cubicBezTo>
                  <a:cubicBezTo>
                    <a:pt x="5991" y="1213"/>
                    <a:pt x="5397" y="1351"/>
                    <a:pt x="4985" y="1396"/>
                  </a:cubicBezTo>
                  <a:cubicBezTo>
                    <a:pt x="4528" y="1442"/>
                    <a:pt x="4162" y="1442"/>
                    <a:pt x="4025" y="1442"/>
                  </a:cubicBezTo>
                  <a:cubicBezTo>
                    <a:pt x="3980" y="1451"/>
                    <a:pt x="3904" y="1456"/>
                    <a:pt x="3802" y="1456"/>
                  </a:cubicBezTo>
                  <a:cubicBezTo>
                    <a:pt x="3379" y="1456"/>
                    <a:pt x="2530" y="1362"/>
                    <a:pt x="1830" y="1030"/>
                  </a:cubicBezTo>
                  <a:cubicBezTo>
                    <a:pt x="1418" y="847"/>
                    <a:pt x="1052" y="573"/>
                    <a:pt x="778" y="344"/>
                  </a:cubicBezTo>
                  <a:cubicBezTo>
                    <a:pt x="515" y="157"/>
                    <a:pt x="345" y="0"/>
                    <a:pt x="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6"/>
            <p:cNvSpPr/>
            <p:nvPr/>
          </p:nvSpPr>
          <p:spPr>
            <a:xfrm>
              <a:off x="3238250" y="2871538"/>
              <a:ext cx="197825" cy="84425"/>
            </a:xfrm>
            <a:custGeom>
              <a:rect b="b" l="l" r="r" t="t"/>
              <a:pathLst>
                <a:path extrusionOk="0" h="3377" w="7913">
                  <a:moveTo>
                    <a:pt x="7181" y="0"/>
                  </a:moveTo>
                  <a:cubicBezTo>
                    <a:pt x="6769" y="0"/>
                    <a:pt x="6221" y="229"/>
                    <a:pt x="5763" y="549"/>
                  </a:cubicBezTo>
                  <a:cubicBezTo>
                    <a:pt x="5306" y="824"/>
                    <a:pt x="4894" y="1098"/>
                    <a:pt x="4528" y="1327"/>
                  </a:cubicBezTo>
                  <a:cubicBezTo>
                    <a:pt x="4208" y="1510"/>
                    <a:pt x="3934" y="1601"/>
                    <a:pt x="3842" y="1647"/>
                  </a:cubicBezTo>
                  <a:cubicBezTo>
                    <a:pt x="3751" y="1693"/>
                    <a:pt x="3477" y="1738"/>
                    <a:pt x="3111" y="1830"/>
                  </a:cubicBezTo>
                  <a:cubicBezTo>
                    <a:pt x="2699" y="1876"/>
                    <a:pt x="2196" y="1921"/>
                    <a:pt x="1693" y="2058"/>
                  </a:cubicBezTo>
                  <a:cubicBezTo>
                    <a:pt x="1190" y="2196"/>
                    <a:pt x="687" y="2379"/>
                    <a:pt x="413" y="2653"/>
                  </a:cubicBezTo>
                  <a:cubicBezTo>
                    <a:pt x="92" y="2973"/>
                    <a:pt x="1" y="3202"/>
                    <a:pt x="138" y="3339"/>
                  </a:cubicBezTo>
                  <a:cubicBezTo>
                    <a:pt x="165" y="3366"/>
                    <a:pt x="203" y="3377"/>
                    <a:pt x="251" y="3377"/>
                  </a:cubicBezTo>
                  <a:cubicBezTo>
                    <a:pt x="367" y="3377"/>
                    <a:pt x="539" y="3312"/>
                    <a:pt x="733" y="3248"/>
                  </a:cubicBezTo>
                  <a:cubicBezTo>
                    <a:pt x="1053" y="3156"/>
                    <a:pt x="1419" y="3065"/>
                    <a:pt x="1876" y="3019"/>
                  </a:cubicBezTo>
                  <a:cubicBezTo>
                    <a:pt x="2333" y="2927"/>
                    <a:pt x="2836" y="2882"/>
                    <a:pt x="3248" y="2836"/>
                  </a:cubicBezTo>
                  <a:cubicBezTo>
                    <a:pt x="3705" y="2744"/>
                    <a:pt x="4025" y="2653"/>
                    <a:pt x="4163" y="2607"/>
                  </a:cubicBezTo>
                  <a:cubicBezTo>
                    <a:pt x="4300" y="2562"/>
                    <a:pt x="4666" y="2424"/>
                    <a:pt x="5077" y="2196"/>
                  </a:cubicBezTo>
                  <a:cubicBezTo>
                    <a:pt x="5489" y="1967"/>
                    <a:pt x="5900" y="1647"/>
                    <a:pt x="6312" y="1327"/>
                  </a:cubicBezTo>
                  <a:cubicBezTo>
                    <a:pt x="6724" y="1052"/>
                    <a:pt x="7090" y="778"/>
                    <a:pt x="7364" y="641"/>
                  </a:cubicBezTo>
                  <a:cubicBezTo>
                    <a:pt x="7684" y="504"/>
                    <a:pt x="7867" y="412"/>
                    <a:pt x="7913" y="275"/>
                  </a:cubicBezTo>
                  <a:lnTo>
                    <a:pt x="7867" y="275"/>
                  </a:lnTo>
                  <a:cubicBezTo>
                    <a:pt x="7913" y="138"/>
                    <a:pt x="7638" y="0"/>
                    <a:pt x="7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6"/>
            <p:cNvSpPr/>
            <p:nvPr/>
          </p:nvSpPr>
          <p:spPr>
            <a:xfrm>
              <a:off x="2958150" y="3685163"/>
              <a:ext cx="100625" cy="328475"/>
            </a:xfrm>
            <a:custGeom>
              <a:rect b="b" l="l" r="r" t="t"/>
              <a:pathLst>
                <a:path extrusionOk="0" h="13139" w="4025">
                  <a:moveTo>
                    <a:pt x="250" y="1"/>
                  </a:moveTo>
                  <a:cubicBezTo>
                    <a:pt x="226" y="1"/>
                    <a:pt x="203" y="6"/>
                    <a:pt x="183" y="18"/>
                  </a:cubicBezTo>
                  <a:cubicBezTo>
                    <a:pt x="0" y="155"/>
                    <a:pt x="732" y="1572"/>
                    <a:pt x="1418" y="3127"/>
                  </a:cubicBezTo>
                  <a:cubicBezTo>
                    <a:pt x="1738" y="3905"/>
                    <a:pt x="2104" y="4682"/>
                    <a:pt x="2333" y="5368"/>
                  </a:cubicBezTo>
                  <a:cubicBezTo>
                    <a:pt x="2561" y="6009"/>
                    <a:pt x="2699" y="6512"/>
                    <a:pt x="2744" y="6740"/>
                  </a:cubicBezTo>
                  <a:cubicBezTo>
                    <a:pt x="2836" y="7106"/>
                    <a:pt x="3293" y="8981"/>
                    <a:pt x="2607" y="10490"/>
                  </a:cubicBezTo>
                  <a:cubicBezTo>
                    <a:pt x="2287" y="11268"/>
                    <a:pt x="1784" y="11908"/>
                    <a:pt x="1327" y="12320"/>
                  </a:cubicBezTo>
                  <a:cubicBezTo>
                    <a:pt x="869" y="12731"/>
                    <a:pt x="503" y="12869"/>
                    <a:pt x="503" y="13052"/>
                  </a:cubicBezTo>
                  <a:cubicBezTo>
                    <a:pt x="521" y="13106"/>
                    <a:pt x="611" y="13139"/>
                    <a:pt x="753" y="13139"/>
                  </a:cubicBezTo>
                  <a:cubicBezTo>
                    <a:pt x="969" y="13139"/>
                    <a:pt x="1305" y="13062"/>
                    <a:pt x="1692" y="12869"/>
                  </a:cubicBezTo>
                  <a:cubicBezTo>
                    <a:pt x="2333" y="12548"/>
                    <a:pt x="3019" y="11817"/>
                    <a:pt x="3476" y="10902"/>
                  </a:cubicBezTo>
                  <a:cubicBezTo>
                    <a:pt x="3888" y="9987"/>
                    <a:pt x="4025" y="8936"/>
                    <a:pt x="3979" y="8112"/>
                  </a:cubicBezTo>
                  <a:cubicBezTo>
                    <a:pt x="3933" y="7289"/>
                    <a:pt x="3796" y="6695"/>
                    <a:pt x="3750" y="6466"/>
                  </a:cubicBezTo>
                  <a:cubicBezTo>
                    <a:pt x="3705" y="6283"/>
                    <a:pt x="3567" y="5688"/>
                    <a:pt x="3293" y="5002"/>
                  </a:cubicBezTo>
                  <a:cubicBezTo>
                    <a:pt x="3019" y="4271"/>
                    <a:pt x="2653" y="3448"/>
                    <a:pt x="2241" y="2716"/>
                  </a:cubicBezTo>
                  <a:cubicBezTo>
                    <a:pt x="1512" y="1258"/>
                    <a:pt x="622" y="1"/>
                    <a:pt x="2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6"/>
            <p:cNvSpPr/>
            <p:nvPr/>
          </p:nvSpPr>
          <p:spPr>
            <a:xfrm>
              <a:off x="3087350" y="3745913"/>
              <a:ext cx="62900" cy="276250"/>
            </a:xfrm>
            <a:custGeom>
              <a:rect b="b" l="l" r="r" t="t"/>
              <a:pathLst>
                <a:path extrusionOk="0" h="11050" w="2516">
                  <a:moveTo>
                    <a:pt x="513" y="0"/>
                  </a:moveTo>
                  <a:cubicBezTo>
                    <a:pt x="494" y="0"/>
                    <a:pt x="475" y="4"/>
                    <a:pt x="457" y="11"/>
                  </a:cubicBezTo>
                  <a:cubicBezTo>
                    <a:pt x="229" y="149"/>
                    <a:pt x="640" y="1338"/>
                    <a:pt x="915" y="2618"/>
                  </a:cubicBezTo>
                  <a:cubicBezTo>
                    <a:pt x="1189" y="3899"/>
                    <a:pt x="1372" y="5271"/>
                    <a:pt x="1418" y="5591"/>
                  </a:cubicBezTo>
                  <a:cubicBezTo>
                    <a:pt x="1464" y="5911"/>
                    <a:pt x="1647" y="7420"/>
                    <a:pt x="1281" y="8701"/>
                  </a:cubicBezTo>
                  <a:cubicBezTo>
                    <a:pt x="1098" y="9295"/>
                    <a:pt x="778" y="9844"/>
                    <a:pt x="503" y="10256"/>
                  </a:cubicBezTo>
                  <a:cubicBezTo>
                    <a:pt x="229" y="10622"/>
                    <a:pt x="0" y="10850"/>
                    <a:pt x="46" y="10987"/>
                  </a:cubicBezTo>
                  <a:cubicBezTo>
                    <a:pt x="73" y="11029"/>
                    <a:pt x="125" y="11049"/>
                    <a:pt x="197" y="11049"/>
                  </a:cubicBezTo>
                  <a:cubicBezTo>
                    <a:pt x="365" y="11049"/>
                    <a:pt x="640" y="10937"/>
                    <a:pt x="961" y="10713"/>
                  </a:cubicBezTo>
                  <a:cubicBezTo>
                    <a:pt x="1418" y="10347"/>
                    <a:pt x="1921" y="9707"/>
                    <a:pt x="2195" y="8975"/>
                  </a:cubicBezTo>
                  <a:cubicBezTo>
                    <a:pt x="2424" y="8243"/>
                    <a:pt x="2515" y="7420"/>
                    <a:pt x="2515" y="6780"/>
                  </a:cubicBezTo>
                  <a:cubicBezTo>
                    <a:pt x="2515" y="6140"/>
                    <a:pt x="2470" y="5682"/>
                    <a:pt x="2424" y="5499"/>
                  </a:cubicBezTo>
                  <a:cubicBezTo>
                    <a:pt x="2424" y="5179"/>
                    <a:pt x="2241" y="3670"/>
                    <a:pt x="1829" y="2344"/>
                  </a:cubicBezTo>
                  <a:cubicBezTo>
                    <a:pt x="1440" y="1090"/>
                    <a:pt x="847" y="0"/>
                    <a:pt x="5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6"/>
            <p:cNvSpPr/>
            <p:nvPr/>
          </p:nvSpPr>
          <p:spPr>
            <a:xfrm>
              <a:off x="3482925" y="3739613"/>
              <a:ext cx="146375" cy="248275"/>
            </a:xfrm>
            <a:custGeom>
              <a:rect b="b" l="l" r="r" t="t"/>
              <a:pathLst>
                <a:path extrusionOk="0" h="9931" w="5855">
                  <a:moveTo>
                    <a:pt x="317" y="1"/>
                  </a:moveTo>
                  <a:cubicBezTo>
                    <a:pt x="207" y="1"/>
                    <a:pt x="128" y="26"/>
                    <a:pt x="92" y="80"/>
                  </a:cubicBezTo>
                  <a:cubicBezTo>
                    <a:pt x="1" y="309"/>
                    <a:pt x="1098" y="949"/>
                    <a:pt x="2013" y="1864"/>
                  </a:cubicBezTo>
                  <a:cubicBezTo>
                    <a:pt x="2928" y="2779"/>
                    <a:pt x="3659" y="3968"/>
                    <a:pt x="3797" y="4242"/>
                  </a:cubicBezTo>
                  <a:cubicBezTo>
                    <a:pt x="3980" y="4517"/>
                    <a:pt x="4620" y="5843"/>
                    <a:pt x="4849" y="7215"/>
                  </a:cubicBezTo>
                  <a:cubicBezTo>
                    <a:pt x="4940" y="7901"/>
                    <a:pt x="5031" y="8587"/>
                    <a:pt x="4986" y="9044"/>
                  </a:cubicBezTo>
                  <a:cubicBezTo>
                    <a:pt x="4986" y="9502"/>
                    <a:pt x="4849" y="9822"/>
                    <a:pt x="4986" y="9913"/>
                  </a:cubicBezTo>
                  <a:cubicBezTo>
                    <a:pt x="4997" y="9925"/>
                    <a:pt x="5013" y="9930"/>
                    <a:pt x="5033" y="9930"/>
                  </a:cubicBezTo>
                  <a:cubicBezTo>
                    <a:pt x="5167" y="9930"/>
                    <a:pt x="5466" y="9661"/>
                    <a:pt x="5626" y="9181"/>
                  </a:cubicBezTo>
                  <a:cubicBezTo>
                    <a:pt x="5855" y="8633"/>
                    <a:pt x="5855" y="7855"/>
                    <a:pt x="5763" y="7078"/>
                  </a:cubicBezTo>
                  <a:cubicBezTo>
                    <a:pt x="5626" y="5568"/>
                    <a:pt x="4894" y="4059"/>
                    <a:pt x="4711" y="3785"/>
                  </a:cubicBezTo>
                  <a:cubicBezTo>
                    <a:pt x="4528" y="3465"/>
                    <a:pt x="3751" y="2093"/>
                    <a:pt x="2653" y="1178"/>
                  </a:cubicBezTo>
                  <a:cubicBezTo>
                    <a:pt x="2105" y="721"/>
                    <a:pt x="1510" y="355"/>
                    <a:pt x="1007" y="172"/>
                  </a:cubicBezTo>
                  <a:cubicBezTo>
                    <a:pt x="730" y="61"/>
                    <a:pt x="487" y="1"/>
                    <a:pt x="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6"/>
            <p:cNvSpPr/>
            <p:nvPr/>
          </p:nvSpPr>
          <p:spPr>
            <a:xfrm>
              <a:off x="3514950" y="3531238"/>
              <a:ext cx="216100" cy="77925"/>
            </a:xfrm>
            <a:custGeom>
              <a:rect b="b" l="l" r="r" t="t"/>
              <a:pathLst>
                <a:path extrusionOk="0" h="3117" w="8644">
                  <a:moveTo>
                    <a:pt x="3659" y="1"/>
                  </a:moveTo>
                  <a:cubicBezTo>
                    <a:pt x="3156" y="1"/>
                    <a:pt x="2561" y="46"/>
                    <a:pt x="2013" y="229"/>
                  </a:cubicBezTo>
                  <a:cubicBezTo>
                    <a:pt x="915" y="504"/>
                    <a:pt x="0" y="1144"/>
                    <a:pt x="183" y="1464"/>
                  </a:cubicBezTo>
                  <a:cubicBezTo>
                    <a:pt x="212" y="1512"/>
                    <a:pt x="275" y="1532"/>
                    <a:pt x="366" y="1532"/>
                  </a:cubicBezTo>
                  <a:cubicBezTo>
                    <a:pt x="709" y="1532"/>
                    <a:pt x="1447" y="1252"/>
                    <a:pt x="2241" y="1144"/>
                  </a:cubicBezTo>
                  <a:cubicBezTo>
                    <a:pt x="2697" y="1061"/>
                    <a:pt x="3162" y="1034"/>
                    <a:pt x="3556" y="1034"/>
                  </a:cubicBezTo>
                  <a:cubicBezTo>
                    <a:pt x="4032" y="1034"/>
                    <a:pt x="4403" y="1073"/>
                    <a:pt x="4528" y="1098"/>
                  </a:cubicBezTo>
                  <a:cubicBezTo>
                    <a:pt x="4802" y="1098"/>
                    <a:pt x="5946" y="1327"/>
                    <a:pt x="6815" y="1830"/>
                  </a:cubicBezTo>
                  <a:cubicBezTo>
                    <a:pt x="7272" y="2059"/>
                    <a:pt x="7638" y="2379"/>
                    <a:pt x="7912" y="2653"/>
                  </a:cubicBezTo>
                  <a:cubicBezTo>
                    <a:pt x="8121" y="2904"/>
                    <a:pt x="8292" y="3116"/>
                    <a:pt x="8424" y="3116"/>
                  </a:cubicBezTo>
                  <a:cubicBezTo>
                    <a:pt x="8437" y="3116"/>
                    <a:pt x="8449" y="3114"/>
                    <a:pt x="8461" y="3110"/>
                  </a:cubicBezTo>
                  <a:cubicBezTo>
                    <a:pt x="8598" y="3065"/>
                    <a:pt x="8644" y="2745"/>
                    <a:pt x="8461" y="2287"/>
                  </a:cubicBezTo>
                  <a:cubicBezTo>
                    <a:pt x="8278" y="1876"/>
                    <a:pt x="7866" y="1373"/>
                    <a:pt x="7318" y="1007"/>
                  </a:cubicBezTo>
                  <a:cubicBezTo>
                    <a:pt x="6266" y="275"/>
                    <a:pt x="4940" y="92"/>
                    <a:pt x="4665" y="92"/>
                  </a:cubicBezTo>
                  <a:cubicBezTo>
                    <a:pt x="4528" y="46"/>
                    <a:pt x="4162" y="1"/>
                    <a:pt x="3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6"/>
            <p:cNvSpPr/>
            <p:nvPr/>
          </p:nvSpPr>
          <p:spPr>
            <a:xfrm>
              <a:off x="3497800" y="3434338"/>
              <a:ext cx="218400" cy="58650"/>
            </a:xfrm>
            <a:custGeom>
              <a:rect b="b" l="l" r="r" t="t"/>
              <a:pathLst>
                <a:path extrusionOk="0" h="2346" w="8736">
                  <a:moveTo>
                    <a:pt x="4734" y="1"/>
                  </a:moveTo>
                  <a:cubicBezTo>
                    <a:pt x="4551" y="1"/>
                    <a:pt x="4414" y="12"/>
                    <a:pt x="4345" y="35"/>
                  </a:cubicBezTo>
                  <a:cubicBezTo>
                    <a:pt x="4208" y="35"/>
                    <a:pt x="3842" y="35"/>
                    <a:pt x="3339" y="126"/>
                  </a:cubicBezTo>
                  <a:cubicBezTo>
                    <a:pt x="2882" y="218"/>
                    <a:pt x="2333" y="401"/>
                    <a:pt x="1784" y="675"/>
                  </a:cubicBezTo>
                  <a:cubicBezTo>
                    <a:pt x="778" y="1133"/>
                    <a:pt x="0" y="1864"/>
                    <a:pt x="229" y="2139"/>
                  </a:cubicBezTo>
                  <a:cubicBezTo>
                    <a:pt x="253" y="2179"/>
                    <a:pt x="300" y="2196"/>
                    <a:pt x="365" y="2196"/>
                  </a:cubicBezTo>
                  <a:cubicBezTo>
                    <a:pt x="674" y="2196"/>
                    <a:pt x="1404" y="1808"/>
                    <a:pt x="2196" y="1544"/>
                  </a:cubicBezTo>
                  <a:cubicBezTo>
                    <a:pt x="3156" y="1178"/>
                    <a:pt x="4162" y="1041"/>
                    <a:pt x="4436" y="1041"/>
                  </a:cubicBezTo>
                  <a:cubicBezTo>
                    <a:pt x="4528" y="1041"/>
                    <a:pt x="4894" y="1041"/>
                    <a:pt x="5305" y="1087"/>
                  </a:cubicBezTo>
                  <a:cubicBezTo>
                    <a:pt x="5717" y="1133"/>
                    <a:pt x="6266" y="1224"/>
                    <a:pt x="6723" y="1407"/>
                  </a:cubicBezTo>
                  <a:cubicBezTo>
                    <a:pt x="7226" y="1590"/>
                    <a:pt x="7638" y="1864"/>
                    <a:pt x="7958" y="2047"/>
                  </a:cubicBezTo>
                  <a:cubicBezTo>
                    <a:pt x="8219" y="2197"/>
                    <a:pt x="8420" y="2346"/>
                    <a:pt x="8559" y="2346"/>
                  </a:cubicBezTo>
                  <a:cubicBezTo>
                    <a:pt x="8590" y="2346"/>
                    <a:pt x="8619" y="2338"/>
                    <a:pt x="8644" y="2322"/>
                  </a:cubicBezTo>
                  <a:lnTo>
                    <a:pt x="8644" y="2276"/>
                  </a:lnTo>
                  <a:cubicBezTo>
                    <a:pt x="8735" y="2184"/>
                    <a:pt x="8690" y="1910"/>
                    <a:pt x="8415" y="1544"/>
                  </a:cubicBezTo>
                  <a:cubicBezTo>
                    <a:pt x="8141" y="1178"/>
                    <a:pt x="7684" y="812"/>
                    <a:pt x="7089" y="538"/>
                  </a:cubicBezTo>
                  <a:cubicBezTo>
                    <a:pt x="6540" y="264"/>
                    <a:pt x="5900" y="81"/>
                    <a:pt x="5397" y="35"/>
                  </a:cubicBezTo>
                  <a:cubicBezTo>
                    <a:pt x="5145" y="12"/>
                    <a:pt x="4917" y="1"/>
                    <a:pt x="47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6"/>
            <p:cNvSpPr/>
            <p:nvPr/>
          </p:nvSpPr>
          <p:spPr>
            <a:xfrm>
              <a:off x="3453200" y="3343863"/>
              <a:ext cx="168100" cy="83925"/>
            </a:xfrm>
            <a:custGeom>
              <a:rect b="b" l="l" r="r" t="t"/>
              <a:pathLst>
                <a:path extrusionOk="0" h="3357" w="6724">
                  <a:moveTo>
                    <a:pt x="5461" y="0"/>
                  </a:moveTo>
                  <a:cubicBezTo>
                    <a:pt x="5280" y="0"/>
                    <a:pt x="5089" y="13"/>
                    <a:pt x="4894" y="41"/>
                  </a:cubicBezTo>
                  <a:cubicBezTo>
                    <a:pt x="3934" y="132"/>
                    <a:pt x="2973" y="544"/>
                    <a:pt x="2790" y="636"/>
                  </a:cubicBezTo>
                  <a:cubicBezTo>
                    <a:pt x="2608" y="727"/>
                    <a:pt x="1693" y="1139"/>
                    <a:pt x="1053" y="1779"/>
                  </a:cubicBezTo>
                  <a:cubicBezTo>
                    <a:pt x="367" y="2373"/>
                    <a:pt x="1" y="3151"/>
                    <a:pt x="275" y="3334"/>
                  </a:cubicBezTo>
                  <a:cubicBezTo>
                    <a:pt x="296" y="3349"/>
                    <a:pt x="322" y="3357"/>
                    <a:pt x="352" y="3357"/>
                  </a:cubicBezTo>
                  <a:cubicBezTo>
                    <a:pt x="585" y="3357"/>
                    <a:pt x="1080" y="2916"/>
                    <a:pt x="1647" y="2511"/>
                  </a:cubicBezTo>
                  <a:cubicBezTo>
                    <a:pt x="2287" y="2008"/>
                    <a:pt x="3019" y="1642"/>
                    <a:pt x="3202" y="1550"/>
                  </a:cubicBezTo>
                  <a:cubicBezTo>
                    <a:pt x="3385" y="1459"/>
                    <a:pt x="4208" y="1139"/>
                    <a:pt x="5031" y="956"/>
                  </a:cubicBezTo>
                  <a:cubicBezTo>
                    <a:pt x="5855" y="773"/>
                    <a:pt x="6678" y="727"/>
                    <a:pt x="6724" y="453"/>
                  </a:cubicBezTo>
                  <a:cubicBezTo>
                    <a:pt x="6724" y="197"/>
                    <a:pt x="6172" y="0"/>
                    <a:pt x="5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6"/>
            <p:cNvSpPr/>
            <p:nvPr/>
          </p:nvSpPr>
          <p:spPr>
            <a:xfrm>
              <a:off x="2821100" y="3678513"/>
              <a:ext cx="127925" cy="328825"/>
            </a:xfrm>
            <a:custGeom>
              <a:rect b="b" l="l" r="r" t="t"/>
              <a:pathLst>
                <a:path extrusionOk="0" h="13153" w="5117">
                  <a:moveTo>
                    <a:pt x="2777" y="0"/>
                  </a:moveTo>
                  <a:cubicBezTo>
                    <a:pt x="2763" y="0"/>
                    <a:pt x="2750" y="3"/>
                    <a:pt x="2738" y="9"/>
                  </a:cubicBezTo>
                  <a:cubicBezTo>
                    <a:pt x="2464" y="101"/>
                    <a:pt x="3058" y="1701"/>
                    <a:pt x="3516" y="3348"/>
                  </a:cubicBezTo>
                  <a:cubicBezTo>
                    <a:pt x="3744" y="4217"/>
                    <a:pt x="3927" y="5086"/>
                    <a:pt x="3973" y="5772"/>
                  </a:cubicBezTo>
                  <a:cubicBezTo>
                    <a:pt x="4065" y="6503"/>
                    <a:pt x="4065" y="7052"/>
                    <a:pt x="4065" y="7281"/>
                  </a:cubicBezTo>
                  <a:cubicBezTo>
                    <a:pt x="4065" y="7464"/>
                    <a:pt x="4019" y="8058"/>
                    <a:pt x="3882" y="8790"/>
                  </a:cubicBezTo>
                  <a:cubicBezTo>
                    <a:pt x="3699" y="9522"/>
                    <a:pt x="3379" y="10391"/>
                    <a:pt x="2875" y="11077"/>
                  </a:cubicBezTo>
                  <a:cubicBezTo>
                    <a:pt x="2327" y="11763"/>
                    <a:pt x="1641" y="12266"/>
                    <a:pt x="1092" y="12449"/>
                  </a:cubicBezTo>
                  <a:cubicBezTo>
                    <a:pt x="543" y="12677"/>
                    <a:pt x="86" y="12677"/>
                    <a:pt x="40" y="12814"/>
                  </a:cubicBezTo>
                  <a:cubicBezTo>
                    <a:pt x="1" y="12933"/>
                    <a:pt x="335" y="13153"/>
                    <a:pt x="926" y="13153"/>
                  </a:cubicBezTo>
                  <a:cubicBezTo>
                    <a:pt x="1020" y="13153"/>
                    <a:pt x="1122" y="13147"/>
                    <a:pt x="1229" y="13135"/>
                  </a:cubicBezTo>
                  <a:cubicBezTo>
                    <a:pt x="2007" y="13043"/>
                    <a:pt x="2967" y="12494"/>
                    <a:pt x="3607" y="11671"/>
                  </a:cubicBezTo>
                  <a:cubicBezTo>
                    <a:pt x="4293" y="10848"/>
                    <a:pt x="4659" y="9842"/>
                    <a:pt x="4842" y="9019"/>
                  </a:cubicBezTo>
                  <a:cubicBezTo>
                    <a:pt x="5071" y="8195"/>
                    <a:pt x="5071" y="7509"/>
                    <a:pt x="5071" y="7281"/>
                  </a:cubicBezTo>
                  <a:cubicBezTo>
                    <a:pt x="5071" y="7052"/>
                    <a:pt x="5116" y="6458"/>
                    <a:pt x="4979" y="5680"/>
                  </a:cubicBezTo>
                  <a:cubicBezTo>
                    <a:pt x="4933" y="4903"/>
                    <a:pt x="4705" y="3942"/>
                    <a:pt x="4430" y="3073"/>
                  </a:cubicBezTo>
                  <a:cubicBezTo>
                    <a:pt x="3862" y="1411"/>
                    <a:pt x="3084" y="0"/>
                    <a:pt x="27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Bacterial Disease by Slidesgo">
  <a:themeElements>
    <a:clrScheme name="Simple Light">
      <a:dk1>
        <a:srgbClr val="000000"/>
      </a:dk1>
      <a:lt1>
        <a:srgbClr val="F4FFFF"/>
      </a:lt1>
      <a:dk2>
        <a:srgbClr val="433F8A"/>
      </a:dk2>
      <a:lt2>
        <a:srgbClr val="DBF2F3"/>
      </a:lt2>
      <a:accent1>
        <a:srgbClr val="95DFE6"/>
      </a:accent1>
      <a:accent2>
        <a:srgbClr val="C2F2F5"/>
      </a:accent2>
      <a:accent3>
        <a:srgbClr val="ACA9D6"/>
      </a:accent3>
      <a:accent4>
        <a:srgbClr val="E3E1F5"/>
      </a:accent4>
      <a:accent5>
        <a:srgbClr val="7DC1C7"/>
      </a:accent5>
      <a:accent6>
        <a:srgbClr val="05C5BA"/>
      </a:accent6>
      <a:hlink>
        <a:srgbClr val="6561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