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1CE85-E1CE-9422-AB6B-59969AC67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1D0A5-5681-0B9F-0B86-1A3C6B520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2A48A-E2D8-DAB0-EAAA-2607936B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EC6-B7C1-49C9-82F0-7CC5C7DA4114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3FB9B-A843-565C-AD4D-72D4F289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E9659-5218-993E-8B7C-74E31A7B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4336-77D9-445D-BFCB-44118C803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65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04D3-D9CD-7C1F-BA1A-569BD6B8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38B8F-3E76-877E-0B41-9920EB2FB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153AA-D01F-F5ED-F156-1A263F93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EC6-B7C1-49C9-82F0-7CC5C7DA4114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9E421-34C4-C39E-7C21-F9789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B604D-F315-C13C-5507-F166F98F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4336-77D9-445D-BFCB-44118C803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71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1EE7C-0979-39E4-64B5-82FDC42DD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BDB57-1C55-A9BA-D6E4-6DFA2D386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D95C7-1307-6202-8EF3-8E20D51C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EC6-B7C1-49C9-82F0-7CC5C7DA4114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C5E33-63C7-448A-2F66-49C6F87C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F7634-0B50-6870-D07F-2B891873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4336-77D9-445D-BFCB-44118C803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18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5570-C955-03A6-72C3-1ADE3CEB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9645-CB82-A9A7-8C6C-486D92E57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4D950-7B69-B648-249E-F6A7C3F3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EC6-B7C1-49C9-82F0-7CC5C7DA4114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2CEB7-1E14-54C6-D742-E2C2644E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83787-4F5E-350A-25BE-6C3101D4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4336-77D9-445D-BFCB-44118C803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71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D272-4FD3-B44C-CB3D-EAC7D7A2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C1B59-F034-3B68-D141-0FA2B88F7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F5297-54DB-C399-29C7-05E5E6D9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EC6-B7C1-49C9-82F0-7CC5C7DA4114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A17FC-AA56-259E-FF78-E856CD1D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42BC0-BC33-B3E2-DB10-4BF08E37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4336-77D9-445D-BFCB-44118C803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13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2884-9836-BE44-E32E-B1C33454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DC2D1-BEB0-199F-6B8A-8626783D4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2BD56-40A7-B03A-C8C4-02DE2E2FC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D6ED3-D4C8-0A84-ABCE-80BB6ED9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EC6-B7C1-49C9-82F0-7CC5C7DA4114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ED793-5E25-54A2-37B5-9A408D61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5A66C-CB42-FE63-0FE0-7BCAAD6B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4336-77D9-445D-BFCB-44118C803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04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2B4A-1BE4-6010-1C60-883C1E3F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DCDBF-B4C9-604B-CBBD-2EF5C257D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A16B4-CDDF-1461-A3BB-B972E18CA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91012-6A9A-C489-0E2B-46A4A40E3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AACCC-7CF7-69ED-BEF4-2C23E058E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03CA6F-CF10-E3A1-B51C-CE492DA8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EC6-B7C1-49C9-82F0-7CC5C7DA4114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8A4DB-8B26-58C9-53AE-43EBF8D5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63139-C434-D44F-50CD-6BAED8D6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4336-77D9-445D-BFCB-44118C803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7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E728-47DA-9E3B-2915-0655817A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62FA7-4C39-AB52-8735-D95936E7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EC6-B7C1-49C9-82F0-7CC5C7DA4114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092BC-2A38-8547-C281-1A7402AD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48B3D-568E-370F-3BA5-7F1CE385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4336-77D9-445D-BFCB-44118C803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33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FE67E-F2B5-00B8-7A27-ECBA181F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EC6-B7C1-49C9-82F0-7CC5C7DA4114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66D37-825E-096A-E847-3D5A1684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B167C-45E3-95CD-C126-DCD60698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4336-77D9-445D-BFCB-44118C803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78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9608-9FAB-09AE-BE9C-4FABD386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E48F-7BC4-9692-B7B7-9616BEC1C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45583-3516-17CD-EF24-544D0E6A0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86CB9-98F3-A6EC-8F80-269E7108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EC6-B7C1-49C9-82F0-7CC5C7DA4114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65264-98B4-C5E6-53CB-97D31C0F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5CC73-FF37-0448-6A56-B497FEEC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4336-77D9-445D-BFCB-44118C803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10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3F9F-B3EC-55C3-7781-5EE89F00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F8F3D-753C-4904-9C00-E36C50C13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FC6D7-EF06-9593-3850-2AB7611A3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A4D83-9CE3-CF51-111A-BBB16909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EC6-B7C1-49C9-82F0-7CC5C7DA4114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F0DC7-CD75-9E49-BA99-091BF4CA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1B0E6-D8D3-2A36-D76D-783FB26E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4336-77D9-445D-BFCB-44118C803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21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4C90E-F556-D36E-995C-F696B470D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3C7F5-7511-EA2F-24B9-A11B0D5F0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7C89E-0083-EBD7-3F8F-C4DFEC66B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80EC6-B7C1-49C9-82F0-7CC5C7DA4114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388E9-7791-A885-937C-0DF575C76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2B63B-6819-7168-C7DB-E7AA730CF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B4336-77D9-445D-BFCB-44118C803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1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09B11DD-C829-E508-2288-7E67A8E78037}"/>
              </a:ext>
            </a:extLst>
          </p:cNvPr>
          <p:cNvSpPr/>
          <p:nvPr/>
        </p:nvSpPr>
        <p:spPr>
          <a:xfrm>
            <a:off x="3665502" y="111186"/>
            <a:ext cx="5596486" cy="12573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b="1" dirty="0">
                <a:solidFill>
                  <a:schemeClr val="tx1"/>
                </a:solidFill>
              </a:rPr>
              <a:t>Computer Networks Lab Introduction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E91DA3-F445-01B3-5ABB-29BADFA528E0}"/>
              </a:ext>
            </a:extLst>
          </p:cNvPr>
          <p:cNvSpPr/>
          <p:nvPr/>
        </p:nvSpPr>
        <p:spPr>
          <a:xfrm>
            <a:off x="651063" y="1888213"/>
            <a:ext cx="2611315" cy="39753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Command Proficiency</a:t>
            </a:r>
          </a:p>
          <a:p>
            <a:pPr algn="ctr"/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1</a:t>
            </a:r>
            <a:r>
              <a:rPr lang="nl-NL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nl-NL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Cmds &amp; Cabling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WEEK 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Network Setup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WEEK 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FTP Configuration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22A70D-D701-B3A2-ED40-925B0EBD61BD}"/>
              </a:ext>
            </a:extLst>
          </p:cNvPr>
          <p:cNvSpPr/>
          <p:nvPr/>
        </p:nvSpPr>
        <p:spPr>
          <a:xfrm>
            <a:off x="9008158" y="2004610"/>
            <a:ext cx="2611315" cy="39753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Mechanism</a:t>
            </a:r>
            <a:b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</a:p>
          <a:p>
            <a:pPr algn="ctr"/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WEEK 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CRC Polynomials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WEEK 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Link Framing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7C93B3-B363-F2AF-8566-BC7755B3A5E2}"/>
              </a:ext>
            </a:extLst>
          </p:cNvPr>
          <p:cNvSpPr/>
          <p:nvPr/>
        </p:nvSpPr>
        <p:spPr>
          <a:xfrm>
            <a:off x="4736486" y="1957085"/>
            <a:ext cx="3325966" cy="47897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b="1" dirty="0">
                <a:solidFill>
                  <a:schemeClr val="tx1"/>
                </a:solidFill>
              </a:rPr>
              <a:t>Protocol Implementation Skills</a:t>
            </a: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 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Dijkstra’s Algorithm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 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Socket Programming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 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 Client with TCP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 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Subnetting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 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Simulators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 11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RSA Algorithm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 12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Topologies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 13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TCP/UDP Performance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 14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Routing Algorithms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29407B-D26B-BB6D-4DC5-CF4395FA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517" y="2811210"/>
            <a:ext cx="2328596" cy="169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46B40D4-99A5-364E-0402-F094067FA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87" y="2787123"/>
            <a:ext cx="2485671" cy="146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9F688B1F-E906-3FA9-2B81-49C5AB8E7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274" y="2833826"/>
            <a:ext cx="2480389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C6272A-C74A-CAEF-DABF-8091115A0EF2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1956721" y="739836"/>
            <a:ext cx="1708781" cy="1148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923AC9-7327-DDF5-ECE2-0A0E31B3AC9E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6430276" y="1368486"/>
            <a:ext cx="33469" cy="588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9B1A7D-4C33-4181-645C-AD9AEAC1DEA4}"/>
              </a:ext>
            </a:extLst>
          </p:cNvPr>
          <p:cNvCxnSpPr>
            <a:stCxn id="2" idx="6"/>
            <a:endCxn id="5" idx="0"/>
          </p:cNvCxnSpPr>
          <p:nvPr/>
        </p:nvCxnSpPr>
        <p:spPr>
          <a:xfrm>
            <a:off x="9261988" y="739836"/>
            <a:ext cx="1051828" cy="1264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68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90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Bhargav T</dc:creator>
  <cp:lastModifiedBy>Ratna Yamarthi</cp:lastModifiedBy>
  <cp:revision>2</cp:revision>
  <dcterms:created xsi:type="dcterms:W3CDTF">2024-10-15T16:55:51Z</dcterms:created>
  <dcterms:modified xsi:type="dcterms:W3CDTF">2024-10-16T18:06:01Z</dcterms:modified>
</cp:coreProperties>
</file>