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909" y="385648"/>
            <a:ext cx="5758180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8516" y="2143152"/>
            <a:ext cx="5575300" cy="191452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909" y="385648"/>
            <a:ext cx="5758180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909" y="385648"/>
            <a:ext cx="5758180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385648"/>
            <a:ext cx="536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Looking </a:t>
            </a:r>
            <a:r>
              <a:rPr spc="-15" dirty="0"/>
              <a:t>at </a:t>
            </a:r>
            <a:r>
              <a:rPr spc="-5" dirty="0"/>
              <a:t>Columns, </a:t>
            </a:r>
            <a:r>
              <a:rPr spc="-15" dirty="0"/>
              <a:t>Rows,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10" dirty="0"/>
              <a:t>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45288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rlito"/>
                <a:cs typeface="Carlito"/>
              </a:rPr>
              <a:t>Subset </a:t>
            </a:r>
            <a:r>
              <a:rPr sz="2500" b="1" spc="-20" dirty="0">
                <a:latin typeface="Carlito"/>
                <a:cs typeface="Carlito"/>
              </a:rPr>
              <a:t>Rows </a:t>
            </a:r>
            <a:r>
              <a:rPr sz="2500" b="1" spc="-10" dirty="0">
                <a:latin typeface="Carlito"/>
                <a:cs typeface="Carlito"/>
              </a:rPr>
              <a:t>by Index </a:t>
            </a:r>
            <a:r>
              <a:rPr sz="2500" b="1" spc="-5" dirty="0">
                <a:latin typeface="Carlito"/>
                <a:cs typeface="Carlito"/>
              </a:rPr>
              <a:t>Label:</a:t>
            </a:r>
            <a:r>
              <a:rPr sz="2500" b="1" spc="-20" dirty="0">
                <a:latin typeface="Carlito"/>
                <a:cs typeface="Carlito"/>
              </a:rPr>
              <a:t> </a:t>
            </a:r>
            <a:r>
              <a:rPr sz="2500" b="1" spc="-5" dirty="0">
                <a:latin typeface="Carlito"/>
                <a:cs typeface="Carlito"/>
              </a:rPr>
              <a:t>loc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943" y="1875472"/>
            <a:ext cx="8263635" cy="212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5306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5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first, </a:t>
            </a:r>
            <a:r>
              <a:rPr sz="2500" i="1" spc="-5" dirty="0">
                <a:latin typeface="Carlito"/>
                <a:cs typeface="Carlito"/>
              </a:rPr>
              <a:t>100th, </a:t>
            </a:r>
            <a:r>
              <a:rPr sz="2500" i="1" spc="-10" dirty="0">
                <a:latin typeface="Carlito"/>
                <a:cs typeface="Carlito"/>
              </a:rPr>
              <a:t>and 1000th</a:t>
            </a:r>
            <a:r>
              <a:rPr sz="2500" i="1" spc="8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1972" y="2240533"/>
            <a:ext cx="7261733" cy="143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101" y="385648"/>
            <a:ext cx="294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Subsetting </a:t>
            </a:r>
            <a:r>
              <a:rPr spc="-5" dirty="0"/>
              <a:t>Columns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301" y="1464386"/>
            <a:ext cx="759840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slicing </a:t>
            </a:r>
            <a:r>
              <a:rPr sz="2000" spc="-20" dirty="0">
                <a:latin typeface="Carlito"/>
                <a:cs typeface="Carlito"/>
              </a:rPr>
              <a:t>syntax </a:t>
            </a: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colon,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411480" indent="-399415">
              <a:lnSpc>
                <a:spcPct val="100000"/>
              </a:lnSpc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just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colon,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spc="-25" dirty="0">
                <a:latin typeface="Carlito"/>
                <a:cs typeface="Carlito"/>
              </a:rPr>
              <a:t>refers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everything.</a:t>
            </a:r>
            <a:endParaRPr sz="2000">
              <a:latin typeface="Carlito"/>
              <a:cs typeface="Carlito"/>
            </a:endParaRPr>
          </a:p>
          <a:p>
            <a:pPr marL="165100" marR="5080" indent="-152400">
              <a:lnSpc>
                <a:spcPct val="100000"/>
              </a:lnSpc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spc="-15" dirty="0">
                <a:latin typeface="Carlito"/>
                <a:cs typeface="Carlito"/>
              </a:rPr>
              <a:t>So,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we just </a:t>
            </a:r>
            <a:r>
              <a:rPr sz="2000" spc="-15" dirty="0">
                <a:latin typeface="Carlito"/>
                <a:cs typeface="Carlito"/>
              </a:rPr>
              <a:t>want 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5" dirty="0">
                <a:latin typeface="Carlito"/>
                <a:cs typeface="Carlito"/>
              </a:rPr>
              <a:t>column using </a:t>
            </a:r>
            <a:r>
              <a:rPr sz="2000" dirty="0">
                <a:latin typeface="Carlito"/>
                <a:cs typeface="Carlito"/>
              </a:rPr>
              <a:t>the loc </a:t>
            </a:r>
            <a:r>
              <a:rPr sz="2000" spc="-5" dirty="0">
                <a:latin typeface="Carlito"/>
                <a:cs typeface="Carlito"/>
              </a:rPr>
              <a:t>or iloc </a:t>
            </a:r>
            <a:r>
              <a:rPr sz="2000" spc="-20" dirty="0">
                <a:latin typeface="Carlito"/>
                <a:cs typeface="Carlito"/>
              </a:rPr>
              <a:t>syntax, 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write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spc="-20" dirty="0">
                <a:latin typeface="Carlito"/>
                <a:cs typeface="Carlito"/>
              </a:rPr>
              <a:t>like df.loc[:, </a:t>
            </a:r>
            <a:r>
              <a:rPr sz="2000" spc="-5" dirty="0">
                <a:latin typeface="Carlito"/>
                <a:cs typeface="Carlito"/>
              </a:rPr>
              <a:t>[columns]]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subset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column(s).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436245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subset columns </a:t>
            </a:r>
            <a:r>
              <a:rPr sz="2500" i="1" spc="-5" dirty="0">
                <a:latin typeface="Carlito"/>
                <a:cs typeface="Carlito"/>
              </a:rPr>
              <a:t>with</a:t>
            </a:r>
            <a:r>
              <a:rPr sz="2500" i="1" spc="35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loc</a:t>
            </a:r>
            <a:endParaRPr sz="250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note </a:t>
            </a:r>
            <a:r>
              <a:rPr sz="2500" i="1" spc="-5" dirty="0">
                <a:latin typeface="Carlito"/>
                <a:cs typeface="Carlito"/>
              </a:rPr>
              <a:t>the position of the </a:t>
            </a:r>
            <a:r>
              <a:rPr sz="2500" i="1" spc="-10" dirty="0">
                <a:latin typeface="Carlito"/>
                <a:cs typeface="Carlito"/>
              </a:rPr>
              <a:t>colon  </a:t>
            </a:r>
            <a:r>
              <a:rPr sz="2500" i="1" spc="-5" dirty="0">
                <a:latin typeface="Carlito"/>
                <a:cs typeface="Carlito"/>
              </a:rPr>
              <a:t># it is used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spc="-10" dirty="0">
                <a:latin typeface="Carlito"/>
                <a:cs typeface="Carlito"/>
              </a:rPr>
              <a:t>select </a:t>
            </a:r>
            <a:r>
              <a:rPr sz="2500" i="1" spc="-5" dirty="0">
                <a:latin typeface="Carlito"/>
                <a:cs typeface="Carlito"/>
              </a:rPr>
              <a:t>all</a:t>
            </a:r>
            <a:r>
              <a:rPr sz="2500" i="1" spc="35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rows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356" y="1149870"/>
            <a:ext cx="6981825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6563"/>
            <a:ext cx="3742054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# </a:t>
            </a:r>
            <a:r>
              <a:rPr sz="2000" spc="-10" dirty="0">
                <a:latin typeface="Carlito"/>
                <a:cs typeface="Carlito"/>
              </a:rPr>
              <a:t>subset </a:t>
            </a:r>
            <a:r>
              <a:rPr sz="2000" spc="-5" dirty="0">
                <a:latin typeface="Carlito"/>
                <a:cs typeface="Carlito"/>
              </a:rPr>
              <a:t>columns with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iloc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# </a:t>
            </a:r>
            <a:r>
              <a:rPr sz="2000" spc="-5" dirty="0">
                <a:latin typeface="Carlito"/>
                <a:cs typeface="Carlito"/>
              </a:rPr>
              <a:t>iloc will alow us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use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integers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# </a:t>
            </a:r>
            <a:r>
              <a:rPr sz="2000" spc="-5" dirty="0">
                <a:latin typeface="Carlito"/>
                <a:cs typeface="Carlito"/>
              </a:rPr>
              <a:t>-1 will select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last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column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226" y="2244699"/>
            <a:ext cx="5291582" cy="2250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489" y="385648"/>
            <a:ext cx="436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Subsetting </a:t>
            </a:r>
            <a:r>
              <a:rPr spc="-5" dirty="0"/>
              <a:t>Columns </a:t>
            </a:r>
            <a:r>
              <a:rPr spc="-10" dirty="0"/>
              <a:t>by</a:t>
            </a:r>
            <a:r>
              <a:rPr spc="1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6571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create </a:t>
            </a:r>
            <a:r>
              <a:rPr sz="2500" i="1" spc="-5" dirty="0">
                <a:latin typeface="Carlito"/>
                <a:cs typeface="Carlito"/>
              </a:rPr>
              <a:t>a range of </a:t>
            </a:r>
            <a:r>
              <a:rPr sz="2500" i="1" spc="-10" dirty="0">
                <a:latin typeface="Carlito"/>
                <a:cs typeface="Carlito"/>
              </a:rPr>
              <a:t>integers from </a:t>
            </a:r>
            <a:r>
              <a:rPr sz="2500" i="1" spc="-5" dirty="0">
                <a:latin typeface="Carlito"/>
                <a:cs typeface="Carlito"/>
              </a:rPr>
              <a:t>0 </a:t>
            </a:r>
            <a:r>
              <a:rPr sz="2500" i="1" spc="-25" dirty="0">
                <a:latin typeface="Carlito"/>
                <a:cs typeface="Carlito"/>
              </a:rPr>
              <a:t>to </a:t>
            </a:r>
            <a:r>
              <a:rPr sz="2500" i="1" spc="-5" dirty="0">
                <a:latin typeface="Carlito"/>
                <a:cs typeface="Carlito"/>
              </a:rPr>
              <a:t>4</a:t>
            </a:r>
            <a:r>
              <a:rPr sz="2500" i="1" spc="18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inclusive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842" y="2267648"/>
            <a:ext cx="7349744" cy="1078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53149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subset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5" dirty="0">
                <a:latin typeface="Carlito"/>
                <a:cs typeface="Carlito"/>
              </a:rPr>
              <a:t>dataframe </a:t>
            </a:r>
            <a:r>
              <a:rPr sz="2500" i="1" spc="-5" dirty="0">
                <a:latin typeface="Carlito"/>
                <a:cs typeface="Carlito"/>
              </a:rPr>
              <a:t>with the</a:t>
            </a:r>
            <a:r>
              <a:rPr sz="2500" i="1" spc="10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range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88" y="1630095"/>
            <a:ext cx="84582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85648"/>
            <a:ext cx="4447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Subsetting </a:t>
            </a:r>
            <a:r>
              <a:rPr spc="-20" dirty="0"/>
              <a:t>Rows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1725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using</a:t>
            </a:r>
            <a:r>
              <a:rPr sz="2500" i="1" spc="-6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loc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880" y="1814448"/>
            <a:ext cx="5791200" cy="151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1798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using</a:t>
            </a:r>
            <a:r>
              <a:rPr sz="2500" i="1" spc="-55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iloc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950" y="1786508"/>
            <a:ext cx="51054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385648"/>
            <a:ext cx="5784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Subsetting </a:t>
            </a:r>
            <a:r>
              <a:rPr spc="-5" dirty="0"/>
              <a:t>Multiple </a:t>
            </a:r>
            <a:r>
              <a:rPr spc="-20" dirty="0"/>
              <a:t>Rows </a:t>
            </a:r>
            <a:r>
              <a:rPr spc="-5" dirty="0"/>
              <a:t>and</a:t>
            </a:r>
            <a:r>
              <a:rPr spc="65" dirty="0"/>
              <a:t> </a:t>
            </a:r>
            <a:r>
              <a:rPr spc="-10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51168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10" dirty="0">
                <a:latin typeface="Carlito"/>
                <a:cs typeface="Carlito"/>
              </a:rPr>
              <a:t>#get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1st, </a:t>
            </a:r>
            <a:r>
              <a:rPr sz="2500" i="1" spc="-5" dirty="0">
                <a:latin typeface="Carlito"/>
                <a:cs typeface="Carlito"/>
              </a:rPr>
              <a:t>100th, </a:t>
            </a:r>
            <a:r>
              <a:rPr sz="2500" i="1" spc="-10" dirty="0">
                <a:latin typeface="Carlito"/>
                <a:cs typeface="Carlito"/>
              </a:rPr>
              <a:t>and 1000th rows  </a:t>
            </a: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from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1st, </a:t>
            </a:r>
            <a:r>
              <a:rPr sz="2500" i="1" spc="-5" dirty="0">
                <a:latin typeface="Carlito"/>
                <a:cs typeface="Carlito"/>
              </a:rPr>
              <a:t>4th, </a:t>
            </a:r>
            <a:r>
              <a:rPr sz="2500" i="1" spc="-10" dirty="0">
                <a:latin typeface="Carlito"/>
                <a:cs typeface="Carlito"/>
              </a:rPr>
              <a:t>and </a:t>
            </a:r>
            <a:r>
              <a:rPr sz="2500" i="1" spc="-5" dirty="0">
                <a:latin typeface="Carlito"/>
                <a:cs typeface="Carlito"/>
              </a:rPr>
              <a:t>6th</a:t>
            </a:r>
            <a:r>
              <a:rPr sz="2500" i="1" spc="3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columns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067" y="2216111"/>
            <a:ext cx="714375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385648"/>
            <a:ext cx="233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10" dirty="0">
                <a:latin typeface="Carlito"/>
                <a:cs typeface="Carlito"/>
              </a:rPr>
              <a:t>get </a:t>
            </a:r>
            <a:r>
              <a:rPr b="0" i="1" spc="-5" dirty="0">
                <a:latin typeface="Carlito"/>
                <a:cs typeface="Carlito"/>
              </a:rPr>
              <a:t>the </a:t>
            </a:r>
            <a:r>
              <a:rPr b="0" i="1" spc="-15" dirty="0">
                <a:latin typeface="Carlito"/>
                <a:cs typeface="Carlito"/>
              </a:rPr>
              <a:t>first</a:t>
            </a:r>
            <a:r>
              <a:rPr b="0" i="1" spc="-40" dirty="0">
                <a:latin typeface="Carlito"/>
                <a:cs typeface="Carlito"/>
              </a:rPr>
              <a:t> </a:t>
            </a:r>
            <a:r>
              <a:rPr b="0" i="1" spc="-5" dirty="0">
                <a:latin typeface="Carlito"/>
                <a:cs typeface="Carlito"/>
              </a:rPr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31178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dirty="0">
                <a:latin typeface="Carlito"/>
                <a:cs typeface="Carlito"/>
              </a:rPr>
              <a:t>Python </a:t>
            </a:r>
            <a:r>
              <a:rPr sz="2500" i="1" spc="-15" dirty="0">
                <a:latin typeface="Carlito"/>
                <a:cs typeface="Carlito"/>
              </a:rPr>
              <a:t>counts </a:t>
            </a:r>
            <a:r>
              <a:rPr sz="2500" i="1" spc="-10" dirty="0">
                <a:latin typeface="Carlito"/>
                <a:cs typeface="Carlito"/>
              </a:rPr>
              <a:t>from</a:t>
            </a:r>
            <a:r>
              <a:rPr sz="2500" i="1" spc="1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0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480" y="1689493"/>
            <a:ext cx="5267325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617283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if we use the </a:t>
            </a:r>
            <a:r>
              <a:rPr sz="2500" i="1" spc="-10" dirty="0">
                <a:latin typeface="Carlito"/>
                <a:cs typeface="Carlito"/>
              </a:rPr>
              <a:t>column </a:t>
            </a:r>
            <a:r>
              <a:rPr sz="2500" i="1" spc="-5" dirty="0">
                <a:latin typeface="Carlito"/>
                <a:cs typeface="Carlito"/>
              </a:rPr>
              <a:t>names</a:t>
            </a:r>
            <a:r>
              <a:rPr sz="2500" i="1" spc="40" dirty="0">
                <a:latin typeface="Carlito"/>
                <a:cs typeface="Carlito"/>
              </a:rPr>
              <a:t> </a:t>
            </a:r>
            <a:r>
              <a:rPr sz="2500" i="1" spc="-25" dirty="0">
                <a:latin typeface="Carlito"/>
                <a:cs typeface="Carlito"/>
              </a:rPr>
              <a:t>directly,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it </a:t>
            </a:r>
            <a:r>
              <a:rPr sz="2500" i="1" spc="-20" dirty="0">
                <a:latin typeface="Carlito"/>
                <a:cs typeface="Carlito"/>
              </a:rPr>
              <a:t>makes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code </a:t>
            </a:r>
            <a:r>
              <a:rPr sz="2500" i="1" spc="-5" dirty="0">
                <a:latin typeface="Carlito"/>
                <a:cs typeface="Carlito"/>
              </a:rPr>
              <a:t>a bit easier </a:t>
            </a:r>
            <a:r>
              <a:rPr sz="2500" i="1" spc="-20" dirty="0">
                <a:latin typeface="Carlito"/>
                <a:cs typeface="Carlito"/>
              </a:rPr>
              <a:t>to</a:t>
            </a:r>
            <a:r>
              <a:rPr sz="2500" i="1" spc="7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read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note </a:t>
            </a:r>
            <a:r>
              <a:rPr sz="2500" i="1" spc="-5" dirty="0">
                <a:latin typeface="Carlito"/>
                <a:cs typeface="Carlito"/>
              </a:rPr>
              <a:t>now we have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spc="-5" dirty="0">
                <a:latin typeface="Carlito"/>
                <a:cs typeface="Carlito"/>
              </a:rPr>
              <a:t>use </a:t>
            </a:r>
            <a:r>
              <a:rPr sz="2500" i="1" dirty="0">
                <a:latin typeface="Carlito"/>
                <a:cs typeface="Carlito"/>
              </a:rPr>
              <a:t>loc, </a:t>
            </a:r>
            <a:r>
              <a:rPr sz="2500" i="1" spc="-10" dirty="0">
                <a:latin typeface="Carlito"/>
                <a:cs typeface="Carlito"/>
              </a:rPr>
              <a:t>instead </a:t>
            </a:r>
            <a:r>
              <a:rPr sz="2500" i="1" spc="-5" dirty="0">
                <a:latin typeface="Carlito"/>
                <a:cs typeface="Carlito"/>
              </a:rPr>
              <a:t>of</a:t>
            </a:r>
            <a:r>
              <a:rPr sz="2500" i="1" spc="55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iloc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013" y="2721279"/>
            <a:ext cx="7004811" cy="144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342" y="1603755"/>
            <a:ext cx="8083042" cy="205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03" y="1027493"/>
            <a:ext cx="8173593" cy="3316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897" y="385648"/>
            <a:ext cx="239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Grouped</a:t>
            </a:r>
            <a:r>
              <a:rPr spc="-25" dirty="0"/>
              <a:t> </a:t>
            </a:r>
            <a:r>
              <a:rPr spc="-10" dirty="0"/>
              <a:t>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777494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784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5" dirty="0">
                <a:latin typeface="Carlito"/>
                <a:cs typeface="Carlito"/>
              </a:rPr>
              <a:t>For </a:t>
            </a:r>
            <a:r>
              <a:rPr sz="2500" i="1" spc="-5" dirty="0">
                <a:latin typeface="Carlito"/>
                <a:cs typeface="Carlito"/>
              </a:rPr>
              <a:t>each </a:t>
            </a:r>
            <a:r>
              <a:rPr sz="2500" i="1" spc="-10" dirty="0">
                <a:latin typeface="Carlito"/>
                <a:cs typeface="Carlito"/>
              </a:rPr>
              <a:t>year </a:t>
            </a:r>
            <a:r>
              <a:rPr sz="2500" i="1" spc="-5" dirty="0">
                <a:latin typeface="Carlito"/>
                <a:cs typeface="Carlito"/>
              </a:rPr>
              <a:t>in </a:t>
            </a:r>
            <a:r>
              <a:rPr sz="2500" i="1" spc="-10" dirty="0">
                <a:latin typeface="Carlito"/>
                <a:cs typeface="Carlito"/>
              </a:rPr>
              <a:t>our </a:t>
            </a:r>
            <a:r>
              <a:rPr sz="2500" i="1" spc="-15" dirty="0">
                <a:latin typeface="Carlito"/>
                <a:cs typeface="Carlito"/>
              </a:rPr>
              <a:t>data, </a:t>
            </a:r>
            <a:r>
              <a:rPr sz="2500" i="1" spc="-5" dirty="0">
                <a:latin typeface="Carlito"/>
                <a:cs typeface="Carlito"/>
              </a:rPr>
              <a:t>what was the </a:t>
            </a:r>
            <a:r>
              <a:rPr sz="2500" i="1" spc="-10" dirty="0">
                <a:latin typeface="Carlito"/>
                <a:cs typeface="Carlito"/>
              </a:rPr>
              <a:t>average </a:t>
            </a:r>
            <a:r>
              <a:rPr sz="2500" i="1" spc="-15" dirty="0">
                <a:latin typeface="Carlito"/>
                <a:cs typeface="Carlito"/>
              </a:rPr>
              <a:t>life  expectancy?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14" dirty="0">
                <a:latin typeface="Carlito"/>
                <a:cs typeface="Carlito"/>
              </a:rPr>
              <a:t>To </a:t>
            </a:r>
            <a:r>
              <a:rPr sz="2500" i="1" spc="-5" dirty="0">
                <a:latin typeface="Carlito"/>
                <a:cs typeface="Carlito"/>
              </a:rPr>
              <a:t>answer this</a:t>
            </a:r>
            <a:r>
              <a:rPr sz="2500" i="1" spc="12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question,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dirty="0">
                <a:latin typeface="Carlito"/>
                <a:cs typeface="Carlito"/>
              </a:rPr>
              <a:t>we </a:t>
            </a:r>
            <a:r>
              <a:rPr sz="2500" i="1" spc="-5" dirty="0">
                <a:latin typeface="Carlito"/>
                <a:cs typeface="Carlito"/>
              </a:rPr>
              <a:t>need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spc="-10" dirty="0">
                <a:latin typeface="Carlito"/>
                <a:cs typeface="Carlito"/>
              </a:rPr>
              <a:t>split our </a:t>
            </a:r>
            <a:r>
              <a:rPr sz="2500" i="1" spc="-15" dirty="0">
                <a:latin typeface="Carlito"/>
                <a:cs typeface="Carlito"/>
              </a:rPr>
              <a:t>data </a:t>
            </a:r>
            <a:r>
              <a:rPr sz="2500" i="1" spc="-20" dirty="0">
                <a:latin typeface="Carlito"/>
                <a:cs typeface="Carlito"/>
              </a:rPr>
              <a:t>into </a:t>
            </a:r>
            <a:r>
              <a:rPr sz="2500" i="1" spc="-10" dirty="0">
                <a:latin typeface="Carlito"/>
                <a:cs typeface="Carlito"/>
              </a:rPr>
              <a:t>parts by</a:t>
            </a:r>
            <a:r>
              <a:rPr sz="2500" i="1" spc="15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year;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then we </a:t>
            </a:r>
            <a:r>
              <a:rPr sz="2500" i="1" spc="-15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'lifeExp' </a:t>
            </a:r>
            <a:r>
              <a:rPr sz="2500" i="1" spc="-10" dirty="0">
                <a:latin typeface="Carlito"/>
                <a:cs typeface="Carlito"/>
              </a:rPr>
              <a:t>column and </a:t>
            </a:r>
            <a:r>
              <a:rPr sz="2500" i="1" spc="-5" dirty="0">
                <a:latin typeface="Carlito"/>
                <a:cs typeface="Carlito"/>
              </a:rPr>
              <a:t>calculate the</a:t>
            </a:r>
            <a:r>
              <a:rPr sz="2500" i="1" spc="10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mean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172" y="379272"/>
            <a:ext cx="6466713" cy="4098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7539" y="391845"/>
            <a:ext cx="4883404" cy="399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1486"/>
            <a:ext cx="8070850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you need to “flatten”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dataframe, 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275"/>
              </a:lnSpc>
            </a:pPr>
            <a:r>
              <a:rPr sz="2800" spc="-5" dirty="0">
                <a:latin typeface="Courier New"/>
                <a:cs typeface="Courier New"/>
              </a:rPr>
              <a:t>reset_index</a:t>
            </a:r>
            <a:r>
              <a:rPr sz="2800" spc="-99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6515" y="2118753"/>
            <a:ext cx="3769614" cy="2475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385648"/>
            <a:ext cx="403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Grouped </a:t>
            </a:r>
            <a:r>
              <a:rPr spc="-10" dirty="0"/>
              <a:t>Frequency</a:t>
            </a:r>
            <a:r>
              <a:rPr spc="10" dirty="0"/>
              <a:t> </a:t>
            </a:r>
            <a:r>
              <a:rPr spc="-10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9294"/>
            <a:ext cx="7628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use the </a:t>
            </a:r>
            <a:r>
              <a:rPr sz="2000" spc="-5" dirty="0">
                <a:latin typeface="Courier New"/>
                <a:cs typeface="Courier New"/>
              </a:rPr>
              <a:t>nunique</a:t>
            </a:r>
            <a:r>
              <a:rPr sz="2000" spc="-85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get counts of unique values on a Pandas </a:t>
            </a:r>
            <a:r>
              <a:rPr sz="2000" spc="-5" dirty="0">
                <a:latin typeface="Courier New"/>
                <a:cs typeface="Courier New"/>
              </a:rPr>
              <a:t>Series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276" y="1989912"/>
            <a:ext cx="7658100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8" y="385648"/>
            <a:ext cx="145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45" dirty="0"/>
              <a:t> </a:t>
            </a:r>
            <a:r>
              <a:rPr spc="-10" dirty="0"/>
              <a:t>Plot</a:t>
            </a:r>
          </a:p>
        </p:txBody>
      </p:sp>
      <p:sp>
        <p:nvSpPr>
          <p:cNvPr id="3" name="object 3"/>
          <p:cNvSpPr/>
          <p:nvPr/>
        </p:nvSpPr>
        <p:spPr>
          <a:xfrm>
            <a:off x="532891" y="1229334"/>
            <a:ext cx="6365240" cy="310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176" y="634580"/>
            <a:ext cx="6362954" cy="3909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334517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100th </a:t>
            </a:r>
            <a:r>
              <a:rPr sz="2500" i="1" spc="-10" dirty="0">
                <a:latin typeface="Carlito"/>
                <a:cs typeface="Carlito"/>
              </a:rPr>
              <a:t>row</a:t>
            </a:r>
            <a:endParaRPr sz="2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dirty="0">
                <a:latin typeface="Carlito"/>
                <a:cs typeface="Carlito"/>
              </a:rPr>
              <a:t>Python </a:t>
            </a:r>
            <a:r>
              <a:rPr sz="2500" i="1" spc="-15" dirty="0">
                <a:latin typeface="Carlito"/>
                <a:cs typeface="Carlito"/>
              </a:rPr>
              <a:t>counts </a:t>
            </a:r>
            <a:r>
              <a:rPr sz="2500" i="1" spc="-10" dirty="0">
                <a:latin typeface="Carlito"/>
                <a:cs typeface="Carlito"/>
              </a:rPr>
              <a:t>from </a:t>
            </a:r>
            <a:r>
              <a:rPr sz="2500" i="1" spc="-5" dirty="0">
                <a:latin typeface="Carlito"/>
                <a:cs typeface="Carlito"/>
              </a:rPr>
              <a:t>0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841" y="1937791"/>
            <a:ext cx="4884293" cy="253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092" y="304292"/>
            <a:ext cx="4988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Visual </a:t>
            </a:r>
            <a:r>
              <a:rPr spc="-20" dirty="0"/>
              <a:t>Representation </a:t>
            </a:r>
            <a:r>
              <a:rPr spc="-5" dirty="0"/>
              <a:t>of the</a:t>
            </a:r>
            <a:r>
              <a:rPr spc="10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523" y="915390"/>
            <a:ext cx="7129145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Histogram </a:t>
            </a:r>
            <a:r>
              <a:rPr sz="2000" spc="-5" dirty="0">
                <a:latin typeface="Carlito"/>
                <a:cs typeface="Carlito"/>
              </a:rPr>
              <a:t>-- vertical bar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frequencies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Frequency </a:t>
            </a:r>
            <a:r>
              <a:rPr sz="2000" spc="-15" dirty="0">
                <a:latin typeface="Carlito"/>
                <a:cs typeface="Carlito"/>
              </a:rPr>
              <a:t>Polygon </a:t>
            </a:r>
            <a:r>
              <a:rPr sz="2000" spc="-5" dirty="0">
                <a:latin typeface="Carlito"/>
                <a:cs typeface="Carlito"/>
              </a:rPr>
              <a:t>-- line </a:t>
            </a:r>
            <a:r>
              <a:rPr sz="2000" spc="-10" dirty="0">
                <a:latin typeface="Carlito"/>
                <a:cs typeface="Carlito"/>
              </a:rPr>
              <a:t>graph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frequencies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Ogive </a:t>
            </a:r>
            <a:r>
              <a:rPr sz="2000" spc="-5" dirty="0">
                <a:latin typeface="Carlito"/>
                <a:cs typeface="Carlito"/>
              </a:rPr>
              <a:t>-- line graph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cumulative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frequencies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Pie Chart -- </a:t>
            </a:r>
            <a:r>
              <a:rPr sz="2000" spc="-10" dirty="0">
                <a:latin typeface="Carlito"/>
                <a:cs typeface="Carlito"/>
              </a:rPr>
              <a:t>proportional representation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categories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whole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Stem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Leaf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Plot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Pareto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Chart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Scatter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</a:t>
            </a:r>
            <a:r>
              <a:rPr spc="-5" dirty="0"/>
              <a:t>of visual </a:t>
            </a:r>
            <a:r>
              <a:rPr spc="-15" dirty="0"/>
              <a:t>presentation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1047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4" dirty="0">
                <a:latin typeface="Carlito"/>
                <a:cs typeface="Carlito"/>
              </a:rPr>
              <a:t>T</a:t>
            </a:r>
            <a:r>
              <a:rPr sz="2500" spc="-5" dirty="0">
                <a:latin typeface="Carlito"/>
                <a:cs typeface="Carlito"/>
              </a:rPr>
              <a:t>able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6133" y="1996473"/>
          <a:ext cx="6348729" cy="1685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380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255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50" b="1" spc="-345" dirty="0">
                          <a:latin typeface="Arial"/>
                          <a:cs typeface="Arial"/>
                        </a:rPr>
                        <a:t>Qtr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385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255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50" b="1" spc="-345" dirty="0">
                          <a:latin typeface="Arial"/>
                          <a:cs typeface="Arial"/>
                        </a:rPr>
                        <a:t>Qtr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34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55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50" b="1" spc="-345" dirty="0">
                          <a:latin typeface="Arial"/>
                          <a:cs typeface="Arial"/>
                        </a:rPr>
                        <a:t>Qtr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345" dirty="0">
                          <a:latin typeface="Arial"/>
                          <a:cs typeface="Arial"/>
                        </a:rPr>
                        <a:t>4th</a:t>
                      </a:r>
                      <a:r>
                        <a:rPr sz="255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50" b="1" spc="-345" dirty="0">
                          <a:latin typeface="Arial"/>
                          <a:cs typeface="Arial"/>
                        </a:rPr>
                        <a:t>Qtr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4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380" dirty="0">
                          <a:latin typeface="Arial"/>
                          <a:cs typeface="Arial"/>
                        </a:rPr>
                        <a:t>East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90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4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50" b="1" spc="-375" dirty="0">
                          <a:latin typeface="Arial"/>
                          <a:cs typeface="Arial"/>
                        </a:rPr>
                        <a:t>West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6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6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34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6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6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10">
                <a:tc>
                  <a:txBody>
                    <a:bodyPr/>
                    <a:lstStyle/>
                    <a:p>
                      <a:pPr marL="46355">
                        <a:lnSpc>
                          <a:spcPts val="2945"/>
                        </a:lnSpc>
                        <a:spcBef>
                          <a:spcPts val="120"/>
                        </a:spcBef>
                      </a:pPr>
                      <a:r>
                        <a:rPr sz="2550" b="1" spc="-365" dirty="0">
                          <a:latin typeface="Arial"/>
                          <a:cs typeface="Arial"/>
                        </a:rPr>
                        <a:t>North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945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9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945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46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9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2945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45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945"/>
                        </a:lnSpc>
                        <a:spcBef>
                          <a:spcPts val="120"/>
                        </a:spcBef>
                      </a:pPr>
                      <a:r>
                        <a:rPr sz="2550" b="1" spc="-45" dirty="0">
                          <a:latin typeface="Arial"/>
                          <a:cs typeface="Arial"/>
                        </a:rPr>
                        <a:t>43</a:t>
                      </a:r>
                      <a:r>
                        <a:rPr sz="2550" b="1" spc="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550" b="1" dirty="0">
                          <a:latin typeface="Arial"/>
                          <a:cs typeface="Arial"/>
                        </a:rPr>
                        <a:t>9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35446" y="3719062"/>
            <a:ext cx="6332220" cy="0"/>
          </a:xfrm>
          <a:custGeom>
            <a:avLst/>
            <a:gdLst/>
            <a:ahLst/>
            <a:cxnLst/>
            <a:rect l="l" t="t" r="r" b="b"/>
            <a:pathLst>
              <a:path w="6332220">
                <a:moveTo>
                  <a:pt x="0" y="0"/>
                </a:moveTo>
                <a:lnTo>
                  <a:pt x="6331591" y="0"/>
                </a:lnTo>
              </a:path>
            </a:pathLst>
          </a:custGeom>
          <a:ln w="24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</a:t>
            </a:r>
            <a:r>
              <a:rPr spc="-5" dirty="0"/>
              <a:t>of visual </a:t>
            </a:r>
            <a:r>
              <a:rPr spc="-15" dirty="0"/>
              <a:t>presentation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1282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G</a:t>
            </a:r>
            <a:r>
              <a:rPr sz="2500" spc="-50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aphs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9391" y="1839262"/>
            <a:ext cx="3947795" cy="2277110"/>
            <a:chOff x="2539391" y="1839262"/>
            <a:chExt cx="3947795" cy="2277110"/>
          </a:xfrm>
        </p:grpSpPr>
        <p:sp>
          <p:nvSpPr>
            <p:cNvPr id="5" name="object 5"/>
            <p:cNvSpPr/>
            <p:nvPr/>
          </p:nvSpPr>
          <p:spPr>
            <a:xfrm>
              <a:off x="2574463" y="4066818"/>
              <a:ext cx="167640" cy="41275"/>
            </a:xfrm>
            <a:custGeom>
              <a:avLst/>
              <a:gdLst/>
              <a:ahLst/>
              <a:cxnLst/>
              <a:rect l="l" t="t" r="r" b="b"/>
              <a:pathLst>
                <a:path w="167639" h="41275">
                  <a:moveTo>
                    <a:pt x="0" y="41104"/>
                  </a:moveTo>
                  <a:lnTo>
                    <a:pt x="167220" y="41104"/>
                  </a:lnTo>
                  <a:lnTo>
                    <a:pt x="167220" y="0"/>
                  </a:lnTo>
                  <a:lnTo>
                    <a:pt x="0" y="0"/>
                  </a:lnTo>
                  <a:lnTo>
                    <a:pt x="0" y="4110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8974" y="4077037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291"/>
                  </a:moveTo>
                  <a:lnTo>
                    <a:pt x="63459" y="0"/>
                  </a:lnTo>
                </a:path>
              </a:pathLst>
            </a:custGeom>
            <a:ln w="7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1456" y="4066818"/>
              <a:ext cx="90805" cy="6985"/>
            </a:xfrm>
            <a:custGeom>
              <a:avLst/>
              <a:gdLst/>
              <a:ahLst/>
              <a:cxnLst/>
              <a:rect l="l" t="t" r="r" b="b"/>
              <a:pathLst>
                <a:path w="90805" h="6985">
                  <a:moveTo>
                    <a:pt x="0" y="6812"/>
                  </a:moveTo>
                  <a:lnTo>
                    <a:pt x="90226" y="6812"/>
                  </a:lnTo>
                  <a:lnTo>
                    <a:pt x="90226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505" y="4066818"/>
              <a:ext cx="750570" cy="41275"/>
            </a:xfrm>
            <a:custGeom>
              <a:avLst/>
              <a:gdLst/>
              <a:ahLst/>
              <a:cxnLst/>
              <a:rect l="l" t="t" r="r" b="b"/>
              <a:pathLst>
                <a:path w="750570" h="41275">
                  <a:moveTo>
                    <a:pt x="0" y="41104"/>
                  </a:moveTo>
                  <a:lnTo>
                    <a:pt x="750084" y="41104"/>
                  </a:lnTo>
                  <a:lnTo>
                    <a:pt x="750084" y="0"/>
                  </a:lnTo>
                  <a:lnTo>
                    <a:pt x="0" y="0"/>
                  </a:lnTo>
                  <a:lnTo>
                    <a:pt x="0" y="4110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9505" y="4066818"/>
              <a:ext cx="750570" cy="6985"/>
            </a:xfrm>
            <a:custGeom>
              <a:avLst/>
              <a:gdLst/>
              <a:ahLst/>
              <a:cxnLst/>
              <a:rect l="l" t="t" r="r" b="b"/>
              <a:pathLst>
                <a:path w="750570" h="6985">
                  <a:moveTo>
                    <a:pt x="0" y="6812"/>
                  </a:moveTo>
                  <a:lnTo>
                    <a:pt x="750084" y="6812"/>
                  </a:lnTo>
                  <a:lnTo>
                    <a:pt x="750084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7412" y="4066818"/>
              <a:ext cx="750570" cy="41275"/>
            </a:xfrm>
            <a:custGeom>
              <a:avLst/>
              <a:gdLst/>
              <a:ahLst/>
              <a:cxnLst/>
              <a:rect l="l" t="t" r="r" b="b"/>
              <a:pathLst>
                <a:path w="750570" h="41275">
                  <a:moveTo>
                    <a:pt x="0" y="41104"/>
                  </a:moveTo>
                  <a:lnTo>
                    <a:pt x="750144" y="41104"/>
                  </a:lnTo>
                  <a:lnTo>
                    <a:pt x="750144" y="0"/>
                  </a:lnTo>
                  <a:lnTo>
                    <a:pt x="0" y="0"/>
                  </a:lnTo>
                  <a:lnTo>
                    <a:pt x="0" y="4110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7412" y="4066818"/>
              <a:ext cx="750570" cy="6985"/>
            </a:xfrm>
            <a:custGeom>
              <a:avLst/>
              <a:gdLst/>
              <a:ahLst/>
              <a:cxnLst/>
              <a:rect l="l" t="t" r="r" b="b"/>
              <a:pathLst>
                <a:path w="750570" h="6985">
                  <a:moveTo>
                    <a:pt x="0" y="6812"/>
                  </a:moveTo>
                  <a:lnTo>
                    <a:pt x="750144" y="6812"/>
                  </a:lnTo>
                  <a:lnTo>
                    <a:pt x="750144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65379" y="4066818"/>
              <a:ext cx="741045" cy="41275"/>
            </a:xfrm>
            <a:custGeom>
              <a:avLst/>
              <a:gdLst/>
              <a:ahLst/>
              <a:cxnLst/>
              <a:rect l="l" t="t" r="r" b="b"/>
              <a:pathLst>
                <a:path w="741045" h="41275">
                  <a:moveTo>
                    <a:pt x="0" y="41104"/>
                  </a:moveTo>
                  <a:lnTo>
                    <a:pt x="741001" y="41104"/>
                  </a:lnTo>
                  <a:lnTo>
                    <a:pt x="741001" y="0"/>
                  </a:lnTo>
                  <a:lnTo>
                    <a:pt x="0" y="0"/>
                  </a:lnTo>
                  <a:lnTo>
                    <a:pt x="0" y="4110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5379" y="4066818"/>
              <a:ext cx="741045" cy="6985"/>
            </a:xfrm>
            <a:custGeom>
              <a:avLst/>
              <a:gdLst/>
              <a:ahLst/>
              <a:cxnLst/>
              <a:rect l="l" t="t" r="r" b="b"/>
              <a:pathLst>
                <a:path w="741045" h="6985">
                  <a:moveTo>
                    <a:pt x="0" y="6812"/>
                  </a:moveTo>
                  <a:lnTo>
                    <a:pt x="741001" y="6812"/>
                  </a:lnTo>
                  <a:lnTo>
                    <a:pt x="741001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3225" y="4066818"/>
              <a:ext cx="655320" cy="41275"/>
            </a:xfrm>
            <a:custGeom>
              <a:avLst/>
              <a:gdLst/>
              <a:ahLst/>
              <a:cxnLst/>
              <a:rect l="l" t="t" r="r" b="b"/>
              <a:pathLst>
                <a:path w="655320" h="41275">
                  <a:moveTo>
                    <a:pt x="0" y="41104"/>
                  </a:moveTo>
                  <a:lnTo>
                    <a:pt x="655105" y="41104"/>
                  </a:lnTo>
                  <a:lnTo>
                    <a:pt x="655105" y="0"/>
                  </a:lnTo>
                  <a:lnTo>
                    <a:pt x="0" y="0"/>
                  </a:lnTo>
                  <a:lnTo>
                    <a:pt x="0" y="4110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3225" y="4066818"/>
              <a:ext cx="650875" cy="6985"/>
            </a:xfrm>
            <a:custGeom>
              <a:avLst/>
              <a:gdLst/>
              <a:ahLst/>
              <a:cxnLst/>
              <a:rect l="l" t="t" r="r" b="b"/>
              <a:pathLst>
                <a:path w="650875" h="6985">
                  <a:moveTo>
                    <a:pt x="0" y="6812"/>
                  </a:moveTo>
                  <a:lnTo>
                    <a:pt x="650534" y="6812"/>
                  </a:lnTo>
                  <a:lnTo>
                    <a:pt x="650534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974" y="4070224"/>
              <a:ext cx="3903979" cy="41275"/>
            </a:xfrm>
            <a:custGeom>
              <a:avLst/>
              <a:gdLst/>
              <a:ahLst/>
              <a:cxnLst/>
              <a:rect l="l" t="t" r="r" b="b"/>
              <a:pathLst>
                <a:path w="3903979" h="41275">
                  <a:moveTo>
                    <a:pt x="3903808" y="0"/>
                  </a:moveTo>
                  <a:lnTo>
                    <a:pt x="3831627" y="41104"/>
                  </a:lnTo>
                  <a:lnTo>
                    <a:pt x="0" y="41104"/>
                  </a:lnTo>
                  <a:lnTo>
                    <a:pt x="72482" y="0"/>
                  </a:lnTo>
                  <a:lnTo>
                    <a:pt x="3903808" y="0"/>
                  </a:lnTo>
                  <a:close/>
                </a:path>
              </a:pathLst>
            </a:custGeom>
            <a:ln w="6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974" y="3831317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064"/>
                  </a:moveTo>
                  <a:lnTo>
                    <a:pt x="63459" y="0"/>
                  </a:lnTo>
                </a:path>
              </a:pathLst>
            </a:custGeom>
            <a:ln w="7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1456" y="3821097"/>
              <a:ext cx="90805" cy="6985"/>
            </a:xfrm>
            <a:custGeom>
              <a:avLst/>
              <a:gdLst/>
              <a:ahLst/>
              <a:cxnLst/>
              <a:rect l="l" t="t" r="r" b="b"/>
              <a:pathLst>
                <a:path w="90805" h="6985">
                  <a:moveTo>
                    <a:pt x="0" y="6812"/>
                  </a:moveTo>
                  <a:lnTo>
                    <a:pt x="90226" y="6812"/>
                  </a:lnTo>
                  <a:lnTo>
                    <a:pt x="90226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78974" y="3578602"/>
              <a:ext cx="63500" cy="41275"/>
            </a:xfrm>
            <a:custGeom>
              <a:avLst/>
              <a:gdLst/>
              <a:ahLst/>
              <a:cxnLst/>
              <a:rect l="l" t="t" r="r" b="b"/>
              <a:pathLst>
                <a:path w="63500" h="41275">
                  <a:moveTo>
                    <a:pt x="0" y="40877"/>
                  </a:moveTo>
                  <a:lnTo>
                    <a:pt x="63459" y="0"/>
                  </a:lnTo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1456" y="3568382"/>
              <a:ext cx="1048385" cy="6985"/>
            </a:xfrm>
            <a:custGeom>
              <a:avLst/>
              <a:gdLst/>
              <a:ahLst/>
              <a:cxnLst/>
              <a:rect l="l" t="t" r="r" b="b"/>
              <a:pathLst>
                <a:path w="1048385" h="6985">
                  <a:moveTo>
                    <a:pt x="0" y="6812"/>
                  </a:moveTo>
                  <a:lnTo>
                    <a:pt x="1048133" y="6812"/>
                  </a:lnTo>
                  <a:lnTo>
                    <a:pt x="1048133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78974" y="3332609"/>
              <a:ext cx="63500" cy="34925"/>
            </a:xfrm>
            <a:custGeom>
              <a:avLst/>
              <a:gdLst/>
              <a:ahLst/>
              <a:cxnLst/>
              <a:rect l="l" t="t" r="r" b="b"/>
              <a:pathLst>
                <a:path w="63500" h="34925">
                  <a:moveTo>
                    <a:pt x="0" y="34337"/>
                  </a:moveTo>
                  <a:lnTo>
                    <a:pt x="63459" y="0"/>
                  </a:lnTo>
                </a:path>
              </a:pathLst>
            </a:custGeom>
            <a:ln w="7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1456" y="3322389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78974" y="3086888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064"/>
                  </a:moveTo>
                  <a:lnTo>
                    <a:pt x="63459" y="0"/>
                  </a:lnTo>
                </a:path>
              </a:pathLst>
            </a:custGeom>
            <a:ln w="7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1456" y="3076669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8974" y="2840986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246"/>
                  </a:moveTo>
                  <a:lnTo>
                    <a:pt x="63459" y="0"/>
                  </a:lnTo>
                </a:path>
              </a:pathLst>
            </a:custGeom>
            <a:ln w="7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1456" y="2830767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8974" y="2595266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064"/>
                  </a:moveTo>
                  <a:lnTo>
                    <a:pt x="63459" y="0"/>
                  </a:lnTo>
                </a:path>
              </a:pathLst>
            </a:custGeom>
            <a:ln w="7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51456" y="2585047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8974" y="2342460"/>
              <a:ext cx="63500" cy="41275"/>
            </a:xfrm>
            <a:custGeom>
              <a:avLst/>
              <a:gdLst/>
              <a:ahLst/>
              <a:cxnLst/>
              <a:rect l="l" t="t" r="r" b="b"/>
              <a:pathLst>
                <a:path w="63500" h="41275">
                  <a:moveTo>
                    <a:pt x="0" y="41150"/>
                  </a:moveTo>
                  <a:lnTo>
                    <a:pt x="63459" y="0"/>
                  </a:lnTo>
                </a:path>
              </a:pathLst>
            </a:custGeom>
            <a:ln w="7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51456" y="2332241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78974" y="2096740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064"/>
                  </a:moveTo>
                  <a:lnTo>
                    <a:pt x="63459" y="0"/>
                  </a:lnTo>
                </a:path>
              </a:pathLst>
            </a:custGeom>
            <a:ln w="7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51456" y="2086520"/>
              <a:ext cx="2006600" cy="6985"/>
            </a:xfrm>
            <a:custGeom>
              <a:avLst/>
              <a:gdLst/>
              <a:ahLst/>
              <a:cxnLst/>
              <a:rect l="l" t="t" r="r" b="b"/>
              <a:pathLst>
                <a:path w="2006600" h="6985">
                  <a:moveTo>
                    <a:pt x="0" y="6812"/>
                  </a:moveTo>
                  <a:lnTo>
                    <a:pt x="2006100" y="6812"/>
                  </a:lnTo>
                  <a:lnTo>
                    <a:pt x="2006100" y="0"/>
                  </a:lnTo>
                  <a:lnTo>
                    <a:pt x="0" y="0"/>
                  </a:lnTo>
                  <a:lnTo>
                    <a:pt x="0" y="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8974" y="1850838"/>
              <a:ext cx="63500" cy="34290"/>
            </a:xfrm>
            <a:custGeom>
              <a:avLst/>
              <a:gdLst/>
              <a:ahLst/>
              <a:cxnLst/>
              <a:rect l="l" t="t" r="r" b="b"/>
              <a:pathLst>
                <a:path w="63500" h="34289">
                  <a:moveTo>
                    <a:pt x="0" y="34246"/>
                  </a:moveTo>
                  <a:lnTo>
                    <a:pt x="63459" y="0"/>
                  </a:lnTo>
                </a:path>
              </a:pathLst>
            </a:custGeom>
            <a:ln w="7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1456" y="1840618"/>
              <a:ext cx="3822700" cy="6985"/>
            </a:xfrm>
            <a:custGeom>
              <a:avLst/>
              <a:gdLst/>
              <a:ahLst/>
              <a:cxnLst/>
              <a:rect l="l" t="t" r="r" b="b"/>
              <a:pathLst>
                <a:path w="3822700" h="6985">
                  <a:moveTo>
                    <a:pt x="3822303" y="0"/>
                  </a:moveTo>
                  <a:lnTo>
                    <a:pt x="0" y="0"/>
                  </a:lnTo>
                  <a:lnTo>
                    <a:pt x="0" y="6812"/>
                  </a:lnTo>
                  <a:lnTo>
                    <a:pt x="3822303" y="6812"/>
                  </a:lnTo>
                  <a:lnTo>
                    <a:pt x="3822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78974" y="1844025"/>
              <a:ext cx="73025" cy="2267585"/>
            </a:xfrm>
            <a:custGeom>
              <a:avLst/>
              <a:gdLst/>
              <a:ahLst/>
              <a:cxnLst/>
              <a:rect l="l" t="t" r="r" b="b"/>
              <a:pathLst>
                <a:path w="73025" h="2267585">
                  <a:moveTo>
                    <a:pt x="0" y="2267304"/>
                  </a:moveTo>
                  <a:lnTo>
                    <a:pt x="0" y="41059"/>
                  </a:lnTo>
                  <a:lnTo>
                    <a:pt x="72482" y="0"/>
                  </a:lnTo>
                  <a:lnTo>
                    <a:pt x="72482" y="2226199"/>
                  </a:lnTo>
                  <a:lnTo>
                    <a:pt x="0" y="2267304"/>
                  </a:lnTo>
                </a:path>
              </a:pathLst>
            </a:custGeom>
            <a:ln w="9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9498" y="2086520"/>
              <a:ext cx="3524250" cy="1741805"/>
            </a:xfrm>
            <a:custGeom>
              <a:avLst/>
              <a:gdLst/>
              <a:ahLst/>
              <a:cxnLst/>
              <a:rect l="l" t="t" r="r" b="b"/>
              <a:pathLst>
                <a:path w="3524250" h="1741804">
                  <a:moveTo>
                    <a:pt x="750087" y="1734578"/>
                  </a:moveTo>
                  <a:lnTo>
                    <a:pt x="0" y="1734578"/>
                  </a:lnTo>
                  <a:lnTo>
                    <a:pt x="0" y="1741398"/>
                  </a:lnTo>
                  <a:lnTo>
                    <a:pt x="750087" y="1741398"/>
                  </a:lnTo>
                  <a:lnTo>
                    <a:pt x="750087" y="1734578"/>
                  </a:lnTo>
                  <a:close/>
                </a:path>
                <a:path w="3524250" h="1741804">
                  <a:moveTo>
                    <a:pt x="1708048" y="1734578"/>
                  </a:moveTo>
                  <a:lnTo>
                    <a:pt x="957910" y="1734578"/>
                  </a:lnTo>
                  <a:lnTo>
                    <a:pt x="957910" y="1741398"/>
                  </a:lnTo>
                  <a:lnTo>
                    <a:pt x="1708048" y="1741398"/>
                  </a:lnTo>
                  <a:lnTo>
                    <a:pt x="1708048" y="1734578"/>
                  </a:lnTo>
                  <a:close/>
                </a:path>
                <a:path w="3524250" h="1741804">
                  <a:moveTo>
                    <a:pt x="1708048" y="1481874"/>
                  </a:moveTo>
                  <a:lnTo>
                    <a:pt x="957910" y="1481874"/>
                  </a:lnTo>
                  <a:lnTo>
                    <a:pt x="957910" y="1488681"/>
                  </a:lnTo>
                  <a:lnTo>
                    <a:pt x="1708048" y="1488681"/>
                  </a:lnTo>
                  <a:lnTo>
                    <a:pt x="1708048" y="1481874"/>
                  </a:lnTo>
                  <a:close/>
                </a:path>
                <a:path w="3524250" h="1741804">
                  <a:moveTo>
                    <a:pt x="2656878" y="1734578"/>
                  </a:moveTo>
                  <a:lnTo>
                    <a:pt x="1915871" y="1734578"/>
                  </a:lnTo>
                  <a:lnTo>
                    <a:pt x="1915871" y="1741398"/>
                  </a:lnTo>
                  <a:lnTo>
                    <a:pt x="2656878" y="1741398"/>
                  </a:lnTo>
                  <a:lnTo>
                    <a:pt x="2656878" y="1734578"/>
                  </a:lnTo>
                  <a:close/>
                </a:path>
                <a:path w="3524250" h="1741804">
                  <a:moveTo>
                    <a:pt x="3524250" y="1734578"/>
                  </a:moveTo>
                  <a:lnTo>
                    <a:pt x="2873718" y="1734578"/>
                  </a:lnTo>
                  <a:lnTo>
                    <a:pt x="2873718" y="1741398"/>
                  </a:lnTo>
                  <a:lnTo>
                    <a:pt x="3524250" y="1741398"/>
                  </a:lnTo>
                  <a:lnTo>
                    <a:pt x="3524250" y="1734578"/>
                  </a:lnTo>
                  <a:close/>
                </a:path>
                <a:path w="3524250" h="1741804">
                  <a:moveTo>
                    <a:pt x="3524250" y="1481874"/>
                  </a:moveTo>
                  <a:lnTo>
                    <a:pt x="1915871" y="1481874"/>
                  </a:lnTo>
                  <a:lnTo>
                    <a:pt x="1915871" y="1488681"/>
                  </a:lnTo>
                  <a:lnTo>
                    <a:pt x="3524250" y="1488681"/>
                  </a:lnTo>
                  <a:lnTo>
                    <a:pt x="3524250" y="1481874"/>
                  </a:lnTo>
                  <a:close/>
                </a:path>
                <a:path w="3524250" h="1741804">
                  <a:moveTo>
                    <a:pt x="3524250" y="1235875"/>
                  </a:moveTo>
                  <a:lnTo>
                    <a:pt x="1915871" y="1235875"/>
                  </a:lnTo>
                  <a:lnTo>
                    <a:pt x="1915871" y="1242682"/>
                  </a:lnTo>
                  <a:lnTo>
                    <a:pt x="3524250" y="1242682"/>
                  </a:lnTo>
                  <a:lnTo>
                    <a:pt x="3524250" y="1235875"/>
                  </a:lnTo>
                  <a:close/>
                </a:path>
                <a:path w="3524250" h="1741804">
                  <a:moveTo>
                    <a:pt x="3524250" y="990155"/>
                  </a:moveTo>
                  <a:lnTo>
                    <a:pt x="1915871" y="990155"/>
                  </a:lnTo>
                  <a:lnTo>
                    <a:pt x="1915871" y="996962"/>
                  </a:lnTo>
                  <a:lnTo>
                    <a:pt x="3524250" y="996962"/>
                  </a:lnTo>
                  <a:lnTo>
                    <a:pt x="3524250" y="990155"/>
                  </a:lnTo>
                  <a:close/>
                </a:path>
                <a:path w="3524250" h="1741804">
                  <a:moveTo>
                    <a:pt x="3524250" y="744258"/>
                  </a:moveTo>
                  <a:lnTo>
                    <a:pt x="1915871" y="744258"/>
                  </a:lnTo>
                  <a:lnTo>
                    <a:pt x="1915871" y="751065"/>
                  </a:lnTo>
                  <a:lnTo>
                    <a:pt x="3524250" y="751065"/>
                  </a:lnTo>
                  <a:lnTo>
                    <a:pt x="3524250" y="744258"/>
                  </a:lnTo>
                  <a:close/>
                </a:path>
                <a:path w="3524250" h="1741804">
                  <a:moveTo>
                    <a:pt x="3524250" y="498538"/>
                  </a:moveTo>
                  <a:lnTo>
                    <a:pt x="1915871" y="498538"/>
                  </a:lnTo>
                  <a:lnTo>
                    <a:pt x="1915871" y="505345"/>
                  </a:lnTo>
                  <a:lnTo>
                    <a:pt x="3524250" y="505345"/>
                  </a:lnTo>
                  <a:lnTo>
                    <a:pt x="3524250" y="498538"/>
                  </a:lnTo>
                  <a:close/>
                </a:path>
                <a:path w="3524250" h="1741804">
                  <a:moveTo>
                    <a:pt x="3524250" y="245732"/>
                  </a:moveTo>
                  <a:lnTo>
                    <a:pt x="1915871" y="245732"/>
                  </a:lnTo>
                  <a:lnTo>
                    <a:pt x="1915871" y="252539"/>
                  </a:lnTo>
                  <a:lnTo>
                    <a:pt x="3524250" y="252539"/>
                  </a:lnTo>
                  <a:lnTo>
                    <a:pt x="3524250" y="245732"/>
                  </a:lnTo>
                  <a:close/>
                </a:path>
                <a:path w="3524250" h="1741804">
                  <a:moveTo>
                    <a:pt x="3524250" y="0"/>
                  </a:moveTo>
                  <a:lnTo>
                    <a:pt x="1915871" y="0"/>
                  </a:lnTo>
                  <a:lnTo>
                    <a:pt x="1915871" y="6819"/>
                  </a:lnTo>
                  <a:lnTo>
                    <a:pt x="3524250" y="6819"/>
                  </a:lnTo>
                  <a:lnTo>
                    <a:pt x="3524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51456" y="1843934"/>
              <a:ext cx="3831590" cy="2226310"/>
            </a:xfrm>
            <a:custGeom>
              <a:avLst/>
              <a:gdLst/>
              <a:ahLst/>
              <a:cxnLst/>
              <a:rect l="l" t="t" r="r" b="b"/>
              <a:pathLst>
                <a:path w="3831590" h="2226310">
                  <a:moveTo>
                    <a:pt x="0" y="2226290"/>
                  </a:moveTo>
                  <a:lnTo>
                    <a:pt x="3831386" y="2226290"/>
                  </a:lnTo>
                  <a:lnTo>
                    <a:pt x="3831386" y="0"/>
                  </a:lnTo>
                  <a:lnTo>
                    <a:pt x="0" y="0"/>
                  </a:lnTo>
                  <a:lnTo>
                    <a:pt x="0" y="2226290"/>
                  </a:lnTo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9505" y="3564976"/>
              <a:ext cx="81915" cy="546735"/>
            </a:xfrm>
            <a:custGeom>
              <a:avLst/>
              <a:gdLst/>
              <a:ahLst/>
              <a:cxnLst/>
              <a:rect l="l" t="t" r="r" b="b"/>
              <a:pathLst>
                <a:path w="81914" h="546735">
                  <a:moveTo>
                    <a:pt x="81504" y="0"/>
                  </a:moveTo>
                  <a:lnTo>
                    <a:pt x="0" y="40877"/>
                  </a:lnTo>
                  <a:lnTo>
                    <a:pt x="0" y="546353"/>
                  </a:lnTo>
                  <a:lnTo>
                    <a:pt x="81504" y="505248"/>
                  </a:lnTo>
                  <a:lnTo>
                    <a:pt x="81504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9505" y="3564976"/>
              <a:ext cx="81915" cy="546735"/>
            </a:xfrm>
            <a:custGeom>
              <a:avLst/>
              <a:gdLst/>
              <a:ahLst/>
              <a:cxnLst/>
              <a:rect l="l" t="t" r="r" b="b"/>
              <a:pathLst>
                <a:path w="81914" h="546735">
                  <a:moveTo>
                    <a:pt x="0" y="546353"/>
                  </a:moveTo>
                  <a:lnTo>
                    <a:pt x="0" y="40877"/>
                  </a:lnTo>
                  <a:lnTo>
                    <a:pt x="81504" y="0"/>
                  </a:lnTo>
                  <a:lnTo>
                    <a:pt x="81504" y="505248"/>
                  </a:lnTo>
                  <a:lnTo>
                    <a:pt x="0" y="546353"/>
                  </a:lnTo>
                  <a:close/>
                </a:path>
              </a:pathLst>
            </a:custGeom>
            <a:ln w="8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1683" y="3605808"/>
              <a:ext cx="208279" cy="506095"/>
            </a:xfrm>
            <a:custGeom>
              <a:avLst/>
              <a:gdLst/>
              <a:ahLst/>
              <a:cxnLst/>
              <a:rect l="l" t="t" r="r" b="b"/>
              <a:pathLst>
                <a:path w="208280" h="506095">
                  <a:moveTo>
                    <a:pt x="207822" y="0"/>
                  </a:moveTo>
                  <a:lnTo>
                    <a:pt x="0" y="0"/>
                  </a:lnTo>
                  <a:lnTo>
                    <a:pt x="0" y="505520"/>
                  </a:lnTo>
                  <a:lnTo>
                    <a:pt x="207822" y="505520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1683" y="3605808"/>
              <a:ext cx="208279" cy="506095"/>
            </a:xfrm>
            <a:custGeom>
              <a:avLst/>
              <a:gdLst/>
              <a:ahLst/>
              <a:cxnLst/>
              <a:rect l="l" t="t" r="r" b="b"/>
              <a:pathLst>
                <a:path w="208280" h="506095">
                  <a:moveTo>
                    <a:pt x="0" y="505520"/>
                  </a:moveTo>
                  <a:lnTo>
                    <a:pt x="207822" y="50552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505520"/>
                  </a:lnTo>
                  <a:close/>
                </a:path>
              </a:pathLst>
            </a:custGeom>
            <a:ln w="8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41683" y="3564976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326" y="0"/>
                  </a:moveTo>
                  <a:lnTo>
                    <a:pt x="72482" y="0"/>
                  </a:lnTo>
                  <a:lnTo>
                    <a:pt x="0" y="40877"/>
                  </a:lnTo>
                  <a:lnTo>
                    <a:pt x="207822" y="40877"/>
                  </a:lnTo>
                  <a:lnTo>
                    <a:pt x="289326" y="0"/>
                  </a:lnTo>
                  <a:close/>
                </a:path>
              </a:pathLst>
            </a:custGeom>
            <a:solidFill>
              <a:srgbClr val="3A6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41683" y="3564976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07822" y="40877"/>
                  </a:moveTo>
                  <a:lnTo>
                    <a:pt x="289326" y="0"/>
                  </a:lnTo>
                  <a:lnTo>
                    <a:pt x="72482" y="0"/>
                  </a:lnTo>
                  <a:lnTo>
                    <a:pt x="0" y="40877"/>
                  </a:lnTo>
                  <a:lnTo>
                    <a:pt x="207822" y="40877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6290" y="3312170"/>
              <a:ext cx="73025" cy="799465"/>
            </a:xfrm>
            <a:custGeom>
              <a:avLst/>
              <a:gdLst/>
              <a:ahLst/>
              <a:cxnLst/>
              <a:rect l="l" t="t" r="r" b="b"/>
              <a:pathLst>
                <a:path w="73025" h="799464">
                  <a:moveTo>
                    <a:pt x="72542" y="0"/>
                  </a:moveTo>
                  <a:lnTo>
                    <a:pt x="0" y="41150"/>
                  </a:lnTo>
                  <a:lnTo>
                    <a:pt x="0" y="799158"/>
                  </a:lnTo>
                  <a:lnTo>
                    <a:pt x="72542" y="758054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6290" y="3312170"/>
              <a:ext cx="73025" cy="799465"/>
            </a:xfrm>
            <a:custGeom>
              <a:avLst/>
              <a:gdLst/>
              <a:ahLst/>
              <a:cxnLst/>
              <a:rect l="l" t="t" r="r" b="b"/>
              <a:pathLst>
                <a:path w="73025" h="799464">
                  <a:moveTo>
                    <a:pt x="0" y="799158"/>
                  </a:moveTo>
                  <a:lnTo>
                    <a:pt x="0" y="41150"/>
                  </a:lnTo>
                  <a:lnTo>
                    <a:pt x="72542" y="0"/>
                  </a:lnTo>
                  <a:lnTo>
                    <a:pt x="72542" y="758054"/>
                  </a:lnTo>
                  <a:lnTo>
                    <a:pt x="0" y="799158"/>
                  </a:lnTo>
                  <a:close/>
                </a:path>
              </a:pathLst>
            </a:custGeom>
            <a:ln w="9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49505" y="3353275"/>
              <a:ext cx="217170" cy="758190"/>
            </a:xfrm>
            <a:custGeom>
              <a:avLst/>
              <a:gdLst/>
              <a:ahLst/>
              <a:cxnLst/>
              <a:rect l="l" t="t" r="r" b="b"/>
              <a:pathLst>
                <a:path w="217169" h="758189">
                  <a:moveTo>
                    <a:pt x="216844" y="0"/>
                  </a:moveTo>
                  <a:lnTo>
                    <a:pt x="0" y="0"/>
                  </a:lnTo>
                  <a:lnTo>
                    <a:pt x="0" y="758054"/>
                  </a:lnTo>
                  <a:lnTo>
                    <a:pt x="216844" y="758054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49505" y="3353275"/>
              <a:ext cx="217170" cy="758190"/>
            </a:xfrm>
            <a:custGeom>
              <a:avLst/>
              <a:gdLst/>
              <a:ahLst/>
              <a:cxnLst/>
              <a:rect l="l" t="t" r="r" b="b"/>
              <a:pathLst>
                <a:path w="217169" h="758189">
                  <a:moveTo>
                    <a:pt x="0" y="758054"/>
                  </a:moveTo>
                  <a:lnTo>
                    <a:pt x="216844" y="758054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758054"/>
                  </a:lnTo>
                  <a:close/>
                </a:path>
              </a:pathLst>
            </a:custGeom>
            <a:ln w="8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49505" y="3312170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326" y="0"/>
                  </a:moveTo>
                  <a:lnTo>
                    <a:pt x="81504" y="0"/>
                  </a:lnTo>
                  <a:lnTo>
                    <a:pt x="0" y="41150"/>
                  </a:lnTo>
                  <a:lnTo>
                    <a:pt x="216784" y="41150"/>
                  </a:lnTo>
                  <a:lnTo>
                    <a:pt x="289326" y="0"/>
                  </a:lnTo>
                  <a:close/>
                </a:path>
              </a:pathLst>
            </a:custGeom>
            <a:solidFill>
              <a:srgbClr val="903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9505" y="3312170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784" y="41150"/>
                  </a:moveTo>
                  <a:lnTo>
                    <a:pt x="289326" y="0"/>
                  </a:lnTo>
                  <a:lnTo>
                    <a:pt x="81504" y="0"/>
                  </a:lnTo>
                  <a:lnTo>
                    <a:pt x="0" y="41150"/>
                  </a:lnTo>
                  <a:lnTo>
                    <a:pt x="216784" y="41150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83195" y="2936549"/>
              <a:ext cx="73025" cy="1175385"/>
            </a:xfrm>
            <a:custGeom>
              <a:avLst/>
              <a:gdLst/>
              <a:ahLst/>
              <a:cxnLst/>
              <a:rect l="l" t="t" r="r" b="b"/>
              <a:pathLst>
                <a:path w="73025" h="1175385">
                  <a:moveTo>
                    <a:pt x="72542" y="0"/>
                  </a:moveTo>
                  <a:lnTo>
                    <a:pt x="0" y="41150"/>
                  </a:lnTo>
                  <a:lnTo>
                    <a:pt x="0" y="1174779"/>
                  </a:lnTo>
                  <a:lnTo>
                    <a:pt x="72542" y="1133674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3195" y="2936549"/>
              <a:ext cx="73025" cy="1175385"/>
            </a:xfrm>
            <a:custGeom>
              <a:avLst/>
              <a:gdLst/>
              <a:ahLst/>
              <a:cxnLst/>
              <a:rect l="l" t="t" r="r" b="b"/>
              <a:pathLst>
                <a:path w="73025" h="1175385">
                  <a:moveTo>
                    <a:pt x="0" y="1174779"/>
                  </a:moveTo>
                  <a:lnTo>
                    <a:pt x="0" y="41150"/>
                  </a:lnTo>
                  <a:lnTo>
                    <a:pt x="72542" y="0"/>
                  </a:lnTo>
                  <a:lnTo>
                    <a:pt x="72542" y="1133674"/>
                  </a:lnTo>
                  <a:lnTo>
                    <a:pt x="0" y="1174779"/>
                  </a:lnTo>
                  <a:close/>
                </a:path>
              </a:pathLst>
            </a:custGeom>
            <a:ln w="90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6290" y="2977654"/>
              <a:ext cx="217170" cy="1134110"/>
            </a:xfrm>
            <a:custGeom>
              <a:avLst/>
              <a:gdLst/>
              <a:ahLst/>
              <a:cxnLst/>
              <a:rect l="l" t="t" r="r" b="b"/>
              <a:pathLst>
                <a:path w="217170" h="1134110">
                  <a:moveTo>
                    <a:pt x="216844" y="0"/>
                  </a:moveTo>
                  <a:lnTo>
                    <a:pt x="0" y="0"/>
                  </a:lnTo>
                  <a:lnTo>
                    <a:pt x="0" y="1133674"/>
                  </a:lnTo>
                  <a:lnTo>
                    <a:pt x="216844" y="1133674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66290" y="2977654"/>
              <a:ext cx="217170" cy="1134110"/>
            </a:xfrm>
            <a:custGeom>
              <a:avLst/>
              <a:gdLst/>
              <a:ahLst/>
              <a:cxnLst/>
              <a:rect l="l" t="t" r="r" b="b"/>
              <a:pathLst>
                <a:path w="217170" h="1134110">
                  <a:moveTo>
                    <a:pt x="0" y="1133674"/>
                  </a:moveTo>
                  <a:lnTo>
                    <a:pt x="216844" y="1133674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1133674"/>
                  </a:lnTo>
                  <a:close/>
                </a:path>
              </a:pathLst>
            </a:custGeom>
            <a:ln w="8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66290" y="2936549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447" y="0"/>
                  </a:moveTo>
                  <a:lnTo>
                    <a:pt x="72542" y="0"/>
                  </a:lnTo>
                  <a:lnTo>
                    <a:pt x="0" y="41150"/>
                  </a:lnTo>
                  <a:lnTo>
                    <a:pt x="216904" y="41150"/>
                  </a:lnTo>
                  <a:lnTo>
                    <a:pt x="289447" y="0"/>
                  </a:lnTo>
                  <a:close/>
                </a:path>
              </a:pathLst>
            </a:custGeom>
            <a:solidFill>
              <a:srgbClr val="000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66290" y="2936549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904" y="41150"/>
                  </a:moveTo>
                  <a:lnTo>
                    <a:pt x="289447" y="0"/>
                  </a:lnTo>
                  <a:lnTo>
                    <a:pt x="72542" y="0"/>
                  </a:lnTo>
                  <a:lnTo>
                    <a:pt x="0" y="41150"/>
                  </a:lnTo>
                  <a:lnTo>
                    <a:pt x="216904" y="41150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7472" y="3394198"/>
              <a:ext cx="73025" cy="717550"/>
            </a:xfrm>
            <a:custGeom>
              <a:avLst/>
              <a:gdLst/>
              <a:ahLst/>
              <a:cxnLst/>
              <a:rect l="l" t="t" r="r" b="b"/>
              <a:pathLst>
                <a:path w="73025" h="717550">
                  <a:moveTo>
                    <a:pt x="72421" y="0"/>
                  </a:moveTo>
                  <a:lnTo>
                    <a:pt x="0" y="41059"/>
                  </a:lnTo>
                  <a:lnTo>
                    <a:pt x="0" y="717131"/>
                  </a:lnTo>
                  <a:lnTo>
                    <a:pt x="72421" y="676026"/>
                  </a:lnTo>
                  <a:lnTo>
                    <a:pt x="72421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07472" y="3394198"/>
              <a:ext cx="73025" cy="717550"/>
            </a:xfrm>
            <a:custGeom>
              <a:avLst/>
              <a:gdLst/>
              <a:ahLst/>
              <a:cxnLst/>
              <a:rect l="l" t="t" r="r" b="b"/>
              <a:pathLst>
                <a:path w="73025" h="717550">
                  <a:moveTo>
                    <a:pt x="0" y="717131"/>
                  </a:moveTo>
                  <a:lnTo>
                    <a:pt x="0" y="41059"/>
                  </a:lnTo>
                  <a:lnTo>
                    <a:pt x="72421" y="0"/>
                  </a:lnTo>
                  <a:lnTo>
                    <a:pt x="72421" y="676026"/>
                  </a:lnTo>
                  <a:lnTo>
                    <a:pt x="0" y="717131"/>
                  </a:lnTo>
                  <a:close/>
                </a:path>
              </a:pathLst>
            </a:custGeom>
            <a:ln w="9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9590" y="3435257"/>
              <a:ext cx="208279" cy="676275"/>
            </a:xfrm>
            <a:custGeom>
              <a:avLst/>
              <a:gdLst/>
              <a:ahLst/>
              <a:cxnLst/>
              <a:rect l="l" t="t" r="r" b="b"/>
              <a:pathLst>
                <a:path w="208279" h="676275">
                  <a:moveTo>
                    <a:pt x="207822" y="0"/>
                  </a:moveTo>
                  <a:lnTo>
                    <a:pt x="0" y="0"/>
                  </a:lnTo>
                  <a:lnTo>
                    <a:pt x="0" y="676071"/>
                  </a:lnTo>
                  <a:lnTo>
                    <a:pt x="207822" y="676071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99590" y="3435257"/>
              <a:ext cx="208279" cy="676275"/>
            </a:xfrm>
            <a:custGeom>
              <a:avLst/>
              <a:gdLst/>
              <a:ahLst/>
              <a:cxnLst/>
              <a:rect l="l" t="t" r="r" b="b"/>
              <a:pathLst>
                <a:path w="208279" h="676275">
                  <a:moveTo>
                    <a:pt x="0" y="676071"/>
                  </a:moveTo>
                  <a:lnTo>
                    <a:pt x="207822" y="676071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676071"/>
                  </a:lnTo>
                  <a:close/>
                </a:path>
              </a:pathLst>
            </a:custGeom>
            <a:ln w="8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99590" y="3394198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80304" y="0"/>
                  </a:moveTo>
                  <a:lnTo>
                    <a:pt x="72181" y="0"/>
                  </a:lnTo>
                  <a:lnTo>
                    <a:pt x="0" y="41059"/>
                  </a:lnTo>
                  <a:lnTo>
                    <a:pt x="207882" y="41059"/>
                  </a:lnTo>
                  <a:lnTo>
                    <a:pt x="280304" y="0"/>
                  </a:lnTo>
                  <a:close/>
                </a:path>
              </a:pathLst>
            </a:custGeom>
            <a:solidFill>
              <a:srgbClr val="3A6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99590" y="3394198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07882" y="41059"/>
                  </a:moveTo>
                  <a:lnTo>
                    <a:pt x="280304" y="0"/>
                  </a:lnTo>
                  <a:lnTo>
                    <a:pt x="72181" y="0"/>
                  </a:lnTo>
                  <a:lnTo>
                    <a:pt x="0" y="41059"/>
                  </a:lnTo>
                  <a:lnTo>
                    <a:pt x="207882" y="41059"/>
                  </a:lnTo>
                  <a:close/>
                </a:path>
              </a:pathLst>
            </a:custGeom>
            <a:ln w="6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24257" y="3114140"/>
              <a:ext cx="73025" cy="997585"/>
            </a:xfrm>
            <a:custGeom>
              <a:avLst/>
              <a:gdLst/>
              <a:ahLst/>
              <a:cxnLst/>
              <a:rect l="l" t="t" r="r" b="b"/>
              <a:pathLst>
                <a:path w="73025" h="997585">
                  <a:moveTo>
                    <a:pt x="72542" y="0"/>
                  </a:moveTo>
                  <a:lnTo>
                    <a:pt x="0" y="41150"/>
                  </a:lnTo>
                  <a:lnTo>
                    <a:pt x="0" y="997188"/>
                  </a:lnTo>
                  <a:lnTo>
                    <a:pt x="72542" y="956083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24257" y="3114140"/>
              <a:ext cx="73025" cy="997585"/>
            </a:xfrm>
            <a:custGeom>
              <a:avLst/>
              <a:gdLst/>
              <a:ahLst/>
              <a:cxnLst/>
              <a:rect l="l" t="t" r="r" b="b"/>
              <a:pathLst>
                <a:path w="73025" h="997585">
                  <a:moveTo>
                    <a:pt x="0" y="997188"/>
                  </a:moveTo>
                  <a:lnTo>
                    <a:pt x="0" y="41150"/>
                  </a:lnTo>
                  <a:lnTo>
                    <a:pt x="72542" y="0"/>
                  </a:lnTo>
                  <a:lnTo>
                    <a:pt x="72542" y="956083"/>
                  </a:lnTo>
                  <a:lnTo>
                    <a:pt x="0" y="997188"/>
                  </a:lnTo>
                  <a:close/>
                </a:path>
              </a:pathLst>
            </a:custGeom>
            <a:ln w="9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07472" y="3155245"/>
              <a:ext cx="217170" cy="956310"/>
            </a:xfrm>
            <a:custGeom>
              <a:avLst/>
              <a:gdLst/>
              <a:ahLst/>
              <a:cxnLst/>
              <a:rect l="l" t="t" r="r" b="b"/>
              <a:pathLst>
                <a:path w="217170" h="956310">
                  <a:moveTo>
                    <a:pt x="216844" y="0"/>
                  </a:moveTo>
                  <a:lnTo>
                    <a:pt x="0" y="0"/>
                  </a:lnTo>
                  <a:lnTo>
                    <a:pt x="0" y="956083"/>
                  </a:lnTo>
                  <a:lnTo>
                    <a:pt x="216844" y="956083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07472" y="3155245"/>
              <a:ext cx="217170" cy="956310"/>
            </a:xfrm>
            <a:custGeom>
              <a:avLst/>
              <a:gdLst/>
              <a:ahLst/>
              <a:cxnLst/>
              <a:rect l="l" t="t" r="r" b="b"/>
              <a:pathLst>
                <a:path w="217170" h="956310">
                  <a:moveTo>
                    <a:pt x="0" y="956083"/>
                  </a:moveTo>
                  <a:lnTo>
                    <a:pt x="216844" y="956083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956083"/>
                  </a:lnTo>
                  <a:close/>
                </a:path>
              </a:pathLst>
            </a:custGeom>
            <a:ln w="8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07472" y="3114140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326" y="0"/>
                  </a:moveTo>
                  <a:lnTo>
                    <a:pt x="72421" y="0"/>
                  </a:lnTo>
                  <a:lnTo>
                    <a:pt x="0" y="41150"/>
                  </a:lnTo>
                  <a:lnTo>
                    <a:pt x="216784" y="41150"/>
                  </a:lnTo>
                  <a:lnTo>
                    <a:pt x="289326" y="0"/>
                  </a:lnTo>
                  <a:close/>
                </a:path>
              </a:pathLst>
            </a:custGeom>
            <a:solidFill>
              <a:srgbClr val="903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07472" y="3114140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784" y="41150"/>
                  </a:moveTo>
                  <a:lnTo>
                    <a:pt x="289326" y="0"/>
                  </a:lnTo>
                  <a:lnTo>
                    <a:pt x="72421" y="0"/>
                  </a:lnTo>
                  <a:lnTo>
                    <a:pt x="0" y="41150"/>
                  </a:lnTo>
                  <a:lnTo>
                    <a:pt x="216784" y="41150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32139" y="2909298"/>
              <a:ext cx="73025" cy="1202055"/>
            </a:xfrm>
            <a:custGeom>
              <a:avLst/>
              <a:gdLst/>
              <a:ahLst/>
              <a:cxnLst/>
              <a:rect l="l" t="t" r="r" b="b"/>
              <a:pathLst>
                <a:path w="73025" h="1202054">
                  <a:moveTo>
                    <a:pt x="72421" y="0"/>
                  </a:moveTo>
                  <a:lnTo>
                    <a:pt x="0" y="41150"/>
                  </a:lnTo>
                  <a:lnTo>
                    <a:pt x="0" y="1202031"/>
                  </a:lnTo>
                  <a:lnTo>
                    <a:pt x="72421" y="1160926"/>
                  </a:lnTo>
                  <a:lnTo>
                    <a:pt x="72421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32139" y="2909298"/>
              <a:ext cx="73025" cy="1202055"/>
            </a:xfrm>
            <a:custGeom>
              <a:avLst/>
              <a:gdLst/>
              <a:ahLst/>
              <a:cxnLst/>
              <a:rect l="l" t="t" r="r" b="b"/>
              <a:pathLst>
                <a:path w="73025" h="1202054">
                  <a:moveTo>
                    <a:pt x="0" y="1202031"/>
                  </a:moveTo>
                  <a:lnTo>
                    <a:pt x="0" y="41150"/>
                  </a:lnTo>
                  <a:lnTo>
                    <a:pt x="72421" y="0"/>
                  </a:lnTo>
                  <a:lnTo>
                    <a:pt x="72421" y="1160926"/>
                  </a:lnTo>
                  <a:lnTo>
                    <a:pt x="0" y="1202031"/>
                  </a:lnTo>
                  <a:close/>
                </a:path>
              </a:pathLst>
            </a:custGeom>
            <a:ln w="90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24257" y="2950402"/>
              <a:ext cx="208279" cy="1161415"/>
            </a:xfrm>
            <a:custGeom>
              <a:avLst/>
              <a:gdLst/>
              <a:ahLst/>
              <a:cxnLst/>
              <a:rect l="l" t="t" r="r" b="b"/>
              <a:pathLst>
                <a:path w="208279" h="1161414">
                  <a:moveTo>
                    <a:pt x="207822" y="0"/>
                  </a:moveTo>
                  <a:lnTo>
                    <a:pt x="0" y="0"/>
                  </a:lnTo>
                  <a:lnTo>
                    <a:pt x="0" y="1160926"/>
                  </a:lnTo>
                  <a:lnTo>
                    <a:pt x="207822" y="1160926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24257" y="2950402"/>
              <a:ext cx="208279" cy="1161415"/>
            </a:xfrm>
            <a:custGeom>
              <a:avLst/>
              <a:gdLst/>
              <a:ahLst/>
              <a:cxnLst/>
              <a:rect l="l" t="t" r="r" b="b"/>
              <a:pathLst>
                <a:path w="208279" h="1161414">
                  <a:moveTo>
                    <a:pt x="0" y="1160926"/>
                  </a:moveTo>
                  <a:lnTo>
                    <a:pt x="207822" y="1160926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1160926"/>
                  </a:lnTo>
                  <a:close/>
                </a:path>
              </a:pathLst>
            </a:custGeom>
            <a:ln w="8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24257" y="2909298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80304" y="0"/>
                  </a:moveTo>
                  <a:lnTo>
                    <a:pt x="72542" y="0"/>
                  </a:lnTo>
                  <a:lnTo>
                    <a:pt x="0" y="41150"/>
                  </a:lnTo>
                  <a:lnTo>
                    <a:pt x="207882" y="41150"/>
                  </a:lnTo>
                  <a:lnTo>
                    <a:pt x="280304" y="0"/>
                  </a:lnTo>
                  <a:close/>
                </a:path>
              </a:pathLst>
            </a:custGeom>
            <a:solidFill>
              <a:srgbClr val="000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24257" y="2909298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07882" y="41150"/>
                  </a:moveTo>
                  <a:lnTo>
                    <a:pt x="280304" y="0"/>
                  </a:lnTo>
                  <a:lnTo>
                    <a:pt x="72542" y="0"/>
                  </a:lnTo>
                  <a:lnTo>
                    <a:pt x="0" y="41150"/>
                  </a:lnTo>
                  <a:lnTo>
                    <a:pt x="207882" y="41150"/>
                  </a:lnTo>
                  <a:close/>
                </a:path>
              </a:pathLst>
            </a:custGeom>
            <a:ln w="6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65319" y="1844025"/>
              <a:ext cx="72390" cy="2267585"/>
            </a:xfrm>
            <a:custGeom>
              <a:avLst/>
              <a:gdLst/>
              <a:ahLst/>
              <a:cxnLst/>
              <a:rect l="l" t="t" r="r" b="b"/>
              <a:pathLst>
                <a:path w="72389" h="2267585">
                  <a:moveTo>
                    <a:pt x="72181" y="0"/>
                  </a:moveTo>
                  <a:lnTo>
                    <a:pt x="0" y="41059"/>
                  </a:lnTo>
                  <a:lnTo>
                    <a:pt x="0" y="2267304"/>
                  </a:lnTo>
                  <a:lnTo>
                    <a:pt x="72181" y="2226199"/>
                  </a:lnTo>
                  <a:lnTo>
                    <a:pt x="72181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65319" y="1844025"/>
              <a:ext cx="72390" cy="2267585"/>
            </a:xfrm>
            <a:custGeom>
              <a:avLst/>
              <a:gdLst/>
              <a:ahLst/>
              <a:cxnLst/>
              <a:rect l="l" t="t" r="r" b="b"/>
              <a:pathLst>
                <a:path w="72389" h="2267585">
                  <a:moveTo>
                    <a:pt x="0" y="2267304"/>
                  </a:moveTo>
                  <a:lnTo>
                    <a:pt x="0" y="41059"/>
                  </a:lnTo>
                  <a:lnTo>
                    <a:pt x="72181" y="0"/>
                  </a:lnTo>
                  <a:lnTo>
                    <a:pt x="72181" y="2226199"/>
                  </a:lnTo>
                  <a:lnTo>
                    <a:pt x="0" y="2267304"/>
                  </a:lnTo>
                  <a:close/>
                </a:path>
              </a:pathLst>
            </a:custGeom>
            <a:ln w="9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57556" y="1885039"/>
              <a:ext cx="208279" cy="2226310"/>
            </a:xfrm>
            <a:custGeom>
              <a:avLst/>
              <a:gdLst/>
              <a:ahLst/>
              <a:cxnLst/>
              <a:rect l="l" t="t" r="r" b="b"/>
              <a:pathLst>
                <a:path w="208279" h="2226310">
                  <a:moveTo>
                    <a:pt x="207822" y="0"/>
                  </a:moveTo>
                  <a:lnTo>
                    <a:pt x="0" y="0"/>
                  </a:lnTo>
                  <a:lnTo>
                    <a:pt x="0" y="2226290"/>
                  </a:lnTo>
                  <a:lnTo>
                    <a:pt x="207822" y="2226290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57556" y="1885039"/>
              <a:ext cx="208279" cy="2226310"/>
            </a:xfrm>
            <a:custGeom>
              <a:avLst/>
              <a:gdLst/>
              <a:ahLst/>
              <a:cxnLst/>
              <a:rect l="l" t="t" r="r" b="b"/>
              <a:pathLst>
                <a:path w="208279" h="2226310">
                  <a:moveTo>
                    <a:pt x="0" y="2226290"/>
                  </a:moveTo>
                  <a:lnTo>
                    <a:pt x="207822" y="222629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226290"/>
                  </a:lnTo>
                  <a:close/>
                </a:path>
              </a:pathLst>
            </a:custGeom>
            <a:ln w="9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57556" y="1844025"/>
              <a:ext cx="280035" cy="41275"/>
            </a:xfrm>
            <a:custGeom>
              <a:avLst/>
              <a:gdLst/>
              <a:ahLst/>
              <a:cxnLst/>
              <a:rect l="l" t="t" r="r" b="b"/>
              <a:pathLst>
                <a:path w="280035" h="41275">
                  <a:moveTo>
                    <a:pt x="279943" y="0"/>
                  </a:moveTo>
                  <a:lnTo>
                    <a:pt x="72181" y="0"/>
                  </a:lnTo>
                  <a:lnTo>
                    <a:pt x="0" y="41059"/>
                  </a:lnTo>
                  <a:lnTo>
                    <a:pt x="207762" y="41059"/>
                  </a:lnTo>
                  <a:lnTo>
                    <a:pt x="279943" y="0"/>
                  </a:lnTo>
                  <a:close/>
                </a:path>
              </a:pathLst>
            </a:custGeom>
            <a:solidFill>
              <a:srgbClr val="3A6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57556" y="1844025"/>
              <a:ext cx="280035" cy="41275"/>
            </a:xfrm>
            <a:custGeom>
              <a:avLst/>
              <a:gdLst/>
              <a:ahLst/>
              <a:cxnLst/>
              <a:rect l="l" t="t" r="r" b="b"/>
              <a:pathLst>
                <a:path w="280035" h="41275">
                  <a:moveTo>
                    <a:pt x="207762" y="41059"/>
                  </a:moveTo>
                  <a:lnTo>
                    <a:pt x="279943" y="0"/>
                  </a:lnTo>
                  <a:lnTo>
                    <a:pt x="72181" y="0"/>
                  </a:lnTo>
                  <a:lnTo>
                    <a:pt x="0" y="41059"/>
                  </a:lnTo>
                  <a:lnTo>
                    <a:pt x="207762" y="41059"/>
                  </a:lnTo>
                  <a:close/>
                </a:path>
              </a:pathLst>
            </a:custGeom>
            <a:ln w="6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2103" y="3216607"/>
              <a:ext cx="73025" cy="895350"/>
            </a:xfrm>
            <a:custGeom>
              <a:avLst/>
              <a:gdLst/>
              <a:ahLst/>
              <a:cxnLst/>
              <a:rect l="l" t="t" r="r" b="b"/>
              <a:pathLst>
                <a:path w="73025" h="895350">
                  <a:moveTo>
                    <a:pt x="72542" y="0"/>
                  </a:moveTo>
                  <a:lnTo>
                    <a:pt x="0" y="41059"/>
                  </a:lnTo>
                  <a:lnTo>
                    <a:pt x="0" y="894721"/>
                  </a:lnTo>
                  <a:lnTo>
                    <a:pt x="72542" y="853617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82103" y="3216607"/>
              <a:ext cx="73025" cy="895350"/>
            </a:xfrm>
            <a:custGeom>
              <a:avLst/>
              <a:gdLst/>
              <a:ahLst/>
              <a:cxnLst/>
              <a:rect l="l" t="t" r="r" b="b"/>
              <a:pathLst>
                <a:path w="73025" h="895350">
                  <a:moveTo>
                    <a:pt x="0" y="894721"/>
                  </a:moveTo>
                  <a:lnTo>
                    <a:pt x="0" y="41059"/>
                  </a:lnTo>
                  <a:lnTo>
                    <a:pt x="72542" y="0"/>
                  </a:lnTo>
                  <a:lnTo>
                    <a:pt x="72542" y="853617"/>
                  </a:lnTo>
                  <a:lnTo>
                    <a:pt x="0" y="894721"/>
                  </a:lnTo>
                  <a:close/>
                </a:path>
              </a:pathLst>
            </a:custGeom>
            <a:ln w="9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65319" y="3257666"/>
              <a:ext cx="217170" cy="854075"/>
            </a:xfrm>
            <a:custGeom>
              <a:avLst/>
              <a:gdLst/>
              <a:ahLst/>
              <a:cxnLst/>
              <a:rect l="l" t="t" r="r" b="b"/>
              <a:pathLst>
                <a:path w="217170" h="854075">
                  <a:moveTo>
                    <a:pt x="216844" y="0"/>
                  </a:moveTo>
                  <a:lnTo>
                    <a:pt x="0" y="0"/>
                  </a:lnTo>
                  <a:lnTo>
                    <a:pt x="0" y="853662"/>
                  </a:lnTo>
                  <a:lnTo>
                    <a:pt x="216844" y="853662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65319" y="3257666"/>
              <a:ext cx="217170" cy="854075"/>
            </a:xfrm>
            <a:custGeom>
              <a:avLst/>
              <a:gdLst/>
              <a:ahLst/>
              <a:cxnLst/>
              <a:rect l="l" t="t" r="r" b="b"/>
              <a:pathLst>
                <a:path w="217170" h="854075">
                  <a:moveTo>
                    <a:pt x="0" y="853662"/>
                  </a:moveTo>
                  <a:lnTo>
                    <a:pt x="216844" y="853662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853662"/>
                  </a:lnTo>
                  <a:close/>
                </a:path>
              </a:pathLst>
            </a:custGeom>
            <a:ln w="8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65319" y="3216607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326" y="0"/>
                  </a:moveTo>
                  <a:lnTo>
                    <a:pt x="72181" y="0"/>
                  </a:lnTo>
                  <a:lnTo>
                    <a:pt x="0" y="41059"/>
                  </a:lnTo>
                  <a:lnTo>
                    <a:pt x="216784" y="41059"/>
                  </a:lnTo>
                  <a:lnTo>
                    <a:pt x="289326" y="0"/>
                  </a:lnTo>
                  <a:close/>
                </a:path>
              </a:pathLst>
            </a:custGeom>
            <a:solidFill>
              <a:srgbClr val="903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65319" y="3216607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784" y="41059"/>
                  </a:moveTo>
                  <a:lnTo>
                    <a:pt x="289326" y="0"/>
                  </a:lnTo>
                  <a:lnTo>
                    <a:pt x="72181" y="0"/>
                  </a:lnTo>
                  <a:lnTo>
                    <a:pt x="0" y="41059"/>
                  </a:lnTo>
                  <a:lnTo>
                    <a:pt x="216784" y="41059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89986" y="2957261"/>
              <a:ext cx="73025" cy="1154430"/>
            </a:xfrm>
            <a:custGeom>
              <a:avLst/>
              <a:gdLst/>
              <a:ahLst/>
              <a:cxnLst/>
              <a:rect l="l" t="t" r="r" b="b"/>
              <a:pathLst>
                <a:path w="73025" h="1154429">
                  <a:moveTo>
                    <a:pt x="72542" y="0"/>
                  </a:moveTo>
                  <a:lnTo>
                    <a:pt x="0" y="40877"/>
                  </a:lnTo>
                  <a:lnTo>
                    <a:pt x="0" y="1154068"/>
                  </a:lnTo>
                  <a:lnTo>
                    <a:pt x="72542" y="1112963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89986" y="2957261"/>
              <a:ext cx="73025" cy="1154430"/>
            </a:xfrm>
            <a:custGeom>
              <a:avLst/>
              <a:gdLst/>
              <a:ahLst/>
              <a:cxnLst/>
              <a:rect l="l" t="t" r="r" b="b"/>
              <a:pathLst>
                <a:path w="73025" h="1154429">
                  <a:moveTo>
                    <a:pt x="0" y="1154068"/>
                  </a:moveTo>
                  <a:lnTo>
                    <a:pt x="0" y="40877"/>
                  </a:lnTo>
                  <a:lnTo>
                    <a:pt x="72542" y="0"/>
                  </a:lnTo>
                  <a:lnTo>
                    <a:pt x="72542" y="1112963"/>
                  </a:lnTo>
                  <a:lnTo>
                    <a:pt x="0" y="1154068"/>
                  </a:lnTo>
                  <a:close/>
                </a:path>
              </a:pathLst>
            </a:custGeom>
            <a:ln w="9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82103" y="2998093"/>
              <a:ext cx="208279" cy="1113790"/>
            </a:xfrm>
            <a:custGeom>
              <a:avLst/>
              <a:gdLst/>
              <a:ahLst/>
              <a:cxnLst/>
              <a:rect l="l" t="t" r="r" b="b"/>
              <a:pathLst>
                <a:path w="208279" h="1113789">
                  <a:moveTo>
                    <a:pt x="207822" y="0"/>
                  </a:moveTo>
                  <a:lnTo>
                    <a:pt x="0" y="0"/>
                  </a:lnTo>
                  <a:lnTo>
                    <a:pt x="0" y="1113235"/>
                  </a:lnTo>
                  <a:lnTo>
                    <a:pt x="207822" y="1113235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82103" y="2998093"/>
              <a:ext cx="208279" cy="1113790"/>
            </a:xfrm>
            <a:custGeom>
              <a:avLst/>
              <a:gdLst/>
              <a:ahLst/>
              <a:cxnLst/>
              <a:rect l="l" t="t" r="r" b="b"/>
              <a:pathLst>
                <a:path w="208279" h="1113789">
                  <a:moveTo>
                    <a:pt x="0" y="1113235"/>
                  </a:moveTo>
                  <a:lnTo>
                    <a:pt x="207822" y="1113235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1113235"/>
                  </a:lnTo>
                  <a:close/>
                </a:path>
              </a:pathLst>
            </a:custGeom>
            <a:ln w="8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82103" y="2957261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80424" y="0"/>
                  </a:moveTo>
                  <a:lnTo>
                    <a:pt x="72542" y="0"/>
                  </a:lnTo>
                  <a:lnTo>
                    <a:pt x="0" y="40877"/>
                  </a:lnTo>
                  <a:lnTo>
                    <a:pt x="207882" y="40877"/>
                  </a:lnTo>
                  <a:lnTo>
                    <a:pt x="280424" y="0"/>
                  </a:lnTo>
                  <a:close/>
                </a:path>
              </a:pathLst>
            </a:custGeom>
            <a:solidFill>
              <a:srgbClr val="000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82103" y="2957261"/>
              <a:ext cx="280670" cy="41275"/>
            </a:xfrm>
            <a:custGeom>
              <a:avLst/>
              <a:gdLst/>
              <a:ahLst/>
              <a:cxnLst/>
              <a:rect l="l" t="t" r="r" b="b"/>
              <a:pathLst>
                <a:path w="280670" h="41275">
                  <a:moveTo>
                    <a:pt x="207882" y="40877"/>
                  </a:moveTo>
                  <a:lnTo>
                    <a:pt x="280424" y="0"/>
                  </a:lnTo>
                  <a:lnTo>
                    <a:pt x="72542" y="0"/>
                  </a:lnTo>
                  <a:lnTo>
                    <a:pt x="0" y="40877"/>
                  </a:lnTo>
                  <a:lnTo>
                    <a:pt x="207882" y="40877"/>
                  </a:lnTo>
                  <a:close/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23285" y="3564976"/>
              <a:ext cx="72390" cy="546735"/>
            </a:xfrm>
            <a:custGeom>
              <a:avLst/>
              <a:gdLst/>
              <a:ahLst/>
              <a:cxnLst/>
              <a:rect l="l" t="t" r="r" b="b"/>
              <a:pathLst>
                <a:path w="72389" h="546735">
                  <a:moveTo>
                    <a:pt x="72181" y="0"/>
                  </a:moveTo>
                  <a:lnTo>
                    <a:pt x="0" y="40877"/>
                  </a:lnTo>
                  <a:lnTo>
                    <a:pt x="0" y="546353"/>
                  </a:lnTo>
                  <a:lnTo>
                    <a:pt x="72181" y="505248"/>
                  </a:lnTo>
                  <a:lnTo>
                    <a:pt x="72181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3285" y="3564976"/>
              <a:ext cx="72390" cy="546735"/>
            </a:xfrm>
            <a:custGeom>
              <a:avLst/>
              <a:gdLst/>
              <a:ahLst/>
              <a:cxnLst/>
              <a:rect l="l" t="t" r="r" b="b"/>
              <a:pathLst>
                <a:path w="72389" h="546735">
                  <a:moveTo>
                    <a:pt x="0" y="546353"/>
                  </a:moveTo>
                  <a:lnTo>
                    <a:pt x="0" y="40877"/>
                  </a:lnTo>
                  <a:lnTo>
                    <a:pt x="72181" y="0"/>
                  </a:lnTo>
                  <a:lnTo>
                    <a:pt x="72181" y="505248"/>
                  </a:lnTo>
                  <a:lnTo>
                    <a:pt x="0" y="546353"/>
                  </a:lnTo>
                  <a:close/>
                </a:path>
              </a:pathLst>
            </a:custGeom>
            <a:ln w="8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06381" y="3605808"/>
              <a:ext cx="217170" cy="506095"/>
            </a:xfrm>
            <a:custGeom>
              <a:avLst/>
              <a:gdLst/>
              <a:ahLst/>
              <a:cxnLst/>
              <a:rect l="l" t="t" r="r" b="b"/>
              <a:pathLst>
                <a:path w="217170" h="506095">
                  <a:moveTo>
                    <a:pt x="216844" y="0"/>
                  </a:moveTo>
                  <a:lnTo>
                    <a:pt x="0" y="0"/>
                  </a:lnTo>
                  <a:lnTo>
                    <a:pt x="0" y="505520"/>
                  </a:lnTo>
                  <a:lnTo>
                    <a:pt x="216844" y="505520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606381" y="3605808"/>
              <a:ext cx="217170" cy="506095"/>
            </a:xfrm>
            <a:custGeom>
              <a:avLst/>
              <a:gdLst/>
              <a:ahLst/>
              <a:cxnLst/>
              <a:rect l="l" t="t" r="r" b="b"/>
              <a:pathLst>
                <a:path w="217170" h="506095">
                  <a:moveTo>
                    <a:pt x="0" y="505520"/>
                  </a:moveTo>
                  <a:lnTo>
                    <a:pt x="216844" y="505520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50552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606381" y="3564976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086" y="0"/>
                  </a:moveTo>
                  <a:lnTo>
                    <a:pt x="72181" y="0"/>
                  </a:lnTo>
                  <a:lnTo>
                    <a:pt x="0" y="40877"/>
                  </a:lnTo>
                  <a:lnTo>
                    <a:pt x="216904" y="40877"/>
                  </a:lnTo>
                  <a:lnTo>
                    <a:pt x="289086" y="0"/>
                  </a:lnTo>
                  <a:close/>
                </a:path>
              </a:pathLst>
            </a:custGeom>
            <a:solidFill>
              <a:srgbClr val="3A6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06381" y="3564976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904" y="40877"/>
                  </a:moveTo>
                  <a:lnTo>
                    <a:pt x="289086" y="0"/>
                  </a:lnTo>
                  <a:lnTo>
                    <a:pt x="72181" y="0"/>
                  </a:lnTo>
                  <a:lnTo>
                    <a:pt x="0" y="40877"/>
                  </a:lnTo>
                  <a:lnTo>
                    <a:pt x="216904" y="40877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31047" y="3284918"/>
              <a:ext cx="81280" cy="826769"/>
            </a:xfrm>
            <a:custGeom>
              <a:avLst/>
              <a:gdLst/>
              <a:ahLst/>
              <a:cxnLst/>
              <a:rect l="l" t="t" r="r" b="b"/>
              <a:pathLst>
                <a:path w="81279" h="826770">
                  <a:moveTo>
                    <a:pt x="81204" y="0"/>
                  </a:moveTo>
                  <a:lnTo>
                    <a:pt x="0" y="47690"/>
                  </a:lnTo>
                  <a:lnTo>
                    <a:pt x="0" y="826410"/>
                  </a:lnTo>
                  <a:lnTo>
                    <a:pt x="81204" y="785305"/>
                  </a:lnTo>
                  <a:lnTo>
                    <a:pt x="81204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31047" y="3284918"/>
              <a:ext cx="81280" cy="826769"/>
            </a:xfrm>
            <a:custGeom>
              <a:avLst/>
              <a:gdLst/>
              <a:ahLst/>
              <a:cxnLst/>
              <a:rect l="l" t="t" r="r" b="b"/>
              <a:pathLst>
                <a:path w="81279" h="826770">
                  <a:moveTo>
                    <a:pt x="0" y="826410"/>
                  </a:moveTo>
                  <a:lnTo>
                    <a:pt x="0" y="47690"/>
                  </a:lnTo>
                  <a:lnTo>
                    <a:pt x="81204" y="0"/>
                  </a:lnTo>
                  <a:lnTo>
                    <a:pt x="81204" y="785305"/>
                  </a:lnTo>
                  <a:lnTo>
                    <a:pt x="0" y="826410"/>
                  </a:lnTo>
                  <a:close/>
                </a:path>
              </a:pathLst>
            </a:custGeom>
            <a:ln w="9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23285" y="3332609"/>
              <a:ext cx="208279" cy="779145"/>
            </a:xfrm>
            <a:custGeom>
              <a:avLst/>
              <a:gdLst/>
              <a:ahLst/>
              <a:cxnLst/>
              <a:rect l="l" t="t" r="r" b="b"/>
              <a:pathLst>
                <a:path w="208279" h="779145">
                  <a:moveTo>
                    <a:pt x="207822" y="0"/>
                  </a:moveTo>
                  <a:lnTo>
                    <a:pt x="0" y="0"/>
                  </a:lnTo>
                  <a:lnTo>
                    <a:pt x="0" y="778720"/>
                  </a:lnTo>
                  <a:lnTo>
                    <a:pt x="207822" y="778720"/>
                  </a:lnTo>
                  <a:lnTo>
                    <a:pt x="20782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823285" y="3332609"/>
              <a:ext cx="208279" cy="779145"/>
            </a:xfrm>
            <a:custGeom>
              <a:avLst/>
              <a:gdLst/>
              <a:ahLst/>
              <a:cxnLst/>
              <a:rect l="l" t="t" r="r" b="b"/>
              <a:pathLst>
                <a:path w="208279" h="779145">
                  <a:moveTo>
                    <a:pt x="0" y="778720"/>
                  </a:moveTo>
                  <a:lnTo>
                    <a:pt x="207822" y="77872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778720"/>
                  </a:lnTo>
                  <a:close/>
                </a:path>
              </a:pathLst>
            </a:custGeom>
            <a:ln w="8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23285" y="3284918"/>
              <a:ext cx="289560" cy="48260"/>
            </a:xfrm>
            <a:custGeom>
              <a:avLst/>
              <a:gdLst/>
              <a:ahLst/>
              <a:cxnLst/>
              <a:rect l="l" t="t" r="r" b="b"/>
              <a:pathLst>
                <a:path w="289560" h="48260">
                  <a:moveTo>
                    <a:pt x="288966" y="0"/>
                  </a:moveTo>
                  <a:lnTo>
                    <a:pt x="72181" y="0"/>
                  </a:lnTo>
                  <a:lnTo>
                    <a:pt x="0" y="47690"/>
                  </a:lnTo>
                  <a:lnTo>
                    <a:pt x="207762" y="47690"/>
                  </a:lnTo>
                  <a:lnTo>
                    <a:pt x="288966" y="0"/>
                  </a:lnTo>
                  <a:close/>
                </a:path>
              </a:pathLst>
            </a:custGeom>
            <a:solidFill>
              <a:srgbClr val="903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823285" y="3284918"/>
              <a:ext cx="289560" cy="48260"/>
            </a:xfrm>
            <a:custGeom>
              <a:avLst/>
              <a:gdLst/>
              <a:ahLst/>
              <a:cxnLst/>
              <a:rect l="l" t="t" r="r" b="b"/>
              <a:pathLst>
                <a:path w="289560" h="48260">
                  <a:moveTo>
                    <a:pt x="207762" y="47690"/>
                  </a:moveTo>
                  <a:lnTo>
                    <a:pt x="288966" y="0"/>
                  </a:lnTo>
                  <a:lnTo>
                    <a:pt x="72181" y="0"/>
                  </a:lnTo>
                  <a:lnTo>
                    <a:pt x="0" y="47690"/>
                  </a:lnTo>
                  <a:lnTo>
                    <a:pt x="207762" y="47690"/>
                  </a:lnTo>
                  <a:close/>
                </a:path>
              </a:pathLst>
            </a:custGeom>
            <a:ln w="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47952" y="2984512"/>
              <a:ext cx="73025" cy="1127125"/>
            </a:xfrm>
            <a:custGeom>
              <a:avLst/>
              <a:gdLst/>
              <a:ahLst/>
              <a:cxnLst/>
              <a:rect l="l" t="t" r="r" b="b"/>
              <a:pathLst>
                <a:path w="73025" h="1127125">
                  <a:moveTo>
                    <a:pt x="72421" y="0"/>
                  </a:moveTo>
                  <a:lnTo>
                    <a:pt x="0" y="40877"/>
                  </a:lnTo>
                  <a:lnTo>
                    <a:pt x="0" y="1126816"/>
                  </a:lnTo>
                  <a:lnTo>
                    <a:pt x="72421" y="1085711"/>
                  </a:lnTo>
                  <a:lnTo>
                    <a:pt x="72421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47952" y="2984512"/>
              <a:ext cx="73025" cy="1127125"/>
            </a:xfrm>
            <a:custGeom>
              <a:avLst/>
              <a:gdLst/>
              <a:ahLst/>
              <a:cxnLst/>
              <a:rect l="l" t="t" r="r" b="b"/>
              <a:pathLst>
                <a:path w="73025" h="1127125">
                  <a:moveTo>
                    <a:pt x="0" y="1126816"/>
                  </a:moveTo>
                  <a:lnTo>
                    <a:pt x="0" y="40877"/>
                  </a:lnTo>
                  <a:lnTo>
                    <a:pt x="72421" y="0"/>
                  </a:lnTo>
                  <a:lnTo>
                    <a:pt x="72421" y="1085711"/>
                  </a:lnTo>
                  <a:lnTo>
                    <a:pt x="0" y="1126816"/>
                  </a:lnTo>
                  <a:close/>
                </a:path>
              </a:pathLst>
            </a:custGeom>
            <a:ln w="9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31047" y="3025345"/>
              <a:ext cx="217170" cy="1086485"/>
            </a:xfrm>
            <a:custGeom>
              <a:avLst/>
              <a:gdLst/>
              <a:ahLst/>
              <a:cxnLst/>
              <a:rect l="l" t="t" r="r" b="b"/>
              <a:pathLst>
                <a:path w="217170" h="1086485">
                  <a:moveTo>
                    <a:pt x="216844" y="0"/>
                  </a:moveTo>
                  <a:lnTo>
                    <a:pt x="0" y="0"/>
                  </a:lnTo>
                  <a:lnTo>
                    <a:pt x="0" y="1085984"/>
                  </a:lnTo>
                  <a:lnTo>
                    <a:pt x="216844" y="1085984"/>
                  </a:lnTo>
                  <a:lnTo>
                    <a:pt x="2168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31047" y="3025345"/>
              <a:ext cx="217170" cy="1086485"/>
            </a:xfrm>
            <a:custGeom>
              <a:avLst/>
              <a:gdLst/>
              <a:ahLst/>
              <a:cxnLst/>
              <a:rect l="l" t="t" r="r" b="b"/>
              <a:pathLst>
                <a:path w="217170" h="1086485">
                  <a:moveTo>
                    <a:pt x="0" y="1085984"/>
                  </a:moveTo>
                  <a:lnTo>
                    <a:pt x="216844" y="1085984"/>
                  </a:lnTo>
                  <a:lnTo>
                    <a:pt x="216844" y="0"/>
                  </a:lnTo>
                  <a:lnTo>
                    <a:pt x="0" y="0"/>
                  </a:lnTo>
                  <a:lnTo>
                    <a:pt x="0" y="1085984"/>
                  </a:lnTo>
                  <a:close/>
                </a:path>
              </a:pathLst>
            </a:custGeom>
            <a:ln w="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31047" y="2984512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89326" y="0"/>
                  </a:moveTo>
                  <a:lnTo>
                    <a:pt x="81204" y="0"/>
                  </a:lnTo>
                  <a:lnTo>
                    <a:pt x="0" y="40877"/>
                  </a:lnTo>
                  <a:lnTo>
                    <a:pt x="216904" y="40877"/>
                  </a:lnTo>
                  <a:lnTo>
                    <a:pt x="289326" y="0"/>
                  </a:lnTo>
                  <a:close/>
                </a:path>
              </a:pathLst>
            </a:custGeom>
            <a:solidFill>
              <a:srgbClr val="000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31047" y="2984512"/>
              <a:ext cx="289560" cy="41275"/>
            </a:xfrm>
            <a:custGeom>
              <a:avLst/>
              <a:gdLst/>
              <a:ahLst/>
              <a:cxnLst/>
              <a:rect l="l" t="t" r="r" b="b"/>
              <a:pathLst>
                <a:path w="289560" h="41275">
                  <a:moveTo>
                    <a:pt x="216904" y="40877"/>
                  </a:moveTo>
                  <a:lnTo>
                    <a:pt x="289326" y="0"/>
                  </a:lnTo>
                  <a:lnTo>
                    <a:pt x="81204" y="0"/>
                  </a:lnTo>
                  <a:lnTo>
                    <a:pt x="0" y="40877"/>
                  </a:lnTo>
                  <a:lnTo>
                    <a:pt x="216904" y="40877"/>
                  </a:lnTo>
                  <a:close/>
                </a:path>
              </a:pathLst>
            </a:custGeom>
            <a:ln w="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42883" y="1885084"/>
              <a:ext cx="36195" cy="2226310"/>
            </a:xfrm>
            <a:custGeom>
              <a:avLst/>
              <a:gdLst/>
              <a:ahLst/>
              <a:cxnLst/>
              <a:rect l="l" t="t" r="r" b="b"/>
              <a:pathLst>
                <a:path w="36194" h="2226310">
                  <a:moveTo>
                    <a:pt x="36090" y="2226244"/>
                  </a:moveTo>
                  <a:lnTo>
                    <a:pt x="36090" y="6812"/>
                  </a:lnTo>
                </a:path>
                <a:path w="36194" h="2226310">
                  <a:moveTo>
                    <a:pt x="36090" y="2226244"/>
                  </a:moveTo>
                  <a:lnTo>
                    <a:pt x="0" y="2226244"/>
                  </a:lnTo>
                </a:path>
                <a:path w="36194" h="2226310">
                  <a:moveTo>
                    <a:pt x="36090" y="1980297"/>
                  </a:moveTo>
                  <a:lnTo>
                    <a:pt x="0" y="1980297"/>
                  </a:lnTo>
                </a:path>
                <a:path w="36194" h="2226310">
                  <a:moveTo>
                    <a:pt x="36090" y="1734395"/>
                  </a:moveTo>
                  <a:lnTo>
                    <a:pt x="0" y="1734395"/>
                  </a:lnTo>
                </a:path>
                <a:path w="36194" h="2226310">
                  <a:moveTo>
                    <a:pt x="36090" y="1481861"/>
                  </a:moveTo>
                  <a:lnTo>
                    <a:pt x="0" y="1481861"/>
                  </a:lnTo>
                </a:path>
                <a:path w="36194" h="2226310">
                  <a:moveTo>
                    <a:pt x="36090" y="1235869"/>
                  </a:moveTo>
                  <a:lnTo>
                    <a:pt x="0" y="1235869"/>
                  </a:lnTo>
                </a:path>
                <a:path w="36194" h="2226310">
                  <a:moveTo>
                    <a:pt x="36090" y="990148"/>
                  </a:moveTo>
                  <a:lnTo>
                    <a:pt x="0" y="990148"/>
                  </a:lnTo>
                </a:path>
                <a:path w="36194" h="2226310">
                  <a:moveTo>
                    <a:pt x="36090" y="744246"/>
                  </a:moveTo>
                  <a:lnTo>
                    <a:pt x="0" y="744246"/>
                  </a:lnTo>
                </a:path>
                <a:path w="36194" h="2226310">
                  <a:moveTo>
                    <a:pt x="36090" y="498526"/>
                  </a:moveTo>
                  <a:lnTo>
                    <a:pt x="0" y="498526"/>
                  </a:lnTo>
                </a:path>
                <a:path w="36194" h="2226310">
                  <a:moveTo>
                    <a:pt x="36090" y="245720"/>
                  </a:moveTo>
                  <a:lnTo>
                    <a:pt x="0" y="245720"/>
                  </a:lnTo>
                </a:path>
                <a:path w="36194" h="2226310">
                  <a:moveTo>
                    <a:pt x="36090" y="0"/>
                  </a:moveTo>
                  <a:lnTo>
                    <a:pt x="0" y="0"/>
                  </a:lnTo>
                </a:path>
              </a:pathLst>
            </a:custGeom>
            <a:ln w="7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2290782" y="1717231"/>
            <a:ext cx="224790" cy="2498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90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80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70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60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50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40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30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20</a:t>
            </a:r>
            <a:endParaRPr sz="13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10</a:t>
            </a:r>
            <a:endParaRPr sz="1300">
              <a:latin typeface="Liberation Sans Narrow"/>
              <a:cs typeface="Liberation Sans Narrow"/>
            </a:endParaRPr>
          </a:p>
          <a:p>
            <a:pPr marR="5715" algn="r">
              <a:lnSpc>
                <a:spcPct val="100000"/>
              </a:lnSpc>
              <a:spcBef>
                <a:spcPts val="375"/>
              </a:spcBef>
            </a:pPr>
            <a:r>
              <a:rPr sz="1300" b="1" spc="185" dirty="0">
                <a:latin typeface="Liberation Sans Narrow"/>
                <a:cs typeface="Liberation Sans Narrow"/>
              </a:rPr>
              <a:t>0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578974" y="4111329"/>
            <a:ext cx="3822700" cy="27305"/>
          </a:xfrm>
          <a:custGeom>
            <a:avLst/>
            <a:gdLst/>
            <a:ahLst/>
            <a:cxnLst/>
            <a:rect l="l" t="t" r="r" b="b"/>
            <a:pathLst>
              <a:path w="3822700" h="27304">
                <a:moveTo>
                  <a:pt x="0" y="0"/>
                </a:moveTo>
                <a:lnTo>
                  <a:pt x="3822604" y="0"/>
                </a:lnTo>
              </a:path>
              <a:path w="3822700" h="27304">
                <a:moveTo>
                  <a:pt x="0" y="0"/>
                </a:moveTo>
                <a:lnTo>
                  <a:pt x="0" y="27251"/>
                </a:lnTo>
              </a:path>
              <a:path w="3822700" h="27304">
                <a:moveTo>
                  <a:pt x="957966" y="0"/>
                </a:moveTo>
                <a:lnTo>
                  <a:pt x="957966" y="27251"/>
                </a:lnTo>
              </a:path>
              <a:path w="3822700" h="27304">
                <a:moveTo>
                  <a:pt x="1915813" y="0"/>
                </a:moveTo>
                <a:lnTo>
                  <a:pt x="1915813" y="27251"/>
                </a:lnTo>
              </a:path>
              <a:path w="3822700" h="27304">
                <a:moveTo>
                  <a:pt x="2873780" y="0"/>
                </a:moveTo>
                <a:lnTo>
                  <a:pt x="2873780" y="27251"/>
                </a:lnTo>
              </a:path>
            </a:pathLst>
          </a:custGeom>
          <a:ln w="7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751539" y="4170165"/>
            <a:ext cx="60071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160" dirty="0">
                <a:latin typeface="Liberation Sans Narrow"/>
                <a:cs typeface="Liberation Sans Narrow"/>
              </a:rPr>
              <a:t>1st</a:t>
            </a:r>
            <a:r>
              <a:rPr sz="1300" b="1" spc="20" dirty="0">
                <a:latin typeface="Liberation Sans Narrow"/>
                <a:cs typeface="Liberation Sans Narrow"/>
              </a:rPr>
              <a:t> </a:t>
            </a:r>
            <a:r>
              <a:rPr sz="1300" b="1" spc="165" dirty="0">
                <a:latin typeface="Liberation Sans Narrow"/>
                <a:cs typeface="Liberation Sans Narrow"/>
              </a:rPr>
              <a:t>Qtr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682438" y="4170165"/>
            <a:ext cx="65532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195" dirty="0">
                <a:latin typeface="Liberation Sans Narrow"/>
                <a:cs typeface="Liberation Sans Narrow"/>
              </a:rPr>
              <a:t>2nd</a:t>
            </a:r>
            <a:r>
              <a:rPr sz="1300" b="1" spc="-15" dirty="0">
                <a:latin typeface="Liberation Sans Narrow"/>
                <a:cs typeface="Liberation Sans Narrow"/>
              </a:rPr>
              <a:t> </a:t>
            </a:r>
            <a:r>
              <a:rPr sz="1300" b="1" spc="165" dirty="0">
                <a:latin typeface="Liberation Sans Narrow"/>
                <a:cs typeface="Liberation Sans Narrow"/>
              </a:rPr>
              <a:t>Qtr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658330" y="4170165"/>
            <a:ext cx="61912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180" dirty="0">
                <a:latin typeface="Liberation Sans Narrow"/>
                <a:cs typeface="Liberation Sans Narrow"/>
              </a:rPr>
              <a:t>3rd</a:t>
            </a:r>
            <a:r>
              <a:rPr sz="1300" b="1" spc="-15" dirty="0">
                <a:latin typeface="Liberation Sans Narrow"/>
                <a:cs typeface="Liberation Sans Narrow"/>
              </a:rPr>
              <a:t> </a:t>
            </a:r>
            <a:r>
              <a:rPr sz="1300" b="1" spc="165" dirty="0">
                <a:latin typeface="Liberation Sans Narrow"/>
                <a:cs typeface="Liberation Sans Narrow"/>
              </a:rPr>
              <a:t>Qtr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625320" y="4170165"/>
            <a:ext cx="60960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175" dirty="0">
                <a:latin typeface="Liberation Sans Narrow"/>
                <a:cs typeface="Liberation Sans Narrow"/>
              </a:rPr>
              <a:t>4th</a:t>
            </a:r>
            <a:r>
              <a:rPr sz="1300" b="1" spc="-15" dirty="0">
                <a:latin typeface="Liberation Sans Narrow"/>
                <a:cs typeface="Liberation Sans Narrow"/>
              </a:rPr>
              <a:t> </a:t>
            </a:r>
            <a:r>
              <a:rPr sz="1300" b="1" spc="165" dirty="0">
                <a:latin typeface="Liberation Sans Narrow"/>
                <a:cs typeface="Liberation Sans Narrow"/>
              </a:rPr>
              <a:t>Qtr</a:t>
            </a:r>
            <a:endParaRPr sz="1300">
              <a:latin typeface="Liberation Sans Narrow"/>
              <a:cs typeface="Liberation Sans Narrow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808716" y="2724290"/>
            <a:ext cx="803910" cy="725805"/>
            <a:chOff x="6808716" y="2724290"/>
            <a:chExt cx="803910" cy="725805"/>
          </a:xfrm>
        </p:grpSpPr>
        <p:sp>
          <p:nvSpPr>
            <p:cNvPr id="118" name="object 118"/>
            <p:cNvSpPr/>
            <p:nvPr/>
          </p:nvSpPr>
          <p:spPr>
            <a:xfrm>
              <a:off x="6812772" y="2728346"/>
              <a:ext cx="795655" cy="717550"/>
            </a:xfrm>
            <a:custGeom>
              <a:avLst/>
              <a:gdLst/>
              <a:ahLst/>
              <a:cxnLst/>
              <a:rect l="l" t="t" r="r" b="b"/>
              <a:pathLst>
                <a:path w="795654" h="717550">
                  <a:moveTo>
                    <a:pt x="0" y="717176"/>
                  </a:moveTo>
                  <a:lnTo>
                    <a:pt x="795197" y="717176"/>
                  </a:lnTo>
                  <a:lnTo>
                    <a:pt x="795197" y="0"/>
                  </a:lnTo>
                  <a:lnTo>
                    <a:pt x="0" y="0"/>
                  </a:lnTo>
                  <a:lnTo>
                    <a:pt x="0" y="717176"/>
                  </a:lnTo>
                  <a:close/>
                </a:path>
              </a:pathLst>
            </a:custGeom>
            <a:ln w="7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75930" y="2803515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69">
                  <a:moveTo>
                    <a:pt x="135640" y="0"/>
                  </a:moveTo>
                  <a:lnTo>
                    <a:pt x="0" y="0"/>
                  </a:lnTo>
                  <a:lnTo>
                    <a:pt x="0" y="102421"/>
                  </a:lnTo>
                  <a:lnTo>
                    <a:pt x="135640" y="102421"/>
                  </a:lnTo>
                  <a:lnTo>
                    <a:pt x="135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75930" y="2803515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69">
                  <a:moveTo>
                    <a:pt x="0" y="102421"/>
                  </a:moveTo>
                  <a:lnTo>
                    <a:pt x="135640" y="102421"/>
                  </a:lnTo>
                  <a:lnTo>
                    <a:pt x="135640" y="0"/>
                  </a:lnTo>
                  <a:lnTo>
                    <a:pt x="0" y="0"/>
                  </a:lnTo>
                  <a:lnTo>
                    <a:pt x="0" y="102421"/>
                  </a:lnTo>
                  <a:close/>
                </a:path>
              </a:pathLst>
            </a:custGeom>
            <a:ln w="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75930" y="3042604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69">
                  <a:moveTo>
                    <a:pt x="135640" y="0"/>
                  </a:moveTo>
                  <a:lnTo>
                    <a:pt x="0" y="0"/>
                  </a:lnTo>
                  <a:lnTo>
                    <a:pt x="0" y="102421"/>
                  </a:lnTo>
                  <a:lnTo>
                    <a:pt x="135640" y="102421"/>
                  </a:lnTo>
                  <a:lnTo>
                    <a:pt x="1356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75930" y="3042604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69">
                  <a:moveTo>
                    <a:pt x="0" y="102421"/>
                  </a:moveTo>
                  <a:lnTo>
                    <a:pt x="135640" y="102421"/>
                  </a:lnTo>
                  <a:lnTo>
                    <a:pt x="135640" y="0"/>
                  </a:lnTo>
                  <a:lnTo>
                    <a:pt x="0" y="0"/>
                  </a:lnTo>
                  <a:lnTo>
                    <a:pt x="0" y="102421"/>
                  </a:lnTo>
                  <a:close/>
                </a:path>
              </a:pathLst>
            </a:custGeom>
            <a:ln w="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75930" y="3281512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70">
                  <a:moveTo>
                    <a:pt x="135640" y="0"/>
                  </a:moveTo>
                  <a:lnTo>
                    <a:pt x="0" y="0"/>
                  </a:lnTo>
                  <a:lnTo>
                    <a:pt x="0" y="102421"/>
                  </a:lnTo>
                  <a:lnTo>
                    <a:pt x="135640" y="102421"/>
                  </a:lnTo>
                  <a:lnTo>
                    <a:pt x="1356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75930" y="3281512"/>
              <a:ext cx="135890" cy="102870"/>
            </a:xfrm>
            <a:custGeom>
              <a:avLst/>
              <a:gdLst/>
              <a:ahLst/>
              <a:cxnLst/>
              <a:rect l="l" t="t" r="r" b="b"/>
              <a:pathLst>
                <a:path w="135890" h="102870">
                  <a:moveTo>
                    <a:pt x="0" y="102421"/>
                  </a:moveTo>
                  <a:lnTo>
                    <a:pt x="135640" y="102421"/>
                  </a:lnTo>
                  <a:lnTo>
                    <a:pt x="135640" y="0"/>
                  </a:lnTo>
                  <a:lnTo>
                    <a:pt x="0" y="0"/>
                  </a:lnTo>
                  <a:lnTo>
                    <a:pt x="0" y="102421"/>
                  </a:lnTo>
                  <a:close/>
                </a:path>
              </a:pathLst>
            </a:custGeom>
            <a:ln w="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061969" y="2693753"/>
            <a:ext cx="504190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sz="1300" b="1" spc="170" dirty="0">
                <a:latin typeface="Liberation Sans Narrow"/>
                <a:cs typeface="Liberation Sans Narrow"/>
              </a:rPr>
              <a:t>East  </a:t>
            </a:r>
            <a:r>
              <a:rPr sz="1300" b="1" spc="204" dirty="0">
                <a:latin typeface="Liberation Sans Narrow"/>
                <a:cs typeface="Liberation Sans Narrow"/>
              </a:rPr>
              <a:t>West  </a:t>
            </a:r>
            <a:r>
              <a:rPr sz="1300" b="1" spc="225" dirty="0">
                <a:latin typeface="Liberation Sans Narrow"/>
                <a:cs typeface="Liberation Sans Narrow"/>
              </a:rPr>
              <a:t>N</a:t>
            </a:r>
            <a:r>
              <a:rPr sz="1300" b="1" spc="204" dirty="0">
                <a:latin typeface="Liberation Sans Narrow"/>
                <a:cs typeface="Liberation Sans Narrow"/>
              </a:rPr>
              <a:t>o</a:t>
            </a:r>
            <a:r>
              <a:rPr sz="1300" b="1" spc="145" dirty="0">
                <a:latin typeface="Liberation Sans Narrow"/>
                <a:cs typeface="Liberation Sans Narrow"/>
              </a:rPr>
              <a:t>r</a:t>
            </a:r>
            <a:r>
              <a:rPr sz="1300" b="1" spc="135" dirty="0">
                <a:latin typeface="Liberation Sans Narrow"/>
                <a:cs typeface="Liberation Sans Narrow"/>
              </a:rPr>
              <a:t>t</a:t>
            </a:r>
            <a:r>
              <a:rPr sz="1300" b="1" spc="204" dirty="0">
                <a:latin typeface="Liberation Sans Narrow"/>
                <a:cs typeface="Liberation Sans Narrow"/>
              </a:rPr>
              <a:t>h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</a:t>
            </a:r>
            <a:r>
              <a:rPr spc="-5" dirty="0"/>
              <a:t>of visual </a:t>
            </a:r>
            <a:r>
              <a:rPr spc="-15" dirty="0"/>
              <a:t>presentation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15049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Pie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chart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3225" y="1706868"/>
            <a:ext cx="2559050" cy="2566670"/>
            <a:chOff x="3393225" y="1706868"/>
            <a:chExt cx="2559050" cy="2566670"/>
          </a:xfrm>
        </p:grpSpPr>
        <p:sp>
          <p:nvSpPr>
            <p:cNvPr id="5" name="object 5"/>
            <p:cNvSpPr/>
            <p:nvPr/>
          </p:nvSpPr>
          <p:spPr>
            <a:xfrm>
              <a:off x="3396883" y="1710527"/>
              <a:ext cx="2551430" cy="2559050"/>
            </a:xfrm>
            <a:custGeom>
              <a:avLst/>
              <a:gdLst/>
              <a:ahLst/>
              <a:cxnLst/>
              <a:rect l="l" t="t" r="r" b="b"/>
              <a:pathLst>
                <a:path w="2551429" h="2559050">
                  <a:moveTo>
                    <a:pt x="0" y="2558792"/>
                  </a:moveTo>
                  <a:lnTo>
                    <a:pt x="2551278" y="2558792"/>
                  </a:lnTo>
                  <a:lnTo>
                    <a:pt x="2551278" y="0"/>
                  </a:lnTo>
                  <a:lnTo>
                    <a:pt x="0" y="0"/>
                  </a:lnTo>
                  <a:lnTo>
                    <a:pt x="0" y="2558792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2523" y="1710576"/>
              <a:ext cx="916940" cy="1276350"/>
            </a:xfrm>
            <a:custGeom>
              <a:avLst/>
              <a:gdLst/>
              <a:ahLst/>
              <a:cxnLst/>
              <a:rect l="l" t="t" r="r" b="b"/>
              <a:pathLst>
                <a:path w="916939" h="1276350">
                  <a:moveTo>
                    <a:pt x="0" y="0"/>
                  </a:moveTo>
                  <a:lnTo>
                    <a:pt x="0" y="1275738"/>
                  </a:lnTo>
                  <a:lnTo>
                    <a:pt x="916469" y="381063"/>
                  </a:lnTo>
                  <a:lnTo>
                    <a:pt x="881301" y="347211"/>
                  </a:lnTo>
                  <a:lnTo>
                    <a:pt x="844985" y="314780"/>
                  </a:lnTo>
                  <a:lnTo>
                    <a:pt x="807569" y="283793"/>
                  </a:lnTo>
                  <a:lnTo>
                    <a:pt x="769100" y="254275"/>
                  </a:lnTo>
                  <a:lnTo>
                    <a:pt x="729626" y="226248"/>
                  </a:lnTo>
                  <a:lnTo>
                    <a:pt x="689193" y="199737"/>
                  </a:lnTo>
                  <a:lnTo>
                    <a:pt x="647850" y="174765"/>
                  </a:lnTo>
                  <a:lnTo>
                    <a:pt x="605644" y="151356"/>
                  </a:lnTo>
                  <a:lnTo>
                    <a:pt x="562623" y="129533"/>
                  </a:lnTo>
                  <a:lnTo>
                    <a:pt x="518833" y="109320"/>
                  </a:lnTo>
                  <a:lnTo>
                    <a:pt x="474322" y="90741"/>
                  </a:lnTo>
                  <a:lnTo>
                    <a:pt x="429138" y="73819"/>
                  </a:lnTo>
                  <a:lnTo>
                    <a:pt x="383327" y="58578"/>
                  </a:lnTo>
                  <a:lnTo>
                    <a:pt x="336938" y="45042"/>
                  </a:lnTo>
                  <a:lnTo>
                    <a:pt x="290018" y="33234"/>
                  </a:lnTo>
                  <a:lnTo>
                    <a:pt x="242615" y="23177"/>
                  </a:lnTo>
                  <a:lnTo>
                    <a:pt x="194774" y="14896"/>
                  </a:lnTo>
                  <a:lnTo>
                    <a:pt x="146545" y="8414"/>
                  </a:lnTo>
                  <a:lnTo>
                    <a:pt x="97975" y="3755"/>
                  </a:lnTo>
                  <a:lnTo>
                    <a:pt x="49111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2523" y="1710576"/>
              <a:ext cx="916940" cy="1276350"/>
            </a:xfrm>
            <a:custGeom>
              <a:avLst/>
              <a:gdLst/>
              <a:ahLst/>
              <a:cxnLst/>
              <a:rect l="l" t="t" r="r" b="b"/>
              <a:pathLst>
                <a:path w="916939" h="1276350">
                  <a:moveTo>
                    <a:pt x="916469" y="381063"/>
                  </a:moveTo>
                  <a:lnTo>
                    <a:pt x="881301" y="347211"/>
                  </a:lnTo>
                  <a:lnTo>
                    <a:pt x="844985" y="314780"/>
                  </a:lnTo>
                  <a:lnTo>
                    <a:pt x="807569" y="283793"/>
                  </a:lnTo>
                  <a:lnTo>
                    <a:pt x="769100" y="254275"/>
                  </a:lnTo>
                  <a:lnTo>
                    <a:pt x="729626" y="226248"/>
                  </a:lnTo>
                  <a:lnTo>
                    <a:pt x="689193" y="199737"/>
                  </a:lnTo>
                  <a:lnTo>
                    <a:pt x="647850" y="174765"/>
                  </a:lnTo>
                  <a:lnTo>
                    <a:pt x="605644" y="151356"/>
                  </a:lnTo>
                  <a:lnTo>
                    <a:pt x="562623" y="129533"/>
                  </a:lnTo>
                  <a:lnTo>
                    <a:pt x="518833" y="109320"/>
                  </a:lnTo>
                  <a:lnTo>
                    <a:pt x="474322" y="90741"/>
                  </a:lnTo>
                  <a:lnTo>
                    <a:pt x="429138" y="73819"/>
                  </a:lnTo>
                  <a:lnTo>
                    <a:pt x="383327" y="58578"/>
                  </a:lnTo>
                  <a:lnTo>
                    <a:pt x="336938" y="45042"/>
                  </a:lnTo>
                  <a:lnTo>
                    <a:pt x="290018" y="33234"/>
                  </a:lnTo>
                  <a:lnTo>
                    <a:pt x="242615" y="23177"/>
                  </a:lnTo>
                  <a:lnTo>
                    <a:pt x="194774" y="14896"/>
                  </a:lnTo>
                  <a:lnTo>
                    <a:pt x="146545" y="8414"/>
                  </a:lnTo>
                  <a:lnTo>
                    <a:pt x="97975" y="3755"/>
                  </a:lnTo>
                  <a:lnTo>
                    <a:pt x="49111" y="942"/>
                  </a:lnTo>
                  <a:lnTo>
                    <a:pt x="0" y="0"/>
                  </a:lnTo>
                  <a:lnTo>
                    <a:pt x="0" y="1275738"/>
                  </a:lnTo>
                  <a:lnTo>
                    <a:pt x="916469" y="381063"/>
                  </a:lnTo>
                  <a:close/>
                </a:path>
              </a:pathLst>
            </a:custGeom>
            <a:ln w="7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2523" y="2091640"/>
              <a:ext cx="1275715" cy="1305560"/>
            </a:xfrm>
            <a:custGeom>
              <a:avLst/>
              <a:gdLst/>
              <a:ahLst/>
              <a:cxnLst/>
              <a:rect l="l" t="t" r="r" b="b"/>
              <a:pathLst>
                <a:path w="1275714" h="1305560">
                  <a:moveTo>
                    <a:pt x="916469" y="0"/>
                  </a:moveTo>
                  <a:lnTo>
                    <a:pt x="0" y="894675"/>
                  </a:lnTo>
                  <a:lnTo>
                    <a:pt x="1202438" y="1305291"/>
                  </a:lnTo>
                  <a:lnTo>
                    <a:pt x="1218194" y="1255468"/>
                  </a:lnTo>
                  <a:lnTo>
                    <a:pt x="1232405" y="1205033"/>
                  </a:lnTo>
                  <a:lnTo>
                    <a:pt x="1244900" y="1154076"/>
                  </a:lnTo>
                  <a:lnTo>
                    <a:pt x="1255509" y="1102689"/>
                  </a:lnTo>
                  <a:lnTo>
                    <a:pt x="1264058" y="1050965"/>
                  </a:lnTo>
                  <a:lnTo>
                    <a:pt x="1270378" y="998993"/>
                  </a:lnTo>
                  <a:lnTo>
                    <a:pt x="1274295" y="946866"/>
                  </a:lnTo>
                  <a:lnTo>
                    <a:pt x="1275639" y="894675"/>
                  </a:lnTo>
                  <a:lnTo>
                    <a:pt x="1274654" y="844256"/>
                  </a:lnTo>
                  <a:lnTo>
                    <a:pt x="1271717" y="794206"/>
                  </a:lnTo>
                  <a:lnTo>
                    <a:pt x="1266856" y="744563"/>
                  </a:lnTo>
                  <a:lnTo>
                    <a:pt x="1260098" y="695365"/>
                  </a:lnTo>
                  <a:lnTo>
                    <a:pt x="1251471" y="646652"/>
                  </a:lnTo>
                  <a:lnTo>
                    <a:pt x="1241002" y="598460"/>
                  </a:lnTo>
                  <a:lnTo>
                    <a:pt x="1228718" y="550828"/>
                  </a:lnTo>
                  <a:lnTo>
                    <a:pt x="1214649" y="503795"/>
                  </a:lnTo>
                  <a:lnTo>
                    <a:pt x="1198820" y="457398"/>
                  </a:lnTo>
                  <a:lnTo>
                    <a:pt x="1181259" y="411676"/>
                  </a:lnTo>
                  <a:lnTo>
                    <a:pt x="1161994" y="366668"/>
                  </a:lnTo>
                  <a:lnTo>
                    <a:pt x="1141053" y="322411"/>
                  </a:lnTo>
                  <a:lnTo>
                    <a:pt x="1118463" y="278944"/>
                  </a:lnTo>
                  <a:lnTo>
                    <a:pt x="1094251" y="236305"/>
                  </a:lnTo>
                  <a:lnTo>
                    <a:pt x="1068445" y="194532"/>
                  </a:lnTo>
                  <a:lnTo>
                    <a:pt x="1041073" y="153663"/>
                  </a:lnTo>
                  <a:lnTo>
                    <a:pt x="1012161" y="113738"/>
                  </a:lnTo>
                  <a:lnTo>
                    <a:pt x="981739" y="74793"/>
                  </a:lnTo>
                  <a:lnTo>
                    <a:pt x="949832" y="36867"/>
                  </a:lnTo>
                  <a:lnTo>
                    <a:pt x="91646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2523" y="2091640"/>
              <a:ext cx="1275715" cy="1305560"/>
            </a:xfrm>
            <a:custGeom>
              <a:avLst/>
              <a:gdLst/>
              <a:ahLst/>
              <a:cxnLst/>
              <a:rect l="l" t="t" r="r" b="b"/>
              <a:pathLst>
                <a:path w="1275714" h="1305560">
                  <a:moveTo>
                    <a:pt x="1202438" y="1305291"/>
                  </a:moveTo>
                  <a:lnTo>
                    <a:pt x="1218194" y="1255468"/>
                  </a:lnTo>
                  <a:lnTo>
                    <a:pt x="1232405" y="1205033"/>
                  </a:lnTo>
                  <a:lnTo>
                    <a:pt x="1244900" y="1154076"/>
                  </a:lnTo>
                  <a:lnTo>
                    <a:pt x="1255509" y="1102689"/>
                  </a:lnTo>
                  <a:lnTo>
                    <a:pt x="1264058" y="1050965"/>
                  </a:lnTo>
                  <a:lnTo>
                    <a:pt x="1270378" y="998993"/>
                  </a:lnTo>
                  <a:lnTo>
                    <a:pt x="1274295" y="946866"/>
                  </a:lnTo>
                  <a:lnTo>
                    <a:pt x="1275639" y="894675"/>
                  </a:lnTo>
                  <a:lnTo>
                    <a:pt x="1274654" y="844256"/>
                  </a:lnTo>
                  <a:lnTo>
                    <a:pt x="1271717" y="794206"/>
                  </a:lnTo>
                  <a:lnTo>
                    <a:pt x="1266856" y="744563"/>
                  </a:lnTo>
                  <a:lnTo>
                    <a:pt x="1260098" y="695365"/>
                  </a:lnTo>
                  <a:lnTo>
                    <a:pt x="1251471" y="646652"/>
                  </a:lnTo>
                  <a:lnTo>
                    <a:pt x="1241002" y="598460"/>
                  </a:lnTo>
                  <a:lnTo>
                    <a:pt x="1228718" y="550828"/>
                  </a:lnTo>
                  <a:lnTo>
                    <a:pt x="1214649" y="503795"/>
                  </a:lnTo>
                  <a:lnTo>
                    <a:pt x="1198820" y="457398"/>
                  </a:lnTo>
                  <a:lnTo>
                    <a:pt x="1181259" y="411676"/>
                  </a:lnTo>
                  <a:lnTo>
                    <a:pt x="1161994" y="366668"/>
                  </a:lnTo>
                  <a:lnTo>
                    <a:pt x="1141053" y="322411"/>
                  </a:lnTo>
                  <a:lnTo>
                    <a:pt x="1118463" y="278944"/>
                  </a:lnTo>
                  <a:lnTo>
                    <a:pt x="1094251" y="236305"/>
                  </a:lnTo>
                  <a:lnTo>
                    <a:pt x="1068445" y="194532"/>
                  </a:lnTo>
                  <a:lnTo>
                    <a:pt x="1041073" y="153663"/>
                  </a:lnTo>
                  <a:lnTo>
                    <a:pt x="1012161" y="113738"/>
                  </a:lnTo>
                  <a:lnTo>
                    <a:pt x="981739" y="74793"/>
                  </a:lnTo>
                  <a:lnTo>
                    <a:pt x="949832" y="36867"/>
                  </a:lnTo>
                  <a:lnTo>
                    <a:pt x="916469" y="0"/>
                  </a:lnTo>
                  <a:lnTo>
                    <a:pt x="0" y="894675"/>
                  </a:lnTo>
                  <a:lnTo>
                    <a:pt x="1202438" y="1305291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6883" y="2091640"/>
              <a:ext cx="2478405" cy="2170430"/>
            </a:xfrm>
            <a:custGeom>
              <a:avLst/>
              <a:gdLst/>
              <a:ahLst/>
              <a:cxnLst/>
              <a:rect l="l" t="t" r="r" b="b"/>
              <a:pathLst>
                <a:path w="2478404" h="2170429">
                  <a:moveTo>
                    <a:pt x="351850" y="0"/>
                  </a:moveTo>
                  <a:lnTo>
                    <a:pt x="318546" y="36866"/>
                  </a:lnTo>
                  <a:lnTo>
                    <a:pt x="286797" y="74785"/>
                  </a:lnTo>
                  <a:lnTo>
                    <a:pt x="256618" y="113713"/>
                  </a:lnTo>
                  <a:lnTo>
                    <a:pt x="228026" y="153605"/>
                  </a:lnTo>
                  <a:lnTo>
                    <a:pt x="201038" y="194417"/>
                  </a:lnTo>
                  <a:lnTo>
                    <a:pt x="175670" y="236107"/>
                  </a:lnTo>
                  <a:lnTo>
                    <a:pt x="151940" y="278630"/>
                  </a:lnTo>
                  <a:lnTo>
                    <a:pt x="129863" y="321943"/>
                  </a:lnTo>
                  <a:lnTo>
                    <a:pt x="109457" y="366001"/>
                  </a:lnTo>
                  <a:lnTo>
                    <a:pt x="90738" y="410762"/>
                  </a:lnTo>
                  <a:lnTo>
                    <a:pt x="73722" y="456181"/>
                  </a:lnTo>
                  <a:lnTo>
                    <a:pt x="58427" y="502215"/>
                  </a:lnTo>
                  <a:lnTo>
                    <a:pt x="44869" y="548819"/>
                  </a:lnTo>
                  <a:lnTo>
                    <a:pt x="33065" y="595951"/>
                  </a:lnTo>
                  <a:lnTo>
                    <a:pt x="23031" y="643566"/>
                  </a:lnTo>
                  <a:lnTo>
                    <a:pt x="14784" y="691620"/>
                  </a:lnTo>
                  <a:lnTo>
                    <a:pt x="8341" y="740071"/>
                  </a:lnTo>
                  <a:lnTo>
                    <a:pt x="3718" y="788873"/>
                  </a:lnTo>
                  <a:lnTo>
                    <a:pt x="932" y="837984"/>
                  </a:lnTo>
                  <a:lnTo>
                    <a:pt x="0" y="887360"/>
                  </a:lnTo>
                  <a:lnTo>
                    <a:pt x="870" y="935631"/>
                  </a:lnTo>
                  <a:lnTo>
                    <a:pt x="3460" y="983439"/>
                  </a:lnTo>
                  <a:lnTo>
                    <a:pt x="7741" y="1030754"/>
                  </a:lnTo>
                  <a:lnTo>
                    <a:pt x="13684" y="1077546"/>
                  </a:lnTo>
                  <a:lnTo>
                    <a:pt x="21259" y="1123784"/>
                  </a:lnTo>
                  <a:lnTo>
                    <a:pt x="30436" y="1169437"/>
                  </a:lnTo>
                  <a:lnTo>
                    <a:pt x="41187" y="1214476"/>
                  </a:lnTo>
                  <a:lnTo>
                    <a:pt x="53481" y="1258869"/>
                  </a:lnTo>
                  <a:lnTo>
                    <a:pt x="67289" y="1302587"/>
                  </a:lnTo>
                  <a:lnTo>
                    <a:pt x="82583" y="1345598"/>
                  </a:lnTo>
                  <a:lnTo>
                    <a:pt x="99331" y="1387873"/>
                  </a:lnTo>
                  <a:lnTo>
                    <a:pt x="117505" y="1429381"/>
                  </a:lnTo>
                  <a:lnTo>
                    <a:pt x="137076" y="1470091"/>
                  </a:lnTo>
                  <a:lnTo>
                    <a:pt x="158013" y="1509973"/>
                  </a:lnTo>
                  <a:lnTo>
                    <a:pt x="180288" y="1548997"/>
                  </a:lnTo>
                  <a:lnTo>
                    <a:pt x="203871" y="1587132"/>
                  </a:lnTo>
                  <a:lnTo>
                    <a:pt x="228732" y="1624347"/>
                  </a:lnTo>
                  <a:lnTo>
                    <a:pt x="254843" y="1660613"/>
                  </a:lnTo>
                  <a:lnTo>
                    <a:pt x="282173" y="1695898"/>
                  </a:lnTo>
                  <a:lnTo>
                    <a:pt x="310693" y="1730173"/>
                  </a:lnTo>
                  <a:lnTo>
                    <a:pt x="340374" y="1763406"/>
                  </a:lnTo>
                  <a:lnTo>
                    <a:pt x="371187" y="1795568"/>
                  </a:lnTo>
                  <a:lnTo>
                    <a:pt x="403101" y="1826628"/>
                  </a:lnTo>
                  <a:lnTo>
                    <a:pt x="436087" y="1856555"/>
                  </a:lnTo>
                  <a:lnTo>
                    <a:pt x="470116" y="1885319"/>
                  </a:lnTo>
                  <a:lnTo>
                    <a:pt x="505159" y="1912890"/>
                  </a:lnTo>
                  <a:lnTo>
                    <a:pt x="541186" y="1939236"/>
                  </a:lnTo>
                  <a:lnTo>
                    <a:pt x="578167" y="1964329"/>
                  </a:lnTo>
                  <a:lnTo>
                    <a:pt x="616073" y="1988137"/>
                  </a:lnTo>
                  <a:lnTo>
                    <a:pt x="654874" y="2010629"/>
                  </a:lnTo>
                  <a:lnTo>
                    <a:pt x="694542" y="2031776"/>
                  </a:lnTo>
                  <a:lnTo>
                    <a:pt x="735047" y="2051546"/>
                  </a:lnTo>
                  <a:lnTo>
                    <a:pt x="776359" y="2069910"/>
                  </a:lnTo>
                  <a:lnTo>
                    <a:pt x="818448" y="2086837"/>
                  </a:lnTo>
                  <a:lnTo>
                    <a:pt x="861286" y="2102296"/>
                  </a:lnTo>
                  <a:lnTo>
                    <a:pt x="904843" y="2116257"/>
                  </a:lnTo>
                  <a:lnTo>
                    <a:pt x="949089" y="2128690"/>
                  </a:lnTo>
                  <a:lnTo>
                    <a:pt x="993994" y="2139564"/>
                  </a:lnTo>
                  <a:lnTo>
                    <a:pt x="1039531" y="2148848"/>
                  </a:lnTo>
                  <a:lnTo>
                    <a:pt x="1085668" y="2156513"/>
                  </a:lnTo>
                  <a:lnTo>
                    <a:pt x="1132377" y="2162528"/>
                  </a:lnTo>
                  <a:lnTo>
                    <a:pt x="1179628" y="2166861"/>
                  </a:lnTo>
                  <a:lnTo>
                    <a:pt x="1227392" y="2169484"/>
                  </a:lnTo>
                  <a:lnTo>
                    <a:pt x="1275639" y="2170365"/>
                  </a:lnTo>
                  <a:lnTo>
                    <a:pt x="1324803" y="2169401"/>
                  </a:lnTo>
                  <a:lnTo>
                    <a:pt x="1373601" y="2166530"/>
                  </a:lnTo>
                  <a:lnTo>
                    <a:pt x="1421993" y="2161784"/>
                  </a:lnTo>
                  <a:lnTo>
                    <a:pt x="1469936" y="2155196"/>
                  </a:lnTo>
                  <a:lnTo>
                    <a:pt x="1517389" y="2146795"/>
                  </a:lnTo>
                  <a:lnTo>
                    <a:pt x="1564310" y="2136615"/>
                  </a:lnTo>
                  <a:lnTo>
                    <a:pt x="1610657" y="2124688"/>
                  </a:lnTo>
                  <a:lnTo>
                    <a:pt x="1656390" y="2111044"/>
                  </a:lnTo>
                  <a:lnTo>
                    <a:pt x="1701465" y="2095716"/>
                  </a:lnTo>
                  <a:lnTo>
                    <a:pt x="1745843" y="2078736"/>
                  </a:lnTo>
                  <a:lnTo>
                    <a:pt x="1789481" y="2060136"/>
                  </a:lnTo>
                  <a:lnTo>
                    <a:pt x="1832337" y="2039946"/>
                  </a:lnTo>
                  <a:lnTo>
                    <a:pt x="1874370" y="2018200"/>
                  </a:lnTo>
                  <a:lnTo>
                    <a:pt x="1915538" y="1994929"/>
                  </a:lnTo>
                  <a:lnTo>
                    <a:pt x="1955800" y="1970164"/>
                  </a:lnTo>
                  <a:lnTo>
                    <a:pt x="1995114" y="1943937"/>
                  </a:lnTo>
                  <a:lnTo>
                    <a:pt x="2033438" y="1916281"/>
                  </a:lnTo>
                  <a:lnTo>
                    <a:pt x="2070731" y="1887227"/>
                  </a:lnTo>
                  <a:lnTo>
                    <a:pt x="2106951" y="1856807"/>
                  </a:lnTo>
                  <a:lnTo>
                    <a:pt x="2142057" y="1825053"/>
                  </a:lnTo>
                  <a:lnTo>
                    <a:pt x="2176006" y="1791996"/>
                  </a:lnTo>
                  <a:lnTo>
                    <a:pt x="2208758" y="1757668"/>
                  </a:lnTo>
                  <a:lnTo>
                    <a:pt x="2240271" y="1722101"/>
                  </a:lnTo>
                  <a:lnTo>
                    <a:pt x="2270502" y="1685328"/>
                  </a:lnTo>
                  <a:lnTo>
                    <a:pt x="2299411" y="1647379"/>
                  </a:lnTo>
                  <a:lnTo>
                    <a:pt x="2326956" y="1608286"/>
                  </a:lnTo>
                  <a:lnTo>
                    <a:pt x="2353095" y="1568082"/>
                  </a:lnTo>
                  <a:lnTo>
                    <a:pt x="2377787" y="1526797"/>
                  </a:lnTo>
                  <a:lnTo>
                    <a:pt x="2400990" y="1484465"/>
                  </a:lnTo>
                  <a:lnTo>
                    <a:pt x="2422662" y="1441117"/>
                  </a:lnTo>
                  <a:lnTo>
                    <a:pt x="2442762" y="1396784"/>
                  </a:lnTo>
                  <a:lnTo>
                    <a:pt x="2461247" y="1351498"/>
                  </a:lnTo>
                  <a:lnTo>
                    <a:pt x="2478078" y="1305291"/>
                  </a:lnTo>
                  <a:lnTo>
                    <a:pt x="1275639" y="894675"/>
                  </a:lnTo>
                  <a:lnTo>
                    <a:pt x="3518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6883" y="2091640"/>
              <a:ext cx="2478405" cy="2170430"/>
            </a:xfrm>
            <a:custGeom>
              <a:avLst/>
              <a:gdLst/>
              <a:ahLst/>
              <a:cxnLst/>
              <a:rect l="l" t="t" r="r" b="b"/>
              <a:pathLst>
                <a:path w="2478404" h="2170429">
                  <a:moveTo>
                    <a:pt x="351850" y="0"/>
                  </a:moveTo>
                  <a:lnTo>
                    <a:pt x="318546" y="36866"/>
                  </a:lnTo>
                  <a:lnTo>
                    <a:pt x="286797" y="74785"/>
                  </a:lnTo>
                  <a:lnTo>
                    <a:pt x="256618" y="113713"/>
                  </a:lnTo>
                  <a:lnTo>
                    <a:pt x="228026" y="153605"/>
                  </a:lnTo>
                  <a:lnTo>
                    <a:pt x="201038" y="194417"/>
                  </a:lnTo>
                  <a:lnTo>
                    <a:pt x="175670" y="236107"/>
                  </a:lnTo>
                  <a:lnTo>
                    <a:pt x="151940" y="278630"/>
                  </a:lnTo>
                  <a:lnTo>
                    <a:pt x="129863" y="321943"/>
                  </a:lnTo>
                  <a:lnTo>
                    <a:pt x="109457" y="366001"/>
                  </a:lnTo>
                  <a:lnTo>
                    <a:pt x="90738" y="410762"/>
                  </a:lnTo>
                  <a:lnTo>
                    <a:pt x="73722" y="456181"/>
                  </a:lnTo>
                  <a:lnTo>
                    <a:pt x="58427" y="502215"/>
                  </a:lnTo>
                  <a:lnTo>
                    <a:pt x="44869" y="548819"/>
                  </a:lnTo>
                  <a:lnTo>
                    <a:pt x="33065" y="595951"/>
                  </a:lnTo>
                  <a:lnTo>
                    <a:pt x="23031" y="643566"/>
                  </a:lnTo>
                  <a:lnTo>
                    <a:pt x="14784" y="691620"/>
                  </a:lnTo>
                  <a:lnTo>
                    <a:pt x="8341" y="740071"/>
                  </a:lnTo>
                  <a:lnTo>
                    <a:pt x="3718" y="788873"/>
                  </a:lnTo>
                  <a:lnTo>
                    <a:pt x="932" y="837984"/>
                  </a:lnTo>
                  <a:lnTo>
                    <a:pt x="0" y="887360"/>
                  </a:lnTo>
                  <a:lnTo>
                    <a:pt x="870" y="935631"/>
                  </a:lnTo>
                  <a:lnTo>
                    <a:pt x="3460" y="983439"/>
                  </a:lnTo>
                  <a:lnTo>
                    <a:pt x="7741" y="1030754"/>
                  </a:lnTo>
                  <a:lnTo>
                    <a:pt x="13684" y="1077546"/>
                  </a:lnTo>
                  <a:lnTo>
                    <a:pt x="21259" y="1123784"/>
                  </a:lnTo>
                  <a:lnTo>
                    <a:pt x="30436" y="1169437"/>
                  </a:lnTo>
                  <a:lnTo>
                    <a:pt x="41187" y="1214476"/>
                  </a:lnTo>
                  <a:lnTo>
                    <a:pt x="53481" y="1258869"/>
                  </a:lnTo>
                  <a:lnTo>
                    <a:pt x="67289" y="1302587"/>
                  </a:lnTo>
                  <a:lnTo>
                    <a:pt x="82583" y="1345598"/>
                  </a:lnTo>
                  <a:lnTo>
                    <a:pt x="99331" y="1387873"/>
                  </a:lnTo>
                  <a:lnTo>
                    <a:pt x="117505" y="1429381"/>
                  </a:lnTo>
                  <a:lnTo>
                    <a:pt x="137076" y="1470091"/>
                  </a:lnTo>
                  <a:lnTo>
                    <a:pt x="158013" y="1509973"/>
                  </a:lnTo>
                  <a:lnTo>
                    <a:pt x="180288" y="1548997"/>
                  </a:lnTo>
                  <a:lnTo>
                    <a:pt x="203871" y="1587132"/>
                  </a:lnTo>
                  <a:lnTo>
                    <a:pt x="228732" y="1624347"/>
                  </a:lnTo>
                  <a:lnTo>
                    <a:pt x="254843" y="1660613"/>
                  </a:lnTo>
                  <a:lnTo>
                    <a:pt x="282173" y="1695898"/>
                  </a:lnTo>
                  <a:lnTo>
                    <a:pt x="310693" y="1730173"/>
                  </a:lnTo>
                  <a:lnTo>
                    <a:pt x="340374" y="1763406"/>
                  </a:lnTo>
                  <a:lnTo>
                    <a:pt x="371187" y="1795568"/>
                  </a:lnTo>
                  <a:lnTo>
                    <a:pt x="403101" y="1826628"/>
                  </a:lnTo>
                  <a:lnTo>
                    <a:pt x="436087" y="1856555"/>
                  </a:lnTo>
                  <a:lnTo>
                    <a:pt x="470116" y="1885319"/>
                  </a:lnTo>
                  <a:lnTo>
                    <a:pt x="505159" y="1912890"/>
                  </a:lnTo>
                  <a:lnTo>
                    <a:pt x="541186" y="1939236"/>
                  </a:lnTo>
                  <a:lnTo>
                    <a:pt x="578167" y="1964329"/>
                  </a:lnTo>
                  <a:lnTo>
                    <a:pt x="616073" y="1988137"/>
                  </a:lnTo>
                  <a:lnTo>
                    <a:pt x="654874" y="2010629"/>
                  </a:lnTo>
                  <a:lnTo>
                    <a:pt x="694542" y="2031776"/>
                  </a:lnTo>
                  <a:lnTo>
                    <a:pt x="735047" y="2051546"/>
                  </a:lnTo>
                  <a:lnTo>
                    <a:pt x="776359" y="2069910"/>
                  </a:lnTo>
                  <a:lnTo>
                    <a:pt x="818448" y="2086837"/>
                  </a:lnTo>
                  <a:lnTo>
                    <a:pt x="861286" y="2102296"/>
                  </a:lnTo>
                  <a:lnTo>
                    <a:pt x="904843" y="2116257"/>
                  </a:lnTo>
                  <a:lnTo>
                    <a:pt x="949089" y="2128690"/>
                  </a:lnTo>
                  <a:lnTo>
                    <a:pt x="993994" y="2139564"/>
                  </a:lnTo>
                  <a:lnTo>
                    <a:pt x="1039531" y="2148848"/>
                  </a:lnTo>
                  <a:lnTo>
                    <a:pt x="1085668" y="2156513"/>
                  </a:lnTo>
                  <a:lnTo>
                    <a:pt x="1132377" y="2162528"/>
                  </a:lnTo>
                  <a:lnTo>
                    <a:pt x="1179628" y="2166861"/>
                  </a:lnTo>
                  <a:lnTo>
                    <a:pt x="1227392" y="2169484"/>
                  </a:lnTo>
                  <a:lnTo>
                    <a:pt x="1275639" y="2170365"/>
                  </a:lnTo>
                  <a:lnTo>
                    <a:pt x="1324803" y="2169401"/>
                  </a:lnTo>
                  <a:lnTo>
                    <a:pt x="1373601" y="2166530"/>
                  </a:lnTo>
                  <a:lnTo>
                    <a:pt x="1421993" y="2161784"/>
                  </a:lnTo>
                  <a:lnTo>
                    <a:pt x="1469936" y="2155196"/>
                  </a:lnTo>
                  <a:lnTo>
                    <a:pt x="1517389" y="2146795"/>
                  </a:lnTo>
                  <a:lnTo>
                    <a:pt x="1564310" y="2136615"/>
                  </a:lnTo>
                  <a:lnTo>
                    <a:pt x="1610657" y="2124688"/>
                  </a:lnTo>
                  <a:lnTo>
                    <a:pt x="1656390" y="2111044"/>
                  </a:lnTo>
                  <a:lnTo>
                    <a:pt x="1701465" y="2095716"/>
                  </a:lnTo>
                  <a:lnTo>
                    <a:pt x="1745843" y="2078736"/>
                  </a:lnTo>
                  <a:lnTo>
                    <a:pt x="1789481" y="2060136"/>
                  </a:lnTo>
                  <a:lnTo>
                    <a:pt x="1832337" y="2039946"/>
                  </a:lnTo>
                  <a:lnTo>
                    <a:pt x="1874370" y="2018200"/>
                  </a:lnTo>
                  <a:lnTo>
                    <a:pt x="1915538" y="1994929"/>
                  </a:lnTo>
                  <a:lnTo>
                    <a:pt x="1955800" y="1970164"/>
                  </a:lnTo>
                  <a:lnTo>
                    <a:pt x="1995114" y="1943937"/>
                  </a:lnTo>
                  <a:lnTo>
                    <a:pt x="2033438" y="1916281"/>
                  </a:lnTo>
                  <a:lnTo>
                    <a:pt x="2070731" y="1887227"/>
                  </a:lnTo>
                  <a:lnTo>
                    <a:pt x="2106951" y="1856807"/>
                  </a:lnTo>
                  <a:lnTo>
                    <a:pt x="2142057" y="1825053"/>
                  </a:lnTo>
                  <a:lnTo>
                    <a:pt x="2176006" y="1791996"/>
                  </a:lnTo>
                  <a:lnTo>
                    <a:pt x="2208758" y="1757668"/>
                  </a:lnTo>
                  <a:lnTo>
                    <a:pt x="2240271" y="1722101"/>
                  </a:lnTo>
                  <a:lnTo>
                    <a:pt x="2270502" y="1685328"/>
                  </a:lnTo>
                  <a:lnTo>
                    <a:pt x="2299411" y="1647379"/>
                  </a:lnTo>
                  <a:lnTo>
                    <a:pt x="2326956" y="1608286"/>
                  </a:lnTo>
                  <a:lnTo>
                    <a:pt x="2353095" y="1568082"/>
                  </a:lnTo>
                  <a:lnTo>
                    <a:pt x="2377787" y="1526797"/>
                  </a:lnTo>
                  <a:lnTo>
                    <a:pt x="2400990" y="1484465"/>
                  </a:lnTo>
                  <a:lnTo>
                    <a:pt x="2422662" y="1441117"/>
                  </a:lnTo>
                  <a:lnTo>
                    <a:pt x="2442762" y="1396784"/>
                  </a:lnTo>
                  <a:lnTo>
                    <a:pt x="2461247" y="1351498"/>
                  </a:lnTo>
                  <a:lnTo>
                    <a:pt x="2478078" y="1305291"/>
                  </a:lnTo>
                  <a:lnTo>
                    <a:pt x="1275639" y="894675"/>
                  </a:lnTo>
                  <a:lnTo>
                    <a:pt x="351850" y="0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48733" y="1710576"/>
              <a:ext cx="923925" cy="1276350"/>
            </a:xfrm>
            <a:custGeom>
              <a:avLst/>
              <a:gdLst/>
              <a:ahLst/>
              <a:cxnLst/>
              <a:rect l="l" t="t" r="r" b="b"/>
              <a:pathLst>
                <a:path w="923925" h="1276350">
                  <a:moveTo>
                    <a:pt x="916469" y="0"/>
                  </a:moveTo>
                  <a:lnTo>
                    <a:pt x="867358" y="942"/>
                  </a:lnTo>
                  <a:lnTo>
                    <a:pt x="818493" y="3755"/>
                  </a:lnTo>
                  <a:lnTo>
                    <a:pt x="769923" y="8414"/>
                  </a:lnTo>
                  <a:lnTo>
                    <a:pt x="721694" y="14896"/>
                  </a:lnTo>
                  <a:lnTo>
                    <a:pt x="673854" y="23177"/>
                  </a:lnTo>
                  <a:lnTo>
                    <a:pt x="626450" y="33234"/>
                  </a:lnTo>
                  <a:lnTo>
                    <a:pt x="579530" y="45042"/>
                  </a:lnTo>
                  <a:lnTo>
                    <a:pt x="533141" y="58578"/>
                  </a:lnTo>
                  <a:lnTo>
                    <a:pt x="487331" y="73819"/>
                  </a:lnTo>
                  <a:lnTo>
                    <a:pt x="442146" y="90741"/>
                  </a:lnTo>
                  <a:lnTo>
                    <a:pt x="397636" y="109320"/>
                  </a:lnTo>
                  <a:lnTo>
                    <a:pt x="353846" y="129533"/>
                  </a:lnTo>
                  <a:lnTo>
                    <a:pt x="310824" y="151356"/>
                  </a:lnTo>
                  <a:lnTo>
                    <a:pt x="268618" y="174765"/>
                  </a:lnTo>
                  <a:lnTo>
                    <a:pt x="227275" y="199737"/>
                  </a:lnTo>
                  <a:lnTo>
                    <a:pt x="186843" y="226248"/>
                  </a:lnTo>
                  <a:lnTo>
                    <a:pt x="147368" y="254275"/>
                  </a:lnTo>
                  <a:lnTo>
                    <a:pt x="108900" y="283793"/>
                  </a:lnTo>
                  <a:lnTo>
                    <a:pt x="71483" y="314780"/>
                  </a:lnTo>
                  <a:lnTo>
                    <a:pt x="35168" y="347211"/>
                  </a:lnTo>
                  <a:lnTo>
                    <a:pt x="0" y="381063"/>
                  </a:lnTo>
                  <a:lnTo>
                    <a:pt x="923789" y="1275738"/>
                  </a:lnTo>
                  <a:lnTo>
                    <a:pt x="916469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8733" y="1710576"/>
              <a:ext cx="923925" cy="1276350"/>
            </a:xfrm>
            <a:custGeom>
              <a:avLst/>
              <a:gdLst/>
              <a:ahLst/>
              <a:cxnLst/>
              <a:rect l="l" t="t" r="r" b="b"/>
              <a:pathLst>
                <a:path w="923925" h="1276350">
                  <a:moveTo>
                    <a:pt x="916469" y="0"/>
                  </a:moveTo>
                  <a:lnTo>
                    <a:pt x="867358" y="942"/>
                  </a:lnTo>
                  <a:lnTo>
                    <a:pt x="818493" y="3755"/>
                  </a:lnTo>
                  <a:lnTo>
                    <a:pt x="769923" y="8414"/>
                  </a:lnTo>
                  <a:lnTo>
                    <a:pt x="721694" y="14896"/>
                  </a:lnTo>
                  <a:lnTo>
                    <a:pt x="673854" y="23177"/>
                  </a:lnTo>
                  <a:lnTo>
                    <a:pt x="626450" y="33234"/>
                  </a:lnTo>
                  <a:lnTo>
                    <a:pt x="579530" y="45042"/>
                  </a:lnTo>
                  <a:lnTo>
                    <a:pt x="533141" y="58578"/>
                  </a:lnTo>
                  <a:lnTo>
                    <a:pt x="487331" y="73819"/>
                  </a:lnTo>
                  <a:lnTo>
                    <a:pt x="442146" y="90741"/>
                  </a:lnTo>
                  <a:lnTo>
                    <a:pt x="397636" y="109320"/>
                  </a:lnTo>
                  <a:lnTo>
                    <a:pt x="353846" y="129533"/>
                  </a:lnTo>
                  <a:lnTo>
                    <a:pt x="310824" y="151356"/>
                  </a:lnTo>
                  <a:lnTo>
                    <a:pt x="268618" y="174765"/>
                  </a:lnTo>
                  <a:lnTo>
                    <a:pt x="227275" y="199737"/>
                  </a:lnTo>
                  <a:lnTo>
                    <a:pt x="186843" y="226248"/>
                  </a:lnTo>
                  <a:lnTo>
                    <a:pt x="147368" y="254275"/>
                  </a:lnTo>
                  <a:lnTo>
                    <a:pt x="108900" y="283793"/>
                  </a:lnTo>
                  <a:lnTo>
                    <a:pt x="71483" y="314780"/>
                  </a:lnTo>
                  <a:lnTo>
                    <a:pt x="35168" y="347211"/>
                  </a:lnTo>
                  <a:lnTo>
                    <a:pt x="0" y="381063"/>
                  </a:lnTo>
                  <a:lnTo>
                    <a:pt x="923789" y="1275738"/>
                  </a:lnTo>
                  <a:lnTo>
                    <a:pt x="916469" y="0"/>
                  </a:lnTo>
                  <a:close/>
                </a:path>
              </a:pathLst>
            </a:custGeom>
            <a:ln w="7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633856" y="2550046"/>
            <a:ext cx="117475" cy="117475"/>
            <a:chOff x="6633856" y="2550046"/>
            <a:chExt cx="117475" cy="117475"/>
          </a:xfrm>
        </p:grpSpPr>
        <p:sp>
          <p:nvSpPr>
            <p:cNvPr id="15" name="object 15"/>
            <p:cNvSpPr/>
            <p:nvPr/>
          </p:nvSpPr>
          <p:spPr>
            <a:xfrm>
              <a:off x="6637515" y="2553705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109800" y="0"/>
                  </a:moveTo>
                  <a:lnTo>
                    <a:pt x="0" y="0"/>
                  </a:lnTo>
                  <a:lnTo>
                    <a:pt x="0" y="109969"/>
                  </a:lnTo>
                  <a:lnTo>
                    <a:pt x="109800" y="109969"/>
                  </a:lnTo>
                  <a:lnTo>
                    <a:pt x="109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7515" y="2553705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0" y="109969"/>
                  </a:moveTo>
                  <a:lnTo>
                    <a:pt x="109800" y="109969"/>
                  </a:lnTo>
                  <a:lnTo>
                    <a:pt x="109800" y="0"/>
                  </a:lnTo>
                  <a:lnTo>
                    <a:pt x="0" y="0"/>
                  </a:lnTo>
                  <a:lnTo>
                    <a:pt x="0" y="109969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33856" y="2806559"/>
            <a:ext cx="117475" cy="117475"/>
            <a:chOff x="6633856" y="2806559"/>
            <a:chExt cx="117475" cy="117475"/>
          </a:xfrm>
        </p:grpSpPr>
        <p:sp>
          <p:nvSpPr>
            <p:cNvPr id="18" name="object 18"/>
            <p:cNvSpPr/>
            <p:nvPr/>
          </p:nvSpPr>
          <p:spPr>
            <a:xfrm>
              <a:off x="6637515" y="2810218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109800" y="0"/>
                  </a:moveTo>
                  <a:lnTo>
                    <a:pt x="0" y="0"/>
                  </a:lnTo>
                  <a:lnTo>
                    <a:pt x="0" y="109969"/>
                  </a:lnTo>
                  <a:lnTo>
                    <a:pt x="109800" y="109969"/>
                  </a:lnTo>
                  <a:lnTo>
                    <a:pt x="109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7515" y="2810218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0" y="109969"/>
                  </a:moveTo>
                  <a:lnTo>
                    <a:pt x="109800" y="109969"/>
                  </a:lnTo>
                  <a:lnTo>
                    <a:pt x="109800" y="0"/>
                  </a:lnTo>
                  <a:lnTo>
                    <a:pt x="0" y="0"/>
                  </a:lnTo>
                  <a:lnTo>
                    <a:pt x="0" y="109969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33856" y="3063365"/>
            <a:ext cx="117475" cy="117475"/>
            <a:chOff x="6633856" y="3063365"/>
            <a:chExt cx="117475" cy="117475"/>
          </a:xfrm>
        </p:grpSpPr>
        <p:sp>
          <p:nvSpPr>
            <p:cNvPr id="21" name="object 21"/>
            <p:cNvSpPr/>
            <p:nvPr/>
          </p:nvSpPr>
          <p:spPr>
            <a:xfrm>
              <a:off x="6637515" y="3067024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109800" y="0"/>
                  </a:moveTo>
                  <a:lnTo>
                    <a:pt x="0" y="0"/>
                  </a:lnTo>
                  <a:lnTo>
                    <a:pt x="0" y="109969"/>
                  </a:lnTo>
                  <a:lnTo>
                    <a:pt x="109800" y="109969"/>
                  </a:lnTo>
                  <a:lnTo>
                    <a:pt x="109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7515" y="3067024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0" y="109969"/>
                  </a:moveTo>
                  <a:lnTo>
                    <a:pt x="109800" y="109969"/>
                  </a:lnTo>
                  <a:lnTo>
                    <a:pt x="109800" y="0"/>
                  </a:lnTo>
                  <a:lnTo>
                    <a:pt x="0" y="0"/>
                  </a:lnTo>
                  <a:lnTo>
                    <a:pt x="0" y="109969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633856" y="3319878"/>
            <a:ext cx="117475" cy="117475"/>
            <a:chOff x="6633856" y="3319878"/>
            <a:chExt cx="117475" cy="117475"/>
          </a:xfrm>
        </p:grpSpPr>
        <p:sp>
          <p:nvSpPr>
            <p:cNvPr id="24" name="object 24"/>
            <p:cNvSpPr/>
            <p:nvPr/>
          </p:nvSpPr>
          <p:spPr>
            <a:xfrm>
              <a:off x="6637515" y="3323537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109800" y="0"/>
                  </a:moveTo>
                  <a:lnTo>
                    <a:pt x="0" y="0"/>
                  </a:lnTo>
                  <a:lnTo>
                    <a:pt x="0" y="109969"/>
                  </a:lnTo>
                  <a:lnTo>
                    <a:pt x="109800" y="109969"/>
                  </a:lnTo>
                  <a:lnTo>
                    <a:pt x="109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7515" y="3323537"/>
              <a:ext cx="109855" cy="110489"/>
            </a:xfrm>
            <a:custGeom>
              <a:avLst/>
              <a:gdLst/>
              <a:ahLst/>
              <a:cxnLst/>
              <a:rect l="l" t="t" r="r" b="b"/>
              <a:pathLst>
                <a:path w="109854" h="110489">
                  <a:moveTo>
                    <a:pt x="0" y="109969"/>
                  </a:moveTo>
                  <a:lnTo>
                    <a:pt x="109800" y="109969"/>
                  </a:lnTo>
                  <a:lnTo>
                    <a:pt x="109800" y="0"/>
                  </a:lnTo>
                  <a:lnTo>
                    <a:pt x="0" y="0"/>
                  </a:lnTo>
                  <a:lnTo>
                    <a:pt x="0" y="109969"/>
                  </a:lnTo>
                  <a:close/>
                </a:path>
              </a:pathLst>
            </a:custGeom>
            <a:ln w="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5982" y="2472996"/>
            <a:ext cx="770255" cy="1026794"/>
          </a:xfrm>
          <a:prstGeom prst="rect">
            <a:avLst/>
          </a:prstGeom>
          <a:ln w="7318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12725" algn="just">
              <a:lnSpc>
                <a:spcPct val="100000"/>
              </a:lnSpc>
              <a:spcBef>
                <a:spcPts val="209"/>
              </a:spcBef>
            </a:pPr>
            <a:r>
              <a:rPr sz="1350" b="1" spc="10" dirty="0">
                <a:latin typeface="Liberation Sans Narrow"/>
                <a:cs typeface="Liberation Sans Narrow"/>
              </a:rPr>
              <a:t>1st</a:t>
            </a:r>
            <a:r>
              <a:rPr sz="1350" b="1" spc="-90" dirty="0">
                <a:latin typeface="Liberation Sans Narrow"/>
                <a:cs typeface="Liberation Sans Narrow"/>
              </a:rPr>
              <a:t> </a:t>
            </a:r>
            <a:r>
              <a:rPr sz="1350" b="1" spc="15" dirty="0">
                <a:latin typeface="Liberation Sans Narrow"/>
                <a:cs typeface="Liberation Sans Narrow"/>
              </a:rPr>
              <a:t>Qtr</a:t>
            </a:r>
            <a:endParaRPr sz="1350">
              <a:latin typeface="Liberation Sans Narrow"/>
              <a:cs typeface="Liberation Sans Narrow"/>
            </a:endParaRPr>
          </a:p>
          <a:p>
            <a:pPr marL="212725" marR="38100" algn="just">
              <a:lnSpc>
                <a:spcPct val="124700"/>
              </a:lnSpc>
            </a:pPr>
            <a:r>
              <a:rPr sz="1350" b="1" spc="10" dirty="0">
                <a:latin typeface="Liberation Sans Narrow"/>
                <a:cs typeface="Liberation Sans Narrow"/>
              </a:rPr>
              <a:t>2nd</a:t>
            </a:r>
            <a:r>
              <a:rPr sz="1350" b="1" spc="-100" dirty="0">
                <a:latin typeface="Liberation Sans Narrow"/>
                <a:cs typeface="Liberation Sans Narrow"/>
              </a:rPr>
              <a:t> </a:t>
            </a:r>
            <a:r>
              <a:rPr sz="1350" b="1" spc="15" dirty="0">
                <a:latin typeface="Liberation Sans Narrow"/>
                <a:cs typeface="Liberation Sans Narrow"/>
              </a:rPr>
              <a:t>Qtr  </a:t>
            </a:r>
            <a:r>
              <a:rPr sz="1350" b="1" spc="20" dirty="0">
                <a:latin typeface="Liberation Sans Narrow"/>
                <a:cs typeface="Liberation Sans Narrow"/>
              </a:rPr>
              <a:t>3rd </a:t>
            </a:r>
            <a:r>
              <a:rPr sz="1350" b="1" spc="15" dirty="0">
                <a:latin typeface="Liberation Sans Narrow"/>
                <a:cs typeface="Liberation Sans Narrow"/>
              </a:rPr>
              <a:t>Qtr  </a:t>
            </a:r>
            <a:r>
              <a:rPr sz="1350" b="1" spc="20" dirty="0">
                <a:latin typeface="Liberation Sans Narrow"/>
                <a:cs typeface="Liberation Sans Narrow"/>
              </a:rPr>
              <a:t>4th</a:t>
            </a:r>
            <a:r>
              <a:rPr sz="1350" b="1" spc="-70" dirty="0">
                <a:latin typeface="Liberation Sans Narrow"/>
                <a:cs typeface="Liberation Sans Narrow"/>
              </a:rPr>
              <a:t> </a:t>
            </a:r>
            <a:r>
              <a:rPr sz="1350" b="1" spc="15" dirty="0">
                <a:latin typeface="Liberation Sans Narrow"/>
                <a:cs typeface="Liberation Sans Narrow"/>
              </a:rPr>
              <a:t>Qtr</a:t>
            </a:r>
            <a:endParaRPr sz="135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</a:t>
            </a:r>
            <a:r>
              <a:rPr spc="-5" dirty="0"/>
              <a:t>of visual </a:t>
            </a:r>
            <a:r>
              <a:rPr spc="-15" dirty="0"/>
              <a:t>presentation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6655"/>
            <a:ext cx="2700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Multiple bar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chart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17033" y="1923927"/>
            <a:ext cx="2621915" cy="2197100"/>
            <a:chOff x="4117033" y="1923927"/>
            <a:chExt cx="2621915" cy="2197100"/>
          </a:xfrm>
        </p:grpSpPr>
        <p:sp>
          <p:nvSpPr>
            <p:cNvPr id="5" name="object 5"/>
            <p:cNvSpPr/>
            <p:nvPr/>
          </p:nvSpPr>
          <p:spPr>
            <a:xfrm>
              <a:off x="4681241" y="1927090"/>
              <a:ext cx="1541145" cy="2137410"/>
            </a:xfrm>
            <a:custGeom>
              <a:avLst/>
              <a:gdLst/>
              <a:ahLst/>
              <a:cxnLst/>
              <a:rect l="l" t="t" r="r" b="b"/>
              <a:pathLst>
                <a:path w="1541145" h="2137410">
                  <a:moveTo>
                    <a:pt x="0" y="2054420"/>
                  </a:moveTo>
                  <a:lnTo>
                    <a:pt x="0" y="2136867"/>
                  </a:lnTo>
                </a:path>
                <a:path w="1541145" h="2137410">
                  <a:moveTo>
                    <a:pt x="0" y="0"/>
                  </a:moveTo>
                  <a:lnTo>
                    <a:pt x="0" y="88772"/>
                  </a:lnTo>
                </a:path>
                <a:path w="1541145" h="2137410">
                  <a:moveTo>
                    <a:pt x="513399" y="0"/>
                  </a:moveTo>
                  <a:lnTo>
                    <a:pt x="513399" y="88772"/>
                  </a:lnTo>
                </a:path>
                <a:path w="1541145" h="2137410">
                  <a:moveTo>
                    <a:pt x="1026884" y="0"/>
                  </a:moveTo>
                  <a:lnTo>
                    <a:pt x="1026884" y="862464"/>
                  </a:lnTo>
                </a:path>
                <a:path w="1541145" h="2137410">
                  <a:moveTo>
                    <a:pt x="1540537" y="0"/>
                  </a:moveTo>
                  <a:lnTo>
                    <a:pt x="1540537" y="862464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5347" y="1927090"/>
              <a:ext cx="0" cy="2137410"/>
            </a:xfrm>
            <a:custGeom>
              <a:avLst/>
              <a:gdLst/>
              <a:ahLst/>
              <a:cxnLst/>
              <a:rect l="l" t="t" r="r" b="b"/>
              <a:pathLst>
                <a:path h="2137410">
                  <a:moveTo>
                    <a:pt x="0" y="0"/>
                  </a:moveTo>
                  <a:lnTo>
                    <a:pt x="0" y="2136867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7670" y="1923935"/>
              <a:ext cx="2571115" cy="2140585"/>
            </a:xfrm>
            <a:custGeom>
              <a:avLst/>
              <a:gdLst/>
              <a:ahLst/>
              <a:cxnLst/>
              <a:rect l="l" t="t" r="r" b="b"/>
              <a:pathLst>
                <a:path w="2571115" h="2140585">
                  <a:moveTo>
                    <a:pt x="2561336" y="0"/>
                  </a:moveTo>
                  <a:lnTo>
                    <a:pt x="0" y="0"/>
                  </a:lnTo>
                  <a:lnTo>
                    <a:pt x="0" y="6324"/>
                  </a:lnTo>
                  <a:lnTo>
                    <a:pt x="2561336" y="6324"/>
                  </a:lnTo>
                  <a:lnTo>
                    <a:pt x="2561336" y="0"/>
                  </a:lnTo>
                  <a:close/>
                </a:path>
                <a:path w="2571115" h="2140585">
                  <a:moveTo>
                    <a:pt x="2570835" y="3162"/>
                  </a:moveTo>
                  <a:lnTo>
                    <a:pt x="2564511" y="3162"/>
                  </a:lnTo>
                  <a:lnTo>
                    <a:pt x="2564511" y="2140026"/>
                  </a:lnTo>
                  <a:lnTo>
                    <a:pt x="2570835" y="2140026"/>
                  </a:lnTo>
                  <a:lnTo>
                    <a:pt x="2570835" y="3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94641" y="2909957"/>
              <a:ext cx="1027430" cy="1154430"/>
            </a:xfrm>
            <a:custGeom>
              <a:avLst/>
              <a:gdLst/>
              <a:ahLst/>
              <a:cxnLst/>
              <a:rect l="l" t="t" r="r" b="b"/>
              <a:pathLst>
                <a:path w="1027429" h="1154429">
                  <a:moveTo>
                    <a:pt x="0" y="830540"/>
                  </a:moveTo>
                  <a:lnTo>
                    <a:pt x="0" y="1154001"/>
                  </a:lnTo>
                </a:path>
                <a:path w="1027429" h="1154429">
                  <a:moveTo>
                    <a:pt x="513484" y="0"/>
                  </a:moveTo>
                  <a:lnTo>
                    <a:pt x="513484" y="1154001"/>
                  </a:lnTo>
                </a:path>
                <a:path w="1027429" h="1154429">
                  <a:moveTo>
                    <a:pt x="1027137" y="0"/>
                  </a:moveTo>
                  <a:lnTo>
                    <a:pt x="1027137" y="1154001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4507" y="1933422"/>
              <a:ext cx="2571115" cy="2140585"/>
            </a:xfrm>
            <a:custGeom>
              <a:avLst/>
              <a:gdLst/>
              <a:ahLst/>
              <a:cxnLst/>
              <a:rect l="l" t="t" r="r" b="b"/>
              <a:pathLst>
                <a:path w="2571115" h="2140585">
                  <a:moveTo>
                    <a:pt x="6324" y="0"/>
                  </a:moveTo>
                  <a:lnTo>
                    <a:pt x="0" y="0"/>
                  </a:lnTo>
                  <a:lnTo>
                    <a:pt x="0" y="2136864"/>
                  </a:lnTo>
                  <a:lnTo>
                    <a:pt x="6324" y="2136864"/>
                  </a:lnTo>
                  <a:lnTo>
                    <a:pt x="6324" y="0"/>
                  </a:lnTo>
                  <a:close/>
                </a:path>
                <a:path w="2571115" h="2140585">
                  <a:moveTo>
                    <a:pt x="2570835" y="2133701"/>
                  </a:moveTo>
                  <a:lnTo>
                    <a:pt x="9486" y="2133701"/>
                  </a:lnTo>
                  <a:lnTo>
                    <a:pt x="9486" y="2140026"/>
                  </a:lnTo>
                  <a:lnTo>
                    <a:pt x="2570835" y="2140026"/>
                  </a:lnTo>
                  <a:lnTo>
                    <a:pt x="2570835" y="2133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7672" y="3860899"/>
              <a:ext cx="526415" cy="120650"/>
            </a:xfrm>
            <a:custGeom>
              <a:avLst/>
              <a:gdLst/>
              <a:ahLst/>
              <a:cxnLst/>
              <a:rect l="l" t="t" r="r" b="b"/>
              <a:pathLst>
                <a:path w="526414" h="120650">
                  <a:moveTo>
                    <a:pt x="526228" y="0"/>
                  </a:moveTo>
                  <a:lnTo>
                    <a:pt x="0" y="0"/>
                  </a:lnTo>
                  <a:lnTo>
                    <a:pt x="0" y="120612"/>
                  </a:lnTo>
                  <a:lnTo>
                    <a:pt x="526228" y="120612"/>
                  </a:lnTo>
                  <a:lnTo>
                    <a:pt x="5262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7672" y="3860899"/>
              <a:ext cx="526415" cy="120650"/>
            </a:xfrm>
            <a:custGeom>
              <a:avLst/>
              <a:gdLst/>
              <a:ahLst/>
              <a:cxnLst/>
              <a:rect l="l" t="t" r="r" b="b"/>
              <a:pathLst>
                <a:path w="526414" h="120650">
                  <a:moveTo>
                    <a:pt x="0" y="120612"/>
                  </a:moveTo>
                  <a:lnTo>
                    <a:pt x="526228" y="120612"/>
                  </a:lnTo>
                  <a:lnTo>
                    <a:pt x="526228" y="0"/>
                  </a:lnTo>
                  <a:lnTo>
                    <a:pt x="0" y="0"/>
                  </a:lnTo>
                  <a:lnTo>
                    <a:pt x="0" y="120612"/>
                  </a:lnTo>
                  <a:close/>
                </a:path>
              </a:pathLst>
            </a:custGeom>
            <a:ln w="6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241" y="344259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77502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7672" y="3322190"/>
              <a:ext cx="704215" cy="120650"/>
            </a:xfrm>
            <a:custGeom>
              <a:avLst/>
              <a:gdLst/>
              <a:ahLst/>
              <a:cxnLst/>
              <a:rect l="l" t="t" r="r" b="b"/>
              <a:pathLst>
                <a:path w="704214" h="120650">
                  <a:moveTo>
                    <a:pt x="703677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703677" y="120401"/>
                  </a:lnTo>
                  <a:lnTo>
                    <a:pt x="7036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7672" y="3322190"/>
              <a:ext cx="704215" cy="120650"/>
            </a:xfrm>
            <a:custGeom>
              <a:avLst/>
              <a:gdLst/>
              <a:ahLst/>
              <a:cxnLst/>
              <a:rect l="l" t="t" r="r" b="b"/>
              <a:pathLst>
                <a:path w="704214" h="120650">
                  <a:moveTo>
                    <a:pt x="0" y="120401"/>
                  </a:moveTo>
                  <a:lnTo>
                    <a:pt x="703677" y="120401"/>
                  </a:lnTo>
                  <a:lnTo>
                    <a:pt x="703677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1241" y="2668900"/>
              <a:ext cx="513715" cy="419100"/>
            </a:xfrm>
            <a:custGeom>
              <a:avLst/>
              <a:gdLst/>
              <a:ahLst/>
              <a:cxnLst/>
              <a:rect l="l" t="t" r="r" b="b"/>
              <a:pathLst>
                <a:path w="513714" h="419100">
                  <a:moveTo>
                    <a:pt x="0" y="241056"/>
                  </a:moveTo>
                  <a:lnTo>
                    <a:pt x="0" y="418559"/>
                  </a:lnTo>
                </a:path>
                <a:path w="513714" h="419100">
                  <a:moveTo>
                    <a:pt x="513399" y="241056"/>
                  </a:moveTo>
                  <a:lnTo>
                    <a:pt x="513399" y="418559"/>
                  </a:lnTo>
                </a:path>
                <a:path w="513714" h="419100">
                  <a:moveTo>
                    <a:pt x="513399" y="0"/>
                  </a:moveTo>
                  <a:lnTo>
                    <a:pt x="513399" y="120654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7672" y="2789555"/>
              <a:ext cx="2314575" cy="120650"/>
            </a:xfrm>
            <a:custGeom>
              <a:avLst/>
              <a:gdLst/>
              <a:ahLst/>
              <a:cxnLst/>
              <a:rect l="l" t="t" r="r" b="b"/>
              <a:pathLst>
                <a:path w="2314575" h="120650">
                  <a:moveTo>
                    <a:pt x="2314054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2314054" y="120401"/>
                  </a:lnTo>
                  <a:lnTo>
                    <a:pt x="23140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67672" y="2789555"/>
              <a:ext cx="2314575" cy="120650"/>
            </a:xfrm>
            <a:custGeom>
              <a:avLst/>
              <a:gdLst/>
              <a:ahLst/>
              <a:cxnLst/>
              <a:rect l="l" t="t" r="r" b="b"/>
              <a:pathLst>
                <a:path w="2314575" h="120650">
                  <a:moveTo>
                    <a:pt x="0" y="120401"/>
                  </a:moveTo>
                  <a:lnTo>
                    <a:pt x="2314054" y="120401"/>
                  </a:lnTo>
                  <a:lnTo>
                    <a:pt x="2314054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1241" y="237099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77502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7672" y="2250594"/>
              <a:ext cx="526415" cy="120650"/>
            </a:xfrm>
            <a:custGeom>
              <a:avLst/>
              <a:gdLst/>
              <a:ahLst/>
              <a:cxnLst/>
              <a:rect l="l" t="t" r="r" b="b"/>
              <a:pathLst>
                <a:path w="526414" h="120650">
                  <a:moveTo>
                    <a:pt x="526228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526228" y="120401"/>
                  </a:lnTo>
                  <a:lnTo>
                    <a:pt x="5262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67672" y="2250594"/>
              <a:ext cx="526415" cy="120650"/>
            </a:xfrm>
            <a:custGeom>
              <a:avLst/>
              <a:gdLst/>
              <a:ahLst/>
              <a:cxnLst/>
              <a:rect l="l" t="t" r="r" b="b"/>
              <a:pathLst>
                <a:path w="526414" h="120650">
                  <a:moveTo>
                    <a:pt x="0" y="120401"/>
                  </a:moveTo>
                  <a:lnTo>
                    <a:pt x="526228" y="120401"/>
                  </a:lnTo>
                  <a:lnTo>
                    <a:pt x="526228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7672" y="3740497"/>
              <a:ext cx="786765" cy="120650"/>
            </a:xfrm>
            <a:custGeom>
              <a:avLst/>
              <a:gdLst/>
              <a:ahLst/>
              <a:cxnLst/>
              <a:rect l="l" t="t" r="r" b="b"/>
              <a:pathLst>
                <a:path w="786764" h="120650">
                  <a:moveTo>
                    <a:pt x="786177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786177" y="120401"/>
                  </a:lnTo>
                  <a:lnTo>
                    <a:pt x="7861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7672" y="3740497"/>
              <a:ext cx="786765" cy="120650"/>
            </a:xfrm>
            <a:custGeom>
              <a:avLst/>
              <a:gdLst/>
              <a:ahLst/>
              <a:cxnLst/>
              <a:rect l="l" t="t" r="r" b="b"/>
              <a:pathLst>
                <a:path w="786764" h="120650">
                  <a:moveTo>
                    <a:pt x="0" y="120401"/>
                  </a:moveTo>
                  <a:lnTo>
                    <a:pt x="786177" y="120401"/>
                  </a:lnTo>
                  <a:lnTo>
                    <a:pt x="786177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4641" y="3207861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233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67672" y="3207861"/>
              <a:ext cx="989330" cy="114300"/>
            </a:xfrm>
            <a:custGeom>
              <a:avLst/>
              <a:gdLst/>
              <a:ahLst/>
              <a:cxnLst/>
              <a:rect l="l" t="t" r="r" b="b"/>
              <a:pathLst>
                <a:path w="989329" h="114300">
                  <a:moveTo>
                    <a:pt x="988988" y="0"/>
                  </a:moveTo>
                  <a:lnTo>
                    <a:pt x="0" y="0"/>
                  </a:lnTo>
                  <a:lnTo>
                    <a:pt x="0" y="114286"/>
                  </a:lnTo>
                  <a:lnTo>
                    <a:pt x="988988" y="114286"/>
                  </a:lnTo>
                  <a:lnTo>
                    <a:pt x="9889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7672" y="3207861"/>
              <a:ext cx="989330" cy="114300"/>
            </a:xfrm>
            <a:custGeom>
              <a:avLst/>
              <a:gdLst/>
              <a:ahLst/>
              <a:cxnLst/>
              <a:rect l="l" t="t" r="r" b="b"/>
              <a:pathLst>
                <a:path w="989329" h="114300">
                  <a:moveTo>
                    <a:pt x="0" y="114286"/>
                  </a:moveTo>
                  <a:lnTo>
                    <a:pt x="988988" y="114286"/>
                  </a:lnTo>
                  <a:lnTo>
                    <a:pt x="988988" y="0"/>
                  </a:lnTo>
                  <a:lnTo>
                    <a:pt x="0" y="0"/>
                  </a:lnTo>
                  <a:lnTo>
                    <a:pt x="0" y="114286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7672" y="2668900"/>
              <a:ext cx="887730" cy="120650"/>
            </a:xfrm>
            <a:custGeom>
              <a:avLst/>
              <a:gdLst/>
              <a:ahLst/>
              <a:cxnLst/>
              <a:rect l="l" t="t" r="r" b="b"/>
              <a:pathLst>
                <a:path w="887729" h="120650">
                  <a:moveTo>
                    <a:pt x="887456" y="0"/>
                  </a:moveTo>
                  <a:lnTo>
                    <a:pt x="0" y="0"/>
                  </a:lnTo>
                  <a:lnTo>
                    <a:pt x="0" y="120612"/>
                  </a:lnTo>
                  <a:lnTo>
                    <a:pt x="887456" y="120612"/>
                  </a:lnTo>
                  <a:lnTo>
                    <a:pt x="88745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67672" y="2668900"/>
              <a:ext cx="887730" cy="120650"/>
            </a:xfrm>
            <a:custGeom>
              <a:avLst/>
              <a:gdLst/>
              <a:ahLst/>
              <a:cxnLst/>
              <a:rect l="l" t="t" r="r" b="b"/>
              <a:pathLst>
                <a:path w="887729" h="120650">
                  <a:moveTo>
                    <a:pt x="0" y="120612"/>
                  </a:moveTo>
                  <a:lnTo>
                    <a:pt x="887456" y="120612"/>
                  </a:lnTo>
                  <a:lnTo>
                    <a:pt x="887456" y="0"/>
                  </a:lnTo>
                  <a:lnTo>
                    <a:pt x="0" y="0"/>
                  </a:lnTo>
                  <a:lnTo>
                    <a:pt x="0" y="120612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7672" y="2136265"/>
              <a:ext cx="811530" cy="114300"/>
            </a:xfrm>
            <a:custGeom>
              <a:avLst/>
              <a:gdLst/>
              <a:ahLst/>
              <a:cxnLst/>
              <a:rect l="l" t="t" r="r" b="b"/>
              <a:pathLst>
                <a:path w="811529" h="114300">
                  <a:moveTo>
                    <a:pt x="811497" y="0"/>
                  </a:moveTo>
                  <a:lnTo>
                    <a:pt x="0" y="0"/>
                  </a:lnTo>
                  <a:lnTo>
                    <a:pt x="0" y="114286"/>
                  </a:lnTo>
                  <a:lnTo>
                    <a:pt x="811497" y="114286"/>
                  </a:lnTo>
                  <a:lnTo>
                    <a:pt x="81149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67672" y="2136265"/>
              <a:ext cx="811530" cy="114300"/>
            </a:xfrm>
            <a:custGeom>
              <a:avLst/>
              <a:gdLst/>
              <a:ahLst/>
              <a:cxnLst/>
              <a:rect l="l" t="t" r="r" b="b"/>
              <a:pathLst>
                <a:path w="811529" h="114300">
                  <a:moveTo>
                    <a:pt x="0" y="114286"/>
                  </a:moveTo>
                  <a:lnTo>
                    <a:pt x="811497" y="114286"/>
                  </a:lnTo>
                  <a:lnTo>
                    <a:pt x="811497" y="0"/>
                  </a:lnTo>
                  <a:lnTo>
                    <a:pt x="0" y="0"/>
                  </a:lnTo>
                  <a:lnTo>
                    <a:pt x="0" y="114286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7672" y="3620095"/>
              <a:ext cx="1179830" cy="120650"/>
            </a:xfrm>
            <a:custGeom>
              <a:avLst/>
              <a:gdLst/>
              <a:ahLst/>
              <a:cxnLst/>
              <a:rect l="l" t="t" r="r" b="b"/>
              <a:pathLst>
                <a:path w="1179829" h="120650">
                  <a:moveTo>
                    <a:pt x="1179308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1179308" y="120401"/>
                  </a:lnTo>
                  <a:lnTo>
                    <a:pt x="11793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7672" y="3620095"/>
              <a:ext cx="1179830" cy="120650"/>
            </a:xfrm>
            <a:custGeom>
              <a:avLst/>
              <a:gdLst/>
              <a:ahLst/>
              <a:cxnLst/>
              <a:rect l="l" t="t" r="r" b="b"/>
              <a:pathLst>
                <a:path w="1179829" h="120650">
                  <a:moveTo>
                    <a:pt x="0" y="120401"/>
                  </a:moveTo>
                  <a:lnTo>
                    <a:pt x="1179308" y="120401"/>
                  </a:lnTo>
                  <a:lnTo>
                    <a:pt x="1179308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7672" y="3087460"/>
              <a:ext cx="1205230" cy="120650"/>
            </a:xfrm>
            <a:custGeom>
              <a:avLst/>
              <a:gdLst/>
              <a:ahLst/>
              <a:cxnLst/>
              <a:rect l="l" t="t" r="r" b="b"/>
              <a:pathLst>
                <a:path w="1205229" h="120650">
                  <a:moveTo>
                    <a:pt x="1204628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1204628" y="120401"/>
                  </a:lnTo>
                  <a:lnTo>
                    <a:pt x="120462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67672" y="3087460"/>
              <a:ext cx="1205230" cy="120650"/>
            </a:xfrm>
            <a:custGeom>
              <a:avLst/>
              <a:gdLst/>
              <a:ahLst/>
              <a:cxnLst/>
              <a:rect l="l" t="t" r="r" b="b"/>
              <a:pathLst>
                <a:path w="1205229" h="120650">
                  <a:moveTo>
                    <a:pt x="0" y="120401"/>
                  </a:moveTo>
                  <a:lnTo>
                    <a:pt x="1204628" y="120401"/>
                  </a:lnTo>
                  <a:lnTo>
                    <a:pt x="1204628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4641" y="2136265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233"/>
                  </a:lnTo>
                </a:path>
              </a:pathLst>
            </a:custGeom>
            <a:ln w="6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7672" y="2548498"/>
              <a:ext cx="1153795" cy="120650"/>
            </a:xfrm>
            <a:custGeom>
              <a:avLst/>
              <a:gdLst/>
              <a:ahLst/>
              <a:cxnLst/>
              <a:rect l="l" t="t" r="r" b="b"/>
              <a:pathLst>
                <a:path w="1153795" h="120650">
                  <a:moveTo>
                    <a:pt x="1153735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1153735" y="120401"/>
                  </a:lnTo>
                  <a:lnTo>
                    <a:pt x="115373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67672" y="2548498"/>
              <a:ext cx="1153795" cy="120650"/>
            </a:xfrm>
            <a:custGeom>
              <a:avLst/>
              <a:gdLst/>
              <a:ahLst/>
              <a:cxnLst/>
              <a:rect l="l" t="t" r="r" b="b"/>
              <a:pathLst>
                <a:path w="1153795" h="120650">
                  <a:moveTo>
                    <a:pt x="0" y="120401"/>
                  </a:moveTo>
                  <a:lnTo>
                    <a:pt x="1153735" y="120401"/>
                  </a:lnTo>
                  <a:lnTo>
                    <a:pt x="1153735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7672" y="2015863"/>
              <a:ext cx="1129030" cy="120650"/>
            </a:xfrm>
            <a:custGeom>
              <a:avLst/>
              <a:gdLst/>
              <a:ahLst/>
              <a:cxnLst/>
              <a:rect l="l" t="t" r="r" b="b"/>
              <a:pathLst>
                <a:path w="1129029" h="120650">
                  <a:moveTo>
                    <a:pt x="1128416" y="0"/>
                  </a:moveTo>
                  <a:lnTo>
                    <a:pt x="0" y="0"/>
                  </a:lnTo>
                  <a:lnTo>
                    <a:pt x="0" y="120401"/>
                  </a:lnTo>
                  <a:lnTo>
                    <a:pt x="1128416" y="120401"/>
                  </a:lnTo>
                  <a:lnTo>
                    <a:pt x="112841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7672" y="2015863"/>
              <a:ext cx="1129030" cy="120650"/>
            </a:xfrm>
            <a:custGeom>
              <a:avLst/>
              <a:gdLst/>
              <a:ahLst/>
              <a:cxnLst/>
              <a:rect l="l" t="t" r="r" b="b"/>
              <a:pathLst>
                <a:path w="1129029" h="120650">
                  <a:moveTo>
                    <a:pt x="0" y="120401"/>
                  </a:moveTo>
                  <a:lnTo>
                    <a:pt x="1128416" y="120401"/>
                  </a:lnTo>
                  <a:lnTo>
                    <a:pt x="1128416" y="0"/>
                  </a:lnTo>
                  <a:lnTo>
                    <a:pt x="0" y="0"/>
                  </a:lnTo>
                  <a:lnTo>
                    <a:pt x="0" y="120401"/>
                  </a:lnTo>
                  <a:close/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7033" y="1927090"/>
              <a:ext cx="2618740" cy="2193925"/>
            </a:xfrm>
            <a:custGeom>
              <a:avLst/>
              <a:gdLst/>
              <a:ahLst/>
              <a:cxnLst/>
              <a:rect l="l" t="t" r="r" b="b"/>
              <a:pathLst>
                <a:path w="2618740" h="2193925">
                  <a:moveTo>
                    <a:pt x="50639" y="2143193"/>
                  </a:moveTo>
                  <a:lnTo>
                    <a:pt x="2611983" y="2143193"/>
                  </a:lnTo>
                </a:path>
                <a:path w="2618740" h="2193925">
                  <a:moveTo>
                    <a:pt x="50639" y="2193800"/>
                  </a:moveTo>
                  <a:lnTo>
                    <a:pt x="50639" y="2149519"/>
                  </a:lnTo>
                </a:path>
                <a:path w="2618740" h="2193925">
                  <a:moveTo>
                    <a:pt x="564208" y="2193800"/>
                  </a:moveTo>
                  <a:lnTo>
                    <a:pt x="564208" y="2149519"/>
                  </a:lnTo>
                </a:path>
                <a:path w="2618740" h="2193925">
                  <a:moveTo>
                    <a:pt x="1077607" y="2193800"/>
                  </a:moveTo>
                  <a:lnTo>
                    <a:pt x="1077607" y="2149519"/>
                  </a:lnTo>
                </a:path>
                <a:path w="2618740" h="2193925">
                  <a:moveTo>
                    <a:pt x="1591092" y="2193800"/>
                  </a:moveTo>
                  <a:lnTo>
                    <a:pt x="1591092" y="2149519"/>
                  </a:lnTo>
                </a:path>
                <a:path w="2618740" h="2193925">
                  <a:moveTo>
                    <a:pt x="2104745" y="2193800"/>
                  </a:moveTo>
                  <a:lnTo>
                    <a:pt x="2104745" y="2149519"/>
                  </a:lnTo>
                </a:path>
                <a:path w="2618740" h="2193925">
                  <a:moveTo>
                    <a:pt x="2618313" y="2193800"/>
                  </a:moveTo>
                  <a:lnTo>
                    <a:pt x="2618313" y="2149519"/>
                  </a:lnTo>
                </a:path>
                <a:path w="2618740" h="2193925">
                  <a:moveTo>
                    <a:pt x="50639" y="0"/>
                  </a:moveTo>
                  <a:lnTo>
                    <a:pt x="50639" y="2136867"/>
                  </a:lnTo>
                </a:path>
                <a:path w="2618740" h="2193925">
                  <a:moveTo>
                    <a:pt x="0" y="2143193"/>
                  </a:moveTo>
                  <a:lnTo>
                    <a:pt x="44309" y="2143193"/>
                  </a:lnTo>
                </a:path>
                <a:path w="2618740" h="2193925">
                  <a:moveTo>
                    <a:pt x="0" y="1604232"/>
                  </a:moveTo>
                  <a:lnTo>
                    <a:pt x="44309" y="1604232"/>
                  </a:lnTo>
                </a:path>
                <a:path w="2618740" h="2193925">
                  <a:moveTo>
                    <a:pt x="0" y="1071596"/>
                  </a:moveTo>
                  <a:lnTo>
                    <a:pt x="44309" y="1071596"/>
                  </a:lnTo>
                </a:path>
                <a:path w="2618740" h="2193925">
                  <a:moveTo>
                    <a:pt x="0" y="532635"/>
                  </a:moveTo>
                  <a:lnTo>
                    <a:pt x="44309" y="532635"/>
                  </a:lnTo>
                </a:path>
                <a:path w="2618740" h="2193925">
                  <a:moveTo>
                    <a:pt x="0" y="0"/>
                  </a:moveTo>
                  <a:lnTo>
                    <a:pt x="44309" y="0"/>
                  </a:lnTo>
                </a:path>
              </a:pathLst>
            </a:custGeom>
            <a:ln w="6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20158" y="4193800"/>
            <a:ext cx="9525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95536" y="4193800"/>
            <a:ext cx="1651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20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09104" y="4193800"/>
            <a:ext cx="1651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40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22673" y="4193800"/>
            <a:ext cx="1651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60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36073" y="4193800"/>
            <a:ext cx="1651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80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17992" y="4193800"/>
            <a:ext cx="23495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100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5579" y="3692794"/>
            <a:ext cx="4292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1st</a:t>
            </a:r>
            <a:r>
              <a:rPr sz="1200" b="1" spc="-60" dirty="0">
                <a:latin typeface="Liberation Sans Narrow"/>
                <a:cs typeface="Liberation Sans Narrow"/>
              </a:rPr>
              <a:t> </a:t>
            </a:r>
            <a:r>
              <a:rPr sz="1200" b="1" spc="-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87599" y="3154085"/>
            <a:ext cx="4673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2nd</a:t>
            </a:r>
            <a:r>
              <a:rPr sz="1200" b="1" spc="-85" dirty="0">
                <a:latin typeface="Liberation Sans Narrow"/>
                <a:cs typeface="Liberation Sans Narrow"/>
              </a:rPr>
              <a:t> </a:t>
            </a:r>
            <a:r>
              <a:rPr sz="1200" b="1" spc="-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2919" y="2621450"/>
            <a:ext cx="4419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Liberation Sans Narrow"/>
                <a:cs typeface="Liberation Sans Narrow"/>
              </a:rPr>
              <a:t>3rd</a:t>
            </a:r>
            <a:r>
              <a:rPr sz="1200" b="1" spc="-85" dirty="0">
                <a:latin typeface="Liberation Sans Narrow"/>
                <a:cs typeface="Liberation Sans Narrow"/>
              </a:rPr>
              <a:t> </a:t>
            </a:r>
            <a:r>
              <a:rPr sz="1200" b="1" spc="-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19249" y="2082489"/>
            <a:ext cx="43560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Liberation Sans Narrow"/>
                <a:cs typeface="Liberation Sans Narrow"/>
              </a:rPr>
              <a:t>4th</a:t>
            </a:r>
            <a:r>
              <a:rPr sz="1200" b="1" spc="-80" dirty="0">
                <a:latin typeface="Liberation Sans Narrow"/>
                <a:cs typeface="Liberation Sans Narrow"/>
              </a:rPr>
              <a:t> </a:t>
            </a:r>
            <a:r>
              <a:rPr sz="1200" b="1" spc="-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63436" y="2726085"/>
            <a:ext cx="101600" cy="101600"/>
            <a:chOff x="6963436" y="2726085"/>
            <a:chExt cx="101600" cy="101600"/>
          </a:xfrm>
        </p:grpSpPr>
        <p:sp>
          <p:nvSpPr>
            <p:cNvPr id="51" name="object 51"/>
            <p:cNvSpPr/>
            <p:nvPr/>
          </p:nvSpPr>
          <p:spPr>
            <a:xfrm>
              <a:off x="6966600" y="27292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60" y="0"/>
                  </a:moveTo>
                  <a:lnTo>
                    <a:pt x="0" y="0"/>
                  </a:lnTo>
                  <a:lnTo>
                    <a:pt x="0" y="95098"/>
                  </a:lnTo>
                  <a:lnTo>
                    <a:pt x="95160" y="95098"/>
                  </a:lnTo>
                  <a:lnTo>
                    <a:pt x="951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6600" y="27292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95098"/>
                  </a:moveTo>
                  <a:lnTo>
                    <a:pt x="95160" y="95098"/>
                  </a:lnTo>
                  <a:lnTo>
                    <a:pt x="95160" y="0"/>
                  </a:lnTo>
                  <a:lnTo>
                    <a:pt x="0" y="0"/>
                  </a:lnTo>
                  <a:lnTo>
                    <a:pt x="0" y="95098"/>
                  </a:lnTo>
                  <a:close/>
                </a:path>
              </a:pathLst>
            </a:custGeom>
            <a:ln w="6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963436" y="2947911"/>
            <a:ext cx="101600" cy="101600"/>
            <a:chOff x="6963436" y="2947911"/>
            <a:chExt cx="101600" cy="101600"/>
          </a:xfrm>
        </p:grpSpPr>
        <p:sp>
          <p:nvSpPr>
            <p:cNvPr id="54" name="object 54"/>
            <p:cNvSpPr/>
            <p:nvPr/>
          </p:nvSpPr>
          <p:spPr>
            <a:xfrm>
              <a:off x="6966600" y="29510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60" y="0"/>
                  </a:moveTo>
                  <a:lnTo>
                    <a:pt x="0" y="0"/>
                  </a:lnTo>
                  <a:lnTo>
                    <a:pt x="0" y="95098"/>
                  </a:lnTo>
                  <a:lnTo>
                    <a:pt x="95160" y="95098"/>
                  </a:lnTo>
                  <a:lnTo>
                    <a:pt x="9516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66600" y="29510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95098"/>
                  </a:moveTo>
                  <a:lnTo>
                    <a:pt x="95160" y="95098"/>
                  </a:lnTo>
                  <a:lnTo>
                    <a:pt x="95160" y="0"/>
                  </a:lnTo>
                  <a:lnTo>
                    <a:pt x="0" y="0"/>
                  </a:lnTo>
                  <a:lnTo>
                    <a:pt x="0" y="95098"/>
                  </a:lnTo>
                  <a:close/>
                </a:path>
              </a:pathLst>
            </a:custGeom>
            <a:ln w="6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963436" y="3169905"/>
            <a:ext cx="101600" cy="101600"/>
            <a:chOff x="6963436" y="3169905"/>
            <a:chExt cx="101600" cy="101600"/>
          </a:xfrm>
        </p:grpSpPr>
        <p:sp>
          <p:nvSpPr>
            <p:cNvPr id="57" name="object 57"/>
            <p:cNvSpPr/>
            <p:nvPr/>
          </p:nvSpPr>
          <p:spPr>
            <a:xfrm>
              <a:off x="6966600" y="317306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60" y="0"/>
                  </a:moveTo>
                  <a:lnTo>
                    <a:pt x="0" y="0"/>
                  </a:lnTo>
                  <a:lnTo>
                    <a:pt x="0" y="95098"/>
                  </a:lnTo>
                  <a:lnTo>
                    <a:pt x="95160" y="95098"/>
                  </a:lnTo>
                  <a:lnTo>
                    <a:pt x="951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66600" y="317306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95098"/>
                  </a:moveTo>
                  <a:lnTo>
                    <a:pt x="95160" y="95098"/>
                  </a:lnTo>
                  <a:lnTo>
                    <a:pt x="95160" y="0"/>
                  </a:lnTo>
                  <a:lnTo>
                    <a:pt x="0" y="0"/>
                  </a:lnTo>
                  <a:lnTo>
                    <a:pt x="0" y="95098"/>
                  </a:lnTo>
                  <a:close/>
                </a:path>
              </a:pathLst>
            </a:custGeom>
            <a:ln w="6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922291" y="2659453"/>
            <a:ext cx="558165" cy="666115"/>
          </a:xfrm>
          <a:prstGeom prst="rect">
            <a:avLst/>
          </a:prstGeom>
          <a:ln w="632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latin typeface="Liberation Sans Narrow"/>
                <a:cs typeface="Liberation Sans Narrow"/>
              </a:rPr>
              <a:t>North</a:t>
            </a:r>
            <a:endParaRPr sz="1200">
              <a:latin typeface="Liberation Sans Narrow"/>
              <a:cs typeface="Liberation Sans Narrow"/>
            </a:endParaRPr>
          </a:p>
          <a:p>
            <a:pPr marL="183515" marR="64769">
              <a:lnSpc>
                <a:spcPct val="121300"/>
              </a:lnSpc>
              <a:spcBef>
                <a:spcPts val="5"/>
              </a:spcBef>
            </a:pPr>
            <a:r>
              <a:rPr sz="1200" b="1" spc="10" dirty="0">
                <a:latin typeface="Liberation Sans Narrow"/>
                <a:cs typeface="Liberation Sans Narrow"/>
              </a:rPr>
              <a:t>W</a:t>
            </a:r>
            <a:r>
              <a:rPr sz="1200" b="1" spc="-10" dirty="0">
                <a:latin typeface="Liberation Sans Narrow"/>
                <a:cs typeface="Liberation Sans Narrow"/>
              </a:rPr>
              <a:t>e</a:t>
            </a:r>
            <a:r>
              <a:rPr sz="1200" b="1" spc="-5" dirty="0">
                <a:latin typeface="Liberation Sans Narrow"/>
                <a:cs typeface="Liberation Sans Narrow"/>
              </a:rPr>
              <a:t>st  East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</a:t>
            </a:r>
            <a:r>
              <a:rPr spc="-5" dirty="0"/>
              <a:t>of visual </a:t>
            </a:r>
            <a:r>
              <a:rPr spc="-15" dirty="0"/>
              <a:t>presentation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2614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Simple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pictogram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3708" y="1921791"/>
            <a:ext cx="3215005" cy="1736089"/>
            <a:chOff x="3333708" y="1921791"/>
            <a:chExt cx="3215005" cy="1736089"/>
          </a:xfrm>
        </p:grpSpPr>
        <p:sp>
          <p:nvSpPr>
            <p:cNvPr id="5" name="object 5"/>
            <p:cNvSpPr/>
            <p:nvPr/>
          </p:nvSpPr>
          <p:spPr>
            <a:xfrm>
              <a:off x="3360079" y="3159605"/>
              <a:ext cx="3181985" cy="491490"/>
            </a:xfrm>
            <a:custGeom>
              <a:avLst/>
              <a:gdLst/>
              <a:ahLst/>
              <a:cxnLst/>
              <a:rect l="l" t="t" r="r" b="b"/>
              <a:pathLst>
                <a:path w="3181984" h="491489">
                  <a:moveTo>
                    <a:pt x="3181638" y="0"/>
                  </a:moveTo>
                  <a:lnTo>
                    <a:pt x="648041" y="0"/>
                  </a:lnTo>
                  <a:lnTo>
                    <a:pt x="0" y="491211"/>
                  </a:lnTo>
                  <a:lnTo>
                    <a:pt x="2533553" y="491211"/>
                  </a:lnTo>
                  <a:lnTo>
                    <a:pt x="318163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3347" y="1925283"/>
              <a:ext cx="3181985" cy="1729105"/>
            </a:xfrm>
            <a:custGeom>
              <a:avLst/>
              <a:gdLst/>
              <a:ahLst/>
              <a:cxnLst/>
              <a:rect l="l" t="t" r="r" b="b"/>
              <a:pathLst>
                <a:path w="3181984" h="1729104">
                  <a:moveTo>
                    <a:pt x="3181594" y="1237544"/>
                  </a:moveTo>
                  <a:lnTo>
                    <a:pt x="2533597" y="1728799"/>
                  </a:lnTo>
                  <a:lnTo>
                    <a:pt x="0" y="1728799"/>
                  </a:lnTo>
                  <a:lnTo>
                    <a:pt x="647997" y="1237544"/>
                  </a:lnTo>
                  <a:lnTo>
                    <a:pt x="3181594" y="1237544"/>
                  </a:lnTo>
                  <a:close/>
                </a:path>
                <a:path w="3181984" h="1729104">
                  <a:moveTo>
                    <a:pt x="0" y="1728799"/>
                  </a:moveTo>
                  <a:lnTo>
                    <a:pt x="0" y="491080"/>
                  </a:lnTo>
                  <a:lnTo>
                    <a:pt x="647997" y="87"/>
                  </a:lnTo>
                  <a:lnTo>
                    <a:pt x="647997" y="1237544"/>
                  </a:lnTo>
                  <a:lnTo>
                    <a:pt x="0" y="1728799"/>
                  </a:lnTo>
                  <a:close/>
                </a:path>
                <a:path w="3181984" h="1729104">
                  <a:moveTo>
                    <a:pt x="647997" y="1237544"/>
                  </a:moveTo>
                  <a:lnTo>
                    <a:pt x="3181594" y="1237544"/>
                  </a:lnTo>
                  <a:lnTo>
                    <a:pt x="3181594" y="0"/>
                  </a:lnTo>
                  <a:lnTo>
                    <a:pt x="647997" y="0"/>
                  </a:lnTo>
                  <a:lnTo>
                    <a:pt x="647997" y="1237544"/>
                  </a:lnTo>
                  <a:close/>
                </a:path>
              </a:pathLst>
            </a:custGeom>
            <a:ln w="6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0953" y="2678367"/>
              <a:ext cx="236220" cy="648335"/>
            </a:xfrm>
            <a:custGeom>
              <a:avLst/>
              <a:gdLst/>
              <a:ahLst/>
              <a:cxnLst/>
              <a:rect l="l" t="t" r="r" b="b"/>
              <a:pathLst>
                <a:path w="236220" h="648335">
                  <a:moveTo>
                    <a:pt x="0" y="0"/>
                  </a:moveTo>
                  <a:lnTo>
                    <a:pt x="19609" y="648212"/>
                  </a:lnTo>
                  <a:lnTo>
                    <a:pt x="235754" y="484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0953" y="2678367"/>
              <a:ext cx="236220" cy="648335"/>
            </a:xfrm>
            <a:custGeom>
              <a:avLst/>
              <a:gdLst/>
              <a:ahLst/>
              <a:cxnLst/>
              <a:rect l="l" t="t" r="r" b="b"/>
              <a:pathLst>
                <a:path w="236220" h="648335">
                  <a:moveTo>
                    <a:pt x="19609" y="648212"/>
                  </a:moveTo>
                  <a:lnTo>
                    <a:pt x="0" y="0"/>
                  </a:lnTo>
                  <a:lnTo>
                    <a:pt x="235754" y="484461"/>
                  </a:lnTo>
                  <a:lnTo>
                    <a:pt x="19609" y="648212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5198" y="2678367"/>
              <a:ext cx="255904" cy="648335"/>
            </a:xfrm>
            <a:custGeom>
              <a:avLst/>
              <a:gdLst/>
              <a:ahLst/>
              <a:cxnLst/>
              <a:rect l="l" t="t" r="r" b="b"/>
              <a:pathLst>
                <a:path w="255904" h="648335">
                  <a:moveTo>
                    <a:pt x="235754" y="0"/>
                  </a:moveTo>
                  <a:lnTo>
                    <a:pt x="0" y="648212"/>
                  </a:lnTo>
                  <a:lnTo>
                    <a:pt x="255364" y="648212"/>
                  </a:lnTo>
                  <a:lnTo>
                    <a:pt x="2357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5198" y="2678367"/>
              <a:ext cx="255904" cy="648335"/>
            </a:xfrm>
            <a:custGeom>
              <a:avLst/>
              <a:gdLst/>
              <a:ahLst/>
              <a:cxnLst/>
              <a:rect l="l" t="t" r="r" b="b"/>
              <a:pathLst>
                <a:path w="255904" h="648335">
                  <a:moveTo>
                    <a:pt x="0" y="648212"/>
                  </a:moveTo>
                  <a:lnTo>
                    <a:pt x="235754" y="0"/>
                  </a:lnTo>
                  <a:lnTo>
                    <a:pt x="255364" y="648212"/>
                  </a:lnTo>
                  <a:lnTo>
                    <a:pt x="0" y="648212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5877" y="2665302"/>
              <a:ext cx="236220" cy="661670"/>
            </a:xfrm>
            <a:custGeom>
              <a:avLst/>
              <a:gdLst/>
              <a:ahLst/>
              <a:cxnLst/>
              <a:rect l="l" t="t" r="r" b="b"/>
              <a:pathLst>
                <a:path w="236220" h="661670">
                  <a:moveTo>
                    <a:pt x="0" y="0"/>
                  </a:moveTo>
                  <a:lnTo>
                    <a:pt x="19609" y="661277"/>
                  </a:lnTo>
                  <a:lnTo>
                    <a:pt x="235754" y="497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5877" y="2665302"/>
              <a:ext cx="236220" cy="661670"/>
            </a:xfrm>
            <a:custGeom>
              <a:avLst/>
              <a:gdLst/>
              <a:ahLst/>
              <a:cxnLst/>
              <a:rect l="l" t="t" r="r" b="b"/>
              <a:pathLst>
                <a:path w="236220" h="661670">
                  <a:moveTo>
                    <a:pt x="19609" y="661277"/>
                  </a:moveTo>
                  <a:lnTo>
                    <a:pt x="0" y="0"/>
                  </a:lnTo>
                  <a:lnTo>
                    <a:pt x="235754" y="497526"/>
                  </a:lnTo>
                  <a:lnTo>
                    <a:pt x="19609" y="661277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0384" y="2665302"/>
              <a:ext cx="255270" cy="661670"/>
            </a:xfrm>
            <a:custGeom>
              <a:avLst/>
              <a:gdLst/>
              <a:ahLst/>
              <a:cxnLst/>
              <a:rect l="l" t="t" r="r" b="b"/>
              <a:pathLst>
                <a:path w="255270" h="661670">
                  <a:moveTo>
                    <a:pt x="235492" y="0"/>
                  </a:moveTo>
                  <a:lnTo>
                    <a:pt x="0" y="661277"/>
                  </a:lnTo>
                  <a:lnTo>
                    <a:pt x="255102" y="661277"/>
                  </a:lnTo>
                  <a:lnTo>
                    <a:pt x="2354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0384" y="2665302"/>
              <a:ext cx="255270" cy="661670"/>
            </a:xfrm>
            <a:custGeom>
              <a:avLst/>
              <a:gdLst/>
              <a:ahLst/>
              <a:cxnLst/>
              <a:rect l="l" t="t" r="r" b="b"/>
              <a:pathLst>
                <a:path w="255270" h="661670">
                  <a:moveTo>
                    <a:pt x="0" y="661277"/>
                  </a:moveTo>
                  <a:lnTo>
                    <a:pt x="235492" y="0"/>
                  </a:lnTo>
                  <a:lnTo>
                    <a:pt x="255102" y="661277"/>
                  </a:lnTo>
                  <a:lnTo>
                    <a:pt x="0" y="661277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1063" y="2684899"/>
              <a:ext cx="235585" cy="641985"/>
            </a:xfrm>
            <a:custGeom>
              <a:avLst/>
              <a:gdLst/>
              <a:ahLst/>
              <a:cxnLst/>
              <a:rect l="l" t="t" r="r" b="b"/>
              <a:pathLst>
                <a:path w="235585" h="641985">
                  <a:moveTo>
                    <a:pt x="0" y="0"/>
                  </a:moveTo>
                  <a:lnTo>
                    <a:pt x="13073" y="641680"/>
                  </a:lnTo>
                  <a:lnTo>
                    <a:pt x="235492" y="477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91063" y="2684899"/>
              <a:ext cx="235585" cy="641985"/>
            </a:xfrm>
            <a:custGeom>
              <a:avLst/>
              <a:gdLst/>
              <a:ahLst/>
              <a:cxnLst/>
              <a:rect l="l" t="t" r="r" b="b"/>
              <a:pathLst>
                <a:path w="235585" h="641985">
                  <a:moveTo>
                    <a:pt x="13073" y="641680"/>
                  </a:moveTo>
                  <a:lnTo>
                    <a:pt x="0" y="0"/>
                  </a:lnTo>
                  <a:lnTo>
                    <a:pt x="235492" y="477928"/>
                  </a:lnTo>
                  <a:lnTo>
                    <a:pt x="13073" y="641680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5222" y="2684899"/>
              <a:ext cx="248920" cy="641985"/>
            </a:xfrm>
            <a:custGeom>
              <a:avLst/>
              <a:gdLst/>
              <a:ahLst/>
              <a:cxnLst/>
              <a:rect l="l" t="t" r="r" b="b"/>
              <a:pathLst>
                <a:path w="248920" h="641985">
                  <a:moveTo>
                    <a:pt x="235841" y="0"/>
                  </a:moveTo>
                  <a:lnTo>
                    <a:pt x="0" y="641680"/>
                  </a:lnTo>
                  <a:lnTo>
                    <a:pt x="248914" y="641680"/>
                  </a:lnTo>
                  <a:lnTo>
                    <a:pt x="2358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5222" y="2684899"/>
              <a:ext cx="248920" cy="641985"/>
            </a:xfrm>
            <a:custGeom>
              <a:avLst/>
              <a:gdLst/>
              <a:ahLst/>
              <a:cxnLst/>
              <a:rect l="l" t="t" r="r" b="b"/>
              <a:pathLst>
                <a:path w="248920" h="641985">
                  <a:moveTo>
                    <a:pt x="0" y="641680"/>
                  </a:moveTo>
                  <a:lnTo>
                    <a:pt x="235841" y="0"/>
                  </a:lnTo>
                  <a:lnTo>
                    <a:pt x="248914" y="641680"/>
                  </a:lnTo>
                  <a:lnTo>
                    <a:pt x="0" y="641680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9451" y="2697965"/>
              <a:ext cx="236220" cy="628650"/>
            </a:xfrm>
            <a:custGeom>
              <a:avLst/>
              <a:gdLst/>
              <a:ahLst/>
              <a:cxnLst/>
              <a:rect l="l" t="t" r="r" b="b"/>
              <a:pathLst>
                <a:path w="236220" h="628650">
                  <a:moveTo>
                    <a:pt x="0" y="0"/>
                  </a:moveTo>
                  <a:lnTo>
                    <a:pt x="19609" y="628614"/>
                  </a:lnTo>
                  <a:lnTo>
                    <a:pt x="235754" y="464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19451" y="2697965"/>
              <a:ext cx="236220" cy="628650"/>
            </a:xfrm>
            <a:custGeom>
              <a:avLst/>
              <a:gdLst/>
              <a:ahLst/>
              <a:cxnLst/>
              <a:rect l="l" t="t" r="r" b="b"/>
              <a:pathLst>
                <a:path w="236220" h="628650">
                  <a:moveTo>
                    <a:pt x="19609" y="628614"/>
                  </a:moveTo>
                  <a:lnTo>
                    <a:pt x="0" y="0"/>
                  </a:lnTo>
                  <a:lnTo>
                    <a:pt x="235754" y="464863"/>
                  </a:lnTo>
                  <a:lnTo>
                    <a:pt x="19609" y="628614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0408" y="2697965"/>
              <a:ext cx="248920" cy="628650"/>
            </a:xfrm>
            <a:custGeom>
              <a:avLst/>
              <a:gdLst/>
              <a:ahLst/>
              <a:cxnLst/>
              <a:rect l="l" t="t" r="r" b="b"/>
              <a:pathLst>
                <a:path w="248920" h="628650">
                  <a:moveTo>
                    <a:pt x="229043" y="0"/>
                  </a:moveTo>
                  <a:lnTo>
                    <a:pt x="0" y="628614"/>
                  </a:lnTo>
                  <a:lnTo>
                    <a:pt x="248653" y="628614"/>
                  </a:lnTo>
                  <a:lnTo>
                    <a:pt x="2290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90407" y="2697965"/>
              <a:ext cx="248920" cy="628650"/>
            </a:xfrm>
            <a:custGeom>
              <a:avLst/>
              <a:gdLst/>
              <a:ahLst/>
              <a:cxnLst/>
              <a:rect l="l" t="t" r="r" b="b"/>
              <a:pathLst>
                <a:path w="248920" h="628650">
                  <a:moveTo>
                    <a:pt x="0" y="628614"/>
                  </a:moveTo>
                  <a:lnTo>
                    <a:pt x="229043" y="0"/>
                  </a:lnTo>
                  <a:lnTo>
                    <a:pt x="248653" y="628614"/>
                  </a:lnTo>
                  <a:lnTo>
                    <a:pt x="0" y="628614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4808" y="3032001"/>
              <a:ext cx="236220" cy="458470"/>
            </a:xfrm>
            <a:custGeom>
              <a:avLst/>
              <a:gdLst/>
              <a:ahLst/>
              <a:cxnLst/>
              <a:rect l="l" t="t" r="r" b="b"/>
              <a:pathLst>
                <a:path w="236220" h="458470">
                  <a:moveTo>
                    <a:pt x="0" y="0"/>
                  </a:moveTo>
                  <a:lnTo>
                    <a:pt x="13073" y="458330"/>
                  </a:lnTo>
                  <a:lnTo>
                    <a:pt x="235754" y="294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4808" y="3032001"/>
              <a:ext cx="236220" cy="458470"/>
            </a:xfrm>
            <a:custGeom>
              <a:avLst/>
              <a:gdLst/>
              <a:ahLst/>
              <a:cxnLst/>
              <a:rect l="l" t="t" r="r" b="b"/>
              <a:pathLst>
                <a:path w="236220" h="458470">
                  <a:moveTo>
                    <a:pt x="13073" y="458330"/>
                  </a:moveTo>
                  <a:lnTo>
                    <a:pt x="0" y="0"/>
                  </a:lnTo>
                  <a:lnTo>
                    <a:pt x="235754" y="294578"/>
                  </a:lnTo>
                  <a:lnTo>
                    <a:pt x="13073" y="458330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69272" y="3032001"/>
              <a:ext cx="248920" cy="458470"/>
            </a:xfrm>
            <a:custGeom>
              <a:avLst/>
              <a:gdLst/>
              <a:ahLst/>
              <a:cxnLst/>
              <a:rect l="l" t="t" r="r" b="b"/>
              <a:pathLst>
                <a:path w="248920" h="458470">
                  <a:moveTo>
                    <a:pt x="235536" y="0"/>
                  </a:moveTo>
                  <a:lnTo>
                    <a:pt x="0" y="458330"/>
                  </a:lnTo>
                  <a:lnTo>
                    <a:pt x="248609" y="458330"/>
                  </a:lnTo>
                  <a:lnTo>
                    <a:pt x="23553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69272" y="3032001"/>
              <a:ext cx="248920" cy="458470"/>
            </a:xfrm>
            <a:custGeom>
              <a:avLst/>
              <a:gdLst/>
              <a:ahLst/>
              <a:cxnLst/>
              <a:rect l="l" t="t" r="r" b="b"/>
              <a:pathLst>
                <a:path w="248920" h="458470">
                  <a:moveTo>
                    <a:pt x="0" y="458330"/>
                  </a:moveTo>
                  <a:lnTo>
                    <a:pt x="235536" y="0"/>
                  </a:lnTo>
                  <a:lnTo>
                    <a:pt x="248609" y="458330"/>
                  </a:lnTo>
                  <a:lnTo>
                    <a:pt x="0" y="458330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9994" y="2933750"/>
              <a:ext cx="235585" cy="556895"/>
            </a:xfrm>
            <a:custGeom>
              <a:avLst/>
              <a:gdLst/>
              <a:ahLst/>
              <a:cxnLst/>
              <a:rect l="l" t="t" r="r" b="b"/>
              <a:pathLst>
                <a:path w="235585" h="556895">
                  <a:moveTo>
                    <a:pt x="0" y="0"/>
                  </a:moveTo>
                  <a:lnTo>
                    <a:pt x="13073" y="556581"/>
                  </a:lnTo>
                  <a:lnTo>
                    <a:pt x="235492" y="392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9994" y="2933750"/>
              <a:ext cx="235585" cy="556895"/>
            </a:xfrm>
            <a:custGeom>
              <a:avLst/>
              <a:gdLst/>
              <a:ahLst/>
              <a:cxnLst/>
              <a:rect l="l" t="t" r="r" b="b"/>
              <a:pathLst>
                <a:path w="235585" h="556895">
                  <a:moveTo>
                    <a:pt x="13073" y="556581"/>
                  </a:moveTo>
                  <a:lnTo>
                    <a:pt x="0" y="0"/>
                  </a:lnTo>
                  <a:lnTo>
                    <a:pt x="235492" y="392829"/>
                  </a:lnTo>
                  <a:lnTo>
                    <a:pt x="13073" y="556581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4240" y="2933750"/>
              <a:ext cx="248920" cy="556895"/>
            </a:xfrm>
            <a:custGeom>
              <a:avLst/>
              <a:gdLst/>
              <a:ahLst/>
              <a:cxnLst/>
              <a:rect l="l" t="t" r="r" b="b"/>
              <a:pathLst>
                <a:path w="248920" h="556895">
                  <a:moveTo>
                    <a:pt x="235754" y="0"/>
                  </a:moveTo>
                  <a:lnTo>
                    <a:pt x="0" y="556581"/>
                  </a:lnTo>
                  <a:lnTo>
                    <a:pt x="248827" y="556581"/>
                  </a:lnTo>
                  <a:lnTo>
                    <a:pt x="23575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04240" y="2933750"/>
              <a:ext cx="248920" cy="556895"/>
            </a:xfrm>
            <a:custGeom>
              <a:avLst/>
              <a:gdLst/>
              <a:ahLst/>
              <a:cxnLst/>
              <a:rect l="l" t="t" r="r" b="b"/>
              <a:pathLst>
                <a:path w="248920" h="556895">
                  <a:moveTo>
                    <a:pt x="0" y="556581"/>
                  </a:moveTo>
                  <a:lnTo>
                    <a:pt x="235754" y="0"/>
                  </a:lnTo>
                  <a:lnTo>
                    <a:pt x="248827" y="556581"/>
                  </a:lnTo>
                  <a:lnTo>
                    <a:pt x="0" y="556581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8295" y="2979478"/>
              <a:ext cx="236220" cy="511175"/>
            </a:xfrm>
            <a:custGeom>
              <a:avLst/>
              <a:gdLst/>
              <a:ahLst/>
              <a:cxnLst/>
              <a:rect l="l" t="t" r="r" b="b"/>
              <a:pathLst>
                <a:path w="236220" h="511175">
                  <a:moveTo>
                    <a:pt x="0" y="0"/>
                  </a:moveTo>
                  <a:lnTo>
                    <a:pt x="19609" y="510852"/>
                  </a:lnTo>
                  <a:lnTo>
                    <a:pt x="235841" y="347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8295" y="2979478"/>
              <a:ext cx="236220" cy="511175"/>
            </a:xfrm>
            <a:custGeom>
              <a:avLst/>
              <a:gdLst/>
              <a:ahLst/>
              <a:cxnLst/>
              <a:rect l="l" t="t" r="r" b="b"/>
              <a:pathLst>
                <a:path w="236220" h="511175">
                  <a:moveTo>
                    <a:pt x="19609" y="510852"/>
                  </a:moveTo>
                  <a:lnTo>
                    <a:pt x="0" y="0"/>
                  </a:lnTo>
                  <a:lnTo>
                    <a:pt x="235841" y="347101"/>
                  </a:lnTo>
                  <a:lnTo>
                    <a:pt x="19609" y="510852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9339" y="2979478"/>
              <a:ext cx="248920" cy="511175"/>
            </a:xfrm>
            <a:custGeom>
              <a:avLst/>
              <a:gdLst/>
              <a:ahLst/>
              <a:cxnLst/>
              <a:rect l="l" t="t" r="r" b="b"/>
              <a:pathLst>
                <a:path w="248920" h="511175">
                  <a:moveTo>
                    <a:pt x="228956" y="0"/>
                  </a:moveTo>
                  <a:lnTo>
                    <a:pt x="0" y="510852"/>
                  </a:lnTo>
                  <a:lnTo>
                    <a:pt x="248566" y="510852"/>
                  </a:lnTo>
                  <a:lnTo>
                    <a:pt x="22895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9338" y="2979478"/>
              <a:ext cx="248920" cy="511175"/>
            </a:xfrm>
            <a:custGeom>
              <a:avLst/>
              <a:gdLst/>
              <a:ahLst/>
              <a:cxnLst/>
              <a:rect l="l" t="t" r="r" b="b"/>
              <a:pathLst>
                <a:path w="248920" h="511175">
                  <a:moveTo>
                    <a:pt x="0" y="510852"/>
                  </a:moveTo>
                  <a:lnTo>
                    <a:pt x="228956" y="0"/>
                  </a:lnTo>
                  <a:lnTo>
                    <a:pt x="248566" y="510852"/>
                  </a:lnTo>
                  <a:lnTo>
                    <a:pt x="0" y="510852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03481" y="3018935"/>
              <a:ext cx="235585" cy="471805"/>
            </a:xfrm>
            <a:custGeom>
              <a:avLst/>
              <a:gdLst/>
              <a:ahLst/>
              <a:cxnLst/>
              <a:rect l="l" t="t" r="r" b="b"/>
              <a:pathLst>
                <a:path w="235585" h="471804">
                  <a:moveTo>
                    <a:pt x="0" y="0"/>
                  </a:moveTo>
                  <a:lnTo>
                    <a:pt x="19609" y="471395"/>
                  </a:lnTo>
                  <a:lnTo>
                    <a:pt x="235580" y="30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3481" y="3018935"/>
              <a:ext cx="235585" cy="471805"/>
            </a:xfrm>
            <a:custGeom>
              <a:avLst/>
              <a:gdLst/>
              <a:ahLst/>
              <a:cxnLst/>
              <a:rect l="l" t="t" r="r" b="b"/>
              <a:pathLst>
                <a:path w="235585" h="471804">
                  <a:moveTo>
                    <a:pt x="19609" y="471395"/>
                  </a:moveTo>
                  <a:lnTo>
                    <a:pt x="0" y="0"/>
                  </a:lnTo>
                  <a:lnTo>
                    <a:pt x="235580" y="307644"/>
                  </a:lnTo>
                  <a:lnTo>
                    <a:pt x="19609" y="47139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7726" y="3018935"/>
              <a:ext cx="255904" cy="471805"/>
            </a:xfrm>
            <a:custGeom>
              <a:avLst/>
              <a:gdLst/>
              <a:ahLst/>
              <a:cxnLst/>
              <a:rect l="l" t="t" r="r" b="b"/>
              <a:pathLst>
                <a:path w="255904" h="471804">
                  <a:moveTo>
                    <a:pt x="235754" y="0"/>
                  </a:moveTo>
                  <a:lnTo>
                    <a:pt x="0" y="471395"/>
                  </a:lnTo>
                  <a:lnTo>
                    <a:pt x="255364" y="471395"/>
                  </a:lnTo>
                  <a:lnTo>
                    <a:pt x="23575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67726" y="3018935"/>
              <a:ext cx="255904" cy="471805"/>
            </a:xfrm>
            <a:custGeom>
              <a:avLst/>
              <a:gdLst/>
              <a:ahLst/>
              <a:cxnLst/>
              <a:rect l="l" t="t" r="r" b="b"/>
              <a:pathLst>
                <a:path w="255904" h="471804">
                  <a:moveTo>
                    <a:pt x="0" y="471395"/>
                  </a:moveTo>
                  <a:lnTo>
                    <a:pt x="235754" y="0"/>
                  </a:lnTo>
                  <a:lnTo>
                    <a:pt x="255364" y="471395"/>
                  </a:lnTo>
                  <a:lnTo>
                    <a:pt x="0" y="47139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8882" y="3320047"/>
              <a:ext cx="229235" cy="334645"/>
            </a:xfrm>
            <a:custGeom>
              <a:avLst/>
              <a:gdLst/>
              <a:ahLst/>
              <a:cxnLst/>
              <a:rect l="l" t="t" r="r" b="b"/>
              <a:pathLst>
                <a:path w="229235" h="334645">
                  <a:moveTo>
                    <a:pt x="0" y="0"/>
                  </a:moveTo>
                  <a:lnTo>
                    <a:pt x="13073" y="334035"/>
                  </a:lnTo>
                  <a:lnTo>
                    <a:pt x="228999" y="17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88882" y="3320047"/>
              <a:ext cx="229235" cy="334645"/>
            </a:xfrm>
            <a:custGeom>
              <a:avLst/>
              <a:gdLst/>
              <a:ahLst/>
              <a:cxnLst/>
              <a:rect l="l" t="t" r="r" b="b"/>
              <a:pathLst>
                <a:path w="229235" h="334645">
                  <a:moveTo>
                    <a:pt x="13073" y="334035"/>
                  </a:moveTo>
                  <a:lnTo>
                    <a:pt x="0" y="0"/>
                  </a:lnTo>
                  <a:lnTo>
                    <a:pt x="228999" y="170284"/>
                  </a:lnTo>
                  <a:lnTo>
                    <a:pt x="13073" y="33403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53127" y="3320047"/>
              <a:ext cx="248920" cy="334645"/>
            </a:xfrm>
            <a:custGeom>
              <a:avLst/>
              <a:gdLst/>
              <a:ahLst/>
              <a:cxnLst/>
              <a:rect l="l" t="t" r="r" b="b"/>
              <a:pathLst>
                <a:path w="248920" h="334645">
                  <a:moveTo>
                    <a:pt x="235754" y="0"/>
                  </a:moveTo>
                  <a:lnTo>
                    <a:pt x="0" y="334035"/>
                  </a:lnTo>
                  <a:lnTo>
                    <a:pt x="248827" y="334035"/>
                  </a:lnTo>
                  <a:lnTo>
                    <a:pt x="2357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3127" y="3320047"/>
              <a:ext cx="248920" cy="334645"/>
            </a:xfrm>
            <a:custGeom>
              <a:avLst/>
              <a:gdLst/>
              <a:ahLst/>
              <a:cxnLst/>
              <a:rect l="l" t="t" r="r" b="b"/>
              <a:pathLst>
                <a:path w="248920" h="334645">
                  <a:moveTo>
                    <a:pt x="0" y="334035"/>
                  </a:moveTo>
                  <a:lnTo>
                    <a:pt x="235754" y="0"/>
                  </a:lnTo>
                  <a:lnTo>
                    <a:pt x="248827" y="334035"/>
                  </a:lnTo>
                  <a:lnTo>
                    <a:pt x="0" y="33403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17313" y="3234948"/>
              <a:ext cx="236220" cy="419734"/>
            </a:xfrm>
            <a:custGeom>
              <a:avLst/>
              <a:gdLst/>
              <a:ahLst/>
              <a:cxnLst/>
              <a:rect l="l" t="t" r="r" b="b"/>
              <a:pathLst>
                <a:path w="236220" h="419735">
                  <a:moveTo>
                    <a:pt x="0" y="0"/>
                  </a:moveTo>
                  <a:lnTo>
                    <a:pt x="19609" y="419134"/>
                  </a:lnTo>
                  <a:lnTo>
                    <a:pt x="235754" y="255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7313" y="3234948"/>
              <a:ext cx="236220" cy="419734"/>
            </a:xfrm>
            <a:custGeom>
              <a:avLst/>
              <a:gdLst/>
              <a:ahLst/>
              <a:cxnLst/>
              <a:rect l="l" t="t" r="r" b="b"/>
              <a:pathLst>
                <a:path w="236220" h="419735">
                  <a:moveTo>
                    <a:pt x="19609" y="419134"/>
                  </a:moveTo>
                  <a:lnTo>
                    <a:pt x="0" y="0"/>
                  </a:lnTo>
                  <a:lnTo>
                    <a:pt x="235754" y="255382"/>
                  </a:lnTo>
                  <a:lnTo>
                    <a:pt x="19609" y="419134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1733" y="3234948"/>
              <a:ext cx="255270" cy="419734"/>
            </a:xfrm>
            <a:custGeom>
              <a:avLst/>
              <a:gdLst/>
              <a:ahLst/>
              <a:cxnLst/>
              <a:rect l="l" t="t" r="r" b="b"/>
              <a:pathLst>
                <a:path w="255270" h="419735">
                  <a:moveTo>
                    <a:pt x="235580" y="0"/>
                  </a:moveTo>
                  <a:lnTo>
                    <a:pt x="0" y="419134"/>
                  </a:lnTo>
                  <a:lnTo>
                    <a:pt x="255189" y="419134"/>
                  </a:lnTo>
                  <a:lnTo>
                    <a:pt x="23558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1733" y="3234948"/>
              <a:ext cx="255270" cy="419734"/>
            </a:xfrm>
            <a:custGeom>
              <a:avLst/>
              <a:gdLst/>
              <a:ahLst/>
              <a:cxnLst/>
              <a:rect l="l" t="t" r="r" b="b"/>
              <a:pathLst>
                <a:path w="255270" h="419735">
                  <a:moveTo>
                    <a:pt x="0" y="419134"/>
                  </a:moveTo>
                  <a:lnTo>
                    <a:pt x="235580" y="0"/>
                  </a:lnTo>
                  <a:lnTo>
                    <a:pt x="255189" y="419134"/>
                  </a:lnTo>
                  <a:lnTo>
                    <a:pt x="0" y="419134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52412" y="2462354"/>
              <a:ext cx="235585" cy="1191895"/>
            </a:xfrm>
            <a:custGeom>
              <a:avLst/>
              <a:gdLst/>
              <a:ahLst/>
              <a:cxnLst/>
              <a:rect l="l" t="t" r="r" b="b"/>
              <a:pathLst>
                <a:path w="235585" h="1191895">
                  <a:moveTo>
                    <a:pt x="0" y="0"/>
                  </a:moveTo>
                  <a:lnTo>
                    <a:pt x="19609" y="1191728"/>
                  </a:lnTo>
                  <a:lnTo>
                    <a:pt x="235492" y="1027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52412" y="2462354"/>
              <a:ext cx="235585" cy="1191895"/>
            </a:xfrm>
            <a:custGeom>
              <a:avLst/>
              <a:gdLst/>
              <a:ahLst/>
              <a:cxnLst/>
              <a:rect l="l" t="t" r="r" b="b"/>
              <a:pathLst>
                <a:path w="235585" h="1191895">
                  <a:moveTo>
                    <a:pt x="19609" y="1191728"/>
                  </a:moveTo>
                  <a:lnTo>
                    <a:pt x="0" y="0"/>
                  </a:lnTo>
                  <a:lnTo>
                    <a:pt x="235492" y="1027977"/>
                  </a:lnTo>
                  <a:lnTo>
                    <a:pt x="19609" y="1191728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16657" y="2462354"/>
              <a:ext cx="255904" cy="1191895"/>
            </a:xfrm>
            <a:custGeom>
              <a:avLst/>
              <a:gdLst/>
              <a:ahLst/>
              <a:cxnLst/>
              <a:rect l="l" t="t" r="r" b="b"/>
              <a:pathLst>
                <a:path w="255904" h="1191895">
                  <a:moveTo>
                    <a:pt x="235754" y="0"/>
                  </a:moveTo>
                  <a:lnTo>
                    <a:pt x="0" y="1191728"/>
                  </a:lnTo>
                  <a:lnTo>
                    <a:pt x="255364" y="1191728"/>
                  </a:lnTo>
                  <a:lnTo>
                    <a:pt x="2357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6657" y="2462354"/>
              <a:ext cx="255904" cy="1191895"/>
            </a:xfrm>
            <a:custGeom>
              <a:avLst/>
              <a:gdLst/>
              <a:ahLst/>
              <a:cxnLst/>
              <a:rect l="l" t="t" r="r" b="b"/>
              <a:pathLst>
                <a:path w="255904" h="1191895">
                  <a:moveTo>
                    <a:pt x="0" y="1191728"/>
                  </a:moveTo>
                  <a:lnTo>
                    <a:pt x="235754" y="0"/>
                  </a:lnTo>
                  <a:lnTo>
                    <a:pt x="255364" y="1191728"/>
                  </a:lnTo>
                  <a:lnTo>
                    <a:pt x="0" y="1191728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7336" y="3320047"/>
              <a:ext cx="236220" cy="334645"/>
            </a:xfrm>
            <a:custGeom>
              <a:avLst/>
              <a:gdLst/>
              <a:ahLst/>
              <a:cxnLst/>
              <a:rect l="l" t="t" r="r" b="b"/>
              <a:pathLst>
                <a:path w="236220" h="334645">
                  <a:moveTo>
                    <a:pt x="0" y="0"/>
                  </a:moveTo>
                  <a:lnTo>
                    <a:pt x="19609" y="334035"/>
                  </a:lnTo>
                  <a:lnTo>
                    <a:pt x="235754" y="17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7336" y="3320047"/>
              <a:ext cx="236220" cy="334645"/>
            </a:xfrm>
            <a:custGeom>
              <a:avLst/>
              <a:gdLst/>
              <a:ahLst/>
              <a:cxnLst/>
              <a:rect l="l" t="t" r="r" b="b"/>
              <a:pathLst>
                <a:path w="236220" h="334645">
                  <a:moveTo>
                    <a:pt x="19609" y="334035"/>
                  </a:moveTo>
                  <a:lnTo>
                    <a:pt x="0" y="0"/>
                  </a:lnTo>
                  <a:lnTo>
                    <a:pt x="235754" y="170284"/>
                  </a:lnTo>
                  <a:lnTo>
                    <a:pt x="19609" y="33403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51843" y="3320047"/>
              <a:ext cx="255270" cy="334645"/>
            </a:xfrm>
            <a:custGeom>
              <a:avLst/>
              <a:gdLst/>
              <a:ahLst/>
              <a:cxnLst/>
              <a:rect l="l" t="t" r="r" b="b"/>
              <a:pathLst>
                <a:path w="255270" h="334645">
                  <a:moveTo>
                    <a:pt x="235492" y="0"/>
                  </a:moveTo>
                  <a:lnTo>
                    <a:pt x="0" y="334035"/>
                  </a:lnTo>
                  <a:lnTo>
                    <a:pt x="255102" y="334035"/>
                  </a:lnTo>
                  <a:lnTo>
                    <a:pt x="235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51843" y="3320047"/>
              <a:ext cx="255270" cy="334645"/>
            </a:xfrm>
            <a:custGeom>
              <a:avLst/>
              <a:gdLst/>
              <a:ahLst/>
              <a:cxnLst/>
              <a:rect l="l" t="t" r="r" b="b"/>
              <a:pathLst>
                <a:path w="255270" h="334645">
                  <a:moveTo>
                    <a:pt x="0" y="334035"/>
                  </a:moveTo>
                  <a:lnTo>
                    <a:pt x="235492" y="0"/>
                  </a:lnTo>
                  <a:lnTo>
                    <a:pt x="255102" y="334035"/>
                  </a:lnTo>
                  <a:lnTo>
                    <a:pt x="0" y="33403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37201" y="2416364"/>
              <a:ext cx="26670" cy="1238250"/>
            </a:xfrm>
            <a:custGeom>
              <a:avLst/>
              <a:gdLst/>
              <a:ahLst/>
              <a:cxnLst/>
              <a:rect l="l" t="t" r="r" b="b"/>
              <a:pathLst>
                <a:path w="26670" h="1238250">
                  <a:moveTo>
                    <a:pt x="26146" y="1237718"/>
                  </a:moveTo>
                  <a:lnTo>
                    <a:pt x="26146" y="6532"/>
                  </a:lnTo>
                </a:path>
                <a:path w="26670" h="1238250">
                  <a:moveTo>
                    <a:pt x="26146" y="1237718"/>
                  </a:moveTo>
                  <a:lnTo>
                    <a:pt x="0" y="1237718"/>
                  </a:lnTo>
                </a:path>
                <a:path w="26670" h="1238250">
                  <a:moveTo>
                    <a:pt x="26146" y="988868"/>
                  </a:moveTo>
                  <a:lnTo>
                    <a:pt x="0" y="988868"/>
                  </a:lnTo>
                </a:path>
                <a:path w="26670" h="1238250">
                  <a:moveTo>
                    <a:pt x="26146" y="746463"/>
                  </a:moveTo>
                  <a:lnTo>
                    <a:pt x="0" y="746463"/>
                  </a:lnTo>
                </a:path>
                <a:path w="26670" h="1238250">
                  <a:moveTo>
                    <a:pt x="26146" y="497787"/>
                  </a:moveTo>
                  <a:lnTo>
                    <a:pt x="0" y="497787"/>
                  </a:lnTo>
                </a:path>
                <a:path w="26670" h="1238250">
                  <a:moveTo>
                    <a:pt x="26146" y="248937"/>
                  </a:moveTo>
                  <a:lnTo>
                    <a:pt x="0" y="248937"/>
                  </a:lnTo>
                </a:path>
                <a:path w="26670" h="1238250">
                  <a:moveTo>
                    <a:pt x="26146" y="0"/>
                  </a:moveTo>
                  <a:lnTo>
                    <a:pt x="0" y="0"/>
                  </a:lnTo>
                </a:path>
              </a:pathLst>
            </a:custGeom>
            <a:ln w="6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78941" y="2235383"/>
            <a:ext cx="241935" cy="15119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100</a:t>
            </a:r>
            <a:endParaRPr sz="12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80</a:t>
            </a:r>
            <a:endParaRPr sz="12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60</a:t>
            </a:r>
            <a:endParaRPr sz="12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40</a:t>
            </a:r>
            <a:endParaRPr sz="12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20</a:t>
            </a:r>
            <a:endParaRPr sz="1200">
              <a:latin typeface="Liberation Sans Narrow"/>
              <a:cs typeface="Liberation Sans Narrow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0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63347" y="3162828"/>
            <a:ext cx="3181985" cy="517525"/>
          </a:xfrm>
          <a:custGeom>
            <a:avLst/>
            <a:gdLst/>
            <a:ahLst/>
            <a:cxnLst/>
            <a:rect l="l" t="t" r="r" b="b"/>
            <a:pathLst>
              <a:path w="3181984" h="517525">
                <a:moveTo>
                  <a:pt x="0" y="491254"/>
                </a:moveTo>
                <a:lnTo>
                  <a:pt x="2527060" y="491254"/>
                </a:lnTo>
              </a:path>
              <a:path w="3181984" h="517525">
                <a:moveTo>
                  <a:pt x="0" y="491254"/>
                </a:moveTo>
                <a:lnTo>
                  <a:pt x="0" y="517385"/>
                </a:lnTo>
              </a:path>
              <a:path w="3181984" h="517525">
                <a:moveTo>
                  <a:pt x="628387" y="491254"/>
                </a:moveTo>
                <a:lnTo>
                  <a:pt x="628387" y="517385"/>
                </a:lnTo>
              </a:path>
              <a:path w="3181984" h="517525">
                <a:moveTo>
                  <a:pt x="1263573" y="491254"/>
                </a:moveTo>
                <a:lnTo>
                  <a:pt x="1263573" y="517385"/>
                </a:lnTo>
              </a:path>
              <a:path w="3181984" h="517525">
                <a:moveTo>
                  <a:pt x="1898411" y="491254"/>
                </a:moveTo>
                <a:lnTo>
                  <a:pt x="1898411" y="517385"/>
                </a:lnTo>
              </a:path>
              <a:path w="3181984" h="517525">
                <a:moveTo>
                  <a:pt x="3181594" y="0"/>
                </a:moveTo>
                <a:lnTo>
                  <a:pt x="2540133" y="484722"/>
                </a:lnTo>
              </a:path>
              <a:path w="3181984" h="517525">
                <a:moveTo>
                  <a:pt x="2533597" y="491254"/>
                </a:moveTo>
                <a:lnTo>
                  <a:pt x="2559743" y="491254"/>
                </a:lnTo>
              </a:path>
              <a:path w="3181984" h="517525">
                <a:moveTo>
                  <a:pt x="2749567" y="327503"/>
                </a:moveTo>
                <a:lnTo>
                  <a:pt x="2775713" y="327503"/>
                </a:lnTo>
              </a:path>
              <a:path w="3181984" h="517525">
                <a:moveTo>
                  <a:pt x="2965711" y="163751"/>
                </a:moveTo>
                <a:lnTo>
                  <a:pt x="2991858" y="163751"/>
                </a:lnTo>
              </a:path>
            </a:pathLst>
          </a:custGeom>
          <a:ln w="6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52183" y="3703443"/>
            <a:ext cx="44195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latin typeface="Liberation Sans Narrow"/>
                <a:cs typeface="Liberation Sans Narrow"/>
              </a:rPr>
              <a:t>1st</a:t>
            </a:r>
            <a:r>
              <a:rPr sz="1200" b="1" spc="-60" dirty="0">
                <a:latin typeface="Liberation Sans Narrow"/>
                <a:cs typeface="Liberation Sans Narrow"/>
              </a:rPr>
              <a:t> </a:t>
            </a:r>
            <a:r>
              <a:rPr sz="1200" b="1" spc="1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4067497" y="3703443"/>
            <a:ext cx="48196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2nd</a:t>
            </a:r>
            <a:r>
              <a:rPr sz="1200" b="1" spc="-85" dirty="0">
                <a:latin typeface="Liberation Sans Narrow"/>
                <a:cs typeface="Liberation Sans Narrow"/>
              </a:rPr>
              <a:t> </a:t>
            </a:r>
            <a:r>
              <a:rPr sz="1200" b="1" spc="1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15495" y="3703443"/>
            <a:ext cx="4552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Liberation Sans Narrow"/>
                <a:cs typeface="Liberation Sans Narrow"/>
              </a:rPr>
              <a:t>3rd</a:t>
            </a:r>
            <a:r>
              <a:rPr sz="1200" b="1" spc="-80" dirty="0">
                <a:latin typeface="Liberation Sans Narrow"/>
                <a:cs typeface="Liberation Sans Narrow"/>
              </a:rPr>
              <a:t> </a:t>
            </a:r>
            <a:r>
              <a:rPr sz="1200" b="1" spc="1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57131" y="3703443"/>
            <a:ext cx="44894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Liberation Sans Narrow"/>
                <a:cs typeface="Liberation Sans Narrow"/>
              </a:rPr>
              <a:t>4th</a:t>
            </a:r>
            <a:r>
              <a:rPr sz="1200" b="1" spc="-85" dirty="0">
                <a:latin typeface="Liberation Sans Narrow"/>
                <a:cs typeface="Liberation Sans Narrow"/>
              </a:rPr>
              <a:t> </a:t>
            </a:r>
            <a:r>
              <a:rPr sz="1200" b="1" spc="15" dirty="0">
                <a:latin typeface="Liberation Sans Narrow"/>
                <a:cs typeface="Liberation Sans Narrow"/>
              </a:rPr>
              <a:t>Qtr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27896" y="3454549"/>
            <a:ext cx="29781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latin typeface="Liberation Sans Narrow"/>
                <a:cs typeface="Liberation Sans Narrow"/>
              </a:rPr>
              <a:t>East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59924" y="3120775"/>
            <a:ext cx="37274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5" dirty="0">
                <a:latin typeface="Liberation Sans Narrow"/>
                <a:cs typeface="Liberation Sans Narrow"/>
              </a:rPr>
              <a:t>N</a:t>
            </a:r>
            <a:r>
              <a:rPr sz="1200" b="1" spc="15" dirty="0">
                <a:latin typeface="Liberation Sans Narrow"/>
                <a:cs typeface="Liberation Sans Narrow"/>
              </a:rPr>
              <a:t>o</a:t>
            </a:r>
            <a:r>
              <a:rPr sz="1200" b="1" spc="20" dirty="0">
                <a:latin typeface="Liberation Sans Narrow"/>
                <a:cs typeface="Liberation Sans Narrow"/>
              </a:rPr>
              <a:t>r</a:t>
            </a:r>
            <a:r>
              <a:rPr sz="1200" b="1" spc="30" dirty="0">
                <a:latin typeface="Liberation Sans Narrow"/>
                <a:cs typeface="Liberation Sans Narrow"/>
              </a:rPr>
              <a:t>t</a:t>
            </a:r>
            <a:r>
              <a:rPr sz="1200" b="1" spc="15" dirty="0">
                <a:latin typeface="Liberation Sans Narrow"/>
                <a:cs typeface="Liberation Sans Narrow"/>
              </a:rPr>
              <a:t>h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08928" y="3626866"/>
            <a:ext cx="2908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5" dirty="0">
                <a:latin typeface="Carlito"/>
                <a:cs typeface="Carlito"/>
              </a:rPr>
              <a:t>W</a:t>
            </a:r>
            <a:r>
              <a:rPr sz="950" b="1" spc="10" dirty="0">
                <a:latin typeface="Carlito"/>
                <a:cs typeface="Carlito"/>
              </a:rPr>
              <a:t>e</a:t>
            </a:r>
            <a:r>
              <a:rPr sz="950" b="1" dirty="0">
                <a:latin typeface="Carlito"/>
                <a:cs typeface="Carlito"/>
              </a:rPr>
              <a:t>s</a:t>
            </a:r>
            <a:r>
              <a:rPr sz="950" b="1" spc="5" dirty="0">
                <a:latin typeface="Carlito"/>
                <a:cs typeface="Carlito"/>
              </a:rPr>
              <a:t>t</a:t>
            </a:r>
            <a:endParaRPr sz="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638" y="385648"/>
            <a:ext cx="350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Frequency</a:t>
            </a:r>
            <a:r>
              <a:rPr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2567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Frequency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tables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8516" y="2143152"/>
          <a:ext cx="5542279" cy="1898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016">
                <a:tc gridSpan="3"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125" dirty="0">
                          <a:latin typeface="Arial"/>
                          <a:cs typeface="Arial"/>
                        </a:rPr>
                        <a:t>Observation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3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6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Interval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14" dirty="0">
                          <a:latin typeface="Arial"/>
                          <a:cs typeface="Arial"/>
                        </a:rPr>
                        <a:t>Frequency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14" dirty="0">
                          <a:latin typeface="Arial"/>
                          <a:cs typeface="Arial"/>
                        </a:rPr>
                        <a:t>Cumulative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14" dirty="0">
                          <a:latin typeface="Arial"/>
                          <a:cs typeface="Arial"/>
                        </a:rPr>
                        <a:t>Frequency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&lt;40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3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&lt;60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&lt;80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&lt;100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412" y="2821756"/>
            <a:ext cx="3952875" cy="1828164"/>
            <a:chOff x="578412" y="2821756"/>
            <a:chExt cx="3952875" cy="1828164"/>
          </a:xfrm>
        </p:grpSpPr>
        <p:sp>
          <p:nvSpPr>
            <p:cNvPr id="3" name="object 3"/>
            <p:cNvSpPr/>
            <p:nvPr/>
          </p:nvSpPr>
          <p:spPr>
            <a:xfrm>
              <a:off x="582222" y="2825566"/>
              <a:ext cx="3945254" cy="1820545"/>
            </a:xfrm>
            <a:custGeom>
              <a:avLst/>
              <a:gdLst/>
              <a:ahLst/>
              <a:cxnLst/>
              <a:rect l="l" t="t" r="r" b="b"/>
              <a:pathLst>
                <a:path w="3945254" h="1820545">
                  <a:moveTo>
                    <a:pt x="3944836" y="0"/>
                  </a:moveTo>
                  <a:lnTo>
                    <a:pt x="0" y="0"/>
                  </a:lnTo>
                  <a:lnTo>
                    <a:pt x="0" y="1820470"/>
                  </a:lnTo>
                  <a:lnTo>
                    <a:pt x="3944836" y="1820470"/>
                  </a:lnTo>
                  <a:lnTo>
                    <a:pt x="3944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222" y="2825566"/>
              <a:ext cx="3945254" cy="1820545"/>
            </a:xfrm>
            <a:custGeom>
              <a:avLst/>
              <a:gdLst/>
              <a:ahLst/>
              <a:cxnLst/>
              <a:rect l="l" t="t" r="r" b="b"/>
              <a:pathLst>
                <a:path w="3945254" h="1820545">
                  <a:moveTo>
                    <a:pt x="0" y="1820470"/>
                  </a:moveTo>
                  <a:lnTo>
                    <a:pt x="3944836" y="1820470"/>
                  </a:lnTo>
                  <a:lnTo>
                    <a:pt x="3944836" y="0"/>
                  </a:lnTo>
                  <a:lnTo>
                    <a:pt x="0" y="0"/>
                  </a:lnTo>
                  <a:lnTo>
                    <a:pt x="0" y="1820470"/>
                  </a:lnTo>
                  <a:close/>
                </a:path>
              </a:pathLst>
            </a:custGeom>
            <a:ln w="74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3229" y="3231676"/>
              <a:ext cx="2838450" cy="1106170"/>
            </a:xfrm>
            <a:custGeom>
              <a:avLst/>
              <a:gdLst/>
              <a:ahLst/>
              <a:cxnLst/>
              <a:rect l="l" t="t" r="r" b="b"/>
              <a:pathLst>
                <a:path w="2838450" h="1106170">
                  <a:moveTo>
                    <a:pt x="2838263" y="0"/>
                  </a:moveTo>
                  <a:lnTo>
                    <a:pt x="0" y="0"/>
                  </a:lnTo>
                  <a:lnTo>
                    <a:pt x="0" y="1105864"/>
                  </a:lnTo>
                  <a:lnTo>
                    <a:pt x="2838263" y="1105864"/>
                  </a:lnTo>
                  <a:lnTo>
                    <a:pt x="28382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989" y="3235457"/>
              <a:ext cx="2830830" cy="925830"/>
            </a:xfrm>
            <a:custGeom>
              <a:avLst/>
              <a:gdLst/>
              <a:ahLst/>
              <a:cxnLst/>
              <a:rect l="l" t="t" r="r" b="b"/>
              <a:pathLst>
                <a:path w="2830829" h="925829">
                  <a:moveTo>
                    <a:pt x="0" y="925487"/>
                  </a:moveTo>
                  <a:lnTo>
                    <a:pt x="2830743" y="925487"/>
                  </a:lnTo>
                </a:path>
                <a:path w="2830829" h="925829">
                  <a:moveTo>
                    <a:pt x="0" y="737389"/>
                  </a:moveTo>
                  <a:lnTo>
                    <a:pt x="2830743" y="737389"/>
                  </a:lnTo>
                </a:path>
                <a:path w="2830829" h="925829">
                  <a:moveTo>
                    <a:pt x="0" y="556792"/>
                  </a:moveTo>
                  <a:lnTo>
                    <a:pt x="2830743" y="556792"/>
                  </a:lnTo>
                </a:path>
                <a:path w="2830829" h="925829">
                  <a:moveTo>
                    <a:pt x="0" y="368654"/>
                  </a:moveTo>
                  <a:lnTo>
                    <a:pt x="2830743" y="368654"/>
                  </a:lnTo>
                </a:path>
                <a:path w="2830829" h="925829">
                  <a:moveTo>
                    <a:pt x="0" y="188127"/>
                  </a:moveTo>
                  <a:lnTo>
                    <a:pt x="2830743" y="188127"/>
                  </a:lnTo>
                </a:path>
                <a:path w="2830829" h="925829">
                  <a:moveTo>
                    <a:pt x="0" y="0"/>
                  </a:moveTo>
                  <a:lnTo>
                    <a:pt x="2830743" y="0"/>
                  </a:lnTo>
                </a:path>
              </a:pathLst>
            </a:custGeom>
            <a:ln w="7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224" y="3231730"/>
              <a:ext cx="2846070" cy="1113790"/>
            </a:xfrm>
            <a:custGeom>
              <a:avLst/>
              <a:gdLst/>
              <a:ahLst/>
              <a:cxnLst/>
              <a:rect l="l" t="t" r="r" b="b"/>
              <a:pathLst>
                <a:path w="2846070" h="1113789">
                  <a:moveTo>
                    <a:pt x="7518" y="11239"/>
                  </a:moveTo>
                  <a:lnTo>
                    <a:pt x="0" y="11239"/>
                  </a:lnTo>
                  <a:lnTo>
                    <a:pt x="0" y="1109560"/>
                  </a:lnTo>
                  <a:lnTo>
                    <a:pt x="7518" y="1109560"/>
                  </a:lnTo>
                  <a:lnTo>
                    <a:pt x="7518" y="11239"/>
                  </a:lnTo>
                  <a:close/>
                </a:path>
                <a:path w="2846070" h="1113789">
                  <a:moveTo>
                    <a:pt x="2834500" y="0"/>
                  </a:moveTo>
                  <a:lnTo>
                    <a:pt x="3759" y="0"/>
                  </a:lnTo>
                  <a:lnTo>
                    <a:pt x="3759" y="7467"/>
                  </a:lnTo>
                  <a:lnTo>
                    <a:pt x="2834500" y="7467"/>
                  </a:lnTo>
                  <a:lnTo>
                    <a:pt x="2834500" y="0"/>
                  </a:lnTo>
                  <a:close/>
                </a:path>
                <a:path w="2846070" h="1113789">
                  <a:moveTo>
                    <a:pt x="2842044" y="1105827"/>
                  </a:moveTo>
                  <a:lnTo>
                    <a:pt x="11264" y="1105827"/>
                  </a:lnTo>
                  <a:lnTo>
                    <a:pt x="11264" y="1113307"/>
                  </a:lnTo>
                  <a:lnTo>
                    <a:pt x="2842044" y="1113307"/>
                  </a:lnTo>
                  <a:lnTo>
                    <a:pt x="2842044" y="1105827"/>
                  </a:lnTo>
                  <a:close/>
                </a:path>
                <a:path w="2846070" h="1113789">
                  <a:moveTo>
                    <a:pt x="2845803" y="3733"/>
                  </a:moveTo>
                  <a:lnTo>
                    <a:pt x="2838285" y="3733"/>
                  </a:lnTo>
                  <a:lnTo>
                    <a:pt x="2838285" y="1102080"/>
                  </a:lnTo>
                  <a:lnTo>
                    <a:pt x="2845803" y="1102080"/>
                  </a:lnTo>
                  <a:lnTo>
                    <a:pt x="2845803" y="373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6930" y="3235457"/>
              <a:ext cx="2868930" cy="1136650"/>
            </a:xfrm>
            <a:custGeom>
              <a:avLst/>
              <a:gdLst/>
              <a:ahLst/>
              <a:cxnLst/>
              <a:rect l="l" t="t" r="r" b="b"/>
              <a:pathLst>
                <a:path w="2868929" h="1136650">
                  <a:moveTo>
                    <a:pt x="30059" y="0"/>
                  </a:moveTo>
                  <a:lnTo>
                    <a:pt x="30059" y="1098343"/>
                  </a:lnTo>
                </a:path>
                <a:path w="2868929" h="1136650">
                  <a:moveTo>
                    <a:pt x="0" y="1105834"/>
                  </a:moveTo>
                  <a:lnTo>
                    <a:pt x="22539" y="1105834"/>
                  </a:lnTo>
                </a:path>
                <a:path w="2868929" h="1136650">
                  <a:moveTo>
                    <a:pt x="0" y="925487"/>
                  </a:moveTo>
                  <a:lnTo>
                    <a:pt x="22539" y="925487"/>
                  </a:lnTo>
                </a:path>
                <a:path w="2868929" h="1136650">
                  <a:moveTo>
                    <a:pt x="0" y="737389"/>
                  </a:moveTo>
                  <a:lnTo>
                    <a:pt x="22539" y="737389"/>
                  </a:lnTo>
                </a:path>
                <a:path w="2868929" h="1136650">
                  <a:moveTo>
                    <a:pt x="0" y="556792"/>
                  </a:moveTo>
                  <a:lnTo>
                    <a:pt x="22539" y="556792"/>
                  </a:lnTo>
                </a:path>
                <a:path w="2868929" h="1136650">
                  <a:moveTo>
                    <a:pt x="0" y="368654"/>
                  </a:moveTo>
                  <a:lnTo>
                    <a:pt x="22539" y="368654"/>
                  </a:lnTo>
                </a:path>
                <a:path w="2868929" h="1136650">
                  <a:moveTo>
                    <a:pt x="0" y="188127"/>
                  </a:moveTo>
                  <a:lnTo>
                    <a:pt x="22539" y="188127"/>
                  </a:lnTo>
                </a:path>
                <a:path w="2868929" h="1136650">
                  <a:moveTo>
                    <a:pt x="0" y="0"/>
                  </a:moveTo>
                  <a:lnTo>
                    <a:pt x="22539" y="0"/>
                  </a:lnTo>
                </a:path>
                <a:path w="2868929" h="1136650">
                  <a:moveTo>
                    <a:pt x="30059" y="1105834"/>
                  </a:moveTo>
                  <a:lnTo>
                    <a:pt x="2860802" y="1105834"/>
                  </a:lnTo>
                </a:path>
                <a:path w="2868929" h="1136650">
                  <a:moveTo>
                    <a:pt x="30059" y="1136059"/>
                  </a:moveTo>
                  <a:lnTo>
                    <a:pt x="30059" y="1113575"/>
                  </a:lnTo>
                </a:path>
                <a:path w="2868929" h="1136650">
                  <a:moveTo>
                    <a:pt x="594857" y="1136059"/>
                  </a:moveTo>
                  <a:lnTo>
                    <a:pt x="594857" y="1113575"/>
                  </a:lnTo>
                </a:path>
                <a:path w="2868929" h="1136650">
                  <a:moveTo>
                    <a:pt x="1166913" y="1136059"/>
                  </a:moveTo>
                  <a:lnTo>
                    <a:pt x="1166913" y="1113575"/>
                  </a:lnTo>
                </a:path>
                <a:path w="2868929" h="1136650">
                  <a:moveTo>
                    <a:pt x="1731509" y="1136059"/>
                  </a:moveTo>
                  <a:lnTo>
                    <a:pt x="1731509" y="1113575"/>
                  </a:lnTo>
                </a:path>
                <a:path w="2868929" h="1136650">
                  <a:moveTo>
                    <a:pt x="2303847" y="1136059"/>
                  </a:moveTo>
                  <a:lnTo>
                    <a:pt x="2303847" y="1113575"/>
                  </a:lnTo>
                </a:path>
                <a:path w="2868929" h="1136650">
                  <a:moveTo>
                    <a:pt x="2868342" y="1136059"/>
                  </a:moveTo>
                  <a:lnTo>
                    <a:pt x="2868342" y="1113575"/>
                  </a:lnTo>
                </a:path>
              </a:pathLst>
            </a:custGeom>
            <a:ln w="7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269" y="3416084"/>
              <a:ext cx="2258695" cy="594360"/>
            </a:xfrm>
            <a:custGeom>
              <a:avLst/>
              <a:gdLst/>
              <a:ahLst/>
              <a:cxnLst/>
              <a:rect l="l" t="t" r="r" b="b"/>
              <a:pathLst>
                <a:path w="2258695" h="594360">
                  <a:moveTo>
                    <a:pt x="0" y="443856"/>
                  </a:moveTo>
                  <a:lnTo>
                    <a:pt x="557016" y="263239"/>
                  </a:lnTo>
                </a:path>
                <a:path w="2258695" h="594360">
                  <a:moveTo>
                    <a:pt x="564556" y="263239"/>
                  </a:moveTo>
                  <a:lnTo>
                    <a:pt x="1129152" y="0"/>
                  </a:lnTo>
                </a:path>
                <a:path w="2258695" h="594360">
                  <a:moveTo>
                    <a:pt x="1136592" y="0"/>
                  </a:moveTo>
                  <a:lnTo>
                    <a:pt x="1693648" y="368674"/>
                  </a:lnTo>
                </a:path>
                <a:path w="2258695" h="594360">
                  <a:moveTo>
                    <a:pt x="1701188" y="376165"/>
                  </a:moveTo>
                  <a:lnTo>
                    <a:pt x="2258446" y="594238"/>
                  </a:lnTo>
                </a:path>
              </a:pathLst>
            </a:custGeom>
            <a:ln w="749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6322" y="2873043"/>
            <a:ext cx="48069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F</a:t>
            </a:r>
            <a:r>
              <a:rPr sz="750" spc="-20" dirty="0">
                <a:latin typeface="Arial"/>
                <a:cs typeface="Arial"/>
              </a:rPr>
              <a:t>r</a:t>
            </a:r>
            <a:r>
              <a:rPr sz="750" spc="-10" dirty="0">
                <a:latin typeface="Arial"/>
                <a:cs typeface="Arial"/>
              </a:rPr>
              <a:t>equen</a:t>
            </a:r>
            <a:r>
              <a:rPr sz="750" spc="35" dirty="0">
                <a:latin typeface="Arial"/>
                <a:cs typeface="Arial"/>
              </a:rPr>
              <a:t>c</a:t>
            </a:r>
            <a:r>
              <a:rPr sz="750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941" y="3159085"/>
            <a:ext cx="132715" cy="1249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Arial"/>
                <a:cs typeface="Arial"/>
              </a:rPr>
              <a:t>30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750" spc="-10" dirty="0">
                <a:latin typeface="Arial"/>
                <a:cs typeface="Arial"/>
              </a:rPr>
              <a:t>25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750" spc="-1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750" spc="-10" dirty="0">
                <a:latin typeface="Arial"/>
                <a:cs typeface="Arial"/>
              </a:rPr>
              <a:t>15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750" spc="-10" dirty="0"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585"/>
              </a:spcBef>
            </a:pPr>
            <a:r>
              <a:rPr sz="750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520"/>
              </a:spcBef>
            </a:pPr>
            <a:r>
              <a:rPr sz="750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879" y="4407771"/>
            <a:ext cx="22288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&lt;</a:t>
            </a:r>
            <a:r>
              <a:rPr sz="750" spc="-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8465" y="4407771"/>
            <a:ext cx="19304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0" dirty="0">
                <a:latin typeface="Arial"/>
                <a:cs typeface="Arial"/>
              </a:rPr>
              <a:t>&lt;</a:t>
            </a:r>
            <a:r>
              <a:rPr sz="750" spc="-10" dirty="0">
                <a:latin typeface="Arial"/>
                <a:cs typeface="Arial"/>
              </a:rPr>
              <a:t>4</a:t>
            </a:r>
            <a:r>
              <a:rPr sz="750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0501" y="4407771"/>
            <a:ext cx="19304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0" dirty="0">
                <a:latin typeface="Arial"/>
                <a:cs typeface="Arial"/>
              </a:rPr>
              <a:t>&lt;</a:t>
            </a:r>
            <a:r>
              <a:rPr sz="750" spc="-10" dirty="0">
                <a:latin typeface="Arial"/>
                <a:cs typeface="Arial"/>
              </a:rPr>
              <a:t>6</a:t>
            </a:r>
            <a:r>
              <a:rPr sz="750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298" y="4407771"/>
            <a:ext cx="19304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0" dirty="0">
                <a:latin typeface="Arial"/>
                <a:cs typeface="Arial"/>
              </a:rPr>
              <a:t>&lt;</a:t>
            </a:r>
            <a:r>
              <a:rPr sz="750" spc="-10" dirty="0">
                <a:latin typeface="Arial"/>
                <a:cs typeface="Arial"/>
              </a:rPr>
              <a:t>8</a:t>
            </a:r>
            <a:r>
              <a:rPr sz="750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7376" y="4407771"/>
            <a:ext cx="24574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0" dirty="0">
                <a:latin typeface="Arial"/>
                <a:cs typeface="Arial"/>
              </a:rPr>
              <a:t>&lt;</a:t>
            </a:r>
            <a:r>
              <a:rPr sz="750" spc="-10" dirty="0">
                <a:latin typeface="Arial"/>
                <a:cs typeface="Arial"/>
              </a:rPr>
              <a:t>10</a:t>
            </a:r>
            <a:r>
              <a:rPr sz="750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70382" y="3701767"/>
            <a:ext cx="730885" cy="165735"/>
            <a:chOff x="3770382" y="3701767"/>
            <a:chExt cx="730885" cy="165735"/>
          </a:xfrm>
        </p:grpSpPr>
        <p:sp>
          <p:nvSpPr>
            <p:cNvPr id="18" name="object 18"/>
            <p:cNvSpPr/>
            <p:nvPr/>
          </p:nvSpPr>
          <p:spPr>
            <a:xfrm>
              <a:off x="3774192" y="3705577"/>
              <a:ext cx="723265" cy="158115"/>
            </a:xfrm>
            <a:custGeom>
              <a:avLst/>
              <a:gdLst/>
              <a:ahLst/>
              <a:cxnLst/>
              <a:rect l="l" t="t" r="r" b="b"/>
              <a:pathLst>
                <a:path w="723264" h="158114">
                  <a:moveTo>
                    <a:pt x="0" y="158113"/>
                  </a:moveTo>
                  <a:lnTo>
                    <a:pt x="722846" y="158113"/>
                  </a:lnTo>
                  <a:lnTo>
                    <a:pt x="722846" y="0"/>
                  </a:lnTo>
                  <a:lnTo>
                    <a:pt x="0" y="0"/>
                  </a:lnTo>
                  <a:lnTo>
                    <a:pt x="0" y="158113"/>
                  </a:lnTo>
                  <a:close/>
                </a:path>
              </a:pathLst>
            </a:custGeom>
            <a:ln w="7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5813" y="3799741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3018" y="0"/>
                  </a:lnTo>
                </a:path>
              </a:pathLst>
            </a:custGeom>
            <a:ln w="74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02471" y="3715598"/>
            <a:ext cx="48069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F</a:t>
            </a:r>
            <a:r>
              <a:rPr sz="750" spc="-20" dirty="0">
                <a:latin typeface="Arial"/>
                <a:cs typeface="Arial"/>
              </a:rPr>
              <a:t>r</a:t>
            </a:r>
            <a:r>
              <a:rPr sz="750" spc="-10" dirty="0">
                <a:latin typeface="Arial"/>
                <a:cs typeface="Arial"/>
              </a:rPr>
              <a:t>equen</a:t>
            </a:r>
            <a:r>
              <a:rPr sz="750" spc="35" dirty="0">
                <a:latin typeface="Arial"/>
                <a:cs typeface="Arial"/>
              </a:rPr>
              <a:t>c</a:t>
            </a:r>
            <a:r>
              <a:rPr sz="750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8412" y="1016469"/>
            <a:ext cx="3952875" cy="3633470"/>
            <a:chOff x="578412" y="1016469"/>
            <a:chExt cx="3952875" cy="3633470"/>
          </a:xfrm>
        </p:grpSpPr>
        <p:sp>
          <p:nvSpPr>
            <p:cNvPr id="22" name="object 22"/>
            <p:cNvSpPr/>
            <p:nvPr/>
          </p:nvSpPr>
          <p:spPr>
            <a:xfrm>
              <a:off x="582222" y="2825566"/>
              <a:ext cx="3945254" cy="1820545"/>
            </a:xfrm>
            <a:custGeom>
              <a:avLst/>
              <a:gdLst/>
              <a:ahLst/>
              <a:cxnLst/>
              <a:rect l="l" t="t" r="r" b="b"/>
              <a:pathLst>
                <a:path w="3945254" h="1820545">
                  <a:moveTo>
                    <a:pt x="0" y="1820470"/>
                  </a:moveTo>
                  <a:lnTo>
                    <a:pt x="3944836" y="1820470"/>
                  </a:lnTo>
                  <a:lnTo>
                    <a:pt x="3944836" y="0"/>
                  </a:lnTo>
                  <a:lnTo>
                    <a:pt x="0" y="0"/>
                  </a:lnTo>
                  <a:lnTo>
                    <a:pt x="0" y="1820470"/>
                  </a:lnTo>
                  <a:close/>
                </a:path>
              </a:pathLst>
            </a:custGeom>
            <a:ln w="74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6075" y="1020279"/>
              <a:ext cx="3208020" cy="1779905"/>
            </a:xfrm>
            <a:custGeom>
              <a:avLst/>
              <a:gdLst/>
              <a:ahLst/>
              <a:cxnLst/>
              <a:rect l="l" t="t" r="r" b="b"/>
              <a:pathLst>
                <a:path w="3208020" h="1779905">
                  <a:moveTo>
                    <a:pt x="3207897" y="0"/>
                  </a:moveTo>
                  <a:lnTo>
                    <a:pt x="0" y="0"/>
                  </a:lnTo>
                  <a:lnTo>
                    <a:pt x="0" y="1779640"/>
                  </a:lnTo>
                  <a:lnTo>
                    <a:pt x="3207897" y="1779640"/>
                  </a:lnTo>
                  <a:lnTo>
                    <a:pt x="3207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6075" y="1020279"/>
              <a:ext cx="3208020" cy="1779905"/>
            </a:xfrm>
            <a:custGeom>
              <a:avLst/>
              <a:gdLst/>
              <a:ahLst/>
              <a:cxnLst/>
              <a:rect l="l" t="t" r="r" b="b"/>
              <a:pathLst>
                <a:path w="3208020" h="1779905">
                  <a:moveTo>
                    <a:pt x="0" y="1779640"/>
                  </a:moveTo>
                  <a:lnTo>
                    <a:pt x="3207897" y="1779640"/>
                  </a:lnTo>
                  <a:lnTo>
                    <a:pt x="3207897" y="0"/>
                  </a:lnTo>
                  <a:lnTo>
                    <a:pt x="0" y="0"/>
                  </a:lnTo>
                  <a:lnTo>
                    <a:pt x="0" y="1779640"/>
                  </a:lnTo>
                  <a:close/>
                </a:path>
              </a:pathLst>
            </a:custGeom>
            <a:ln w="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9890" y="1415616"/>
              <a:ext cx="2248535" cy="1084580"/>
            </a:xfrm>
            <a:custGeom>
              <a:avLst/>
              <a:gdLst/>
              <a:ahLst/>
              <a:cxnLst/>
              <a:rect l="l" t="t" r="r" b="b"/>
              <a:pathLst>
                <a:path w="2248535" h="1084580">
                  <a:moveTo>
                    <a:pt x="2248432" y="0"/>
                  </a:moveTo>
                  <a:lnTo>
                    <a:pt x="0" y="0"/>
                  </a:lnTo>
                  <a:lnTo>
                    <a:pt x="0" y="1084004"/>
                  </a:lnTo>
                  <a:lnTo>
                    <a:pt x="2248432" y="1084004"/>
                  </a:lnTo>
                  <a:lnTo>
                    <a:pt x="224843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63547" y="1961259"/>
              <a:ext cx="2241550" cy="359410"/>
            </a:xfrm>
            <a:custGeom>
              <a:avLst/>
              <a:gdLst/>
              <a:ahLst/>
              <a:cxnLst/>
              <a:rect l="l" t="t" r="r" b="b"/>
              <a:pathLst>
                <a:path w="2241550" h="359410">
                  <a:moveTo>
                    <a:pt x="0" y="358907"/>
                  </a:moveTo>
                  <a:lnTo>
                    <a:pt x="131781" y="358907"/>
                  </a:lnTo>
                </a:path>
                <a:path w="2241550" h="359410">
                  <a:moveTo>
                    <a:pt x="307658" y="358907"/>
                  </a:moveTo>
                  <a:lnTo>
                    <a:pt x="578534" y="358907"/>
                  </a:lnTo>
                </a:path>
                <a:path w="2241550" h="359410">
                  <a:moveTo>
                    <a:pt x="761715" y="358907"/>
                  </a:moveTo>
                  <a:lnTo>
                    <a:pt x="1032571" y="358907"/>
                  </a:lnTo>
                </a:path>
                <a:path w="2241550" h="359410">
                  <a:moveTo>
                    <a:pt x="1208449" y="358907"/>
                  </a:moveTo>
                  <a:lnTo>
                    <a:pt x="1479305" y="358907"/>
                  </a:lnTo>
                </a:path>
                <a:path w="2241550" h="359410">
                  <a:moveTo>
                    <a:pt x="1662486" y="358907"/>
                  </a:moveTo>
                  <a:lnTo>
                    <a:pt x="1933372" y="358907"/>
                  </a:lnTo>
                </a:path>
                <a:path w="2241550" h="359410">
                  <a:moveTo>
                    <a:pt x="2109249" y="358907"/>
                  </a:moveTo>
                  <a:lnTo>
                    <a:pt x="2241069" y="358907"/>
                  </a:lnTo>
                </a:path>
                <a:path w="2241550" h="359410">
                  <a:moveTo>
                    <a:pt x="0" y="183104"/>
                  </a:moveTo>
                  <a:lnTo>
                    <a:pt x="131781" y="183104"/>
                  </a:lnTo>
                </a:path>
                <a:path w="2241550" h="359410">
                  <a:moveTo>
                    <a:pt x="307658" y="183104"/>
                  </a:moveTo>
                  <a:lnTo>
                    <a:pt x="578534" y="183104"/>
                  </a:lnTo>
                </a:path>
                <a:path w="2241550" h="359410">
                  <a:moveTo>
                    <a:pt x="761715" y="183104"/>
                  </a:moveTo>
                  <a:lnTo>
                    <a:pt x="1032571" y="183104"/>
                  </a:lnTo>
                </a:path>
                <a:path w="2241550" h="359410">
                  <a:moveTo>
                    <a:pt x="1208449" y="183104"/>
                  </a:moveTo>
                  <a:lnTo>
                    <a:pt x="1479305" y="183104"/>
                  </a:lnTo>
                </a:path>
                <a:path w="2241550" h="359410">
                  <a:moveTo>
                    <a:pt x="1662486" y="183104"/>
                  </a:moveTo>
                  <a:lnTo>
                    <a:pt x="2241069" y="183104"/>
                  </a:lnTo>
                </a:path>
                <a:path w="2241550" h="359410">
                  <a:moveTo>
                    <a:pt x="0" y="0"/>
                  </a:moveTo>
                  <a:lnTo>
                    <a:pt x="578534" y="0"/>
                  </a:lnTo>
                </a:path>
                <a:path w="2241550" h="359410">
                  <a:moveTo>
                    <a:pt x="761715" y="0"/>
                  </a:moveTo>
                  <a:lnTo>
                    <a:pt x="1032571" y="0"/>
                  </a:lnTo>
                </a:path>
              </a:pathLst>
            </a:custGeom>
            <a:ln w="7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1996" y="1959440"/>
              <a:ext cx="1033144" cy="3810"/>
            </a:xfrm>
            <a:custGeom>
              <a:avLst/>
              <a:gdLst/>
              <a:ahLst/>
              <a:cxnLst/>
              <a:rect l="l" t="t" r="r" b="b"/>
              <a:pathLst>
                <a:path w="1033145" h="3810">
                  <a:moveTo>
                    <a:pt x="0" y="3638"/>
                  </a:moveTo>
                  <a:lnTo>
                    <a:pt x="1032620" y="3638"/>
                  </a:lnTo>
                </a:path>
                <a:path w="1033145" h="3810">
                  <a:moveTo>
                    <a:pt x="0" y="0"/>
                  </a:moveTo>
                  <a:lnTo>
                    <a:pt x="1032620" y="0"/>
                  </a:lnTo>
                </a:path>
              </a:pathLst>
            </a:custGeom>
            <a:ln w="3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3547" y="1778184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1032571" y="0"/>
                  </a:lnTo>
                </a:path>
                <a:path w="2241550">
                  <a:moveTo>
                    <a:pt x="1208449" y="0"/>
                  </a:moveTo>
                  <a:lnTo>
                    <a:pt x="2241069" y="0"/>
                  </a:lnTo>
                </a:path>
              </a:pathLst>
            </a:custGeom>
            <a:ln w="7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3547" y="1600533"/>
              <a:ext cx="2241550" cy="3810"/>
            </a:xfrm>
            <a:custGeom>
              <a:avLst/>
              <a:gdLst/>
              <a:ahLst/>
              <a:cxnLst/>
              <a:rect l="l" t="t" r="r" b="b"/>
              <a:pathLst>
                <a:path w="2241550" h="3809">
                  <a:moveTo>
                    <a:pt x="0" y="3638"/>
                  </a:moveTo>
                  <a:lnTo>
                    <a:pt x="2241069" y="3638"/>
                  </a:lnTo>
                </a:path>
                <a:path w="2241550" h="3809">
                  <a:moveTo>
                    <a:pt x="0" y="0"/>
                  </a:moveTo>
                  <a:lnTo>
                    <a:pt x="2241069" y="0"/>
                  </a:lnTo>
                </a:path>
              </a:pathLst>
            </a:custGeom>
            <a:ln w="3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3547" y="1419218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069" y="0"/>
                  </a:lnTo>
                </a:path>
              </a:pathLst>
            </a:custGeom>
            <a:ln w="7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9891" y="1415592"/>
              <a:ext cx="2256155" cy="1091565"/>
            </a:xfrm>
            <a:custGeom>
              <a:avLst/>
              <a:gdLst/>
              <a:ahLst/>
              <a:cxnLst/>
              <a:rect l="l" t="t" r="r" b="b"/>
              <a:pathLst>
                <a:path w="2256154" h="1091564">
                  <a:moveTo>
                    <a:pt x="7302" y="10934"/>
                  </a:moveTo>
                  <a:lnTo>
                    <a:pt x="0" y="10934"/>
                  </a:lnTo>
                  <a:lnTo>
                    <a:pt x="0" y="1087678"/>
                  </a:lnTo>
                  <a:lnTo>
                    <a:pt x="7302" y="1087678"/>
                  </a:lnTo>
                  <a:lnTo>
                    <a:pt x="7302" y="10934"/>
                  </a:lnTo>
                  <a:close/>
                </a:path>
                <a:path w="2256154" h="1091564">
                  <a:moveTo>
                    <a:pt x="2244725" y="0"/>
                  </a:moveTo>
                  <a:lnTo>
                    <a:pt x="3644" y="0"/>
                  </a:lnTo>
                  <a:lnTo>
                    <a:pt x="3644" y="7277"/>
                  </a:lnTo>
                  <a:lnTo>
                    <a:pt x="2244725" y="7277"/>
                  </a:lnTo>
                  <a:lnTo>
                    <a:pt x="2244725" y="0"/>
                  </a:lnTo>
                  <a:close/>
                </a:path>
                <a:path w="2256154" h="1091564">
                  <a:moveTo>
                    <a:pt x="2252053" y="1084033"/>
                  </a:moveTo>
                  <a:lnTo>
                    <a:pt x="10960" y="1084033"/>
                  </a:lnTo>
                  <a:lnTo>
                    <a:pt x="10960" y="1091311"/>
                  </a:lnTo>
                  <a:lnTo>
                    <a:pt x="2252053" y="1091311"/>
                  </a:lnTo>
                  <a:lnTo>
                    <a:pt x="2252053" y="1084033"/>
                  </a:lnTo>
                  <a:close/>
                </a:path>
                <a:path w="2256154" h="1091564">
                  <a:moveTo>
                    <a:pt x="2255710" y="3632"/>
                  </a:moveTo>
                  <a:lnTo>
                    <a:pt x="2248395" y="3632"/>
                  </a:lnTo>
                  <a:lnTo>
                    <a:pt x="2248395" y="1080389"/>
                  </a:lnTo>
                  <a:lnTo>
                    <a:pt x="2255710" y="1080389"/>
                  </a:lnTo>
                  <a:lnTo>
                    <a:pt x="2255710" y="363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5328" y="2034445"/>
              <a:ext cx="175895" cy="465455"/>
            </a:xfrm>
            <a:custGeom>
              <a:avLst/>
              <a:gdLst/>
              <a:ahLst/>
              <a:cxnLst/>
              <a:rect l="l" t="t" r="r" b="b"/>
              <a:pathLst>
                <a:path w="175894" h="465455">
                  <a:moveTo>
                    <a:pt x="175877" y="0"/>
                  </a:moveTo>
                  <a:lnTo>
                    <a:pt x="0" y="0"/>
                  </a:lnTo>
                  <a:lnTo>
                    <a:pt x="0" y="465175"/>
                  </a:lnTo>
                  <a:lnTo>
                    <a:pt x="175877" y="465175"/>
                  </a:lnTo>
                  <a:lnTo>
                    <a:pt x="17587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5328" y="2034445"/>
              <a:ext cx="175895" cy="465455"/>
            </a:xfrm>
            <a:custGeom>
              <a:avLst/>
              <a:gdLst/>
              <a:ahLst/>
              <a:cxnLst/>
              <a:rect l="l" t="t" r="r" b="b"/>
              <a:pathLst>
                <a:path w="175894" h="465455">
                  <a:moveTo>
                    <a:pt x="175877" y="465175"/>
                  </a:moveTo>
                  <a:lnTo>
                    <a:pt x="175877" y="0"/>
                  </a:lnTo>
                  <a:lnTo>
                    <a:pt x="0" y="0"/>
                  </a:lnTo>
                  <a:lnTo>
                    <a:pt x="0" y="465175"/>
                  </a:lnTo>
                  <a:lnTo>
                    <a:pt x="175877" y="465175"/>
                  </a:lnTo>
                </a:path>
              </a:pathLst>
            </a:custGeom>
            <a:ln w="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2081" y="1851350"/>
              <a:ext cx="183515" cy="648335"/>
            </a:xfrm>
            <a:custGeom>
              <a:avLst/>
              <a:gdLst/>
              <a:ahLst/>
              <a:cxnLst/>
              <a:rect l="l" t="t" r="r" b="b"/>
              <a:pathLst>
                <a:path w="183514" h="648335">
                  <a:moveTo>
                    <a:pt x="183181" y="0"/>
                  </a:moveTo>
                  <a:lnTo>
                    <a:pt x="0" y="0"/>
                  </a:lnTo>
                  <a:lnTo>
                    <a:pt x="0" y="648270"/>
                  </a:lnTo>
                  <a:lnTo>
                    <a:pt x="183181" y="648270"/>
                  </a:lnTo>
                  <a:lnTo>
                    <a:pt x="183181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42081" y="1851350"/>
              <a:ext cx="183515" cy="648335"/>
            </a:xfrm>
            <a:custGeom>
              <a:avLst/>
              <a:gdLst/>
              <a:ahLst/>
              <a:cxnLst/>
              <a:rect l="l" t="t" r="r" b="b"/>
              <a:pathLst>
                <a:path w="183514" h="648335">
                  <a:moveTo>
                    <a:pt x="183181" y="648270"/>
                  </a:moveTo>
                  <a:lnTo>
                    <a:pt x="183181" y="0"/>
                  </a:lnTo>
                  <a:lnTo>
                    <a:pt x="0" y="0"/>
                  </a:lnTo>
                  <a:lnTo>
                    <a:pt x="0" y="648270"/>
                  </a:lnTo>
                  <a:lnTo>
                    <a:pt x="183181" y="648270"/>
                  </a:lnTo>
                </a:path>
              </a:pathLst>
            </a:custGeom>
            <a:ln w="7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6119" y="1602352"/>
              <a:ext cx="175895" cy="897890"/>
            </a:xfrm>
            <a:custGeom>
              <a:avLst/>
              <a:gdLst/>
              <a:ahLst/>
              <a:cxnLst/>
              <a:rect l="l" t="t" r="r" b="b"/>
              <a:pathLst>
                <a:path w="175894" h="897889">
                  <a:moveTo>
                    <a:pt x="175877" y="0"/>
                  </a:moveTo>
                  <a:lnTo>
                    <a:pt x="0" y="0"/>
                  </a:lnTo>
                  <a:lnTo>
                    <a:pt x="0" y="897268"/>
                  </a:lnTo>
                  <a:lnTo>
                    <a:pt x="175877" y="897268"/>
                  </a:lnTo>
                  <a:lnTo>
                    <a:pt x="17587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6119" y="1602352"/>
              <a:ext cx="175895" cy="897890"/>
            </a:xfrm>
            <a:custGeom>
              <a:avLst/>
              <a:gdLst/>
              <a:ahLst/>
              <a:cxnLst/>
              <a:rect l="l" t="t" r="r" b="b"/>
              <a:pathLst>
                <a:path w="175894" h="897889">
                  <a:moveTo>
                    <a:pt x="175877" y="897268"/>
                  </a:moveTo>
                  <a:lnTo>
                    <a:pt x="175877" y="0"/>
                  </a:lnTo>
                  <a:lnTo>
                    <a:pt x="0" y="0"/>
                  </a:lnTo>
                  <a:lnTo>
                    <a:pt x="0" y="897268"/>
                  </a:lnTo>
                  <a:lnTo>
                    <a:pt x="175877" y="897268"/>
                  </a:lnTo>
                </a:path>
              </a:pathLst>
            </a:custGeom>
            <a:ln w="7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42853" y="1961259"/>
              <a:ext cx="183515" cy="538480"/>
            </a:xfrm>
            <a:custGeom>
              <a:avLst/>
              <a:gdLst/>
              <a:ahLst/>
              <a:cxnLst/>
              <a:rect l="l" t="t" r="r" b="b"/>
              <a:pathLst>
                <a:path w="183514" h="538480">
                  <a:moveTo>
                    <a:pt x="183181" y="0"/>
                  </a:moveTo>
                  <a:lnTo>
                    <a:pt x="0" y="0"/>
                  </a:lnTo>
                  <a:lnTo>
                    <a:pt x="0" y="538360"/>
                  </a:lnTo>
                  <a:lnTo>
                    <a:pt x="183181" y="538360"/>
                  </a:lnTo>
                  <a:lnTo>
                    <a:pt x="183181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42853" y="1961259"/>
              <a:ext cx="183515" cy="538480"/>
            </a:xfrm>
            <a:custGeom>
              <a:avLst/>
              <a:gdLst/>
              <a:ahLst/>
              <a:cxnLst/>
              <a:rect l="l" t="t" r="r" b="b"/>
              <a:pathLst>
                <a:path w="183514" h="538480">
                  <a:moveTo>
                    <a:pt x="183181" y="538360"/>
                  </a:moveTo>
                  <a:lnTo>
                    <a:pt x="183181" y="0"/>
                  </a:lnTo>
                  <a:lnTo>
                    <a:pt x="0" y="0"/>
                  </a:lnTo>
                  <a:lnTo>
                    <a:pt x="0" y="538360"/>
                  </a:lnTo>
                  <a:lnTo>
                    <a:pt x="183181" y="538360"/>
                  </a:lnTo>
                </a:path>
              </a:pathLst>
            </a:custGeom>
            <a:ln w="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919" y="2181078"/>
              <a:ext cx="175895" cy="318770"/>
            </a:xfrm>
            <a:custGeom>
              <a:avLst/>
              <a:gdLst/>
              <a:ahLst/>
              <a:cxnLst/>
              <a:rect l="l" t="t" r="r" b="b"/>
              <a:pathLst>
                <a:path w="175895" h="318769">
                  <a:moveTo>
                    <a:pt x="175877" y="0"/>
                  </a:moveTo>
                  <a:lnTo>
                    <a:pt x="0" y="0"/>
                  </a:lnTo>
                  <a:lnTo>
                    <a:pt x="0" y="318541"/>
                  </a:lnTo>
                  <a:lnTo>
                    <a:pt x="175877" y="318541"/>
                  </a:lnTo>
                  <a:lnTo>
                    <a:pt x="17587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919" y="2181078"/>
              <a:ext cx="175895" cy="318770"/>
            </a:xfrm>
            <a:custGeom>
              <a:avLst/>
              <a:gdLst/>
              <a:ahLst/>
              <a:cxnLst/>
              <a:rect l="l" t="t" r="r" b="b"/>
              <a:pathLst>
                <a:path w="175895" h="318769">
                  <a:moveTo>
                    <a:pt x="175877" y="318541"/>
                  </a:moveTo>
                  <a:lnTo>
                    <a:pt x="175877" y="0"/>
                  </a:lnTo>
                  <a:lnTo>
                    <a:pt x="0" y="0"/>
                  </a:lnTo>
                  <a:lnTo>
                    <a:pt x="0" y="318541"/>
                  </a:lnTo>
                  <a:lnTo>
                    <a:pt x="175877" y="318541"/>
                  </a:lnTo>
                </a:path>
              </a:pathLst>
            </a:custGeom>
            <a:ln w="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34068" y="1419218"/>
              <a:ext cx="2278380" cy="1113790"/>
            </a:xfrm>
            <a:custGeom>
              <a:avLst/>
              <a:gdLst/>
              <a:ahLst/>
              <a:cxnLst/>
              <a:rect l="l" t="t" r="r" b="b"/>
              <a:pathLst>
                <a:path w="2278379" h="1113789">
                  <a:moveTo>
                    <a:pt x="29479" y="0"/>
                  </a:moveTo>
                  <a:lnTo>
                    <a:pt x="29479" y="1076750"/>
                  </a:lnTo>
                </a:path>
                <a:path w="2278379" h="1113789">
                  <a:moveTo>
                    <a:pt x="0" y="1084043"/>
                  </a:moveTo>
                  <a:lnTo>
                    <a:pt x="22165" y="1084043"/>
                  </a:lnTo>
                </a:path>
                <a:path w="2278379" h="1113789">
                  <a:moveTo>
                    <a:pt x="0" y="900948"/>
                  </a:moveTo>
                  <a:lnTo>
                    <a:pt x="22165" y="900948"/>
                  </a:lnTo>
                </a:path>
                <a:path w="2278379" h="1113789">
                  <a:moveTo>
                    <a:pt x="0" y="725145"/>
                  </a:moveTo>
                  <a:lnTo>
                    <a:pt x="22165" y="725145"/>
                  </a:lnTo>
                </a:path>
                <a:path w="2278379" h="1113789">
                  <a:moveTo>
                    <a:pt x="0" y="542041"/>
                  </a:moveTo>
                  <a:lnTo>
                    <a:pt x="22165" y="542041"/>
                  </a:lnTo>
                </a:path>
                <a:path w="2278379" h="1113789">
                  <a:moveTo>
                    <a:pt x="0" y="358965"/>
                  </a:moveTo>
                  <a:lnTo>
                    <a:pt x="22165" y="358965"/>
                  </a:lnTo>
                </a:path>
                <a:path w="2278379" h="1113789">
                  <a:moveTo>
                    <a:pt x="0" y="183133"/>
                  </a:moveTo>
                  <a:lnTo>
                    <a:pt x="22165" y="183133"/>
                  </a:lnTo>
                </a:path>
                <a:path w="2278379" h="1113789">
                  <a:moveTo>
                    <a:pt x="0" y="0"/>
                  </a:moveTo>
                  <a:lnTo>
                    <a:pt x="22165" y="0"/>
                  </a:lnTo>
                </a:path>
                <a:path w="2278379" h="1113789">
                  <a:moveTo>
                    <a:pt x="29479" y="1084043"/>
                  </a:moveTo>
                  <a:lnTo>
                    <a:pt x="2270549" y="1084043"/>
                  </a:lnTo>
                </a:path>
                <a:path w="2278379" h="1113789">
                  <a:moveTo>
                    <a:pt x="29479" y="1113221"/>
                  </a:moveTo>
                  <a:lnTo>
                    <a:pt x="29479" y="1091335"/>
                  </a:lnTo>
                </a:path>
                <a:path w="2278379" h="1113789">
                  <a:moveTo>
                    <a:pt x="476232" y="1113221"/>
                  </a:moveTo>
                  <a:lnTo>
                    <a:pt x="476232" y="1091335"/>
                  </a:lnTo>
                </a:path>
                <a:path w="2278379" h="1113789">
                  <a:moveTo>
                    <a:pt x="930250" y="1113221"/>
                  </a:moveTo>
                  <a:lnTo>
                    <a:pt x="930250" y="1091335"/>
                  </a:lnTo>
                </a:path>
                <a:path w="2278379" h="1113789">
                  <a:moveTo>
                    <a:pt x="1377081" y="1113221"/>
                  </a:moveTo>
                  <a:lnTo>
                    <a:pt x="1377081" y="1091335"/>
                  </a:lnTo>
                </a:path>
                <a:path w="2278379" h="1113789">
                  <a:moveTo>
                    <a:pt x="1831148" y="1113221"/>
                  </a:moveTo>
                  <a:lnTo>
                    <a:pt x="1831148" y="1091335"/>
                  </a:lnTo>
                </a:path>
                <a:path w="2278379" h="1113789">
                  <a:moveTo>
                    <a:pt x="2277882" y="1113221"/>
                  </a:moveTo>
                  <a:lnTo>
                    <a:pt x="2277882" y="1091335"/>
                  </a:lnTo>
                </a:path>
              </a:pathLst>
            </a:custGeom>
            <a:ln w="7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079242" y="385648"/>
            <a:ext cx="2985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Frequency</a:t>
            </a:r>
            <a:r>
              <a:rPr spc="-2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67701" y="1066088"/>
            <a:ext cx="4679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Arial"/>
                <a:cs typeface="Arial"/>
              </a:rPr>
              <a:t>F</a:t>
            </a:r>
            <a:r>
              <a:rPr sz="750" spc="-25" dirty="0">
                <a:latin typeface="Arial"/>
                <a:cs typeface="Arial"/>
              </a:rPr>
              <a:t>r</a:t>
            </a:r>
            <a:r>
              <a:rPr sz="750" spc="-15" dirty="0">
                <a:latin typeface="Arial"/>
                <a:cs typeface="Arial"/>
              </a:rPr>
              <a:t>equen</a:t>
            </a:r>
            <a:r>
              <a:rPr sz="750" spc="25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1313" y="1344537"/>
            <a:ext cx="130175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30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750" spc="-20" dirty="0">
                <a:latin typeface="Arial"/>
                <a:cs typeface="Arial"/>
              </a:rPr>
              <a:t>25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750" spc="-2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50" spc="-20" dirty="0">
                <a:latin typeface="Arial"/>
                <a:cs typeface="Arial"/>
              </a:rPr>
              <a:t>15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50" spc="-20" dirty="0"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84"/>
              </a:spcBef>
            </a:pPr>
            <a:r>
              <a:rPr sz="75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sz="7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8971" y="2567639"/>
            <a:ext cx="217804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Arial"/>
                <a:cs typeface="Arial"/>
              </a:rPr>
              <a:t>&lt;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1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40342" y="2567639"/>
            <a:ext cx="1885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0" dirty="0">
                <a:latin typeface="Arial"/>
                <a:cs typeface="Arial"/>
              </a:rPr>
              <a:t>&lt;</a:t>
            </a:r>
            <a:r>
              <a:rPr sz="750" spc="-15" dirty="0">
                <a:latin typeface="Arial"/>
                <a:cs typeface="Arial"/>
              </a:rPr>
              <a:t>4</a:t>
            </a:r>
            <a:r>
              <a:rPr sz="7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4370" y="2567639"/>
            <a:ext cx="1885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0" dirty="0">
                <a:latin typeface="Arial"/>
                <a:cs typeface="Arial"/>
              </a:rPr>
              <a:t>&lt;</a:t>
            </a:r>
            <a:r>
              <a:rPr sz="750" spc="-15" dirty="0">
                <a:latin typeface="Arial"/>
                <a:cs typeface="Arial"/>
              </a:rPr>
              <a:t>6</a:t>
            </a:r>
            <a:r>
              <a:rPr sz="7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1201" y="2567639"/>
            <a:ext cx="1885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0" dirty="0">
                <a:latin typeface="Arial"/>
                <a:cs typeface="Arial"/>
              </a:rPr>
              <a:t>&lt;</a:t>
            </a:r>
            <a:r>
              <a:rPr sz="750" spc="-15" dirty="0">
                <a:latin typeface="Arial"/>
                <a:cs typeface="Arial"/>
              </a:rPr>
              <a:t>8</a:t>
            </a:r>
            <a:r>
              <a:rPr sz="7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6033" y="2567639"/>
            <a:ext cx="240029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0" dirty="0">
                <a:latin typeface="Arial"/>
                <a:cs typeface="Arial"/>
              </a:rPr>
              <a:t>&lt;</a:t>
            </a:r>
            <a:r>
              <a:rPr sz="750" spc="-15" dirty="0">
                <a:latin typeface="Arial"/>
                <a:cs typeface="Arial"/>
              </a:rPr>
              <a:t>10</a:t>
            </a:r>
            <a:r>
              <a:rPr sz="7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63187" y="1470426"/>
            <a:ext cx="593725" cy="161925"/>
            <a:chOff x="3463187" y="1470426"/>
            <a:chExt cx="593725" cy="161925"/>
          </a:xfrm>
        </p:grpSpPr>
        <p:sp>
          <p:nvSpPr>
            <p:cNvPr id="52" name="object 52"/>
            <p:cNvSpPr/>
            <p:nvPr/>
          </p:nvSpPr>
          <p:spPr>
            <a:xfrm>
              <a:off x="3466997" y="1474236"/>
              <a:ext cx="586105" cy="154305"/>
            </a:xfrm>
            <a:custGeom>
              <a:avLst/>
              <a:gdLst/>
              <a:ahLst/>
              <a:cxnLst/>
              <a:rect l="l" t="t" r="r" b="b"/>
              <a:pathLst>
                <a:path w="586104" h="154305">
                  <a:moveTo>
                    <a:pt x="0" y="153916"/>
                  </a:moveTo>
                  <a:lnTo>
                    <a:pt x="585847" y="153916"/>
                  </a:lnTo>
                  <a:lnTo>
                    <a:pt x="585847" y="0"/>
                  </a:lnTo>
                  <a:lnTo>
                    <a:pt x="0" y="0"/>
                  </a:lnTo>
                  <a:lnTo>
                    <a:pt x="0" y="153916"/>
                  </a:lnTo>
                  <a:close/>
                </a:path>
              </a:pathLst>
            </a:custGeom>
            <a:ln w="7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3565" y="153283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154" y="0"/>
                  </a:moveTo>
                  <a:lnTo>
                    <a:pt x="0" y="0"/>
                  </a:lnTo>
                  <a:lnTo>
                    <a:pt x="0" y="51306"/>
                  </a:lnTo>
                  <a:lnTo>
                    <a:pt x="51154" y="51306"/>
                  </a:lnTo>
                  <a:lnTo>
                    <a:pt x="5115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3565" y="153283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0" y="51306"/>
                  </a:moveTo>
                  <a:lnTo>
                    <a:pt x="51154" y="51306"/>
                  </a:lnTo>
                  <a:lnTo>
                    <a:pt x="51154" y="0"/>
                  </a:lnTo>
                  <a:lnTo>
                    <a:pt x="0" y="0"/>
                  </a:lnTo>
                  <a:lnTo>
                    <a:pt x="0" y="51306"/>
                  </a:lnTo>
                  <a:close/>
                </a:path>
              </a:pathLst>
            </a:custGeom>
            <a:ln w="7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571432" y="1483664"/>
            <a:ext cx="4679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Arial"/>
                <a:cs typeface="Arial"/>
              </a:rPr>
              <a:t>F</a:t>
            </a:r>
            <a:r>
              <a:rPr sz="750" spc="-25" dirty="0">
                <a:latin typeface="Arial"/>
                <a:cs typeface="Arial"/>
              </a:rPr>
              <a:t>r</a:t>
            </a:r>
            <a:r>
              <a:rPr sz="750" spc="-15" dirty="0">
                <a:latin typeface="Arial"/>
                <a:cs typeface="Arial"/>
              </a:rPr>
              <a:t>equen</a:t>
            </a:r>
            <a:r>
              <a:rPr sz="750" spc="25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96075" y="1020279"/>
            <a:ext cx="3208020" cy="1779905"/>
          </a:xfrm>
          <a:custGeom>
            <a:avLst/>
            <a:gdLst/>
            <a:ahLst/>
            <a:cxnLst/>
            <a:rect l="l" t="t" r="r" b="b"/>
            <a:pathLst>
              <a:path w="3208020" h="1779905">
                <a:moveTo>
                  <a:pt x="0" y="1779640"/>
                </a:moveTo>
                <a:lnTo>
                  <a:pt x="3207897" y="1779640"/>
                </a:lnTo>
                <a:lnTo>
                  <a:pt x="3207897" y="0"/>
                </a:lnTo>
                <a:lnTo>
                  <a:pt x="0" y="0"/>
                </a:lnTo>
                <a:lnTo>
                  <a:pt x="0" y="1779640"/>
                </a:lnTo>
                <a:close/>
              </a:path>
            </a:pathLst>
          </a:custGeom>
          <a:ln w="7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832544" y="1221333"/>
            <a:ext cx="3968115" cy="2195830"/>
            <a:chOff x="4832544" y="1221333"/>
            <a:chExt cx="3968115" cy="2195830"/>
          </a:xfrm>
        </p:grpSpPr>
        <p:sp>
          <p:nvSpPr>
            <p:cNvPr id="58" name="object 58"/>
            <p:cNvSpPr/>
            <p:nvPr/>
          </p:nvSpPr>
          <p:spPr>
            <a:xfrm>
              <a:off x="4837307" y="1226095"/>
              <a:ext cx="3958590" cy="2186305"/>
            </a:xfrm>
            <a:custGeom>
              <a:avLst/>
              <a:gdLst/>
              <a:ahLst/>
              <a:cxnLst/>
              <a:rect l="l" t="t" r="r" b="b"/>
              <a:pathLst>
                <a:path w="3958590" h="2186304">
                  <a:moveTo>
                    <a:pt x="3958494" y="0"/>
                  </a:moveTo>
                  <a:lnTo>
                    <a:pt x="0" y="0"/>
                  </a:lnTo>
                  <a:lnTo>
                    <a:pt x="0" y="2186163"/>
                  </a:lnTo>
                  <a:lnTo>
                    <a:pt x="3958494" y="2186163"/>
                  </a:lnTo>
                  <a:lnTo>
                    <a:pt x="3958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37307" y="1226095"/>
              <a:ext cx="3958590" cy="2186305"/>
            </a:xfrm>
            <a:custGeom>
              <a:avLst/>
              <a:gdLst/>
              <a:ahLst/>
              <a:cxnLst/>
              <a:rect l="l" t="t" r="r" b="b"/>
              <a:pathLst>
                <a:path w="3958590" h="2186304">
                  <a:moveTo>
                    <a:pt x="0" y="2186163"/>
                  </a:moveTo>
                  <a:lnTo>
                    <a:pt x="3958494" y="2186163"/>
                  </a:lnTo>
                  <a:lnTo>
                    <a:pt x="3958494" y="0"/>
                  </a:lnTo>
                  <a:lnTo>
                    <a:pt x="0" y="0"/>
                  </a:lnTo>
                  <a:lnTo>
                    <a:pt x="0" y="2186163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62850" y="1713785"/>
              <a:ext cx="2169160" cy="1328420"/>
            </a:xfrm>
            <a:custGeom>
              <a:avLst/>
              <a:gdLst/>
              <a:ahLst/>
              <a:cxnLst/>
              <a:rect l="l" t="t" r="r" b="b"/>
              <a:pathLst>
                <a:path w="2169159" h="1328420">
                  <a:moveTo>
                    <a:pt x="2169094" y="0"/>
                  </a:moveTo>
                  <a:lnTo>
                    <a:pt x="0" y="0"/>
                  </a:lnTo>
                  <a:lnTo>
                    <a:pt x="0" y="1328008"/>
                  </a:lnTo>
                  <a:lnTo>
                    <a:pt x="2169094" y="1328008"/>
                  </a:lnTo>
                  <a:lnTo>
                    <a:pt x="216909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67363" y="2016547"/>
              <a:ext cx="2160270" cy="885825"/>
            </a:xfrm>
            <a:custGeom>
              <a:avLst/>
              <a:gdLst/>
              <a:ahLst/>
              <a:cxnLst/>
              <a:rect l="l" t="t" r="r" b="b"/>
              <a:pathLst>
                <a:path w="2160270" h="885825">
                  <a:moveTo>
                    <a:pt x="0" y="885466"/>
                  </a:moveTo>
                  <a:lnTo>
                    <a:pt x="126540" y="885466"/>
                  </a:lnTo>
                </a:path>
                <a:path w="2160270" h="885825">
                  <a:moveTo>
                    <a:pt x="298181" y="885466"/>
                  </a:moveTo>
                  <a:lnTo>
                    <a:pt x="560299" y="885466"/>
                  </a:lnTo>
                </a:path>
                <a:path w="2160270" h="885825">
                  <a:moveTo>
                    <a:pt x="731939" y="885466"/>
                  </a:moveTo>
                  <a:lnTo>
                    <a:pt x="994021" y="885466"/>
                  </a:lnTo>
                </a:path>
                <a:path w="2160270" h="885825">
                  <a:moveTo>
                    <a:pt x="1165661" y="885466"/>
                  </a:moveTo>
                  <a:lnTo>
                    <a:pt x="1427767" y="885466"/>
                  </a:lnTo>
                </a:path>
                <a:path w="2160270" h="885825">
                  <a:moveTo>
                    <a:pt x="1599408" y="885466"/>
                  </a:moveTo>
                  <a:lnTo>
                    <a:pt x="1861514" y="885466"/>
                  </a:lnTo>
                </a:path>
                <a:path w="2160270" h="885825">
                  <a:moveTo>
                    <a:pt x="2033456" y="885466"/>
                  </a:moveTo>
                  <a:lnTo>
                    <a:pt x="2160009" y="885466"/>
                  </a:lnTo>
                </a:path>
                <a:path w="2160270" h="885825">
                  <a:moveTo>
                    <a:pt x="0" y="731875"/>
                  </a:moveTo>
                  <a:lnTo>
                    <a:pt x="560299" y="731875"/>
                  </a:lnTo>
                </a:path>
                <a:path w="2160270" h="885825">
                  <a:moveTo>
                    <a:pt x="731939" y="731875"/>
                  </a:moveTo>
                  <a:lnTo>
                    <a:pt x="994021" y="731875"/>
                  </a:lnTo>
                </a:path>
                <a:path w="2160270" h="885825">
                  <a:moveTo>
                    <a:pt x="1165661" y="731875"/>
                  </a:moveTo>
                  <a:lnTo>
                    <a:pt x="1427767" y="731875"/>
                  </a:lnTo>
                </a:path>
                <a:path w="2160270" h="885825">
                  <a:moveTo>
                    <a:pt x="1599408" y="731875"/>
                  </a:moveTo>
                  <a:lnTo>
                    <a:pt x="1861514" y="731875"/>
                  </a:lnTo>
                </a:path>
                <a:path w="2160270" h="885825">
                  <a:moveTo>
                    <a:pt x="2033456" y="731875"/>
                  </a:moveTo>
                  <a:lnTo>
                    <a:pt x="2160009" y="731875"/>
                  </a:lnTo>
                </a:path>
                <a:path w="2160270" h="885825">
                  <a:moveTo>
                    <a:pt x="0" y="587292"/>
                  </a:moveTo>
                  <a:lnTo>
                    <a:pt x="560299" y="587292"/>
                  </a:lnTo>
                </a:path>
                <a:path w="2160270" h="885825">
                  <a:moveTo>
                    <a:pt x="731939" y="587292"/>
                  </a:moveTo>
                  <a:lnTo>
                    <a:pt x="994021" y="587292"/>
                  </a:lnTo>
                </a:path>
                <a:path w="2160270" h="885825">
                  <a:moveTo>
                    <a:pt x="1165661" y="587292"/>
                  </a:moveTo>
                  <a:lnTo>
                    <a:pt x="1427767" y="587292"/>
                  </a:lnTo>
                </a:path>
                <a:path w="2160270" h="885825">
                  <a:moveTo>
                    <a:pt x="1599408" y="587292"/>
                  </a:moveTo>
                  <a:lnTo>
                    <a:pt x="1861514" y="587292"/>
                  </a:lnTo>
                </a:path>
                <a:path w="2160270" h="885825">
                  <a:moveTo>
                    <a:pt x="2033456" y="587292"/>
                  </a:moveTo>
                  <a:lnTo>
                    <a:pt x="2160009" y="587292"/>
                  </a:lnTo>
                </a:path>
                <a:path w="2160270" h="885825">
                  <a:moveTo>
                    <a:pt x="0" y="442709"/>
                  </a:moveTo>
                  <a:lnTo>
                    <a:pt x="994021" y="442709"/>
                  </a:lnTo>
                </a:path>
                <a:path w="2160270" h="885825">
                  <a:moveTo>
                    <a:pt x="1165661" y="442709"/>
                  </a:moveTo>
                  <a:lnTo>
                    <a:pt x="1427767" y="442709"/>
                  </a:lnTo>
                </a:path>
                <a:path w="2160270" h="885825">
                  <a:moveTo>
                    <a:pt x="1599408" y="442709"/>
                  </a:moveTo>
                  <a:lnTo>
                    <a:pt x="1861514" y="442709"/>
                  </a:lnTo>
                </a:path>
                <a:path w="2160270" h="885825">
                  <a:moveTo>
                    <a:pt x="2033456" y="442709"/>
                  </a:moveTo>
                  <a:lnTo>
                    <a:pt x="2160009" y="442709"/>
                  </a:lnTo>
                </a:path>
                <a:path w="2160270" h="885825">
                  <a:moveTo>
                    <a:pt x="0" y="289130"/>
                  </a:moveTo>
                  <a:lnTo>
                    <a:pt x="994021" y="289130"/>
                  </a:lnTo>
                </a:path>
                <a:path w="2160270" h="885825">
                  <a:moveTo>
                    <a:pt x="1165661" y="289130"/>
                  </a:moveTo>
                  <a:lnTo>
                    <a:pt x="1427767" y="289130"/>
                  </a:lnTo>
                </a:path>
                <a:path w="2160270" h="885825">
                  <a:moveTo>
                    <a:pt x="1599408" y="289130"/>
                  </a:moveTo>
                  <a:lnTo>
                    <a:pt x="1861514" y="289130"/>
                  </a:lnTo>
                </a:path>
                <a:path w="2160270" h="885825">
                  <a:moveTo>
                    <a:pt x="2033456" y="289130"/>
                  </a:moveTo>
                  <a:lnTo>
                    <a:pt x="2160009" y="289130"/>
                  </a:lnTo>
                </a:path>
                <a:path w="2160270" h="885825">
                  <a:moveTo>
                    <a:pt x="0" y="144487"/>
                  </a:moveTo>
                  <a:lnTo>
                    <a:pt x="1427767" y="144487"/>
                  </a:lnTo>
                </a:path>
                <a:path w="2160270" h="885825">
                  <a:moveTo>
                    <a:pt x="1599408" y="144487"/>
                  </a:moveTo>
                  <a:lnTo>
                    <a:pt x="1861514" y="144487"/>
                  </a:lnTo>
                </a:path>
                <a:path w="2160270" h="885825">
                  <a:moveTo>
                    <a:pt x="2033456" y="144487"/>
                  </a:moveTo>
                  <a:lnTo>
                    <a:pt x="2160009" y="144487"/>
                  </a:lnTo>
                </a:path>
                <a:path w="2160270" h="885825">
                  <a:moveTo>
                    <a:pt x="0" y="0"/>
                  </a:moveTo>
                  <a:lnTo>
                    <a:pt x="1427767" y="0"/>
                  </a:lnTo>
                </a:path>
                <a:path w="2160270" h="885825">
                  <a:moveTo>
                    <a:pt x="1599408" y="0"/>
                  </a:moveTo>
                  <a:lnTo>
                    <a:pt x="1861514" y="0"/>
                  </a:lnTo>
                </a:path>
                <a:path w="2160270" h="885825">
                  <a:moveTo>
                    <a:pt x="2033456" y="0"/>
                  </a:moveTo>
                  <a:lnTo>
                    <a:pt x="2160009" y="0"/>
                  </a:lnTo>
                </a:path>
              </a:pathLst>
            </a:custGeom>
            <a:ln w="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7363" y="1860681"/>
              <a:ext cx="2160270" cy="5080"/>
            </a:xfrm>
            <a:custGeom>
              <a:avLst/>
              <a:gdLst/>
              <a:ahLst/>
              <a:cxnLst/>
              <a:rect l="l" t="t" r="r" b="b"/>
              <a:pathLst>
                <a:path w="2160270" h="5080">
                  <a:moveTo>
                    <a:pt x="0" y="4488"/>
                  </a:moveTo>
                  <a:lnTo>
                    <a:pt x="2160009" y="4488"/>
                  </a:lnTo>
                </a:path>
                <a:path w="2160270" h="5080">
                  <a:moveTo>
                    <a:pt x="0" y="0"/>
                  </a:moveTo>
                  <a:lnTo>
                    <a:pt x="2160009" y="0"/>
                  </a:lnTo>
                </a:path>
              </a:pathLst>
            </a:custGeom>
            <a:ln w="4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7363" y="1718325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60009" y="0"/>
                  </a:lnTo>
                </a:path>
              </a:pathLst>
            </a:custGeom>
            <a:ln w="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2842" y="1713839"/>
              <a:ext cx="2178685" cy="1337310"/>
            </a:xfrm>
            <a:custGeom>
              <a:avLst/>
              <a:gdLst/>
              <a:ahLst/>
              <a:cxnLst/>
              <a:rect l="l" t="t" r="r" b="b"/>
              <a:pathLst>
                <a:path w="2178684" h="1337310">
                  <a:moveTo>
                    <a:pt x="9029" y="13500"/>
                  </a:moveTo>
                  <a:lnTo>
                    <a:pt x="0" y="13500"/>
                  </a:lnTo>
                  <a:lnTo>
                    <a:pt x="0" y="1332458"/>
                  </a:lnTo>
                  <a:lnTo>
                    <a:pt x="9029" y="1332458"/>
                  </a:lnTo>
                  <a:lnTo>
                    <a:pt x="9029" y="13500"/>
                  </a:lnTo>
                  <a:close/>
                </a:path>
                <a:path w="2178684" h="1337310">
                  <a:moveTo>
                    <a:pt x="2164524" y="0"/>
                  </a:moveTo>
                  <a:lnTo>
                    <a:pt x="4521" y="0"/>
                  </a:lnTo>
                  <a:lnTo>
                    <a:pt x="4521" y="8978"/>
                  </a:lnTo>
                  <a:lnTo>
                    <a:pt x="2164524" y="8978"/>
                  </a:lnTo>
                  <a:lnTo>
                    <a:pt x="2164524" y="0"/>
                  </a:lnTo>
                  <a:close/>
                </a:path>
                <a:path w="2178684" h="1337310">
                  <a:moveTo>
                    <a:pt x="2173567" y="1327975"/>
                  </a:moveTo>
                  <a:lnTo>
                    <a:pt x="13525" y="1327975"/>
                  </a:lnTo>
                  <a:lnTo>
                    <a:pt x="13525" y="1336954"/>
                  </a:lnTo>
                  <a:lnTo>
                    <a:pt x="2173567" y="1336954"/>
                  </a:lnTo>
                  <a:lnTo>
                    <a:pt x="2173567" y="1327975"/>
                  </a:lnTo>
                  <a:close/>
                </a:path>
                <a:path w="2178684" h="1337310">
                  <a:moveTo>
                    <a:pt x="2178088" y="4495"/>
                  </a:moveTo>
                  <a:lnTo>
                    <a:pt x="2169058" y="4495"/>
                  </a:lnTo>
                  <a:lnTo>
                    <a:pt x="2169058" y="1323467"/>
                  </a:lnTo>
                  <a:lnTo>
                    <a:pt x="2178088" y="1323467"/>
                  </a:lnTo>
                  <a:lnTo>
                    <a:pt x="2178088" y="449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93903" y="2856722"/>
              <a:ext cx="172085" cy="185420"/>
            </a:xfrm>
            <a:custGeom>
              <a:avLst/>
              <a:gdLst/>
              <a:ahLst/>
              <a:cxnLst/>
              <a:rect l="l" t="t" r="r" b="b"/>
              <a:pathLst>
                <a:path w="172085" h="185419">
                  <a:moveTo>
                    <a:pt x="171640" y="0"/>
                  </a:moveTo>
                  <a:lnTo>
                    <a:pt x="0" y="0"/>
                  </a:lnTo>
                  <a:lnTo>
                    <a:pt x="0" y="185070"/>
                  </a:lnTo>
                  <a:lnTo>
                    <a:pt x="171640" y="185070"/>
                  </a:lnTo>
                  <a:lnTo>
                    <a:pt x="17164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3903" y="2856722"/>
              <a:ext cx="172085" cy="185420"/>
            </a:xfrm>
            <a:custGeom>
              <a:avLst/>
              <a:gdLst/>
              <a:ahLst/>
              <a:cxnLst/>
              <a:rect l="l" t="t" r="r" b="b"/>
              <a:pathLst>
                <a:path w="172085" h="185419">
                  <a:moveTo>
                    <a:pt x="171640" y="185070"/>
                  </a:moveTo>
                  <a:lnTo>
                    <a:pt x="171640" y="0"/>
                  </a:lnTo>
                  <a:lnTo>
                    <a:pt x="0" y="0"/>
                  </a:lnTo>
                  <a:lnTo>
                    <a:pt x="0" y="185070"/>
                  </a:lnTo>
                  <a:lnTo>
                    <a:pt x="171640" y="185070"/>
                  </a:lnTo>
                </a:path>
              </a:pathLst>
            </a:custGeom>
            <a:ln w="8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27662" y="2585547"/>
              <a:ext cx="172085" cy="456565"/>
            </a:xfrm>
            <a:custGeom>
              <a:avLst/>
              <a:gdLst/>
              <a:ahLst/>
              <a:cxnLst/>
              <a:rect l="l" t="t" r="r" b="b"/>
              <a:pathLst>
                <a:path w="172085" h="456564">
                  <a:moveTo>
                    <a:pt x="171640" y="0"/>
                  </a:moveTo>
                  <a:lnTo>
                    <a:pt x="0" y="0"/>
                  </a:lnTo>
                  <a:lnTo>
                    <a:pt x="0" y="456245"/>
                  </a:lnTo>
                  <a:lnTo>
                    <a:pt x="171640" y="456245"/>
                  </a:lnTo>
                  <a:lnTo>
                    <a:pt x="17164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27662" y="2585547"/>
              <a:ext cx="172085" cy="456565"/>
            </a:xfrm>
            <a:custGeom>
              <a:avLst/>
              <a:gdLst/>
              <a:ahLst/>
              <a:cxnLst/>
              <a:rect l="l" t="t" r="r" b="b"/>
              <a:pathLst>
                <a:path w="172085" h="456564">
                  <a:moveTo>
                    <a:pt x="171640" y="456245"/>
                  </a:moveTo>
                  <a:lnTo>
                    <a:pt x="171640" y="0"/>
                  </a:lnTo>
                  <a:lnTo>
                    <a:pt x="0" y="0"/>
                  </a:lnTo>
                  <a:lnTo>
                    <a:pt x="0" y="456245"/>
                  </a:lnTo>
                  <a:lnTo>
                    <a:pt x="171640" y="456245"/>
                  </a:lnTo>
                </a:path>
              </a:pathLst>
            </a:custGeom>
            <a:ln w="9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61384" y="2224378"/>
              <a:ext cx="172085" cy="817880"/>
            </a:xfrm>
            <a:custGeom>
              <a:avLst/>
              <a:gdLst/>
              <a:ahLst/>
              <a:cxnLst/>
              <a:rect l="l" t="t" r="r" b="b"/>
              <a:pathLst>
                <a:path w="172085" h="817880">
                  <a:moveTo>
                    <a:pt x="171640" y="0"/>
                  </a:moveTo>
                  <a:lnTo>
                    <a:pt x="0" y="0"/>
                  </a:lnTo>
                  <a:lnTo>
                    <a:pt x="0" y="817415"/>
                  </a:lnTo>
                  <a:lnTo>
                    <a:pt x="171640" y="817415"/>
                  </a:lnTo>
                  <a:lnTo>
                    <a:pt x="17164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61384" y="2224378"/>
              <a:ext cx="172085" cy="817880"/>
            </a:xfrm>
            <a:custGeom>
              <a:avLst/>
              <a:gdLst/>
              <a:ahLst/>
              <a:cxnLst/>
              <a:rect l="l" t="t" r="r" b="b"/>
              <a:pathLst>
                <a:path w="172085" h="817880">
                  <a:moveTo>
                    <a:pt x="171640" y="817415"/>
                  </a:moveTo>
                  <a:lnTo>
                    <a:pt x="171640" y="0"/>
                  </a:lnTo>
                  <a:lnTo>
                    <a:pt x="0" y="0"/>
                  </a:lnTo>
                  <a:lnTo>
                    <a:pt x="0" y="817415"/>
                  </a:lnTo>
                  <a:lnTo>
                    <a:pt x="171640" y="817415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95131" y="1998507"/>
              <a:ext cx="172085" cy="1043305"/>
            </a:xfrm>
            <a:custGeom>
              <a:avLst/>
              <a:gdLst/>
              <a:ahLst/>
              <a:cxnLst/>
              <a:rect l="l" t="t" r="r" b="b"/>
              <a:pathLst>
                <a:path w="172084" h="1043305">
                  <a:moveTo>
                    <a:pt x="171640" y="0"/>
                  </a:moveTo>
                  <a:lnTo>
                    <a:pt x="0" y="0"/>
                  </a:lnTo>
                  <a:lnTo>
                    <a:pt x="0" y="1043285"/>
                  </a:lnTo>
                  <a:lnTo>
                    <a:pt x="171640" y="1043285"/>
                  </a:lnTo>
                  <a:lnTo>
                    <a:pt x="17164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95131" y="1998507"/>
              <a:ext cx="172085" cy="1043305"/>
            </a:xfrm>
            <a:custGeom>
              <a:avLst/>
              <a:gdLst/>
              <a:ahLst/>
              <a:cxnLst/>
              <a:rect l="l" t="t" r="r" b="b"/>
              <a:pathLst>
                <a:path w="172084" h="1043305">
                  <a:moveTo>
                    <a:pt x="171640" y="1043285"/>
                  </a:moveTo>
                  <a:lnTo>
                    <a:pt x="171640" y="0"/>
                  </a:lnTo>
                  <a:lnTo>
                    <a:pt x="0" y="0"/>
                  </a:lnTo>
                  <a:lnTo>
                    <a:pt x="0" y="1043285"/>
                  </a:lnTo>
                  <a:lnTo>
                    <a:pt x="171640" y="1043285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8877" y="1862920"/>
              <a:ext cx="172085" cy="1179195"/>
            </a:xfrm>
            <a:custGeom>
              <a:avLst/>
              <a:gdLst/>
              <a:ahLst/>
              <a:cxnLst/>
              <a:rect l="l" t="t" r="r" b="b"/>
              <a:pathLst>
                <a:path w="172084" h="1179195">
                  <a:moveTo>
                    <a:pt x="171942" y="0"/>
                  </a:moveTo>
                  <a:lnTo>
                    <a:pt x="0" y="0"/>
                  </a:lnTo>
                  <a:lnTo>
                    <a:pt x="0" y="1178873"/>
                  </a:lnTo>
                  <a:lnTo>
                    <a:pt x="171942" y="1178873"/>
                  </a:lnTo>
                  <a:lnTo>
                    <a:pt x="171942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8877" y="1862920"/>
              <a:ext cx="172085" cy="1179195"/>
            </a:xfrm>
            <a:custGeom>
              <a:avLst/>
              <a:gdLst/>
              <a:ahLst/>
              <a:cxnLst/>
              <a:rect l="l" t="t" r="r" b="b"/>
              <a:pathLst>
                <a:path w="172084" h="1179195">
                  <a:moveTo>
                    <a:pt x="171942" y="1178873"/>
                  </a:moveTo>
                  <a:lnTo>
                    <a:pt x="171942" y="0"/>
                  </a:lnTo>
                  <a:lnTo>
                    <a:pt x="0" y="0"/>
                  </a:lnTo>
                  <a:lnTo>
                    <a:pt x="0" y="1178873"/>
                  </a:lnTo>
                  <a:lnTo>
                    <a:pt x="171942" y="1178873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30986" y="1718325"/>
              <a:ext cx="2205990" cy="1364615"/>
            </a:xfrm>
            <a:custGeom>
              <a:avLst/>
              <a:gdLst/>
              <a:ahLst/>
              <a:cxnLst/>
              <a:rect l="l" t="t" r="r" b="b"/>
              <a:pathLst>
                <a:path w="2205990" h="1364614">
                  <a:moveTo>
                    <a:pt x="36376" y="0"/>
                  </a:moveTo>
                  <a:lnTo>
                    <a:pt x="36376" y="1318976"/>
                  </a:lnTo>
                </a:path>
                <a:path w="2205990" h="1364614">
                  <a:moveTo>
                    <a:pt x="0" y="1327972"/>
                  </a:moveTo>
                  <a:lnTo>
                    <a:pt x="27351" y="1327972"/>
                  </a:lnTo>
                </a:path>
                <a:path w="2205990" h="1364614">
                  <a:moveTo>
                    <a:pt x="0" y="1183689"/>
                  </a:moveTo>
                  <a:lnTo>
                    <a:pt x="27351" y="1183689"/>
                  </a:lnTo>
                </a:path>
                <a:path w="2205990" h="1364614">
                  <a:moveTo>
                    <a:pt x="0" y="1030098"/>
                  </a:moveTo>
                  <a:lnTo>
                    <a:pt x="27351" y="1030098"/>
                  </a:lnTo>
                </a:path>
                <a:path w="2205990" h="1364614">
                  <a:moveTo>
                    <a:pt x="0" y="885514"/>
                  </a:moveTo>
                  <a:lnTo>
                    <a:pt x="27351" y="885514"/>
                  </a:lnTo>
                </a:path>
                <a:path w="2205990" h="1364614">
                  <a:moveTo>
                    <a:pt x="0" y="740931"/>
                  </a:moveTo>
                  <a:lnTo>
                    <a:pt x="27351" y="740931"/>
                  </a:lnTo>
                </a:path>
                <a:path w="2205990" h="1364614">
                  <a:moveTo>
                    <a:pt x="0" y="587352"/>
                  </a:moveTo>
                  <a:lnTo>
                    <a:pt x="27351" y="587352"/>
                  </a:lnTo>
                </a:path>
                <a:path w="2205990" h="1364614">
                  <a:moveTo>
                    <a:pt x="0" y="442709"/>
                  </a:moveTo>
                  <a:lnTo>
                    <a:pt x="27351" y="442709"/>
                  </a:lnTo>
                </a:path>
                <a:path w="2205990" h="1364614">
                  <a:moveTo>
                    <a:pt x="0" y="298222"/>
                  </a:moveTo>
                  <a:lnTo>
                    <a:pt x="27351" y="298222"/>
                  </a:lnTo>
                </a:path>
                <a:path w="2205990" h="1364614">
                  <a:moveTo>
                    <a:pt x="0" y="144607"/>
                  </a:moveTo>
                  <a:lnTo>
                    <a:pt x="27351" y="144607"/>
                  </a:lnTo>
                </a:path>
                <a:path w="2205990" h="1364614">
                  <a:moveTo>
                    <a:pt x="0" y="0"/>
                  </a:moveTo>
                  <a:lnTo>
                    <a:pt x="27351" y="0"/>
                  </a:lnTo>
                </a:path>
                <a:path w="2205990" h="1364614">
                  <a:moveTo>
                    <a:pt x="36376" y="1327972"/>
                  </a:moveTo>
                  <a:lnTo>
                    <a:pt x="2196385" y="1327972"/>
                  </a:lnTo>
                </a:path>
                <a:path w="2205990" h="1364614">
                  <a:moveTo>
                    <a:pt x="36376" y="1364268"/>
                  </a:moveTo>
                  <a:lnTo>
                    <a:pt x="36376" y="1337268"/>
                  </a:lnTo>
                </a:path>
                <a:path w="2205990" h="1364614">
                  <a:moveTo>
                    <a:pt x="470123" y="1364268"/>
                  </a:moveTo>
                  <a:lnTo>
                    <a:pt x="470123" y="1337268"/>
                  </a:lnTo>
                </a:path>
                <a:path w="2205990" h="1364614">
                  <a:moveTo>
                    <a:pt x="903833" y="1364268"/>
                  </a:moveTo>
                  <a:lnTo>
                    <a:pt x="903833" y="1337268"/>
                  </a:lnTo>
                </a:path>
                <a:path w="2205990" h="1364614">
                  <a:moveTo>
                    <a:pt x="1337579" y="1364268"/>
                  </a:moveTo>
                  <a:lnTo>
                    <a:pt x="1337579" y="1337268"/>
                  </a:lnTo>
                </a:path>
                <a:path w="2205990" h="1364614">
                  <a:moveTo>
                    <a:pt x="1771447" y="1364268"/>
                  </a:moveTo>
                  <a:lnTo>
                    <a:pt x="1771447" y="1337268"/>
                  </a:lnTo>
                </a:path>
                <a:path w="2205990" h="1364614">
                  <a:moveTo>
                    <a:pt x="2205434" y="1364268"/>
                  </a:moveTo>
                  <a:lnTo>
                    <a:pt x="2205434" y="1337268"/>
                  </a:lnTo>
                </a:path>
              </a:pathLst>
            </a:custGeom>
            <a:ln w="8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238361" y="1285661"/>
            <a:ext cx="11633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Arial"/>
                <a:cs typeface="Arial"/>
              </a:rPr>
              <a:t>Cumulative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45820" y="1629163"/>
            <a:ext cx="142240" cy="1494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62039" y="3128682"/>
            <a:ext cx="20034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51484" algn="l"/>
                <a:tab pos="885190" algn="l"/>
                <a:tab pos="1318895" algn="l"/>
                <a:tab pos="1725930" algn="l"/>
              </a:tabLst>
            </a:pPr>
            <a:r>
              <a:rPr sz="900" spc="15" dirty="0">
                <a:latin typeface="Arial"/>
                <a:cs typeface="Arial"/>
              </a:rPr>
              <a:t>&lt;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2</a:t>
            </a:r>
            <a:r>
              <a:rPr sz="900" spc="15" dirty="0">
                <a:latin typeface="Arial"/>
                <a:cs typeface="Arial"/>
              </a:rPr>
              <a:t>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40" dirty="0">
                <a:latin typeface="Arial"/>
                <a:cs typeface="Arial"/>
              </a:rPr>
              <a:t>&lt;</a:t>
            </a:r>
            <a:r>
              <a:rPr sz="900" spc="-5" dirty="0">
                <a:latin typeface="Arial"/>
                <a:cs typeface="Arial"/>
              </a:rPr>
              <a:t>4</a:t>
            </a:r>
            <a:r>
              <a:rPr sz="900" spc="15" dirty="0">
                <a:latin typeface="Arial"/>
                <a:cs typeface="Arial"/>
              </a:rPr>
              <a:t>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40" dirty="0">
                <a:latin typeface="Arial"/>
                <a:cs typeface="Arial"/>
              </a:rPr>
              <a:t>&lt;</a:t>
            </a:r>
            <a:r>
              <a:rPr sz="900" spc="-5" dirty="0">
                <a:latin typeface="Arial"/>
                <a:cs typeface="Arial"/>
              </a:rPr>
              <a:t>6</a:t>
            </a:r>
            <a:r>
              <a:rPr sz="900" spc="15" dirty="0">
                <a:latin typeface="Arial"/>
                <a:cs typeface="Arial"/>
              </a:rPr>
              <a:t>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40" dirty="0">
                <a:latin typeface="Arial"/>
                <a:cs typeface="Arial"/>
              </a:rPr>
              <a:t>&lt;</a:t>
            </a:r>
            <a:r>
              <a:rPr sz="900" spc="-5" dirty="0">
                <a:latin typeface="Arial"/>
                <a:cs typeface="Arial"/>
              </a:rPr>
              <a:t>8</a:t>
            </a:r>
            <a:r>
              <a:rPr sz="900" spc="15" dirty="0">
                <a:latin typeface="Arial"/>
                <a:cs typeface="Arial"/>
              </a:rPr>
              <a:t>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40" dirty="0">
                <a:latin typeface="Arial"/>
                <a:cs typeface="Arial"/>
              </a:rPr>
              <a:t>&lt;</a:t>
            </a:r>
            <a:r>
              <a:rPr sz="900" spc="-5" dirty="0">
                <a:latin typeface="Arial"/>
                <a:cs typeface="Arial"/>
              </a:rPr>
              <a:t>10</a:t>
            </a: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426371" y="2278119"/>
            <a:ext cx="1338580" cy="200025"/>
            <a:chOff x="7426371" y="2278119"/>
            <a:chExt cx="1338580" cy="200025"/>
          </a:xfrm>
        </p:grpSpPr>
        <p:sp>
          <p:nvSpPr>
            <p:cNvPr id="80" name="object 80"/>
            <p:cNvSpPr/>
            <p:nvPr/>
          </p:nvSpPr>
          <p:spPr>
            <a:xfrm>
              <a:off x="7431134" y="2282881"/>
              <a:ext cx="1329055" cy="190500"/>
            </a:xfrm>
            <a:custGeom>
              <a:avLst/>
              <a:gdLst/>
              <a:ahLst/>
              <a:cxnLst/>
              <a:rect l="l" t="t" r="r" b="b"/>
              <a:pathLst>
                <a:path w="1329054" h="190500">
                  <a:moveTo>
                    <a:pt x="0" y="189875"/>
                  </a:moveTo>
                  <a:lnTo>
                    <a:pt x="1328627" y="189875"/>
                  </a:lnTo>
                  <a:lnTo>
                    <a:pt x="1328627" y="0"/>
                  </a:lnTo>
                  <a:lnTo>
                    <a:pt x="0" y="0"/>
                  </a:lnTo>
                  <a:lnTo>
                    <a:pt x="0" y="189875"/>
                  </a:lnTo>
                  <a:close/>
                </a:path>
              </a:pathLst>
            </a:custGeom>
            <a:ln w="8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499" y="23551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124" y="0"/>
                  </a:moveTo>
                  <a:lnTo>
                    <a:pt x="0" y="0"/>
                  </a:lnTo>
                  <a:lnTo>
                    <a:pt x="0" y="63293"/>
                  </a:lnTo>
                  <a:lnTo>
                    <a:pt x="63124" y="63293"/>
                  </a:lnTo>
                  <a:lnTo>
                    <a:pt x="631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76499" y="23551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93"/>
                  </a:moveTo>
                  <a:lnTo>
                    <a:pt x="63124" y="63293"/>
                  </a:lnTo>
                  <a:lnTo>
                    <a:pt x="63124" y="0"/>
                  </a:lnTo>
                  <a:lnTo>
                    <a:pt x="0" y="0"/>
                  </a:lnTo>
                  <a:lnTo>
                    <a:pt x="0" y="63293"/>
                  </a:lnTo>
                  <a:close/>
                </a:path>
              </a:pathLst>
            </a:custGeom>
            <a:ln w="8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575675" y="2297467"/>
            <a:ext cx="11633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Arial"/>
                <a:cs typeface="Arial"/>
              </a:rPr>
              <a:t>Cumulative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837307" y="1226095"/>
            <a:ext cx="3958590" cy="2186305"/>
          </a:xfrm>
          <a:custGeom>
            <a:avLst/>
            <a:gdLst/>
            <a:ahLst/>
            <a:cxnLst/>
            <a:rect l="l" t="t" r="r" b="b"/>
            <a:pathLst>
              <a:path w="3958590" h="2186304">
                <a:moveTo>
                  <a:pt x="0" y="2186163"/>
                </a:moveTo>
                <a:lnTo>
                  <a:pt x="3958494" y="2186163"/>
                </a:lnTo>
                <a:lnTo>
                  <a:pt x="3958494" y="0"/>
                </a:lnTo>
                <a:lnTo>
                  <a:pt x="0" y="0"/>
                </a:lnTo>
                <a:lnTo>
                  <a:pt x="0" y="2186163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315" y="336626"/>
            <a:ext cx="153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020" y="1574038"/>
            <a:ext cx="323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6615" algn="l"/>
              </a:tabLst>
            </a:pPr>
            <a:r>
              <a:rPr sz="2000" b="1" u="heavy" spc="-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Carlito"/>
                <a:cs typeface="Carlito"/>
              </a:rPr>
              <a:t>Class</a:t>
            </a:r>
            <a:r>
              <a:rPr sz="2000" b="1" u="heavy" spc="10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10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Carlito"/>
                <a:cs typeface="Carlito"/>
              </a:rPr>
              <a:t>Interval	</a:t>
            </a:r>
            <a:r>
              <a:rPr sz="2000" b="1" u="heavy" spc="-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Carlito"/>
                <a:cs typeface="Carlito"/>
              </a:rPr>
              <a:t>Frequency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020" y="1879443"/>
            <a:ext cx="1305560" cy="2221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20-under</a:t>
            </a:r>
            <a:r>
              <a:rPr sz="2000" b="1" spc="-105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30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30-under</a:t>
            </a:r>
            <a:r>
              <a:rPr sz="2000" b="1" spc="-100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40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40-under</a:t>
            </a:r>
            <a:r>
              <a:rPr sz="2000" b="1" spc="-105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50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50-under</a:t>
            </a:r>
            <a:r>
              <a:rPr sz="2000" b="1" spc="-105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60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60-under</a:t>
            </a:r>
            <a:r>
              <a:rPr sz="2000" b="1" spc="-100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70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70-under</a:t>
            </a:r>
            <a:r>
              <a:rPr sz="2000" b="1" spc="-105" dirty="0">
                <a:solidFill>
                  <a:srgbClr val="CC66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80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3010" y="1879443"/>
            <a:ext cx="284480" cy="2221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6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18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11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11</a:t>
            </a:r>
            <a:endParaRPr sz="2000">
              <a:latin typeface="Carlito"/>
              <a:cs typeface="Carlito"/>
            </a:endParaRPr>
          </a:p>
          <a:p>
            <a:pPr marL="7810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 marL="7810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C660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461" y="1179334"/>
            <a:ext cx="3681729" cy="3012440"/>
            <a:chOff x="4712461" y="1179334"/>
            <a:chExt cx="3681729" cy="3012440"/>
          </a:xfrm>
        </p:grpSpPr>
        <p:sp>
          <p:nvSpPr>
            <p:cNvPr id="7" name="object 7"/>
            <p:cNvSpPr/>
            <p:nvPr/>
          </p:nvSpPr>
          <p:spPr>
            <a:xfrm>
              <a:off x="4712461" y="1179334"/>
              <a:ext cx="3681729" cy="3012440"/>
            </a:xfrm>
            <a:custGeom>
              <a:avLst/>
              <a:gdLst/>
              <a:ahLst/>
              <a:cxnLst/>
              <a:rect l="l" t="t" r="r" b="b"/>
              <a:pathLst>
                <a:path w="3681729" h="3012440">
                  <a:moveTo>
                    <a:pt x="3681476" y="0"/>
                  </a:moveTo>
                  <a:lnTo>
                    <a:pt x="0" y="0"/>
                  </a:lnTo>
                  <a:lnTo>
                    <a:pt x="0" y="3012313"/>
                  </a:lnTo>
                  <a:lnTo>
                    <a:pt x="3681476" y="3012313"/>
                  </a:lnTo>
                  <a:lnTo>
                    <a:pt x="3681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8237" y="2371208"/>
              <a:ext cx="2764155" cy="0"/>
            </a:xfrm>
            <a:custGeom>
              <a:avLst/>
              <a:gdLst/>
              <a:ahLst/>
              <a:cxnLst/>
              <a:rect l="l" t="t" r="r" b="b"/>
              <a:pathLst>
                <a:path w="2764154">
                  <a:moveTo>
                    <a:pt x="0" y="0"/>
                  </a:moveTo>
                  <a:lnTo>
                    <a:pt x="923441" y="0"/>
                  </a:lnTo>
                </a:path>
                <a:path w="2764154">
                  <a:moveTo>
                    <a:pt x="1847010" y="0"/>
                  </a:moveTo>
                  <a:lnTo>
                    <a:pt x="2764052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8237" y="1417654"/>
              <a:ext cx="2764155" cy="0"/>
            </a:xfrm>
            <a:custGeom>
              <a:avLst/>
              <a:gdLst/>
              <a:ahLst/>
              <a:cxnLst/>
              <a:rect l="l" t="t" r="r" b="b"/>
              <a:pathLst>
                <a:path w="2764154">
                  <a:moveTo>
                    <a:pt x="0" y="0"/>
                  </a:moveTo>
                  <a:lnTo>
                    <a:pt x="2764052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3847" y="332448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6069" y="2751206"/>
              <a:ext cx="306070" cy="573405"/>
            </a:xfrm>
            <a:custGeom>
              <a:avLst/>
              <a:gdLst/>
              <a:ahLst/>
              <a:cxnLst/>
              <a:rect l="l" t="t" r="r" b="b"/>
              <a:pathLst>
                <a:path w="306070" h="573404">
                  <a:moveTo>
                    <a:pt x="305609" y="0"/>
                  </a:moveTo>
                  <a:lnTo>
                    <a:pt x="0" y="0"/>
                  </a:lnTo>
                  <a:lnTo>
                    <a:pt x="0" y="573281"/>
                  </a:lnTo>
                  <a:lnTo>
                    <a:pt x="305609" y="573281"/>
                  </a:lnTo>
                  <a:lnTo>
                    <a:pt x="3056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6069" y="2751206"/>
              <a:ext cx="306070" cy="573405"/>
            </a:xfrm>
            <a:custGeom>
              <a:avLst/>
              <a:gdLst/>
              <a:ahLst/>
              <a:cxnLst/>
              <a:rect l="l" t="t" r="r" b="b"/>
              <a:pathLst>
                <a:path w="306070" h="573404">
                  <a:moveTo>
                    <a:pt x="0" y="573281"/>
                  </a:moveTo>
                  <a:lnTo>
                    <a:pt x="305609" y="573281"/>
                  </a:lnTo>
                  <a:lnTo>
                    <a:pt x="305609" y="0"/>
                  </a:lnTo>
                  <a:lnTo>
                    <a:pt x="0" y="0"/>
                  </a:lnTo>
                  <a:lnTo>
                    <a:pt x="0" y="573281"/>
                  </a:lnTo>
                  <a:close/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6069" y="275814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342"/>
                  </a:moveTo>
                  <a:lnTo>
                    <a:pt x="0" y="0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1679" y="1611030"/>
              <a:ext cx="306070" cy="1713864"/>
            </a:xfrm>
            <a:custGeom>
              <a:avLst/>
              <a:gdLst/>
              <a:ahLst/>
              <a:cxnLst/>
              <a:rect l="l" t="t" r="r" b="b"/>
              <a:pathLst>
                <a:path w="306070" h="1713864">
                  <a:moveTo>
                    <a:pt x="305821" y="0"/>
                  </a:moveTo>
                  <a:lnTo>
                    <a:pt x="0" y="0"/>
                  </a:lnTo>
                  <a:lnTo>
                    <a:pt x="0" y="1713456"/>
                  </a:lnTo>
                  <a:lnTo>
                    <a:pt x="305821" y="1713456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1679" y="1611030"/>
              <a:ext cx="306070" cy="1713864"/>
            </a:xfrm>
            <a:custGeom>
              <a:avLst/>
              <a:gdLst/>
              <a:ahLst/>
              <a:cxnLst/>
              <a:rect l="l" t="t" r="r" b="b"/>
              <a:pathLst>
                <a:path w="306070" h="1713864">
                  <a:moveTo>
                    <a:pt x="0" y="1713456"/>
                  </a:moveTo>
                  <a:lnTo>
                    <a:pt x="305821" y="1713456"/>
                  </a:lnTo>
                  <a:lnTo>
                    <a:pt x="305821" y="0"/>
                  </a:lnTo>
                  <a:lnTo>
                    <a:pt x="0" y="0"/>
                  </a:lnTo>
                  <a:lnTo>
                    <a:pt x="0" y="1713456"/>
                  </a:lnTo>
                  <a:close/>
                </a:path>
              </a:pathLst>
            </a:custGeom>
            <a:ln w="6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1679" y="1618015"/>
              <a:ext cx="0" cy="1133475"/>
            </a:xfrm>
            <a:custGeom>
              <a:avLst/>
              <a:gdLst/>
              <a:ahLst/>
              <a:cxnLst/>
              <a:rect l="l" t="t" r="r" b="b"/>
              <a:pathLst>
                <a:path h="1133475">
                  <a:moveTo>
                    <a:pt x="0" y="1133236"/>
                  </a:moveTo>
                  <a:lnTo>
                    <a:pt x="0" y="0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7458" y="2274428"/>
              <a:ext cx="312420" cy="1050290"/>
            </a:xfrm>
            <a:custGeom>
              <a:avLst/>
              <a:gdLst/>
              <a:ahLst/>
              <a:cxnLst/>
              <a:rect l="l" t="t" r="r" b="b"/>
              <a:pathLst>
                <a:path w="312420" h="1050289">
                  <a:moveTo>
                    <a:pt x="311967" y="0"/>
                  </a:moveTo>
                  <a:lnTo>
                    <a:pt x="0" y="0"/>
                  </a:lnTo>
                  <a:lnTo>
                    <a:pt x="0" y="1050058"/>
                  </a:lnTo>
                  <a:lnTo>
                    <a:pt x="311967" y="1050058"/>
                  </a:lnTo>
                  <a:lnTo>
                    <a:pt x="31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7458" y="2274428"/>
              <a:ext cx="312420" cy="1050290"/>
            </a:xfrm>
            <a:custGeom>
              <a:avLst/>
              <a:gdLst/>
              <a:ahLst/>
              <a:cxnLst/>
              <a:rect l="l" t="t" r="r" b="b"/>
              <a:pathLst>
                <a:path w="312420" h="1050289">
                  <a:moveTo>
                    <a:pt x="0" y="1050058"/>
                  </a:moveTo>
                  <a:lnTo>
                    <a:pt x="311967" y="1050058"/>
                  </a:lnTo>
                  <a:lnTo>
                    <a:pt x="311967" y="0"/>
                  </a:lnTo>
                  <a:lnTo>
                    <a:pt x="0" y="0"/>
                  </a:lnTo>
                  <a:lnTo>
                    <a:pt x="0" y="1050058"/>
                  </a:lnTo>
                  <a:close/>
                </a:path>
              </a:pathLst>
            </a:custGeom>
            <a:ln w="6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7458" y="1611122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413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9426" y="227442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305821" y="0"/>
                  </a:moveTo>
                  <a:lnTo>
                    <a:pt x="0" y="0"/>
                  </a:lnTo>
                  <a:lnTo>
                    <a:pt x="0" y="1050058"/>
                  </a:lnTo>
                  <a:lnTo>
                    <a:pt x="305821" y="1050058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9426" y="227442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0" y="1050058"/>
                  </a:moveTo>
                  <a:lnTo>
                    <a:pt x="305821" y="1050058"/>
                  </a:lnTo>
                  <a:lnTo>
                    <a:pt x="305821" y="0"/>
                  </a:lnTo>
                  <a:lnTo>
                    <a:pt x="0" y="0"/>
                  </a:lnTo>
                  <a:lnTo>
                    <a:pt x="0" y="1050058"/>
                  </a:lnTo>
                  <a:close/>
                </a:path>
              </a:pathLst>
            </a:custGeom>
            <a:ln w="6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59426" y="227442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65290" y="3041408"/>
              <a:ext cx="306070" cy="283210"/>
            </a:xfrm>
            <a:custGeom>
              <a:avLst/>
              <a:gdLst/>
              <a:ahLst/>
              <a:cxnLst/>
              <a:rect l="l" t="t" r="r" b="b"/>
              <a:pathLst>
                <a:path w="306070" h="283210">
                  <a:moveTo>
                    <a:pt x="305609" y="0"/>
                  </a:moveTo>
                  <a:lnTo>
                    <a:pt x="0" y="0"/>
                  </a:lnTo>
                  <a:lnTo>
                    <a:pt x="0" y="283079"/>
                  </a:lnTo>
                  <a:lnTo>
                    <a:pt x="305609" y="283079"/>
                  </a:lnTo>
                  <a:lnTo>
                    <a:pt x="3056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5290" y="3041408"/>
              <a:ext cx="306070" cy="283210"/>
            </a:xfrm>
            <a:custGeom>
              <a:avLst/>
              <a:gdLst/>
              <a:ahLst/>
              <a:cxnLst/>
              <a:rect l="l" t="t" r="r" b="b"/>
              <a:pathLst>
                <a:path w="306070" h="283210">
                  <a:moveTo>
                    <a:pt x="0" y="283079"/>
                  </a:moveTo>
                  <a:lnTo>
                    <a:pt x="305609" y="283079"/>
                  </a:lnTo>
                  <a:lnTo>
                    <a:pt x="305609" y="0"/>
                  </a:lnTo>
                  <a:lnTo>
                    <a:pt x="0" y="0"/>
                  </a:lnTo>
                  <a:lnTo>
                    <a:pt x="0" y="283079"/>
                  </a:lnTo>
                  <a:close/>
                </a:path>
              </a:pathLst>
            </a:custGeom>
            <a:ln w="6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65290" y="2274428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902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0900" y="3227753"/>
              <a:ext cx="312420" cy="97155"/>
            </a:xfrm>
            <a:custGeom>
              <a:avLst/>
              <a:gdLst/>
              <a:ahLst/>
              <a:cxnLst/>
              <a:rect l="l" t="t" r="r" b="b"/>
              <a:pathLst>
                <a:path w="312420" h="97154">
                  <a:moveTo>
                    <a:pt x="312179" y="0"/>
                  </a:moveTo>
                  <a:lnTo>
                    <a:pt x="0" y="0"/>
                  </a:lnTo>
                  <a:lnTo>
                    <a:pt x="0" y="96734"/>
                  </a:lnTo>
                  <a:lnTo>
                    <a:pt x="312179" y="96734"/>
                  </a:lnTo>
                  <a:lnTo>
                    <a:pt x="3121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0900" y="3227753"/>
              <a:ext cx="312420" cy="97155"/>
            </a:xfrm>
            <a:custGeom>
              <a:avLst/>
              <a:gdLst/>
              <a:ahLst/>
              <a:cxnLst/>
              <a:rect l="l" t="t" r="r" b="b"/>
              <a:pathLst>
                <a:path w="312420" h="97154">
                  <a:moveTo>
                    <a:pt x="0" y="96734"/>
                  </a:moveTo>
                  <a:lnTo>
                    <a:pt x="312179" y="96734"/>
                  </a:lnTo>
                  <a:lnTo>
                    <a:pt x="312179" y="0"/>
                  </a:lnTo>
                  <a:lnTo>
                    <a:pt x="0" y="0"/>
                  </a:lnTo>
                  <a:lnTo>
                    <a:pt x="0" y="96734"/>
                  </a:lnTo>
                  <a:close/>
                </a:path>
              </a:pathLst>
            </a:custGeom>
            <a:ln w="68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3847" y="1611122"/>
              <a:ext cx="2159635" cy="1713864"/>
            </a:xfrm>
            <a:custGeom>
              <a:avLst/>
              <a:gdLst/>
              <a:ahLst/>
              <a:cxnLst/>
              <a:rect l="l" t="t" r="r" b="b"/>
              <a:pathLst>
                <a:path w="215963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9634" h="1713864">
                  <a:moveTo>
                    <a:pt x="2159190" y="1616676"/>
                  </a:moveTo>
                  <a:lnTo>
                    <a:pt x="2159190" y="1706471"/>
                  </a:lnTo>
                </a:path>
                <a:path w="2159634" h="1713864">
                  <a:moveTo>
                    <a:pt x="0" y="1713364"/>
                  </a:moveTo>
                  <a:lnTo>
                    <a:pt x="0" y="1713364"/>
                  </a:lnTo>
                </a:path>
                <a:path w="2159634" h="1713864">
                  <a:moveTo>
                    <a:pt x="312222" y="1713364"/>
                  </a:moveTo>
                  <a:lnTo>
                    <a:pt x="312222" y="1147022"/>
                  </a:lnTo>
                </a:path>
                <a:path w="215963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963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9634" h="1713864">
                  <a:moveTo>
                    <a:pt x="1235579" y="663306"/>
                  </a:moveTo>
                  <a:lnTo>
                    <a:pt x="1235579" y="663306"/>
                  </a:lnTo>
                </a:path>
                <a:path w="2159634" h="1713864">
                  <a:moveTo>
                    <a:pt x="1541443" y="663306"/>
                  </a:moveTo>
                  <a:lnTo>
                    <a:pt x="1541443" y="1423208"/>
                  </a:lnTo>
                </a:path>
                <a:path w="215963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9634" h="1713864">
                  <a:moveTo>
                    <a:pt x="2159190" y="1616676"/>
                  </a:moveTo>
                  <a:lnTo>
                    <a:pt x="2159190" y="1706471"/>
                  </a:lnTo>
                </a:path>
                <a:path w="2159634" h="1713864">
                  <a:moveTo>
                    <a:pt x="0" y="1713364"/>
                  </a:moveTo>
                  <a:lnTo>
                    <a:pt x="0" y="1713364"/>
                  </a:lnTo>
                </a:path>
                <a:path w="2159634" h="1713864">
                  <a:moveTo>
                    <a:pt x="312222" y="1713364"/>
                  </a:moveTo>
                  <a:lnTo>
                    <a:pt x="312222" y="1147022"/>
                  </a:lnTo>
                </a:path>
                <a:path w="215963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963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9634" h="1713864">
                  <a:moveTo>
                    <a:pt x="1235579" y="663306"/>
                  </a:moveTo>
                  <a:lnTo>
                    <a:pt x="1235579" y="663306"/>
                  </a:lnTo>
                </a:path>
                <a:path w="2159634" h="1713864">
                  <a:moveTo>
                    <a:pt x="1541443" y="663306"/>
                  </a:moveTo>
                  <a:lnTo>
                    <a:pt x="1541443" y="1423208"/>
                  </a:lnTo>
                </a:path>
                <a:path w="215963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9634" h="1713864">
                  <a:moveTo>
                    <a:pt x="2159190" y="1616676"/>
                  </a:moveTo>
                  <a:lnTo>
                    <a:pt x="2159190" y="1706471"/>
                  </a:lnTo>
                </a:path>
                <a:path w="2159634" h="1713864">
                  <a:moveTo>
                    <a:pt x="0" y="1713364"/>
                  </a:moveTo>
                  <a:lnTo>
                    <a:pt x="0" y="1713364"/>
                  </a:lnTo>
                </a:path>
                <a:path w="2159634" h="1713864">
                  <a:moveTo>
                    <a:pt x="312222" y="1713364"/>
                  </a:moveTo>
                  <a:lnTo>
                    <a:pt x="312222" y="1147022"/>
                  </a:lnTo>
                </a:path>
                <a:path w="215963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963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9634" h="1713864">
                  <a:moveTo>
                    <a:pt x="1235579" y="663306"/>
                  </a:moveTo>
                  <a:lnTo>
                    <a:pt x="1235579" y="663306"/>
                  </a:lnTo>
                </a:path>
                <a:path w="2159634" h="1713864">
                  <a:moveTo>
                    <a:pt x="1541443" y="663306"/>
                  </a:moveTo>
                  <a:lnTo>
                    <a:pt x="1541443" y="1423208"/>
                  </a:lnTo>
                </a:path>
                <a:path w="215963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9634" h="1713864">
                  <a:moveTo>
                    <a:pt x="2159190" y="1616676"/>
                  </a:moveTo>
                  <a:lnTo>
                    <a:pt x="2159190" y="1706471"/>
                  </a:lnTo>
                </a:path>
                <a:path w="2159634" h="1713864">
                  <a:moveTo>
                    <a:pt x="0" y="1713364"/>
                  </a:moveTo>
                  <a:lnTo>
                    <a:pt x="0" y="1713364"/>
                  </a:lnTo>
                </a:path>
                <a:path w="2159634" h="1713864">
                  <a:moveTo>
                    <a:pt x="312222" y="1713364"/>
                  </a:moveTo>
                  <a:lnTo>
                    <a:pt x="312222" y="1147022"/>
                  </a:lnTo>
                </a:path>
                <a:path w="215963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963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9634" h="1713864">
                  <a:moveTo>
                    <a:pt x="1235579" y="663306"/>
                  </a:moveTo>
                  <a:lnTo>
                    <a:pt x="1235579" y="663306"/>
                  </a:lnTo>
                </a:path>
                <a:path w="2159634" h="1713864">
                  <a:moveTo>
                    <a:pt x="1541443" y="663306"/>
                  </a:moveTo>
                  <a:lnTo>
                    <a:pt x="1541443" y="1423208"/>
                  </a:lnTo>
                </a:path>
                <a:path w="215963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9634" h="1713864">
                  <a:moveTo>
                    <a:pt x="2159190" y="1616676"/>
                  </a:moveTo>
                  <a:lnTo>
                    <a:pt x="2159190" y="1706471"/>
                  </a:lnTo>
                </a:path>
              </a:pathLst>
            </a:custGeom>
            <a:ln w="6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67161" y="1417654"/>
              <a:ext cx="2821940" cy="1962785"/>
            </a:xfrm>
            <a:custGeom>
              <a:avLst/>
              <a:gdLst/>
              <a:ahLst/>
              <a:cxnLst/>
              <a:rect l="l" t="t" r="r" b="b"/>
              <a:pathLst>
                <a:path w="2821940" h="1962785">
                  <a:moveTo>
                    <a:pt x="51076" y="0"/>
                  </a:moveTo>
                  <a:lnTo>
                    <a:pt x="51076" y="1899939"/>
                  </a:lnTo>
                </a:path>
                <a:path w="2821940" h="1962785">
                  <a:moveTo>
                    <a:pt x="0" y="1906833"/>
                  </a:moveTo>
                  <a:lnTo>
                    <a:pt x="95582" y="1906833"/>
                  </a:lnTo>
                </a:path>
                <a:path w="2821940" h="1962785">
                  <a:moveTo>
                    <a:pt x="0" y="953554"/>
                  </a:moveTo>
                  <a:lnTo>
                    <a:pt x="95582" y="953554"/>
                  </a:lnTo>
                </a:path>
                <a:path w="2821940" h="1962785">
                  <a:moveTo>
                    <a:pt x="0" y="0"/>
                  </a:moveTo>
                  <a:lnTo>
                    <a:pt x="95582" y="0"/>
                  </a:lnTo>
                </a:path>
                <a:path w="2821940" h="1962785">
                  <a:moveTo>
                    <a:pt x="51076" y="1906833"/>
                  </a:moveTo>
                  <a:lnTo>
                    <a:pt x="2815128" y="1906833"/>
                  </a:lnTo>
                </a:path>
                <a:path w="2821940" h="1962785">
                  <a:moveTo>
                    <a:pt x="51076" y="1962208"/>
                  </a:moveTo>
                  <a:lnTo>
                    <a:pt x="51076" y="1858580"/>
                  </a:lnTo>
                </a:path>
                <a:path w="2821940" h="1962785">
                  <a:moveTo>
                    <a:pt x="356686" y="1962208"/>
                  </a:moveTo>
                  <a:lnTo>
                    <a:pt x="356686" y="1858580"/>
                  </a:lnTo>
                </a:path>
                <a:path w="2821940" h="1962785">
                  <a:moveTo>
                    <a:pt x="668908" y="1962208"/>
                  </a:moveTo>
                  <a:lnTo>
                    <a:pt x="668908" y="1858580"/>
                  </a:lnTo>
                </a:path>
                <a:path w="2821940" h="1962785">
                  <a:moveTo>
                    <a:pt x="974518" y="1962208"/>
                  </a:moveTo>
                  <a:lnTo>
                    <a:pt x="974518" y="1858580"/>
                  </a:lnTo>
                </a:path>
                <a:path w="2821940" h="1962785">
                  <a:moveTo>
                    <a:pt x="1280297" y="1962208"/>
                  </a:moveTo>
                  <a:lnTo>
                    <a:pt x="1280297" y="1858580"/>
                  </a:lnTo>
                </a:path>
                <a:path w="2821940" h="1962785">
                  <a:moveTo>
                    <a:pt x="1592265" y="1962208"/>
                  </a:moveTo>
                  <a:lnTo>
                    <a:pt x="1592265" y="1858580"/>
                  </a:lnTo>
                </a:path>
                <a:path w="2821940" h="1962785">
                  <a:moveTo>
                    <a:pt x="1898129" y="1962208"/>
                  </a:moveTo>
                  <a:lnTo>
                    <a:pt x="1898129" y="1858580"/>
                  </a:lnTo>
                </a:path>
                <a:path w="2821940" h="1962785">
                  <a:moveTo>
                    <a:pt x="2203739" y="1962208"/>
                  </a:moveTo>
                  <a:lnTo>
                    <a:pt x="2203739" y="1858580"/>
                  </a:lnTo>
                </a:path>
                <a:path w="2821940" h="1962785">
                  <a:moveTo>
                    <a:pt x="2515876" y="1962208"/>
                  </a:moveTo>
                  <a:lnTo>
                    <a:pt x="2515876" y="1858580"/>
                  </a:lnTo>
                </a:path>
                <a:path w="2821940" h="1962785">
                  <a:moveTo>
                    <a:pt x="2821486" y="1962208"/>
                  </a:moveTo>
                  <a:lnTo>
                    <a:pt x="2821486" y="1858580"/>
                  </a:lnTo>
                </a:path>
              </a:pathLst>
            </a:custGeom>
            <a:ln w="6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72671" y="3264585"/>
            <a:ext cx="196850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5172671" y="1311670"/>
            <a:ext cx="196850" cy="2051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7061" y="1153934"/>
            <a:ext cx="3732529" cy="3063240"/>
          </a:xfrm>
          <a:prstGeom prst="rect">
            <a:avLst/>
          </a:prstGeom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738505" algn="ctr">
              <a:lnSpc>
                <a:spcPct val="100000"/>
              </a:lnSpc>
              <a:tabLst>
                <a:tab pos="1005840" algn="l"/>
                <a:tab pos="1311275" algn="l"/>
                <a:tab pos="1617345" algn="l"/>
                <a:tab pos="1929130" algn="l"/>
                <a:tab pos="2235200" algn="l"/>
                <a:tab pos="2540635" algn="l"/>
                <a:tab pos="2853055" algn="l"/>
                <a:tab pos="3158490" algn="l"/>
              </a:tabLst>
            </a:pPr>
            <a:r>
              <a:rPr sz="1300" b="1" spc="-55" dirty="0">
                <a:latin typeface="Arial"/>
                <a:cs typeface="Arial"/>
              </a:rPr>
              <a:t>0	</a:t>
            </a:r>
            <a:r>
              <a:rPr sz="1300" b="1" spc="-65" dirty="0">
                <a:latin typeface="Arial"/>
                <a:cs typeface="Arial"/>
              </a:rPr>
              <a:t>10	20	30	40	50	60	70	</a:t>
            </a:r>
            <a:r>
              <a:rPr sz="1300" b="1" spc="-75" dirty="0">
                <a:latin typeface="Arial"/>
                <a:cs typeface="Arial"/>
              </a:rPr>
              <a:t>80</a:t>
            </a:r>
            <a:endParaRPr sz="1300">
              <a:latin typeface="Arial"/>
              <a:cs typeface="Arial"/>
            </a:endParaRPr>
          </a:p>
          <a:p>
            <a:pPr marL="695960" algn="ctr">
              <a:lnSpc>
                <a:spcPct val="100000"/>
              </a:lnSpc>
              <a:spcBef>
                <a:spcPts val="780"/>
              </a:spcBef>
            </a:pPr>
            <a:r>
              <a:rPr sz="1300" b="1" spc="-75" dirty="0">
                <a:latin typeface="Arial"/>
                <a:cs typeface="Arial"/>
              </a:rPr>
              <a:t>Years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8851" y="1938367"/>
            <a:ext cx="470534" cy="863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15" dirty="0">
                <a:latin typeface="Arial"/>
                <a:cs typeface="Arial"/>
              </a:rPr>
              <a:t>F</a:t>
            </a:r>
            <a:r>
              <a:rPr sz="1200" b="1" spc="-20" dirty="0">
                <a:latin typeface="Arial"/>
                <a:cs typeface="Arial"/>
              </a:rPr>
              <a:t>re</a:t>
            </a:r>
            <a:r>
              <a:rPr sz="1200" b="1" spc="15" dirty="0">
                <a:latin typeface="Arial"/>
                <a:cs typeface="Arial"/>
              </a:rPr>
              <a:t>qu</a:t>
            </a:r>
            <a:r>
              <a:rPr sz="1200" b="1" spc="-20" dirty="0">
                <a:latin typeface="Arial"/>
                <a:cs typeface="Arial"/>
              </a:rPr>
              <a:t>e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715"/>
              </a:spcBef>
            </a:pPr>
            <a:r>
              <a:rPr sz="1200" b="1" spc="3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429" y="336626"/>
            <a:ext cx="350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Histogram</a:t>
            </a:r>
            <a:r>
              <a:rPr spc="-10" dirty="0"/>
              <a:t> Construction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3311" y="1531619"/>
            <a:ext cx="2885440" cy="2489200"/>
            <a:chOff x="1353311" y="1531619"/>
            <a:chExt cx="2885440" cy="2489200"/>
          </a:xfrm>
        </p:grpSpPr>
        <p:sp>
          <p:nvSpPr>
            <p:cNvPr id="4" name="object 4"/>
            <p:cNvSpPr/>
            <p:nvPr/>
          </p:nvSpPr>
          <p:spPr>
            <a:xfrm>
              <a:off x="1353311" y="1531619"/>
              <a:ext cx="1673352" cy="5135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0471" y="1531619"/>
              <a:ext cx="2747771" cy="513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3311" y="1860803"/>
              <a:ext cx="536448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1911" y="1860803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8111" y="1860803"/>
              <a:ext cx="1173480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4323" y="1860803"/>
              <a:ext cx="422148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3311" y="2189987"/>
              <a:ext cx="536448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1911" y="2189987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8111" y="2189987"/>
              <a:ext cx="1173480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6411" y="2189987"/>
              <a:ext cx="536448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3311" y="2519172"/>
              <a:ext cx="536448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1911" y="2519172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8111" y="2519172"/>
              <a:ext cx="1173480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2507" y="2519172"/>
              <a:ext cx="5242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3311" y="2848355"/>
              <a:ext cx="536448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1911" y="2848355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58111" y="2848355"/>
              <a:ext cx="1173480" cy="5135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2507" y="2848355"/>
              <a:ext cx="5242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3311" y="3177540"/>
              <a:ext cx="536448" cy="5135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1911" y="3177540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8111" y="3177540"/>
              <a:ext cx="1173480" cy="5135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4323" y="3177540"/>
              <a:ext cx="422148" cy="5135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3311" y="3506724"/>
              <a:ext cx="536448" cy="5135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1911" y="3506724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8111" y="3506724"/>
              <a:ext cx="1173480" cy="5135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4323" y="3506724"/>
              <a:ext cx="422148" cy="5135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84122" y="1586229"/>
            <a:ext cx="260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0670" algn="l"/>
              </a:tabLst>
            </a:pPr>
            <a:r>
              <a:rPr sz="1800" b="1" u="heavy" spc="-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800" b="1" u="heavy" spc="-10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b="1" u="heavy" spc="-1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b="1" u="heavy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terval	F</a:t>
            </a:r>
            <a:r>
              <a:rPr sz="1800" b="1" u="heavy" spc="-30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5" dirty="0">
                <a:solidFill>
                  <a:srgbClr val="CC6600"/>
                </a:solidFill>
                <a:uFill>
                  <a:solidFill>
                    <a:srgbClr val="CC6600"/>
                  </a:solidFill>
                </a:uFill>
                <a:latin typeface="Times New Roman"/>
                <a:cs typeface="Times New Roman"/>
              </a:rPr>
              <a:t>equency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4122" y="1860547"/>
            <a:ext cx="1195705" cy="2001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20-under</a:t>
            </a:r>
            <a:r>
              <a:rPr sz="1800" b="1" spc="-10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30-under</a:t>
            </a:r>
            <a:r>
              <a:rPr sz="1800" b="1" spc="-12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40-under</a:t>
            </a:r>
            <a:r>
              <a:rPr sz="1800" b="1" spc="-10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50-under</a:t>
            </a:r>
            <a:r>
              <a:rPr sz="1800" b="1" spc="-10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60-under</a:t>
            </a:r>
            <a:r>
              <a:rPr sz="1800" b="1" spc="-12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70-under</a:t>
            </a:r>
            <a:r>
              <a:rPr sz="1800" b="1" spc="-10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7603" y="1860547"/>
            <a:ext cx="254000" cy="2001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434"/>
              </a:spcBef>
            </a:pPr>
            <a:r>
              <a:rPr sz="1800" b="1" spc="-100" dirty="0">
                <a:solidFill>
                  <a:srgbClr val="CC660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430"/>
              </a:spcBef>
            </a:pPr>
            <a:r>
              <a:rPr sz="1800" b="1" spc="-100" dirty="0">
                <a:solidFill>
                  <a:srgbClr val="CC660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CC66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65250" y="1822450"/>
            <a:ext cx="2413000" cy="2127250"/>
            <a:chOff x="1365250" y="1822450"/>
            <a:chExt cx="2413000" cy="2127250"/>
          </a:xfrm>
        </p:grpSpPr>
        <p:sp>
          <p:nvSpPr>
            <p:cNvPr id="34" name="object 34"/>
            <p:cNvSpPr/>
            <p:nvPr/>
          </p:nvSpPr>
          <p:spPr>
            <a:xfrm>
              <a:off x="1390650" y="1847850"/>
              <a:ext cx="419100" cy="2076450"/>
            </a:xfrm>
            <a:custGeom>
              <a:avLst/>
              <a:gdLst/>
              <a:ahLst/>
              <a:cxnLst/>
              <a:rect l="l" t="t" r="r" b="b"/>
              <a:pathLst>
                <a:path w="419100" h="2076450">
                  <a:moveTo>
                    <a:pt x="0" y="1038225"/>
                  </a:moveTo>
                  <a:lnTo>
                    <a:pt x="526" y="964078"/>
                  </a:lnTo>
                  <a:lnTo>
                    <a:pt x="2081" y="891338"/>
                  </a:lnTo>
                  <a:lnTo>
                    <a:pt x="4630" y="820181"/>
                  </a:lnTo>
                  <a:lnTo>
                    <a:pt x="8137" y="750783"/>
                  </a:lnTo>
                  <a:lnTo>
                    <a:pt x="12566" y="683319"/>
                  </a:lnTo>
                  <a:lnTo>
                    <a:pt x="17882" y="617966"/>
                  </a:lnTo>
                  <a:lnTo>
                    <a:pt x="24050" y="554897"/>
                  </a:lnTo>
                  <a:lnTo>
                    <a:pt x="31033" y="494290"/>
                  </a:lnTo>
                  <a:lnTo>
                    <a:pt x="38797" y="436320"/>
                  </a:lnTo>
                  <a:lnTo>
                    <a:pt x="47306" y="381163"/>
                  </a:lnTo>
                  <a:lnTo>
                    <a:pt x="56524" y="328994"/>
                  </a:lnTo>
                  <a:lnTo>
                    <a:pt x="66416" y="279989"/>
                  </a:lnTo>
                  <a:lnTo>
                    <a:pt x="76947" y="234324"/>
                  </a:lnTo>
                  <a:lnTo>
                    <a:pt x="88080" y="192174"/>
                  </a:lnTo>
                  <a:lnTo>
                    <a:pt x="99781" y="153715"/>
                  </a:lnTo>
                  <a:lnTo>
                    <a:pt x="124742" y="88572"/>
                  </a:lnTo>
                  <a:lnTo>
                    <a:pt x="151547" y="40302"/>
                  </a:lnTo>
                  <a:lnTo>
                    <a:pt x="179911" y="10309"/>
                  </a:lnTo>
                  <a:lnTo>
                    <a:pt x="209550" y="0"/>
                  </a:lnTo>
                  <a:lnTo>
                    <a:pt x="224511" y="2606"/>
                  </a:lnTo>
                  <a:lnTo>
                    <a:pt x="267552" y="40302"/>
                  </a:lnTo>
                  <a:lnTo>
                    <a:pt x="294357" y="88572"/>
                  </a:lnTo>
                  <a:lnTo>
                    <a:pt x="319318" y="153715"/>
                  </a:lnTo>
                  <a:lnTo>
                    <a:pt x="331019" y="192174"/>
                  </a:lnTo>
                  <a:lnTo>
                    <a:pt x="342152" y="234324"/>
                  </a:lnTo>
                  <a:lnTo>
                    <a:pt x="352683" y="279989"/>
                  </a:lnTo>
                  <a:lnTo>
                    <a:pt x="362575" y="328994"/>
                  </a:lnTo>
                  <a:lnTo>
                    <a:pt x="371793" y="381163"/>
                  </a:lnTo>
                  <a:lnTo>
                    <a:pt x="380302" y="436320"/>
                  </a:lnTo>
                  <a:lnTo>
                    <a:pt x="388066" y="494290"/>
                  </a:lnTo>
                  <a:lnTo>
                    <a:pt x="395049" y="554897"/>
                  </a:lnTo>
                  <a:lnTo>
                    <a:pt x="401217" y="617966"/>
                  </a:lnTo>
                  <a:lnTo>
                    <a:pt x="406533" y="683319"/>
                  </a:lnTo>
                  <a:lnTo>
                    <a:pt x="410962" y="750783"/>
                  </a:lnTo>
                  <a:lnTo>
                    <a:pt x="414469" y="820181"/>
                  </a:lnTo>
                  <a:lnTo>
                    <a:pt x="417018" y="891338"/>
                  </a:lnTo>
                  <a:lnTo>
                    <a:pt x="418573" y="964078"/>
                  </a:lnTo>
                  <a:lnTo>
                    <a:pt x="419100" y="1038225"/>
                  </a:lnTo>
                  <a:lnTo>
                    <a:pt x="418573" y="1112371"/>
                  </a:lnTo>
                  <a:lnTo>
                    <a:pt x="417018" y="1185111"/>
                  </a:lnTo>
                  <a:lnTo>
                    <a:pt x="414469" y="1256268"/>
                  </a:lnTo>
                  <a:lnTo>
                    <a:pt x="410962" y="1325666"/>
                  </a:lnTo>
                  <a:lnTo>
                    <a:pt x="406533" y="1393130"/>
                  </a:lnTo>
                  <a:lnTo>
                    <a:pt x="401217" y="1458483"/>
                  </a:lnTo>
                  <a:lnTo>
                    <a:pt x="395049" y="1521552"/>
                  </a:lnTo>
                  <a:lnTo>
                    <a:pt x="388066" y="1582159"/>
                  </a:lnTo>
                  <a:lnTo>
                    <a:pt x="380302" y="1640129"/>
                  </a:lnTo>
                  <a:lnTo>
                    <a:pt x="371793" y="1695286"/>
                  </a:lnTo>
                  <a:lnTo>
                    <a:pt x="362575" y="1747455"/>
                  </a:lnTo>
                  <a:lnTo>
                    <a:pt x="352683" y="1796460"/>
                  </a:lnTo>
                  <a:lnTo>
                    <a:pt x="342152" y="1842125"/>
                  </a:lnTo>
                  <a:lnTo>
                    <a:pt x="331019" y="1884275"/>
                  </a:lnTo>
                  <a:lnTo>
                    <a:pt x="319318" y="1922734"/>
                  </a:lnTo>
                  <a:lnTo>
                    <a:pt x="294357" y="1987877"/>
                  </a:lnTo>
                  <a:lnTo>
                    <a:pt x="267552" y="2036147"/>
                  </a:lnTo>
                  <a:lnTo>
                    <a:pt x="239188" y="2066140"/>
                  </a:lnTo>
                  <a:lnTo>
                    <a:pt x="209550" y="2076450"/>
                  </a:lnTo>
                  <a:lnTo>
                    <a:pt x="194588" y="2073843"/>
                  </a:lnTo>
                  <a:lnTo>
                    <a:pt x="151547" y="2036147"/>
                  </a:lnTo>
                  <a:lnTo>
                    <a:pt x="124742" y="1987877"/>
                  </a:lnTo>
                  <a:lnTo>
                    <a:pt x="99781" y="1922734"/>
                  </a:lnTo>
                  <a:lnTo>
                    <a:pt x="88080" y="1884275"/>
                  </a:lnTo>
                  <a:lnTo>
                    <a:pt x="76947" y="1842125"/>
                  </a:lnTo>
                  <a:lnTo>
                    <a:pt x="66416" y="1796460"/>
                  </a:lnTo>
                  <a:lnTo>
                    <a:pt x="56524" y="1747455"/>
                  </a:lnTo>
                  <a:lnTo>
                    <a:pt x="47306" y="1695286"/>
                  </a:lnTo>
                  <a:lnTo>
                    <a:pt x="38797" y="1640129"/>
                  </a:lnTo>
                  <a:lnTo>
                    <a:pt x="31033" y="1582159"/>
                  </a:lnTo>
                  <a:lnTo>
                    <a:pt x="24050" y="1521552"/>
                  </a:lnTo>
                  <a:lnTo>
                    <a:pt x="17882" y="1458483"/>
                  </a:lnTo>
                  <a:lnTo>
                    <a:pt x="12566" y="1393130"/>
                  </a:lnTo>
                  <a:lnTo>
                    <a:pt x="8137" y="1325666"/>
                  </a:lnTo>
                  <a:lnTo>
                    <a:pt x="4630" y="1256268"/>
                  </a:lnTo>
                  <a:lnTo>
                    <a:pt x="2081" y="1185111"/>
                  </a:lnTo>
                  <a:lnTo>
                    <a:pt x="526" y="1112371"/>
                  </a:lnTo>
                  <a:lnTo>
                    <a:pt x="0" y="1038225"/>
                  </a:lnTo>
                  <a:close/>
                </a:path>
              </a:pathLst>
            </a:custGeom>
            <a:ln w="50800">
              <a:solidFill>
                <a:srgbClr val="66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33750" y="1905000"/>
              <a:ext cx="419100" cy="2019300"/>
            </a:xfrm>
            <a:custGeom>
              <a:avLst/>
              <a:gdLst/>
              <a:ahLst/>
              <a:cxnLst/>
              <a:rect l="l" t="t" r="r" b="b"/>
              <a:pathLst>
                <a:path w="419100" h="2019300">
                  <a:moveTo>
                    <a:pt x="0" y="1009650"/>
                  </a:moveTo>
                  <a:lnTo>
                    <a:pt x="574" y="934293"/>
                  </a:lnTo>
                  <a:lnTo>
                    <a:pt x="2272" y="860441"/>
                  </a:lnTo>
                  <a:lnTo>
                    <a:pt x="5053" y="788290"/>
                  </a:lnTo>
                  <a:lnTo>
                    <a:pt x="8874" y="718034"/>
                  </a:lnTo>
                  <a:lnTo>
                    <a:pt x="13698" y="649868"/>
                  </a:lnTo>
                  <a:lnTo>
                    <a:pt x="19481" y="583988"/>
                  </a:lnTo>
                  <a:lnTo>
                    <a:pt x="26185" y="520589"/>
                  </a:lnTo>
                  <a:lnTo>
                    <a:pt x="33768" y="459866"/>
                  </a:lnTo>
                  <a:lnTo>
                    <a:pt x="42190" y="402014"/>
                  </a:lnTo>
                  <a:lnTo>
                    <a:pt x="51410" y="347228"/>
                  </a:lnTo>
                  <a:lnTo>
                    <a:pt x="61388" y="295703"/>
                  </a:lnTo>
                  <a:lnTo>
                    <a:pt x="72083" y="247635"/>
                  </a:lnTo>
                  <a:lnTo>
                    <a:pt x="83455" y="203219"/>
                  </a:lnTo>
                  <a:lnTo>
                    <a:pt x="95462" y="162650"/>
                  </a:lnTo>
                  <a:lnTo>
                    <a:pt x="108065" y="126122"/>
                  </a:lnTo>
                  <a:lnTo>
                    <a:pt x="134895" y="65974"/>
                  </a:lnTo>
                  <a:lnTo>
                    <a:pt x="163620" y="24336"/>
                  </a:lnTo>
                  <a:lnTo>
                    <a:pt x="209550" y="0"/>
                  </a:lnTo>
                  <a:lnTo>
                    <a:pt x="225184" y="2769"/>
                  </a:lnTo>
                  <a:lnTo>
                    <a:pt x="270058" y="42744"/>
                  </a:lnTo>
                  <a:lnTo>
                    <a:pt x="297876" y="93832"/>
                  </a:lnTo>
                  <a:lnTo>
                    <a:pt x="323637" y="162650"/>
                  </a:lnTo>
                  <a:lnTo>
                    <a:pt x="335644" y="203219"/>
                  </a:lnTo>
                  <a:lnTo>
                    <a:pt x="347016" y="247635"/>
                  </a:lnTo>
                  <a:lnTo>
                    <a:pt x="357711" y="295703"/>
                  </a:lnTo>
                  <a:lnTo>
                    <a:pt x="367689" y="347228"/>
                  </a:lnTo>
                  <a:lnTo>
                    <a:pt x="376909" y="402014"/>
                  </a:lnTo>
                  <a:lnTo>
                    <a:pt x="385331" y="459866"/>
                  </a:lnTo>
                  <a:lnTo>
                    <a:pt x="392914" y="520589"/>
                  </a:lnTo>
                  <a:lnTo>
                    <a:pt x="399618" y="583988"/>
                  </a:lnTo>
                  <a:lnTo>
                    <a:pt x="405401" y="649868"/>
                  </a:lnTo>
                  <a:lnTo>
                    <a:pt x="410225" y="718034"/>
                  </a:lnTo>
                  <a:lnTo>
                    <a:pt x="414046" y="788290"/>
                  </a:lnTo>
                  <a:lnTo>
                    <a:pt x="416827" y="860441"/>
                  </a:lnTo>
                  <a:lnTo>
                    <a:pt x="418525" y="934293"/>
                  </a:lnTo>
                  <a:lnTo>
                    <a:pt x="419100" y="1009650"/>
                  </a:lnTo>
                  <a:lnTo>
                    <a:pt x="418525" y="1085006"/>
                  </a:lnTo>
                  <a:lnTo>
                    <a:pt x="416827" y="1158858"/>
                  </a:lnTo>
                  <a:lnTo>
                    <a:pt x="414046" y="1231009"/>
                  </a:lnTo>
                  <a:lnTo>
                    <a:pt x="410225" y="1301265"/>
                  </a:lnTo>
                  <a:lnTo>
                    <a:pt x="405401" y="1369431"/>
                  </a:lnTo>
                  <a:lnTo>
                    <a:pt x="399618" y="1435311"/>
                  </a:lnTo>
                  <a:lnTo>
                    <a:pt x="392914" y="1498710"/>
                  </a:lnTo>
                  <a:lnTo>
                    <a:pt x="385331" y="1559433"/>
                  </a:lnTo>
                  <a:lnTo>
                    <a:pt x="376909" y="1617285"/>
                  </a:lnTo>
                  <a:lnTo>
                    <a:pt x="367689" y="1672071"/>
                  </a:lnTo>
                  <a:lnTo>
                    <a:pt x="357711" y="1723596"/>
                  </a:lnTo>
                  <a:lnTo>
                    <a:pt x="347016" y="1771664"/>
                  </a:lnTo>
                  <a:lnTo>
                    <a:pt x="335644" y="1816080"/>
                  </a:lnTo>
                  <a:lnTo>
                    <a:pt x="323637" y="1856649"/>
                  </a:lnTo>
                  <a:lnTo>
                    <a:pt x="311034" y="1893177"/>
                  </a:lnTo>
                  <a:lnTo>
                    <a:pt x="284204" y="1953325"/>
                  </a:lnTo>
                  <a:lnTo>
                    <a:pt x="255479" y="1994963"/>
                  </a:lnTo>
                  <a:lnTo>
                    <a:pt x="209550" y="2019300"/>
                  </a:lnTo>
                  <a:lnTo>
                    <a:pt x="193915" y="2016530"/>
                  </a:lnTo>
                  <a:lnTo>
                    <a:pt x="149041" y="1976555"/>
                  </a:lnTo>
                  <a:lnTo>
                    <a:pt x="121223" y="1925467"/>
                  </a:lnTo>
                  <a:lnTo>
                    <a:pt x="95462" y="1856649"/>
                  </a:lnTo>
                  <a:lnTo>
                    <a:pt x="83455" y="1816080"/>
                  </a:lnTo>
                  <a:lnTo>
                    <a:pt x="72083" y="1771664"/>
                  </a:lnTo>
                  <a:lnTo>
                    <a:pt x="61388" y="1723596"/>
                  </a:lnTo>
                  <a:lnTo>
                    <a:pt x="51410" y="1672071"/>
                  </a:lnTo>
                  <a:lnTo>
                    <a:pt x="42190" y="1617285"/>
                  </a:lnTo>
                  <a:lnTo>
                    <a:pt x="33768" y="1559433"/>
                  </a:lnTo>
                  <a:lnTo>
                    <a:pt x="26185" y="1498710"/>
                  </a:lnTo>
                  <a:lnTo>
                    <a:pt x="19481" y="1435311"/>
                  </a:lnTo>
                  <a:lnTo>
                    <a:pt x="13698" y="1369431"/>
                  </a:lnTo>
                  <a:lnTo>
                    <a:pt x="8874" y="1301265"/>
                  </a:lnTo>
                  <a:lnTo>
                    <a:pt x="5053" y="1231009"/>
                  </a:lnTo>
                  <a:lnTo>
                    <a:pt x="2272" y="1158858"/>
                  </a:lnTo>
                  <a:lnTo>
                    <a:pt x="574" y="1085006"/>
                  </a:lnTo>
                  <a:lnTo>
                    <a:pt x="0" y="1009650"/>
                  </a:lnTo>
                  <a:close/>
                </a:path>
              </a:pathLst>
            </a:custGeom>
            <a:ln w="508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128259" y="1516824"/>
            <a:ext cx="3681729" cy="3012440"/>
            <a:chOff x="5128259" y="1516824"/>
            <a:chExt cx="3681729" cy="3012440"/>
          </a:xfrm>
        </p:grpSpPr>
        <p:sp>
          <p:nvSpPr>
            <p:cNvPr id="37" name="object 37"/>
            <p:cNvSpPr/>
            <p:nvPr/>
          </p:nvSpPr>
          <p:spPr>
            <a:xfrm>
              <a:off x="5128259" y="1516824"/>
              <a:ext cx="3681729" cy="3012440"/>
            </a:xfrm>
            <a:custGeom>
              <a:avLst/>
              <a:gdLst/>
              <a:ahLst/>
              <a:cxnLst/>
              <a:rect l="l" t="t" r="r" b="b"/>
              <a:pathLst>
                <a:path w="3681729" h="3012440">
                  <a:moveTo>
                    <a:pt x="3681476" y="0"/>
                  </a:moveTo>
                  <a:lnTo>
                    <a:pt x="0" y="0"/>
                  </a:lnTo>
                  <a:lnTo>
                    <a:pt x="0" y="3012313"/>
                  </a:lnTo>
                  <a:lnTo>
                    <a:pt x="3681476" y="3012313"/>
                  </a:lnTo>
                  <a:lnTo>
                    <a:pt x="36814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34035" y="2708698"/>
              <a:ext cx="2757805" cy="0"/>
            </a:xfrm>
            <a:custGeom>
              <a:avLst/>
              <a:gdLst/>
              <a:ahLst/>
              <a:cxnLst/>
              <a:rect l="l" t="t" r="r" b="b"/>
              <a:pathLst>
                <a:path w="2757804">
                  <a:moveTo>
                    <a:pt x="0" y="0"/>
                  </a:moveTo>
                  <a:lnTo>
                    <a:pt x="923441" y="0"/>
                  </a:lnTo>
                </a:path>
                <a:path w="2757804">
                  <a:moveTo>
                    <a:pt x="1840652" y="0"/>
                  </a:moveTo>
                  <a:lnTo>
                    <a:pt x="2757694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34035" y="1755144"/>
              <a:ext cx="2757805" cy="0"/>
            </a:xfrm>
            <a:custGeom>
              <a:avLst/>
              <a:gdLst/>
              <a:ahLst/>
              <a:cxnLst/>
              <a:rect l="l" t="t" r="r" b="b"/>
              <a:pathLst>
                <a:path w="2757804">
                  <a:moveTo>
                    <a:pt x="0" y="0"/>
                  </a:moveTo>
                  <a:lnTo>
                    <a:pt x="2757694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9645" y="366197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45509" y="3088695"/>
              <a:ext cx="312420" cy="573405"/>
            </a:xfrm>
            <a:custGeom>
              <a:avLst/>
              <a:gdLst/>
              <a:ahLst/>
              <a:cxnLst/>
              <a:rect l="l" t="t" r="r" b="b"/>
              <a:pathLst>
                <a:path w="312420" h="573404">
                  <a:moveTo>
                    <a:pt x="311967" y="0"/>
                  </a:moveTo>
                  <a:lnTo>
                    <a:pt x="0" y="0"/>
                  </a:lnTo>
                  <a:lnTo>
                    <a:pt x="0" y="573281"/>
                  </a:lnTo>
                  <a:lnTo>
                    <a:pt x="311967" y="573281"/>
                  </a:lnTo>
                  <a:lnTo>
                    <a:pt x="31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5509" y="3088695"/>
              <a:ext cx="312420" cy="573405"/>
            </a:xfrm>
            <a:custGeom>
              <a:avLst/>
              <a:gdLst/>
              <a:ahLst/>
              <a:cxnLst/>
              <a:rect l="l" t="t" r="r" b="b"/>
              <a:pathLst>
                <a:path w="312420" h="573404">
                  <a:moveTo>
                    <a:pt x="0" y="573281"/>
                  </a:moveTo>
                  <a:lnTo>
                    <a:pt x="311967" y="573281"/>
                  </a:lnTo>
                  <a:lnTo>
                    <a:pt x="311967" y="0"/>
                  </a:lnTo>
                  <a:lnTo>
                    <a:pt x="0" y="0"/>
                  </a:lnTo>
                  <a:lnTo>
                    <a:pt x="0" y="573281"/>
                  </a:lnTo>
                  <a:close/>
                </a:path>
              </a:pathLst>
            </a:custGeom>
            <a:ln w="6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5509" y="3095634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342"/>
                  </a:moveTo>
                  <a:lnTo>
                    <a:pt x="0" y="0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57477" y="1948520"/>
              <a:ext cx="306070" cy="1713864"/>
            </a:xfrm>
            <a:custGeom>
              <a:avLst/>
              <a:gdLst/>
              <a:ahLst/>
              <a:cxnLst/>
              <a:rect l="l" t="t" r="r" b="b"/>
              <a:pathLst>
                <a:path w="306070" h="1713864">
                  <a:moveTo>
                    <a:pt x="305821" y="0"/>
                  </a:moveTo>
                  <a:lnTo>
                    <a:pt x="0" y="0"/>
                  </a:lnTo>
                  <a:lnTo>
                    <a:pt x="0" y="1713456"/>
                  </a:lnTo>
                  <a:lnTo>
                    <a:pt x="305821" y="1713456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7477" y="1948520"/>
              <a:ext cx="306070" cy="1713864"/>
            </a:xfrm>
            <a:custGeom>
              <a:avLst/>
              <a:gdLst/>
              <a:ahLst/>
              <a:cxnLst/>
              <a:rect l="l" t="t" r="r" b="b"/>
              <a:pathLst>
                <a:path w="306070" h="1713864">
                  <a:moveTo>
                    <a:pt x="0" y="1713456"/>
                  </a:moveTo>
                  <a:lnTo>
                    <a:pt x="305821" y="1713456"/>
                  </a:lnTo>
                  <a:lnTo>
                    <a:pt x="305821" y="0"/>
                  </a:lnTo>
                  <a:lnTo>
                    <a:pt x="0" y="0"/>
                  </a:lnTo>
                  <a:lnTo>
                    <a:pt x="0" y="1713456"/>
                  </a:lnTo>
                  <a:close/>
                </a:path>
              </a:pathLst>
            </a:custGeom>
            <a:ln w="6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7477" y="1955505"/>
              <a:ext cx="0" cy="1133475"/>
            </a:xfrm>
            <a:custGeom>
              <a:avLst/>
              <a:gdLst/>
              <a:ahLst/>
              <a:cxnLst/>
              <a:rect l="l" t="t" r="r" b="b"/>
              <a:pathLst>
                <a:path h="1133475">
                  <a:moveTo>
                    <a:pt x="0" y="1133236"/>
                  </a:moveTo>
                  <a:lnTo>
                    <a:pt x="0" y="0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63256" y="261191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305609" y="0"/>
                  </a:moveTo>
                  <a:lnTo>
                    <a:pt x="0" y="0"/>
                  </a:lnTo>
                  <a:lnTo>
                    <a:pt x="0" y="1050058"/>
                  </a:lnTo>
                  <a:lnTo>
                    <a:pt x="305609" y="1050058"/>
                  </a:lnTo>
                  <a:lnTo>
                    <a:pt x="3056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3256" y="261191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0" y="1050058"/>
                  </a:moveTo>
                  <a:lnTo>
                    <a:pt x="305609" y="1050058"/>
                  </a:lnTo>
                  <a:lnTo>
                    <a:pt x="305609" y="0"/>
                  </a:lnTo>
                  <a:lnTo>
                    <a:pt x="0" y="0"/>
                  </a:lnTo>
                  <a:lnTo>
                    <a:pt x="0" y="1050058"/>
                  </a:lnTo>
                  <a:close/>
                </a:path>
              </a:pathLst>
            </a:custGeom>
            <a:ln w="6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63256" y="1948612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413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68866" y="261191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305821" y="0"/>
                  </a:moveTo>
                  <a:lnTo>
                    <a:pt x="0" y="0"/>
                  </a:lnTo>
                  <a:lnTo>
                    <a:pt x="0" y="1050058"/>
                  </a:lnTo>
                  <a:lnTo>
                    <a:pt x="305821" y="1050058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68866" y="2611918"/>
              <a:ext cx="306070" cy="1050290"/>
            </a:xfrm>
            <a:custGeom>
              <a:avLst/>
              <a:gdLst/>
              <a:ahLst/>
              <a:cxnLst/>
              <a:rect l="l" t="t" r="r" b="b"/>
              <a:pathLst>
                <a:path w="306070" h="1050289">
                  <a:moveTo>
                    <a:pt x="0" y="1050058"/>
                  </a:moveTo>
                  <a:lnTo>
                    <a:pt x="305821" y="1050058"/>
                  </a:lnTo>
                  <a:lnTo>
                    <a:pt x="305821" y="0"/>
                  </a:lnTo>
                  <a:lnTo>
                    <a:pt x="0" y="0"/>
                  </a:lnTo>
                  <a:lnTo>
                    <a:pt x="0" y="1050058"/>
                  </a:lnTo>
                  <a:close/>
                </a:path>
              </a:pathLst>
            </a:custGeom>
            <a:ln w="6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68866" y="26119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74730" y="3378898"/>
              <a:ext cx="312420" cy="283210"/>
            </a:xfrm>
            <a:custGeom>
              <a:avLst/>
              <a:gdLst/>
              <a:ahLst/>
              <a:cxnLst/>
              <a:rect l="l" t="t" r="r" b="b"/>
              <a:pathLst>
                <a:path w="312420" h="283210">
                  <a:moveTo>
                    <a:pt x="311967" y="0"/>
                  </a:moveTo>
                  <a:lnTo>
                    <a:pt x="0" y="0"/>
                  </a:lnTo>
                  <a:lnTo>
                    <a:pt x="0" y="283079"/>
                  </a:lnTo>
                  <a:lnTo>
                    <a:pt x="311967" y="283079"/>
                  </a:lnTo>
                  <a:lnTo>
                    <a:pt x="31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74730" y="3378898"/>
              <a:ext cx="312420" cy="283210"/>
            </a:xfrm>
            <a:custGeom>
              <a:avLst/>
              <a:gdLst/>
              <a:ahLst/>
              <a:cxnLst/>
              <a:rect l="l" t="t" r="r" b="b"/>
              <a:pathLst>
                <a:path w="312420" h="283210">
                  <a:moveTo>
                    <a:pt x="0" y="283079"/>
                  </a:moveTo>
                  <a:lnTo>
                    <a:pt x="311967" y="283079"/>
                  </a:lnTo>
                  <a:lnTo>
                    <a:pt x="311967" y="0"/>
                  </a:lnTo>
                  <a:lnTo>
                    <a:pt x="0" y="0"/>
                  </a:lnTo>
                  <a:lnTo>
                    <a:pt x="0" y="283079"/>
                  </a:lnTo>
                  <a:close/>
                </a:path>
              </a:pathLst>
            </a:custGeom>
            <a:ln w="6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74730" y="2611918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902"/>
                  </a:lnTo>
                </a:path>
              </a:pathLst>
            </a:custGeom>
            <a:ln w="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86698" y="3565243"/>
              <a:ext cx="306070" cy="97155"/>
            </a:xfrm>
            <a:custGeom>
              <a:avLst/>
              <a:gdLst/>
              <a:ahLst/>
              <a:cxnLst/>
              <a:rect l="l" t="t" r="r" b="b"/>
              <a:pathLst>
                <a:path w="306070" h="97154">
                  <a:moveTo>
                    <a:pt x="305821" y="0"/>
                  </a:moveTo>
                  <a:lnTo>
                    <a:pt x="0" y="0"/>
                  </a:lnTo>
                  <a:lnTo>
                    <a:pt x="0" y="96734"/>
                  </a:lnTo>
                  <a:lnTo>
                    <a:pt x="305821" y="96734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86698" y="3565243"/>
              <a:ext cx="306070" cy="97155"/>
            </a:xfrm>
            <a:custGeom>
              <a:avLst/>
              <a:gdLst/>
              <a:ahLst/>
              <a:cxnLst/>
              <a:rect l="l" t="t" r="r" b="b"/>
              <a:pathLst>
                <a:path w="306070" h="97154">
                  <a:moveTo>
                    <a:pt x="0" y="96734"/>
                  </a:moveTo>
                  <a:lnTo>
                    <a:pt x="305821" y="96734"/>
                  </a:lnTo>
                  <a:lnTo>
                    <a:pt x="305821" y="0"/>
                  </a:lnTo>
                  <a:lnTo>
                    <a:pt x="0" y="0"/>
                  </a:lnTo>
                  <a:lnTo>
                    <a:pt x="0" y="96734"/>
                  </a:lnTo>
                  <a:close/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39645" y="1948612"/>
              <a:ext cx="2153285" cy="1713864"/>
            </a:xfrm>
            <a:custGeom>
              <a:avLst/>
              <a:gdLst/>
              <a:ahLst/>
              <a:cxnLst/>
              <a:rect l="l" t="t" r="r" b="b"/>
              <a:pathLst>
                <a:path w="215328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3284" h="1713864">
                  <a:moveTo>
                    <a:pt x="2152832" y="1616676"/>
                  </a:moveTo>
                  <a:lnTo>
                    <a:pt x="2152832" y="1706471"/>
                  </a:lnTo>
                </a:path>
                <a:path w="2153284" h="1713864">
                  <a:moveTo>
                    <a:pt x="0" y="1713364"/>
                  </a:moveTo>
                  <a:lnTo>
                    <a:pt x="0" y="1713364"/>
                  </a:lnTo>
                </a:path>
                <a:path w="2153284" h="1713864">
                  <a:moveTo>
                    <a:pt x="305864" y="1713364"/>
                  </a:moveTo>
                  <a:lnTo>
                    <a:pt x="305864" y="1147022"/>
                  </a:lnTo>
                </a:path>
                <a:path w="215328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328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3284" h="1713864">
                  <a:moveTo>
                    <a:pt x="1229221" y="663306"/>
                  </a:moveTo>
                  <a:lnTo>
                    <a:pt x="1229221" y="663306"/>
                  </a:lnTo>
                </a:path>
                <a:path w="2153284" h="1713864">
                  <a:moveTo>
                    <a:pt x="1535085" y="663306"/>
                  </a:moveTo>
                  <a:lnTo>
                    <a:pt x="1535085" y="1423208"/>
                  </a:lnTo>
                </a:path>
                <a:path w="215328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3284" h="1713864">
                  <a:moveTo>
                    <a:pt x="2152832" y="1616676"/>
                  </a:moveTo>
                  <a:lnTo>
                    <a:pt x="2152832" y="1706471"/>
                  </a:lnTo>
                </a:path>
                <a:path w="2153284" h="1713864">
                  <a:moveTo>
                    <a:pt x="0" y="1713364"/>
                  </a:moveTo>
                  <a:lnTo>
                    <a:pt x="0" y="1713364"/>
                  </a:lnTo>
                </a:path>
                <a:path w="2153284" h="1713864">
                  <a:moveTo>
                    <a:pt x="305864" y="1713364"/>
                  </a:moveTo>
                  <a:lnTo>
                    <a:pt x="305864" y="1147022"/>
                  </a:lnTo>
                </a:path>
                <a:path w="215328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328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3284" h="1713864">
                  <a:moveTo>
                    <a:pt x="1229221" y="663306"/>
                  </a:moveTo>
                  <a:lnTo>
                    <a:pt x="1229221" y="663306"/>
                  </a:lnTo>
                </a:path>
                <a:path w="2153284" h="1713864">
                  <a:moveTo>
                    <a:pt x="1535085" y="663306"/>
                  </a:moveTo>
                  <a:lnTo>
                    <a:pt x="1535085" y="1423208"/>
                  </a:lnTo>
                </a:path>
                <a:path w="215328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3284" h="1713864">
                  <a:moveTo>
                    <a:pt x="2152832" y="1616676"/>
                  </a:moveTo>
                  <a:lnTo>
                    <a:pt x="2152832" y="1706471"/>
                  </a:lnTo>
                </a:path>
                <a:path w="2153284" h="1713864">
                  <a:moveTo>
                    <a:pt x="0" y="1713364"/>
                  </a:moveTo>
                  <a:lnTo>
                    <a:pt x="0" y="1713364"/>
                  </a:lnTo>
                </a:path>
                <a:path w="2153284" h="1713864">
                  <a:moveTo>
                    <a:pt x="305864" y="1713364"/>
                  </a:moveTo>
                  <a:lnTo>
                    <a:pt x="305864" y="1147022"/>
                  </a:lnTo>
                </a:path>
                <a:path w="215328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328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3284" h="1713864">
                  <a:moveTo>
                    <a:pt x="1229221" y="663306"/>
                  </a:moveTo>
                  <a:lnTo>
                    <a:pt x="1229221" y="663306"/>
                  </a:lnTo>
                </a:path>
                <a:path w="2153284" h="1713864">
                  <a:moveTo>
                    <a:pt x="1535085" y="663306"/>
                  </a:moveTo>
                  <a:lnTo>
                    <a:pt x="1535085" y="1423208"/>
                  </a:lnTo>
                </a:path>
                <a:path w="215328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3284" h="1713864">
                  <a:moveTo>
                    <a:pt x="2152832" y="1616676"/>
                  </a:moveTo>
                  <a:lnTo>
                    <a:pt x="2152832" y="1706471"/>
                  </a:lnTo>
                </a:path>
                <a:path w="2153284" h="1713864">
                  <a:moveTo>
                    <a:pt x="0" y="1713364"/>
                  </a:moveTo>
                  <a:lnTo>
                    <a:pt x="0" y="1713364"/>
                  </a:lnTo>
                </a:path>
                <a:path w="2153284" h="1713864">
                  <a:moveTo>
                    <a:pt x="305864" y="1713364"/>
                  </a:moveTo>
                  <a:lnTo>
                    <a:pt x="305864" y="1147022"/>
                  </a:lnTo>
                </a:path>
                <a:path w="2153284" h="1713864">
                  <a:moveTo>
                    <a:pt x="617831" y="1140129"/>
                  </a:moveTo>
                  <a:lnTo>
                    <a:pt x="617831" y="6893"/>
                  </a:lnTo>
                </a:path>
                <a:path w="2153284" h="1713864">
                  <a:moveTo>
                    <a:pt x="923611" y="0"/>
                  </a:moveTo>
                  <a:lnTo>
                    <a:pt x="923611" y="656413"/>
                  </a:lnTo>
                </a:path>
                <a:path w="2153284" h="1713864">
                  <a:moveTo>
                    <a:pt x="1229221" y="663306"/>
                  </a:moveTo>
                  <a:lnTo>
                    <a:pt x="1229221" y="663306"/>
                  </a:lnTo>
                </a:path>
                <a:path w="2153284" h="1713864">
                  <a:moveTo>
                    <a:pt x="1535085" y="663306"/>
                  </a:moveTo>
                  <a:lnTo>
                    <a:pt x="1535085" y="1423208"/>
                  </a:lnTo>
                </a:path>
                <a:path w="2153284" h="1713864">
                  <a:moveTo>
                    <a:pt x="1847053" y="1430285"/>
                  </a:moveTo>
                  <a:lnTo>
                    <a:pt x="1847053" y="1609783"/>
                  </a:lnTo>
                </a:path>
                <a:path w="2153284" h="1713864">
                  <a:moveTo>
                    <a:pt x="2152832" y="1616676"/>
                  </a:moveTo>
                  <a:lnTo>
                    <a:pt x="2152832" y="1706471"/>
                  </a:lnTo>
                </a:path>
              </a:pathLst>
            </a:custGeom>
            <a:ln w="6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82959" y="1755144"/>
              <a:ext cx="2815590" cy="1962785"/>
            </a:xfrm>
            <a:custGeom>
              <a:avLst/>
              <a:gdLst/>
              <a:ahLst/>
              <a:cxnLst/>
              <a:rect l="l" t="t" r="r" b="b"/>
              <a:pathLst>
                <a:path w="2815590" h="1962785">
                  <a:moveTo>
                    <a:pt x="51076" y="0"/>
                  </a:moveTo>
                  <a:lnTo>
                    <a:pt x="51076" y="1899939"/>
                  </a:lnTo>
                </a:path>
                <a:path w="2815590" h="1962785">
                  <a:moveTo>
                    <a:pt x="0" y="1906833"/>
                  </a:moveTo>
                  <a:lnTo>
                    <a:pt x="95582" y="1906833"/>
                  </a:lnTo>
                </a:path>
                <a:path w="2815590" h="1962785">
                  <a:moveTo>
                    <a:pt x="0" y="953554"/>
                  </a:moveTo>
                  <a:lnTo>
                    <a:pt x="95582" y="953554"/>
                  </a:lnTo>
                </a:path>
                <a:path w="2815590" h="1962785">
                  <a:moveTo>
                    <a:pt x="0" y="0"/>
                  </a:moveTo>
                  <a:lnTo>
                    <a:pt x="95582" y="0"/>
                  </a:lnTo>
                </a:path>
                <a:path w="2815590" h="1962785">
                  <a:moveTo>
                    <a:pt x="51076" y="1906833"/>
                  </a:moveTo>
                  <a:lnTo>
                    <a:pt x="2808770" y="1906833"/>
                  </a:lnTo>
                </a:path>
                <a:path w="2815590" h="1962785">
                  <a:moveTo>
                    <a:pt x="51076" y="1962208"/>
                  </a:moveTo>
                  <a:lnTo>
                    <a:pt x="51076" y="1858580"/>
                  </a:lnTo>
                </a:path>
                <a:path w="2815590" h="1962785">
                  <a:moveTo>
                    <a:pt x="356686" y="1962208"/>
                  </a:moveTo>
                  <a:lnTo>
                    <a:pt x="356686" y="1858580"/>
                  </a:lnTo>
                </a:path>
                <a:path w="2815590" h="1962785">
                  <a:moveTo>
                    <a:pt x="662550" y="1962208"/>
                  </a:moveTo>
                  <a:lnTo>
                    <a:pt x="662550" y="1858580"/>
                  </a:lnTo>
                </a:path>
                <a:path w="2815590" h="1962785">
                  <a:moveTo>
                    <a:pt x="974518" y="1962208"/>
                  </a:moveTo>
                  <a:lnTo>
                    <a:pt x="974518" y="1858580"/>
                  </a:lnTo>
                </a:path>
                <a:path w="2815590" h="1962785">
                  <a:moveTo>
                    <a:pt x="1280297" y="1962208"/>
                  </a:moveTo>
                  <a:lnTo>
                    <a:pt x="1280297" y="1858580"/>
                  </a:lnTo>
                </a:path>
                <a:path w="2815590" h="1962785">
                  <a:moveTo>
                    <a:pt x="1585907" y="1962208"/>
                  </a:moveTo>
                  <a:lnTo>
                    <a:pt x="1585907" y="1858580"/>
                  </a:lnTo>
                </a:path>
                <a:path w="2815590" h="1962785">
                  <a:moveTo>
                    <a:pt x="1891771" y="1962208"/>
                  </a:moveTo>
                  <a:lnTo>
                    <a:pt x="1891771" y="1858580"/>
                  </a:lnTo>
                </a:path>
                <a:path w="2815590" h="1962785">
                  <a:moveTo>
                    <a:pt x="2203739" y="1962208"/>
                  </a:moveTo>
                  <a:lnTo>
                    <a:pt x="2203739" y="1858580"/>
                  </a:lnTo>
                </a:path>
                <a:path w="2815590" h="1962785">
                  <a:moveTo>
                    <a:pt x="2509518" y="1962208"/>
                  </a:moveTo>
                  <a:lnTo>
                    <a:pt x="2509518" y="1858580"/>
                  </a:lnTo>
                </a:path>
                <a:path w="2815590" h="1962785">
                  <a:moveTo>
                    <a:pt x="2815128" y="1962208"/>
                  </a:moveTo>
                  <a:lnTo>
                    <a:pt x="2815128" y="1858580"/>
                  </a:lnTo>
                </a:path>
              </a:pathLst>
            </a:custGeom>
            <a:ln w="6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588469" y="3602074"/>
            <a:ext cx="196850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88469" y="1649160"/>
            <a:ext cx="196850" cy="2051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02859" y="1491424"/>
            <a:ext cx="3732529" cy="3063240"/>
          </a:xfrm>
          <a:prstGeom prst="rect">
            <a:avLst/>
          </a:prstGeom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732155" algn="ctr">
              <a:lnSpc>
                <a:spcPct val="100000"/>
              </a:lnSpc>
              <a:tabLst>
                <a:tab pos="993140" algn="l"/>
                <a:tab pos="1304925" algn="l"/>
                <a:tab pos="1610995" algn="l"/>
                <a:tab pos="1916430" algn="l"/>
                <a:tab pos="2222500" algn="l"/>
                <a:tab pos="2527935" algn="l"/>
                <a:tab pos="2840355" algn="l"/>
                <a:tab pos="3145790" algn="l"/>
              </a:tabLst>
            </a:pPr>
            <a:r>
              <a:rPr sz="1300" b="1" spc="-55" dirty="0">
                <a:latin typeface="Arial"/>
                <a:cs typeface="Arial"/>
              </a:rPr>
              <a:t>0	</a:t>
            </a:r>
            <a:r>
              <a:rPr sz="1300" b="1" spc="-65" dirty="0">
                <a:latin typeface="Arial"/>
                <a:cs typeface="Arial"/>
              </a:rPr>
              <a:t>10	20	30	40	50	60	70	</a:t>
            </a:r>
            <a:r>
              <a:rPr sz="1300" b="1" spc="-75" dirty="0">
                <a:latin typeface="Arial"/>
                <a:cs typeface="Arial"/>
              </a:rPr>
              <a:t>80</a:t>
            </a:r>
            <a:endParaRPr sz="1300">
              <a:latin typeface="Arial"/>
              <a:cs typeface="Arial"/>
            </a:endParaRPr>
          </a:p>
          <a:p>
            <a:pPr marL="695960" algn="ctr">
              <a:lnSpc>
                <a:spcPct val="100000"/>
              </a:lnSpc>
              <a:spcBef>
                <a:spcPts val="780"/>
              </a:spcBef>
            </a:pPr>
            <a:r>
              <a:rPr sz="1300" b="1" spc="-75" dirty="0">
                <a:latin typeface="Arial"/>
                <a:cs typeface="Arial"/>
              </a:rPr>
              <a:t>Years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14650" y="2275857"/>
            <a:ext cx="470534" cy="863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15" dirty="0">
                <a:latin typeface="Arial"/>
                <a:cs typeface="Arial"/>
              </a:rPr>
              <a:t>F</a:t>
            </a:r>
            <a:r>
              <a:rPr sz="1200" b="1" spc="-20" dirty="0">
                <a:latin typeface="Arial"/>
                <a:cs typeface="Arial"/>
              </a:rPr>
              <a:t>re</a:t>
            </a:r>
            <a:r>
              <a:rPr sz="1200" b="1" spc="15" dirty="0">
                <a:latin typeface="Arial"/>
                <a:cs typeface="Arial"/>
              </a:rPr>
              <a:t>qu</a:t>
            </a:r>
            <a:r>
              <a:rPr sz="1200" b="1" spc="-20" dirty="0">
                <a:latin typeface="Arial"/>
                <a:cs typeface="Arial"/>
              </a:rPr>
              <a:t>e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715"/>
              </a:spcBef>
            </a:pPr>
            <a:r>
              <a:rPr sz="1200" b="1" spc="3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32457" y="3918388"/>
            <a:ext cx="4208780" cy="341630"/>
          </a:xfrm>
          <a:custGeom>
            <a:avLst/>
            <a:gdLst/>
            <a:ahLst/>
            <a:cxnLst/>
            <a:rect l="l" t="t" r="r" b="b"/>
            <a:pathLst>
              <a:path w="4208780" h="341629">
                <a:moveTo>
                  <a:pt x="4056422" y="290663"/>
                </a:moveTo>
                <a:lnTo>
                  <a:pt x="4056379" y="341471"/>
                </a:lnTo>
                <a:lnTo>
                  <a:pt x="4158183" y="290696"/>
                </a:lnTo>
                <a:lnTo>
                  <a:pt x="4081779" y="290696"/>
                </a:lnTo>
                <a:lnTo>
                  <a:pt x="4056422" y="290663"/>
                </a:lnTo>
                <a:close/>
              </a:path>
              <a:path w="4208780" h="341629">
                <a:moveTo>
                  <a:pt x="4056464" y="239863"/>
                </a:moveTo>
                <a:lnTo>
                  <a:pt x="4056422" y="290663"/>
                </a:lnTo>
                <a:lnTo>
                  <a:pt x="4081779" y="290696"/>
                </a:lnTo>
                <a:lnTo>
                  <a:pt x="4091695" y="288716"/>
                </a:lnTo>
                <a:lnTo>
                  <a:pt x="4099766" y="283282"/>
                </a:lnTo>
                <a:lnTo>
                  <a:pt x="4105193" y="275215"/>
                </a:lnTo>
                <a:lnTo>
                  <a:pt x="4107179" y="265334"/>
                </a:lnTo>
                <a:lnTo>
                  <a:pt x="4105249" y="255443"/>
                </a:lnTo>
                <a:lnTo>
                  <a:pt x="4099829" y="247362"/>
                </a:lnTo>
                <a:lnTo>
                  <a:pt x="4091767" y="241908"/>
                </a:lnTo>
                <a:lnTo>
                  <a:pt x="4081906" y="239896"/>
                </a:lnTo>
                <a:lnTo>
                  <a:pt x="4056464" y="239863"/>
                </a:lnTo>
                <a:close/>
              </a:path>
              <a:path w="4208780" h="341629">
                <a:moveTo>
                  <a:pt x="4056506" y="189071"/>
                </a:moveTo>
                <a:lnTo>
                  <a:pt x="4056464" y="239863"/>
                </a:lnTo>
                <a:lnTo>
                  <a:pt x="4081906" y="239896"/>
                </a:lnTo>
                <a:lnTo>
                  <a:pt x="4091767" y="241908"/>
                </a:lnTo>
                <a:lnTo>
                  <a:pt x="4099829" y="247362"/>
                </a:lnTo>
                <a:lnTo>
                  <a:pt x="4105249" y="255443"/>
                </a:lnTo>
                <a:lnTo>
                  <a:pt x="4107179" y="265334"/>
                </a:lnTo>
                <a:lnTo>
                  <a:pt x="4105193" y="275215"/>
                </a:lnTo>
                <a:lnTo>
                  <a:pt x="4099766" y="283282"/>
                </a:lnTo>
                <a:lnTo>
                  <a:pt x="4091695" y="288716"/>
                </a:lnTo>
                <a:lnTo>
                  <a:pt x="4081779" y="290696"/>
                </a:lnTo>
                <a:lnTo>
                  <a:pt x="4158183" y="290696"/>
                </a:lnTo>
                <a:lnTo>
                  <a:pt x="4208780" y="265461"/>
                </a:lnTo>
                <a:lnTo>
                  <a:pt x="4056506" y="189071"/>
                </a:lnTo>
                <a:close/>
              </a:path>
              <a:path w="4208780" h="341629">
                <a:moveTo>
                  <a:pt x="29638" y="0"/>
                </a:moveTo>
                <a:lnTo>
                  <a:pt x="0" y="30308"/>
                </a:lnTo>
                <a:lnTo>
                  <a:pt x="1397" y="36505"/>
                </a:lnTo>
                <a:lnTo>
                  <a:pt x="2031" y="39592"/>
                </a:lnTo>
                <a:lnTo>
                  <a:pt x="3302" y="42525"/>
                </a:lnTo>
                <a:lnTo>
                  <a:pt x="5080" y="45167"/>
                </a:lnTo>
                <a:lnTo>
                  <a:pt x="9143" y="51352"/>
                </a:lnTo>
                <a:lnTo>
                  <a:pt x="10287" y="53142"/>
                </a:lnTo>
                <a:lnTo>
                  <a:pt x="11684" y="54781"/>
                </a:lnTo>
                <a:lnTo>
                  <a:pt x="13335" y="56203"/>
                </a:lnTo>
                <a:lnTo>
                  <a:pt x="21081" y="63214"/>
                </a:lnTo>
                <a:lnTo>
                  <a:pt x="64769" y="85642"/>
                </a:lnTo>
                <a:lnTo>
                  <a:pt x="103378" y="98012"/>
                </a:lnTo>
                <a:lnTo>
                  <a:pt x="151384" y="109911"/>
                </a:lnTo>
                <a:lnTo>
                  <a:pt x="208534" y="121507"/>
                </a:lnTo>
                <a:lnTo>
                  <a:pt x="274955" y="132746"/>
                </a:lnTo>
                <a:lnTo>
                  <a:pt x="350393" y="143782"/>
                </a:lnTo>
                <a:lnTo>
                  <a:pt x="391287" y="149129"/>
                </a:lnTo>
                <a:lnTo>
                  <a:pt x="479806" y="159746"/>
                </a:lnTo>
                <a:lnTo>
                  <a:pt x="628269" y="175037"/>
                </a:lnTo>
                <a:lnTo>
                  <a:pt x="854202" y="194214"/>
                </a:lnTo>
                <a:lnTo>
                  <a:pt x="1248918" y="220440"/>
                </a:lnTo>
                <a:lnTo>
                  <a:pt x="1868551" y="249802"/>
                </a:lnTo>
                <a:lnTo>
                  <a:pt x="2769743" y="276294"/>
                </a:lnTo>
                <a:lnTo>
                  <a:pt x="4056422" y="290663"/>
                </a:lnTo>
                <a:lnTo>
                  <a:pt x="4056464" y="239863"/>
                </a:lnTo>
                <a:lnTo>
                  <a:pt x="2770632" y="225494"/>
                </a:lnTo>
                <a:lnTo>
                  <a:pt x="1870456" y="199027"/>
                </a:lnTo>
                <a:lnTo>
                  <a:pt x="1251712" y="169716"/>
                </a:lnTo>
                <a:lnTo>
                  <a:pt x="857885" y="143554"/>
                </a:lnTo>
                <a:lnTo>
                  <a:pt x="632841" y="124440"/>
                </a:lnTo>
                <a:lnTo>
                  <a:pt x="485267" y="109251"/>
                </a:lnTo>
                <a:lnTo>
                  <a:pt x="397637" y="98723"/>
                </a:lnTo>
                <a:lnTo>
                  <a:pt x="318643" y="88004"/>
                </a:lnTo>
                <a:lnTo>
                  <a:pt x="248793" y="77044"/>
                </a:lnTo>
                <a:lnTo>
                  <a:pt x="188468" y="65842"/>
                </a:lnTo>
                <a:lnTo>
                  <a:pt x="137922" y="54539"/>
                </a:lnTo>
                <a:lnTo>
                  <a:pt x="97536" y="43211"/>
                </a:lnTo>
                <a:lnTo>
                  <a:pt x="58039" y="26892"/>
                </a:lnTo>
                <a:lnTo>
                  <a:pt x="56416" y="25799"/>
                </a:lnTo>
                <a:lnTo>
                  <a:pt x="51054" y="25799"/>
                </a:lnTo>
                <a:lnTo>
                  <a:pt x="48487" y="19764"/>
                </a:lnTo>
                <a:lnTo>
                  <a:pt x="47371" y="18471"/>
                </a:lnTo>
                <a:lnTo>
                  <a:pt x="47938" y="18471"/>
                </a:lnTo>
                <a:lnTo>
                  <a:pt x="47371" y="17138"/>
                </a:lnTo>
                <a:lnTo>
                  <a:pt x="48691" y="17138"/>
                </a:lnTo>
                <a:lnTo>
                  <a:pt x="45704" y="10368"/>
                </a:lnTo>
                <a:lnTo>
                  <a:pt x="38671" y="3620"/>
                </a:lnTo>
                <a:lnTo>
                  <a:pt x="29638" y="0"/>
                </a:lnTo>
                <a:close/>
              </a:path>
              <a:path w="4208780" h="341629">
                <a:moveTo>
                  <a:pt x="48487" y="19764"/>
                </a:moveTo>
                <a:lnTo>
                  <a:pt x="51054" y="25799"/>
                </a:lnTo>
                <a:lnTo>
                  <a:pt x="50228" y="21779"/>
                </a:lnTo>
                <a:lnTo>
                  <a:pt x="48487" y="19764"/>
                </a:lnTo>
                <a:close/>
              </a:path>
              <a:path w="4208780" h="341629">
                <a:moveTo>
                  <a:pt x="50228" y="21779"/>
                </a:moveTo>
                <a:lnTo>
                  <a:pt x="51054" y="25799"/>
                </a:lnTo>
                <a:lnTo>
                  <a:pt x="56416" y="25799"/>
                </a:lnTo>
                <a:lnTo>
                  <a:pt x="54586" y="24567"/>
                </a:lnTo>
                <a:lnTo>
                  <a:pt x="54102" y="24567"/>
                </a:lnTo>
                <a:lnTo>
                  <a:pt x="52498" y="23323"/>
                </a:lnTo>
                <a:lnTo>
                  <a:pt x="51562" y="23323"/>
                </a:lnTo>
                <a:lnTo>
                  <a:pt x="50228" y="21779"/>
                </a:lnTo>
                <a:close/>
              </a:path>
              <a:path w="4208780" h="341629">
                <a:moveTo>
                  <a:pt x="50927" y="22104"/>
                </a:moveTo>
                <a:lnTo>
                  <a:pt x="54102" y="24567"/>
                </a:lnTo>
                <a:lnTo>
                  <a:pt x="52698" y="23296"/>
                </a:lnTo>
                <a:lnTo>
                  <a:pt x="50927" y="22104"/>
                </a:lnTo>
                <a:close/>
              </a:path>
              <a:path w="4208780" h="341629">
                <a:moveTo>
                  <a:pt x="52698" y="23296"/>
                </a:moveTo>
                <a:lnTo>
                  <a:pt x="54102" y="24567"/>
                </a:lnTo>
                <a:lnTo>
                  <a:pt x="54586" y="24567"/>
                </a:lnTo>
                <a:lnTo>
                  <a:pt x="52698" y="23296"/>
                </a:lnTo>
                <a:close/>
              </a:path>
              <a:path w="4208780" h="341629">
                <a:moveTo>
                  <a:pt x="50103" y="21170"/>
                </a:moveTo>
                <a:lnTo>
                  <a:pt x="50228" y="21779"/>
                </a:lnTo>
                <a:lnTo>
                  <a:pt x="51562" y="23323"/>
                </a:lnTo>
                <a:lnTo>
                  <a:pt x="50103" y="21170"/>
                </a:lnTo>
                <a:close/>
              </a:path>
              <a:path w="4208780" h="341629">
                <a:moveTo>
                  <a:pt x="50046" y="20895"/>
                </a:moveTo>
                <a:lnTo>
                  <a:pt x="50103" y="21170"/>
                </a:lnTo>
                <a:lnTo>
                  <a:pt x="51562" y="23323"/>
                </a:lnTo>
                <a:lnTo>
                  <a:pt x="52498" y="23323"/>
                </a:lnTo>
                <a:lnTo>
                  <a:pt x="50927" y="22104"/>
                </a:lnTo>
                <a:lnTo>
                  <a:pt x="51381" y="22104"/>
                </a:lnTo>
                <a:lnTo>
                  <a:pt x="50046" y="20895"/>
                </a:lnTo>
                <a:close/>
              </a:path>
              <a:path w="4208780" h="341629">
                <a:moveTo>
                  <a:pt x="51381" y="22104"/>
                </a:moveTo>
                <a:lnTo>
                  <a:pt x="50927" y="22104"/>
                </a:lnTo>
                <a:lnTo>
                  <a:pt x="52698" y="23296"/>
                </a:lnTo>
                <a:lnTo>
                  <a:pt x="51381" y="22104"/>
                </a:lnTo>
                <a:close/>
              </a:path>
              <a:path w="4208780" h="341629">
                <a:moveTo>
                  <a:pt x="48293" y="19307"/>
                </a:moveTo>
                <a:lnTo>
                  <a:pt x="48487" y="19764"/>
                </a:lnTo>
                <a:lnTo>
                  <a:pt x="50228" y="21779"/>
                </a:lnTo>
                <a:lnTo>
                  <a:pt x="50103" y="21170"/>
                </a:lnTo>
                <a:lnTo>
                  <a:pt x="49710" y="20590"/>
                </a:lnTo>
                <a:lnTo>
                  <a:pt x="48293" y="19307"/>
                </a:lnTo>
                <a:close/>
              </a:path>
              <a:path w="4208780" h="341629">
                <a:moveTo>
                  <a:pt x="49710" y="20590"/>
                </a:moveTo>
                <a:lnTo>
                  <a:pt x="50103" y="21170"/>
                </a:lnTo>
                <a:lnTo>
                  <a:pt x="50046" y="20895"/>
                </a:lnTo>
                <a:lnTo>
                  <a:pt x="49710" y="20590"/>
                </a:lnTo>
                <a:close/>
              </a:path>
              <a:path w="4208780" h="341629">
                <a:moveTo>
                  <a:pt x="48691" y="17138"/>
                </a:moveTo>
                <a:lnTo>
                  <a:pt x="47371" y="17138"/>
                </a:lnTo>
                <a:lnTo>
                  <a:pt x="49710" y="20590"/>
                </a:lnTo>
                <a:lnTo>
                  <a:pt x="50046" y="20895"/>
                </a:lnTo>
                <a:lnTo>
                  <a:pt x="49784" y="19614"/>
                </a:lnTo>
                <a:lnTo>
                  <a:pt x="48691" y="17138"/>
                </a:lnTo>
                <a:close/>
              </a:path>
              <a:path w="4208780" h="341629">
                <a:moveTo>
                  <a:pt x="47371" y="17138"/>
                </a:moveTo>
                <a:lnTo>
                  <a:pt x="48293" y="19307"/>
                </a:lnTo>
                <a:lnTo>
                  <a:pt x="49710" y="20590"/>
                </a:lnTo>
                <a:lnTo>
                  <a:pt x="47371" y="17138"/>
                </a:lnTo>
                <a:close/>
              </a:path>
              <a:path w="4208780" h="341629">
                <a:moveTo>
                  <a:pt x="47371" y="18471"/>
                </a:moveTo>
                <a:lnTo>
                  <a:pt x="48487" y="19764"/>
                </a:lnTo>
                <a:lnTo>
                  <a:pt x="48293" y="19307"/>
                </a:lnTo>
                <a:lnTo>
                  <a:pt x="47371" y="18471"/>
                </a:lnTo>
                <a:close/>
              </a:path>
              <a:path w="4208780" h="341629">
                <a:moveTo>
                  <a:pt x="47938" y="18471"/>
                </a:moveTo>
                <a:lnTo>
                  <a:pt x="47371" y="18471"/>
                </a:lnTo>
                <a:lnTo>
                  <a:pt x="48293" y="19307"/>
                </a:lnTo>
                <a:lnTo>
                  <a:pt x="47938" y="18471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346450" y="1173480"/>
            <a:ext cx="3492500" cy="1856739"/>
            <a:chOff x="3346450" y="1173480"/>
            <a:chExt cx="3492500" cy="1856739"/>
          </a:xfrm>
        </p:grpSpPr>
        <p:sp>
          <p:nvSpPr>
            <p:cNvPr id="66" name="object 66"/>
            <p:cNvSpPr/>
            <p:nvPr/>
          </p:nvSpPr>
          <p:spPr>
            <a:xfrm>
              <a:off x="3767050" y="1173480"/>
              <a:ext cx="2933065" cy="1856739"/>
            </a:xfrm>
            <a:custGeom>
              <a:avLst/>
              <a:gdLst/>
              <a:ahLst/>
              <a:cxnLst/>
              <a:rect l="l" t="t" r="r" b="b"/>
              <a:pathLst>
                <a:path w="2933065" h="1856739">
                  <a:moveTo>
                    <a:pt x="2787165" y="1688719"/>
                  </a:moveTo>
                  <a:lnTo>
                    <a:pt x="2815359" y="1856740"/>
                  </a:lnTo>
                  <a:lnTo>
                    <a:pt x="2907091" y="1760446"/>
                  </a:lnTo>
                  <a:lnTo>
                    <a:pt x="2856527" y="1760446"/>
                  </a:lnTo>
                  <a:lnTo>
                    <a:pt x="2846474" y="1759966"/>
                  </a:lnTo>
                  <a:lnTo>
                    <a:pt x="2837308" y="1755681"/>
                  </a:lnTo>
                  <a:lnTo>
                    <a:pt x="2830774" y="1748456"/>
                  </a:lnTo>
                  <a:lnTo>
                    <a:pt x="2827454" y="1739302"/>
                  </a:lnTo>
                  <a:lnTo>
                    <a:pt x="2827932" y="1729232"/>
                  </a:lnTo>
                  <a:lnTo>
                    <a:pt x="2834481" y="1703239"/>
                  </a:lnTo>
                  <a:lnTo>
                    <a:pt x="2787165" y="1688719"/>
                  </a:lnTo>
                  <a:close/>
                </a:path>
                <a:path w="2933065" h="1856739">
                  <a:moveTo>
                    <a:pt x="2834481" y="1703239"/>
                  </a:moveTo>
                  <a:lnTo>
                    <a:pt x="2827932" y="1729232"/>
                  </a:lnTo>
                  <a:lnTo>
                    <a:pt x="2827454" y="1739302"/>
                  </a:lnTo>
                  <a:lnTo>
                    <a:pt x="2830774" y="1748456"/>
                  </a:lnTo>
                  <a:lnTo>
                    <a:pt x="2837308" y="1755681"/>
                  </a:lnTo>
                  <a:lnTo>
                    <a:pt x="2846474" y="1759966"/>
                  </a:lnTo>
                  <a:lnTo>
                    <a:pt x="2856527" y="1760446"/>
                  </a:lnTo>
                  <a:lnTo>
                    <a:pt x="2865651" y="1757140"/>
                  </a:lnTo>
                  <a:lnTo>
                    <a:pt x="2872870" y="1750643"/>
                  </a:lnTo>
                  <a:lnTo>
                    <a:pt x="2877208" y="1741551"/>
                  </a:lnTo>
                  <a:lnTo>
                    <a:pt x="2883039" y="1718141"/>
                  </a:lnTo>
                  <a:lnTo>
                    <a:pt x="2834481" y="1703239"/>
                  </a:lnTo>
                  <a:close/>
                </a:path>
                <a:path w="2933065" h="1856739">
                  <a:moveTo>
                    <a:pt x="2883039" y="1718141"/>
                  </a:moveTo>
                  <a:lnTo>
                    <a:pt x="2877208" y="1741551"/>
                  </a:lnTo>
                  <a:lnTo>
                    <a:pt x="2872870" y="1750643"/>
                  </a:lnTo>
                  <a:lnTo>
                    <a:pt x="2865651" y="1757140"/>
                  </a:lnTo>
                  <a:lnTo>
                    <a:pt x="2856527" y="1760446"/>
                  </a:lnTo>
                  <a:lnTo>
                    <a:pt x="2907091" y="1760446"/>
                  </a:lnTo>
                  <a:lnTo>
                    <a:pt x="2932834" y="1733423"/>
                  </a:lnTo>
                  <a:lnTo>
                    <a:pt x="2883039" y="1718141"/>
                  </a:lnTo>
                  <a:close/>
                </a:path>
                <a:path w="2933065" h="1856739">
                  <a:moveTo>
                    <a:pt x="1668059" y="50673"/>
                  </a:moveTo>
                  <a:lnTo>
                    <a:pt x="1223668" y="50673"/>
                  </a:lnTo>
                  <a:lnTo>
                    <a:pt x="1293391" y="50800"/>
                  </a:lnTo>
                  <a:lnTo>
                    <a:pt x="1363749" y="54102"/>
                  </a:lnTo>
                  <a:lnTo>
                    <a:pt x="1434742" y="60325"/>
                  </a:lnTo>
                  <a:lnTo>
                    <a:pt x="1505862" y="69723"/>
                  </a:lnTo>
                  <a:lnTo>
                    <a:pt x="1577363" y="82296"/>
                  </a:lnTo>
                  <a:lnTo>
                    <a:pt x="1648991" y="98171"/>
                  </a:lnTo>
                  <a:lnTo>
                    <a:pt x="1720619" y="117094"/>
                  </a:lnTo>
                  <a:lnTo>
                    <a:pt x="1792247" y="139446"/>
                  </a:lnTo>
                  <a:lnTo>
                    <a:pt x="1863621" y="165100"/>
                  </a:lnTo>
                  <a:lnTo>
                    <a:pt x="1933852" y="193802"/>
                  </a:lnTo>
                  <a:lnTo>
                    <a:pt x="2002051" y="225171"/>
                  </a:lnTo>
                  <a:lnTo>
                    <a:pt x="2067964" y="258953"/>
                  </a:lnTo>
                  <a:lnTo>
                    <a:pt x="2131845" y="295148"/>
                  </a:lnTo>
                  <a:lnTo>
                    <a:pt x="2193313" y="333629"/>
                  </a:lnTo>
                  <a:lnTo>
                    <a:pt x="2252622" y="374269"/>
                  </a:lnTo>
                  <a:lnTo>
                    <a:pt x="2309518" y="416941"/>
                  </a:lnTo>
                  <a:lnTo>
                    <a:pt x="2364001" y="461645"/>
                  </a:lnTo>
                  <a:lnTo>
                    <a:pt x="2415944" y="508127"/>
                  </a:lnTo>
                  <a:lnTo>
                    <a:pt x="2465347" y="556387"/>
                  </a:lnTo>
                  <a:lnTo>
                    <a:pt x="2512210" y="606425"/>
                  </a:lnTo>
                  <a:lnTo>
                    <a:pt x="2556279" y="657860"/>
                  </a:lnTo>
                  <a:lnTo>
                    <a:pt x="2597808" y="710819"/>
                  </a:lnTo>
                  <a:lnTo>
                    <a:pt x="2636416" y="765048"/>
                  </a:lnTo>
                  <a:lnTo>
                    <a:pt x="2672230" y="820420"/>
                  </a:lnTo>
                  <a:lnTo>
                    <a:pt x="2705123" y="876935"/>
                  </a:lnTo>
                  <a:lnTo>
                    <a:pt x="2735095" y="934593"/>
                  </a:lnTo>
                  <a:lnTo>
                    <a:pt x="2762019" y="992886"/>
                  </a:lnTo>
                  <a:lnTo>
                    <a:pt x="2786022" y="1052195"/>
                  </a:lnTo>
                  <a:lnTo>
                    <a:pt x="2806723" y="1112012"/>
                  </a:lnTo>
                  <a:lnTo>
                    <a:pt x="2824376" y="1172464"/>
                  </a:lnTo>
                  <a:lnTo>
                    <a:pt x="2838727" y="1233424"/>
                  </a:lnTo>
                  <a:lnTo>
                    <a:pt x="2849776" y="1294638"/>
                  </a:lnTo>
                  <a:lnTo>
                    <a:pt x="2857650" y="1356106"/>
                  </a:lnTo>
                  <a:lnTo>
                    <a:pt x="2861968" y="1417828"/>
                  </a:lnTo>
                  <a:lnTo>
                    <a:pt x="2862984" y="1479423"/>
                  </a:lnTo>
                  <a:lnTo>
                    <a:pt x="2860317" y="1541018"/>
                  </a:lnTo>
                  <a:lnTo>
                    <a:pt x="2854221" y="1602613"/>
                  </a:lnTo>
                  <a:lnTo>
                    <a:pt x="2844442" y="1663700"/>
                  </a:lnTo>
                  <a:lnTo>
                    <a:pt x="2834481" y="1703239"/>
                  </a:lnTo>
                  <a:lnTo>
                    <a:pt x="2883039" y="1718141"/>
                  </a:lnTo>
                  <a:lnTo>
                    <a:pt x="2894607" y="1671701"/>
                  </a:lnTo>
                  <a:lnTo>
                    <a:pt x="2904767" y="1607566"/>
                  </a:lnTo>
                  <a:lnTo>
                    <a:pt x="2911117" y="1543177"/>
                  </a:lnTo>
                  <a:lnTo>
                    <a:pt x="2913784" y="1478661"/>
                  </a:lnTo>
                  <a:lnTo>
                    <a:pt x="2912641" y="1414145"/>
                  </a:lnTo>
                  <a:lnTo>
                    <a:pt x="2908069" y="1349756"/>
                  </a:lnTo>
                  <a:lnTo>
                    <a:pt x="2899814" y="1285494"/>
                  </a:lnTo>
                  <a:lnTo>
                    <a:pt x="2888257" y="1221740"/>
                  </a:lnTo>
                  <a:lnTo>
                    <a:pt x="2873144" y="1158240"/>
                  </a:lnTo>
                  <a:lnTo>
                    <a:pt x="2854729" y="1095502"/>
                  </a:lnTo>
                  <a:lnTo>
                    <a:pt x="2833139" y="1033145"/>
                  </a:lnTo>
                  <a:lnTo>
                    <a:pt x="2808120" y="971677"/>
                  </a:lnTo>
                  <a:lnTo>
                    <a:pt x="2780180" y="910971"/>
                  </a:lnTo>
                  <a:lnTo>
                    <a:pt x="2749065" y="851408"/>
                  </a:lnTo>
                  <a:lnTo>
                    <a:pt x="2714789" y="792686"/>
                  </a:lnTo>
                  <a:lnTo>
                    <a:pt x="2677818" y="735584"/>
                  </a:lnTo>
                  <a:lnTo>
                    <a:pt x="2637686" y="679450"/>
                  </a:lnTo>
                  <a:lnTo>
                    <a:pt x="2594887" y="624840"/>
                  </a:lnTo>
                  <a:lnTo>
                    <a:pt x="2549167" y="571627"/>
                  </a:lnTo>
                  <a:lnTo>
                    <a:pt x="2500780" y="520065"/>
                  </a:lnTo>
                  <a:lnTo>
                    <a:pt x="2449853" y="470281"/>
                  </a:lnTo>
                  <a:lnTo>
                    <a:pt x="2396132" y="422275"/>
                  </a:lnTo>
                  <a:lnTo>
                    <a:pt x="2339998" y="376300"/>
                  </a:lnTo>
                  <a:lnTo>
                    <a:pt x="2281451" y="332359"/>
                  </a:lnTo>
                  <a:lnTo>
                    <a:pt x="2220237" y="290449"/>
                  </a:lnTo>
                  <a:lnTo>
                    <a:pt x="2156864" y="250825"/>
                  </a:lnTo>
                  <a:lnTo>
                    <a:pt x="2091205" y="213741"/>
                  </a:lnTo>
                  <a:lnTo>
                    <a:pt x="2023260" y="178943"/>
                  </a:lnTo>
                  <a:lnTo>
                    <a:pt x="1953029" y="146812"/>
                  </a:lnTo>
                  <a:lnTo>
                    <a:pt x="1880766" y="117348"/>
                  </a:lnTo>
                  <a:lnTo>
                    <a:pt x="1807360" y="91059"/>
                  </a:lnTo>
                  <a:lnTo>
                    <a:pt x="1733700" y="68072"/>
                  </a:lnTo>
                  <a:lnTo>
                    <a:pt x="1668059" y="50673"/>
                  </a:lnTo>
                  <a:close/>
                </a:path>
                <a:path w="2933065" h="1856739">
                  <a:moveTo>
                    <a:pt x="1293518" y="0"/>
                  </a:moveTo>
                  <a:lnTo>
                    <a:pt x="1221636" y="0"/>
                  </a:lnTo>
                  <a:lnTo>
                    <a:pt x="1150262" y="2921"/>
                  </a:lnTo>
                  <a:lnTo>
                    <a:pt x="1079904" y="9017"/>
                  </a:lnTo>
                  <a:lnTo>
                    <a:pt x="1010435" y="18034"/>
                  </a:lnTo>
                  <a:lnTo>
                    <a:pt x="941982" y="30099"/>
                  </a:lnTo>
                  <a:lnTo>
                    <a:pt x="874799" y="45085"/>
                  </a:lnTo>
                  <a:lnTo>
                    <a:pt x="808759" y="62992"/>
                  </a:lnTo>
                  <a:lnTo>
                    <a:pt x="744370" y="83693"/>
                  </a:lnTo>
                  <a:lnTo>
                    <a:pt x="681251" y="107315"/>
                  </a:lnTo>
                  <a:lnTo>
                    <a:pt x="619910" y="133731"/>
                  </a:lnTo>
                  <a:lnTo>
                    <a:pt x="560347" y="162941"/>
                  </a:lnTo>
                  <a:lnTo>
                    <a:pt x="502689" y="194818"/>
                  </a:lnTo>
                  <a:lnTo>
                    <a:pt x="446936" y="229362"/>
                  </a:lnTo>
                  <a:lnTo>
                    <a:pt x="393342" y="266573"/>
                  </a:lnTo>
                  <a:lnTo>
                    <a:pt x="342034" y="306324"/>
                  </a:lnTo>
                  <a:lnTo>
                    <a:pt x="293012" y="348742"/>
                  </a:lnTo>
                  <a:lnTo>
                    <a:pt x="246657" y="393573"/>
                  </a:lnTo>
                  <a:lnTo>
                    <a:pt x="202715" y="440944"/>
                  </a:lnTo>
                  <a:lnTo>
                    <a:pt x="161694" y="490728"/>
                  </a:lnTo>
                  <a:lnTo>
                    <a:pt x="123340" y="542925"/>
                  </a:lnTo>
                  <a:lnTo>
                    <a:pt x="88034" y="597408"/>
                  </a:lnTo>
                  <a:lnTo>
                    <a:pt x="55903" y="654304"/>
                  </a:lnTo>
                  <a:lnTo>
                    <a:pt x="27074" y="713359"/>
                  </a:lnTo>
                  <a:lnTo>
                    <a:pt x="1928" y="773303"/>
                  </a:lnTo>
                  <a:lnTo>
                    <a:pt x="0" y="783143"/>
                  </a:lnTo>
                  <a:lnTo>
                    <a:pt x="1928" y="792686"/>
                  </a:lnTo>
                  <a:lnTo>
                    <a:pt x="7286" y="800824"/>
                  </a:lnTo>
                  <a:lnTo>
                    <a:pt x="15644" y="806450"/>
                  </a:lnTo>
                  <a:lnTo>
                    <a:pt x="25540" y="808452"/>
                  </a:lnTo>
                  <a:lnTo>
                    <a:pt x="35091" y="806561"/>
                  </a:lnTo>
                  <a:lnTo>
                    <a:pt x="43237" y="801217"/>
                  </a:lnTo>
                  <a:lnTo>
                    <a:pt x="48918" y="792861"/>
                  </a:lnTo>
                  <a:lnTo>
                    <a:pt x="73937" y="732917"/>
                  </a:lnTo>
                  <a:lnTo>
                    <a:pt x="101623" y="676656"/>
                  </a:lnTo>
                  <a:lnTo>
                    <a:pt x="132357" y="622554"/>
                  </a:lnTo>
                  <a:lnTo>
                    <a:pt x="166012" y="570484"/>
                  </a:lnTo>
                  <a:lnTo>
                    <a:pt x="202588" y="520827"/>
                  </a:lnTo>
                  <a:lnTo>
                    <a:pt x="241831" y="473329"/>
                  </a:lnTo>
                  <a:lnTo>
                    <a:pt x="283868" y="428117"/>
                  </a:lnTo>
                  <a:lnTo>
                    <a:pt x="328318" y="385318"/>
                  </a:lnTo>
                  <a:lnTo>
                    <a:pt x="375181" y="344805"/>
                  </a:lnTo>
                  <a:lnTo>
                    <a:pt x="424457" y="306705"/>
                  </a:lnTo>
                  <a:lnTo>
                    <a:pt x="475892" y="271145"/>
                  </a:lnTo>
                  <a:lnTo>
                    <a:pt x="529359" y="237998"/>
                  </a:lnTo>
                  <a:lnTo>
                    <a:pt x="584858" y="207391"/>
                  </a:lnTo>
                  <a:lnTo>
                    <a:pt x="642262" y="179450"/>
                  </a:lnTo>
                  <a:lnTo>
                    <a:pt x="701317" y="154050"/>
                  </a:lnTo>
                  <a:lnTo>
                    <a:pt x="762150" y="131318"/>
                  </a:lnTo>
                  <a:lnTo>
                    <a:pt x="824380" y="111379"/>
                  </a:lnTo>
                  <a:lnTo>
                    <a:pt x="888007" y="94107"/>
                  </a:lnTo>
                  <a:lnTo>
                    <a:pt x="953031" y="79629"/>
                  </a:lnTo>
                  <a:lnTo>
                    <a:pt x="1019198" y="68072"/>
                  </a:lnTo>
                  <a:lnTo>
                    <a:pt x="1086381" y="59436"/>
                  </a:lnTo>
                  <a:lnTo>
                    <a:pt x="1154707" y="53467"/>
                  </a:lnTo>
                  <a:lnTo>
                    <a:pt x="1223668" y="50673"/>
                  </a:lnTo>
                  <a:lnTo>
                    <a:pt x="1668059" y="50673"/>
                  </a:lnTo>
                  <a:lnTo>
                    <a:pt x="1659913" y="48514"/>
                  </a:lnTo>
                  <a:lnTo>
                    <a:pt x="1586253" y="32385"/>
                  </a:lnTo>
                  <a:lnTo>
                    <a:pt x="1512593" y="19431"/>
                  </a:lnTo>
                  <a:lnTo>
                    <a:pt x="1439187" y="9779"/>
                  </a:lnTo>
                  <a:lnTo>
                    <a:pt x="1366035" y="3302"/>
                  </a:lnTo>
                  <a:lnTo>
                    <a:pt x="129351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71850" y="2164588"/>
              <a:ext cx="361950" cy="521970"/>
            </a:xfrm>
            <a:custGeom>
              <a:avLst/>
              <a:gdLst/>
              <a:ahLst/>
              <a:cxnLst/>
              <a:rect l="l" t="t" r="r" b="b"/>
              <a:pathLst>
                <a:path w="361950" h="521969">
                  <a:moveTo>
                    <a:pt x="0" y="260731"/>
                  </a:moveTo>
                  <a:lnTo>
                    <a:pt x="3676" y="208178"/>
                  </a:lnTo>
                  <a:lnTo>
                    <a:pt x="14222" y="159234"/>
                  </a:lnTo>
                  <a:lnTo>
                    <a:pt x="30907" y="114944"/>
                  </a:lnTo>
                  <a:lnTo>
                    <a:pt x="53006" y="76358"/>
                  </a:lnTo>
                  <a:lnTo>
                    <a:pt x="79790" y="44523"/>
                  </a:lnTo>
                  <a:lnTo>
                    <a:pt x="110531" y="20486"/>
                  </a:lnTo>
                  <a:lnTo>
                    <a:pt x="180975" y="0"/>
                  </a:lnTo>
                  <a:lnTo>
                    <a:pt x="217447" y="5296"/>
                  </a:lnTo>
                  <a:lnTo>
                    <a:pt x="282159" y="44523"/>
                  </a:lnTo>
                  <a:lnTo>
                    <a:pt x="308943" y="76358"/>
                  </a:lnTo>
                  <a:lnTo>
                    <a:pt x="331042" y="114944"/>
                  </a:lnTo>
                  <a:lnTo>
                    <a:pt x="347727" y="159234"/>
                  </a:lnTo>
                  <a:lnTo>
                    <a:pt x="358273" y="208178"/>
                  </a:lnTo>
                  <a:lnTo>
                    <a:pt x="361950" y="260731"/>
                  </a:lnTo>
                  <a:lnTo>
                    <a:pt x="358273" y="313283"/>
                  </a:lnTo>
                  <a:lnTo>
                    <a:pt x="347727" y="362227"/>
                  </a:lnTo>
                  <a:lnTo>
                    <a:pt x="331042" y="406517"/>
                  </a:lnTo>
                  <a:lnTo>
                    <a:pt x="308943" y="445103"/>
                  </a:lnTo>
                  <a:lnTo>
                    <a:pt x="282159" y="476938"/>
                  </a:lnTo>
                  <a:lnTo>
                    <a:pt x="251418" y="500975"/>
                  </a:lnTo>
                  <a:lnTo>
                    <a:pt x="180975" y="521462"/>
                  </a:lnTo>
                  <a:lnTo>
                    <a:pt x="144502" y="516165"/>
                  </a:lnTo>
                  <a:lnTo>
                    <a:pt x="79790" y="476938"/>
                  </a:lnTo>
                  <a:lnTo>
                    <a:pt x="53006" y="445103"/>
                  </a:lnTo>
                  <a:lnTo>
                    <a:pt x="30907" y="406517"/>
                  </a:lnTo>
                  <a:lnTo>
                    <a:pt x="14222" y="362227"/>
                  </a:lnTo>
                  <a:lnTo>
                    <a:pt x="3676" y="313283"/>
                  </a:lnTo>
                  <a:lnTo>
                    <a:pt x="0" y="260731"/>
                  </a:lnTo>
                  <a:close/>
                </a:path>
              </a:pathLst>
            </a:custGeom>
            <a:ln w="508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68470" y="1930654"/>
              <a:ext cx="3070860" cy="495300"/>
            </a:xfrm>
            <a:custGeom>
              <a:avLst/>
              <a:gdLst/>
              <a:ahLst/>
              <a:cxnLst/>
              <a:rect l="l" t="t" r="r" b="b"/>
              <a:pathLst>
                <a:path w="3070859" h="495300">
                  <a:moveTo>
                    <a:pt x="2916012" y="50393"/>
                  </a:moveTo>
                  <a:lnTo>
                    <a:pt x="0" y="444500"/>
                  </a:lnTo>
                  <a:lnTo>
                    <a:pt x="6857" y="494791"/>
                  </a:lnTo>
                  <a:lnTo>
                    <a:pt x="2922823" y="100691"/>
                  </a:lnTo>
                  <a:lnTo>
                    <a:pt x="2916012" y="50393"/>
                  </a:lnTo>
                  <a:close/>
                </a:path>
                <a:path w="3070859" h="495300">
                  <a:moveTo>
                    <a:pt x="3046694" y="46989"/>
                  </a:moveTo>
                  <a:lnTo>
                    <a:pt x="2941193" y="46989"/>
                  </a:lnTo>
                  <a:lnTo>
                    <a:pt x="2948051" y="97281"/>
                  </a:lnTo>
                  <a:lnTo>
                    <a:pt x="2922823" y="100691"/>
                  </a:lnTo>
                  <a:lnTo>
                    <a:pt x="2929635" y="151002"/>
                  </a:lnTo>
                  <a:lnTo>
                    <a:pt x="3070479" y="55118"/>
                  </a:lnTo>
                  <a:lnTo>
                    <a:pt x="3046694" y="46989"/>
                  </a:lnTo>
                  <a:close/>
                </a:path>
                <a:path w="3070859" h="495300">
                  <a:moveTo>
                    <a:pt x="2941193" y="46989"/>
                  </a:moveTo>
                  <a:lnTo>
                    <a:pt x="2916012" y="50393"/>
                  </a:lnTo>
                  <a:lnTo>
                    <a:pt x="2922823" y="100691"/>
                  </a:lnTo>
                  <a:lnTo>
                    <a:pt x="2948051" y="97281"/>
                  </a:lnTo>
                  <a:lnTo>
                    <a:pt x="2941193" y="46989"/>
                  </a:lnTo>
                  <a:close/>
                </a:path>
                <a:path w="3070859" h="495300">
                  <a:moveTo>
                    <a:pt x="2909188" y="0"/>
                  </a:moveTo>
                  <a:lnTo>
                    <a:pt x="2916012" y="50393"/>
                  </a:lnTo>
                  <a:lnTo>
                    <a:pt x="2941193" y="46989"/>
                  </a:lnTo>
                  <a:lnTo>
                    <a:pt x="3046694" y="46989"/>
                  </a:lnTo>
                  <a:lnTo>
                    <a:pt x="290918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2385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15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last</a:t>
            </a:r>
            <a:r>
              <a:rPr sz="2500" i="1" spc="-1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844" y="2203704"/>
            <a:ext cx="7228078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377" y="408559"/>
            <a:ext cx="281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Frequency</a:t>
            </a:r>
            <a:r>
              <a:rPr spc="-45" dirty="0"/>
              <a:t> </a:t>
            </a:r>
            <a:r>
              <a:rPr spc="-20" dirty="0"/>
              <a:t>Polygon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544" y="1586229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IntervalFrequency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3494" y="1921255"/>
          <a:ext cx="1663700" cy="196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20-under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30-under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40-under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50-under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60-under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70-under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862829" y="1275181"/>
            <a:ext cx="3681729" cy="3012440"/>
            <a:chOff x="4862829" y="1275181"/>
            <a:chExt cx="3681729" cy="3012440"/>
          </a:xfrm>
        </p:grpSpPr>
        <p:sp>
          <p:nvSpPr>
            <p:cNvPr id="6" name="object 6"/>
            <p:cNvSpPr/>
            <p:nvPr/>
          </p:nvSpPr>
          <p:spPr>
            <a:xfrm>
              <a:off x="4862829" y="1275181"/>
              <a:ext cx="3681729" cy="3012440"/>
            </a:xfrm>
            <a:custGeom>
              <a:avLst/>
              <a:gdLst/>
              <a:ahLst/>
              <a:cxnLst/>
              <a:rect l="l" t="t" r="r" b="b"/>
              <a:pathLst>
                <a:path w="3681729" h="3012440">
                  <a:moveTo>
                    <a:pt x="3681476" y="0"/>
                  </a:moveTo>
                  <a:lnTo>
                    <a:pt x="0" y="0"/>
                  </a:lnTo>
                  <a:lnTo>
                    <a:pt x="0" y="3012313"/>
                  </a:lnTo>
                  <a:lnTo>
                    <a:pt x="3681476" y="3012313"/>
                  </a:lnTo>
                  <a:lnTo>
                    <a:pt x="36814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7529" y="1513501"/>
              <a:ext cx="2815590" cy="1962785"/>
            </a:xfrm>
            <a:custGeom>
              <a:avLst/>
              <a:gdLst/>
              <a:ahLst/>
              <a:cxnLst/>
              <a:rect l="l" t="t" r="r" b="b"/>
              <a:pathLst>
                <a:path w="2815590" h="1962785">
                  <a:moveTo>
                    <a:pt x="51076" y="0"/>
                  </a:moveTo>
                  <a:lnTo>
                    <a:pt x="51076" y="1899939"/>
                  </a:lnTo>
                </a:path>
                <a:path w="2815590" h="1962785">
                  <a:moveTo>
                    <a:pt x="0" y="1906833"/>
                  </a:moveTo>
                  <a:lnTo>
                    <a:pt x="95582" y="1906833"/>
                  </a:lnTo>
                </a:path>
                <a:path w="2815590" h="1962785">
                  <a:moveTo>
                    <a:pt x="0" y="953554"/>
                  </a:moveTo>
                  <a:lnTo>
                    <a:pt x="95582" y="953554"/>
                  </a:lnTo>
                </a:path>
                <a:path w="2815590" h="1962785">
                  <a:moveTo>
                    <a:pt x="0" y="0"/>
                  </a:moveTo>
                  <a:lnTo>
                    <a:pt x="95582" y="0"/>
                  </a:lnTo>
                </a:path>
                <a:path w="2815590" h="1962785">
                  <a:moveTo>
                    <a:pt x="51076" y="1906833"/>
                  </a:moveTo>
                  <a:lnTo>
                    <a:pt x="2808770" y="1906833"/>
                  </a:lnTo>
                </a:path>
                <a:path w="2815590" h="1962785">
                  <a:moveTo>
                    <a:pt x="51076" y="1962208"/>
                  </a:moveTo>
                  <a:lnTo>
                    <a:pt x="51076" y="1858580"/>
                  </a:lnTo>
                </a:path>
                <a:path w="2815590" h="1962785">
                  <a:moveTo>
                    <a:pt x="356686" y="1962208"/>
                  </a:moveTo>
                  <a:lnTo>
                    <a:pt x="356686" y="1858580"/>
                  </a:lnTo>
                </a:path>
                <a:path w="2815590" h="1962785">
                  <a:moveTo>
                    <a:pt x="662550" y="1962208"/>
                  </a:moveTo>
                  <a:lnTo>
                    <a:pt x="662550" y="1858580"/>
                  </a:lnTo>
                </a:path>
                <a:path w="2815590" h="1962785">
                  <a:moveTo>
                    <a:pt x="974518" y="1962208"/>
                  </a:moveTo>
                  <a:lnTo>
                    <a:pt x="974518" y="1858580"/>
                  </a:lnTo>
                </a:path>
                <a:path w="2815590" h="1962785">
                  <a:moveTo>
                    <a:pt x="1280297" y="1962208"/>
                  </a:moveTo>
                  <a:lnTo>
                    <a:pt x="1280297" y="1858580"/>
                  </a:lnTo>
                </a:path>
                <a:path w="2815590" h="1962785">
                  <a:moveTo>
                    <a:pt x="1585907" y="1962208"/>
                  </a:moveTo>
                  <a:lnTo>
                    <a:pt x="1585907" y="1858580"/>
                  </a:lnTo>
                </a:path>
                <a:path w="2815590" h="1962785">
                  <a:moveTo>
                    <a:pt x="1891771" y="1962208"/>
                  </a:moveTo>
                  <a:lnTo>
                    <a:pt x="1891771" y="1858580"/>
                  </a:lnTo>
                </a:path>
                <a:path w="2815590" h="1962785">
                  <a:moveTo>
                    <a:pt x="2203739" y="1962208"/>
                  </a:moveTo>
                  <a:lnTo>
                    <a:pt x="2203739" y="1858580"/>
                  </a:lnTo>
                </a:path>
                <a:path w="2815590" h="1962785">
                  <a:moveTo>
                    <a:pt x="2509518" y="1962208"/>
                  </a:moveTo>
                  <a:lnTo>
                    <a:pt x="2509518" y="1858580"/>
                  </a:lnTo>
                </a:path>
                <a:path w="2815590" h="1962785">
                  <a:moveTo>
                    <a:pt x="2815128" y="1962208"/>
                  </a:moveTo>
                  <a:lnTo>
                    <a:pt x="2815128" y="1858580"/>
                  </a:lnTo>
                </a:path>
              </a:pathLst>
            </a:custGeom>
            <a:ln w="6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3841" y="1703476"/>
              <a:ext cx="2153285" cy="1713864"/>
            </a:xfrm>
            <a:custGeom>
              <a:avLst/>
              <a:gdLst/>
              <a:ahLst/>
              <a:cxnLst/>
              <a:rect l="l" t="t" r="r" b="b"/>
              <a:pathLst>
                <a:path w="2153284" h="1713864">
                  <a:moveTo>
                    <a:pt x="0" y="1713410"/>
                  </a:moveTo>
                  <a:lnTo>
                    <a:pt x="312222" y="1140129"/>
                  </a:lnTo>
                  <a:lnTo>
                    <a:pt x="617831" y="0"/>
                  </a:lnTo>
                  <a:lnTo>
                    <a:pt x="923611" y="663398"/>
                  </a:lnTo>
                  <a:lnTo>
                    <a:pt x="1229221" y="663398"/>
                  </a:lnTo>
                  <a:lnTo>
                    <a:pt x="1535085" y="1430377"/>
                  </a:lnTo>
                  <a:lnTo>
                    <a:pt x="1847053" y="1616676"/>
                  </a:lnTo>
                  <a:lnTo>
                    <a:pt x="2152832" y="1713410"/>
                  </a:lnTo>
                </a:path>
              </a:pathLst>
            </a:custGeom>
            <a:ln w="20056">
              <a:solidFill>
                <a:srgbClr val="F9F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23039" y="3360432"/>
            <a:ext cx="196850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323039" y="1407517"/>
            <a:ext cx="196850" cy="2051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7429" y="1249781"/>
            <a:ext cx="3732529" cy="3063240"/>
          </a:xfrm>
          <a:prstGeom prst="rect">
            <a:avLst/>
          </a:prstGeom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732155" algn="ctr">
              <a:lnSpc>
                <a:spcPct val="100000"/>
              </a:lnSpc>
              <a:tabLst>
                <a:tab pos="993140" algn="l"/>
                <a:tab pos="1304925" algn="l"/>
                <a:tab pos="1610995" algn="l"/>
                <a:tab pos="1916430" algn="l"/>
                <a:tab pos="2222500" algn="l"/>
                <a:tab pos="2527935" algn="l"/>
                <a:tab pos="2840355" algn="l"/>
                <a:tab pos="3145790" algn="l"/>
              </a:tabLst>
            </a:pPr>
            <a:r>
              <a:rPr sz="1300" b="1" spc="-55" dirty="0">
                <a:latin typeface="Arial"/>
                <a:cs typeface="Arial"/>
              </a:rPr>
              <a:t>0	</a:t>
            </a:r>
            <a:r>
              <a:rPr sz="1300" b="1" spc="-65" dirty="0">
                <a:latin typeface="Arial"/>
                <a:cs typeface="Arial"/>
              </a:rPr>
              <a:t>10	20	30	40	50	60	70	</a:t>
            </a:r>
            <a:r>
              <a:rPr sz="1300" b="1" spc="-75" dirty="0">
                <a:latin typeface="Arial"/>
                <a:cs typeface="Arial"/>
              </a:rPr>
              <a:t>80</a:t>
            </a:r>
            <a:endParaRPr sz="1300">
              <a:latin typeface="Arial"/>
              <a:cs typeface="Arial"/>
            </a:endParaRPr>
          </a:p>
          <a:p>
            <a:pPr marL="695960" algn="ctr">
              <a:lnSpc>
                <a:spcPct val="100000"/>
              </a:lnSpc>
              <a:spcBef>
                <a:spcPts val="780"/>
              </a:spcBef>
            </a:pPr>
            <a:r>
              <a:rPr sz="1300" b="1" spc="-75" dirty="0">
                <a:latin typeface="Arial"/>
                <a:cs typeface="Arial"/>
              </a:rPr>
              <a:t>Years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9219" y="2034214"/>
            <a:ext cx="470534" cy="863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15" dirty="0">
                <a:latin typeface="Arial"/>
                <a:cs typeface="Arial"/>
              </a:rPr>
              <a:t>F</a:t>
            </a:r>
            <a:r>
              <a:rPr sz="1200" b="1" spc="-20" dirty="0">
                <a:latin typeface="Arial"/>
                <a:cs typeface="Arial"/>
              </a:rPr>
              <a:t>re</a:t>
            </a:r>
            <a:r>
              <a:rPr sz="1200" b="1" spc="15" dirty="0">
                <a:latin typeface="Arial"/>
                <a:cs typeface="Arial"/>
              </a:rPr>
              <a:t>qu</a:t>
            </a:r>
            <a:r>
              <a:rPr sz="1200" b="1" spc="-20" dirty="0">
                <a:latin typeface="Arial"/>
                <a:cs typeface="Arial"/>
              </a:rPr>
              <a:t>e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715"/>
              </a:spcBef>
            </a:pPr>
            <a:r>
              <a:rPr sz="1200" b="1" spc="3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595" y="418846"/>
            <a:ext cx="86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Ogi</a:t>
            </a:r>
            <a:r>
              <a:rPr spc="-40" dirty="0"/>
              <a:t>v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270" y="1738627"/>
            <a:ext cx="1276350" cy="23304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Interval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20-under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30-under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40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rlito"/>
                <a:cs typeface="Carlito"/>
              </a:rPr>
              <a:t>40-under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50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rlito"/>
                <a:cs typeface="Carlito"/>
              </a:rPr>
              <a:t>50-under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60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60-under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70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70-under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3126" y="1409445"/>
            <a:ext cx="1101725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0100"/>
              </a:lnSpc>
              <a:spcBef>
                <a:spcPts val="95"/>
              </a:spcBef>
            </a:pPr>
            <a:r>
              <a:rPr sz="1800" b="1" spc="-5" dirty="0">
                <a:latin typeface="Carlito"/>
                <a:cs typeface="Carlito"/>
              </a:rPr>
              <a:t>Cum</a:t>
            </a:r>
            <a:r>
              <a:rPr sz="1800" b="1" dirty="0">
                <a:latin typeface="Carlito"/>
                <a:cs typeface="Carlito"/>
              </a:rPr>
              <a:t>ul</a:t>
            </a:r>
            <a:r>
              <a:rPr sz="1800" b="1" spc="-15" dirty="0">
                <a:latin typeface="Carlito"/>
                <a:cs typeface="Carlito"/>
              </a:rPr>
              <a:t>a</a:t>
            </a:r>
            <a:r>
              <a:rPr sz="1800" b="1" dirty="0">
                <a:latin typeface="Carlito"/>
                <a:cs typeface="Carlito"/>
              </a:rPr>
              <a:t>ti</a:t>
            </a:r>
            <a:r>
              <a:rPr sz="1800" b="1" spc="-2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e 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Frequency 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  <a:p>
            <a:pPr marR="99060" algn="ctr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  <a:p>
            <a:pPr marR="99060" algn="ctr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rlito"/>
                <a:cs typeface="Carlito"/>
              </a:rPr>
              <a:t>35</a:t>
            </a:r>
            <a:endParaRPr sz="1800">
              <a:latin typeface="Carlito"/>
              <a:cs typeface="Carlito"/>
            </a:endParaRPr>
          </a:p>
          <a:p>
            <a:pPr marR="99060" algn="ctr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rlito"/>
                <a:cs typeface="Carlito"/>
              </a:rPr>
              <a:t>46</a:t>
            </a:r>
            <a:endParaRPr sz="1800">
              <a:latin typeface="Carlito"/>
              <a:cs typeface="Carlito"/>
            </a:endParaRPr>
          </a:p>
          <a:p>
            <a:pPr marR="99060" algn="ctr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49</a:t>
            </a:r>
            <a:endParaRPr sz="1800">
              <a:latin typeface="Carlito"/>
              <a:cs typeface="Carlito"/>
            </a:endParaRPr>
          </a:p>
          <a:p>
            <a:pPr marR="99060" algn="ctr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rlito"/>
                <a:cs typeface="Carlito"/>
              </a:rPr>
              <a:t>50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7129" y="1438617"/>
            <a:ext cx="3757929" cy="2717165"/>
            <a:chOff x="4977129" y="1438617"/>
            <a:chExt cx="3757929" cy="2717165"/>
          </a:xfrm>
        </p:grpSpPr>
        <p:sp>
          <p:nvSpPr>
            <p:cNvPr id="6" name="object 6"/>
            <p:cNvSpPr/>
            <p:nvPr/>
          </p:nvSpPr>
          <p:spPr>
            <a:xfrm>
              <a:off x="4977129" y="1438617"/>
              <a:ext cx="3757929" cy="2717165"/>
            </a:xfrm>
            <a:custGeom>
              <a:avLst/>
              <a:gdLst/>
              <a:ahLst/>
              <a:cxnLst/>
              <a:rect l="l" t="t" r="r" b="b"/>
              <a:pathLst>
                <a:path w="3757929" h="2717165">
                  <a:moveTo>
                    <a:pt x="3757676" y="0"/>
                  </a:moveTo>
                  <a:lnTo>
                    <a:pt x="0" y="0"/>
                  </a:lnTo>
                  <a:lnTo>
                    <a:pt x="0" y="2717038"/>
                  </a:lnTo>
                  <a:lnTo>
                    <a:pt x="3757676" y="2717038"/>
                  </a:lnTo>
                  <a:lnTo>
                    <a:pt x="375767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9638" y="1652603"/>
              <a:ext cx="2750185" cy="1146810"/>
            </a:xfrm>
            <a:custGeom>
              <a:avLst/>
              <a:gdLst/>
              <a:ahLst/>
              <a:cxnLst/>
              <a:rect l="l" t="t" r="r" b="b"/>
              <a:pathLst>
                <a:path w="2750184" h="1146810">
                  <a:moveTo>
                    <a:pt x="0" y="1146381"/>
                  </a:moveTo>
                  <a:lnTo>
                    <a:pt x="2749917" y="1146381"/>
                  </a:lnTo>
                </a:path>
                <a:path w="2750184" h="1146810">
                  <a:moveTo>
                    <a:pt x="0" y="573190"/>
                  </a:moveTo>
                  <a:lnTo>
                    <a:pt x="2749917" y="573190"/>
                  </a:lnTo>
                </a:path>
                <a:path w="2750184" h="1146810">
                  <a:moveTo>
                    <a:pt x="0" y="0"/>
                  </a:moveTo>
                  <a:lnTo>
                    <a:pt x="2749917" y="0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4188" y="1652603"/>
              <a:ext cx="2412365" cy="1713230"/>
            </a:xfrm>
            <a:custGeom>
              <a:avLst/>
              <a:gdLst/>
              <a:ahLst/>
              <a:cxnLst/>
              <a:rect l="l" t="t" r="r" b="b"/>
              <a:pathLst>
                <a:path w="2412365" h="1713229">
                  <a:moveTo>
                    <a:pt x="0" y="0"/>
                  </a:moveTo>
                  <a:lnTo>
                    <a:pt x="0" y="1713132"/>
                  </a:lnTo>
                </a:path>
                <a:path w="2412365" h="1713229">
                  <a:moveTo>
                    <a:pt x="344489" y="0"/>
                  </a:moveTo>
                  <a:lnTo>
                    <a:pt x="344489" y="1713132"/>
                  </a:lnTo>
                </a:path>
                <a:path w="2412365" h="1713229">
                  <a:moveTo>
                    <a:pt x="689066" y="0"/>
                  </a:moveTo>
                  <a:lnTo>
                    <a:pt x="689066" y="1713132"/>
                  </a:lnTo>
                </a:path>
                <a:path w="2412365" h="1713229">
                  <a:moveTo>
                    <a:pt x="1033728" y="0"/>
                  </a:moveTo>
                  <a:lnTo>
                    <a:pt x="1033728" y="1713132"/>
                  </a:lnTo>
                </a:path>
                <a:path w="2412365" h="1713229">
                  <a:moveTo>
                    <a:pt x="1378305" y="0"/>
                  </a:moveTo>
                  <a:lnTo>
                    <a:pt x="1378305" y="1713132"/>
                  </a:lnTo>
                </a:path>
                <a:path w="2412365" h="1713229">
                  <a:moveTo>
                    <a:pt x="1722794" y="0"/>
                  </a:moveTo>
                  <a:lnTo>
                    <a:pt x="1722794" y="1713132"/>
                  </a:lnTo>
                </a:path>
                <a:path w="2412365" h="1713229">
                  <a:moveTo>
                    <a:pt x="2067371" y="0"/>
                  </a:moveTo>
                  <a:lnTo>
                    <a:pt x="2067371" y="1713132"/>
                  </a:lnTo>
                </a:path>
                <a:path w="2412365" h="1713229">
                  <a:moveTo>
                    <a:pt x="2411860" y="0"/>
                  </a:moveTo>
                  <a:lnTo>
                    <a:pt x="2411860" y="1713132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7579" y="1652603"/>
              <a:ext cx="2808605" cy="1769745"/>
            </a:xfrm>
            <a:custGeom>
              <a:avLst/>
              <a:gdLst/>
              <a:ahLst/>
              <a:cxnLst/>
              <a:rect l="l" t="t" r="r" b="b"/>
              <a:pathLst>
                <a:path w="2808604" h="1769745">
                  <a:moveTo>
                    <a:pt x="52058" y="0"/>
                  </a:moveTo>
                  <a:lnTo>
                    <a:pt x="52058" y="1713132"/>
                  </a:lnTo>
                </a:path>
                <a:path w="2808604" h="1769745">
                  <a:moveTo>
                    <a:pt x="0" y="1719348"/>
                  </a:moveTo>
                  <a:lnTo>
                    <a:pt x="97425" y="1719348"/>
                  </a:lnTo>
                </a:path>
                <a:path w="2808604" h="1769745">
                  <a:moveTo>
                    <a:pt x="0" y="1146381"/>
                  </a:moveTo>
                  <a:lnTo>
                    <a:pt x="97425" y="1146381"/>
                  </a:lnTo>
                </a:path>
                <a:path w="2808604" h="1769745">
                  <a:moveTo>
                    <a:pt x="0" y="573190"/>
                  </a:moveTo>
                  <a:lnTo>
                    <a:pt x="97425" y="573190"/>
                  </a:lnTo>
                </a:path>
                <a:path w="2808604" h="1769745">
                  <a:moveTo>
                    <a:pt x="0" y="0"/>
                  </a:moveTo>
                  <a:lnTo>
                    <a:pt x="97425" y="0"/>
                  </a:lnTo>
                </a:path>
                <a:path w="2808604" h="1769745">
                  <a:moveTo>
                    <a:pt x="52058" y="1719348"/>
                  </a:moveTo>
                  <a:lnTo>
                    <a:pt x="2801976" y="1719348"/>
                  </a:lnTo>
                </a:path>
                <a:path w="2808604" h="1769745">
                  <a:moveTo>
                    <a:pt x="52058" y="1769265"/>
                  </a:moveTo>
                  <a:lnTo>
                    <a:pt x="52058" y="1675838"/>
                  </a:lnTo>
                </a:path>
                <a:path w="2808604" h="1769745">
                  <a:moveTo>
                    <a:pt x="396609" y="1769265"/>
                  </a:moveTo>
                  <a:lnTo>
                    <a:pt x="396609" y="1675838"/>
                  </a:lnTo>
                </a:path>
                <a:path w="2808604" h="1769745">
                  <a:moveTo>
                    <a:pt x="741098" y="1769265"/>
                  </a:moveTo>
                  <a:lnTo>
                    <a:pt x="741098" y="1675838"/>
                  </a:lnTo>
                </a:path>
                <a:path w="2808604" h="1769745">
                  <a:moveTo>
                    <a:pt x="1085675" y="1769265"/>
                  </a:moveTo>
                  <a:lnTo>
                    <a:pt x="1085675" y="1675838"/>
                  </a:lnTo>
                </a:path>
                <a:path w="2808604" h="1769745">
                  <a:moveTo>
                    <a:pt x="1430337" y="1769265"/>
                  </a:moveTo>
                  <a:lnTo>
                    <a:pt x="1430337" y="1675838"/>
                  </a:lnTo>
                </a:path>
                <a:path w="2808604" h="1769745">
                  <a:moveTo>
                    <a:pt x="1774914" y="1769265"/>
                  </a:moveTo>
                  <a:lnTo>
                    <a:pt x="1774914" y="1675838"/>
                  </a:lnTo>
                </a:path>
                <a:path w="2808604" h="1769745">
                  <a:moveTo>
                    <a:pt x="2119403" y="1769265"/>
                  </a:moveTo>
                  <a:lnTo>
                    <a:pt x="2119403" y="1675838"/>
                  </a:lnTo>
                </a:path>
                <a:path w="2808604" h="1769745">
                  <a:moveTo>
                    <a:pt x="2463980" y="1769265"/>
                  </a:moveTo>
                  <a:lnTo>
                    <a:pt x="2463980" y="1675838"/>
                  </a:lnTo>
                </a:path>
                <a:path w="2808604" h="1769745">
                  <a:moveTo>
                    <a:pt x="2808469" y="1769265"/>
                  </a:moveTo>
                  <a:lnTo>
                    <a:pt x="2808469" y="1675838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427" y="1937082"/>
              <a:ext cx="2067560" cy="1433195"/>
            </a:xfrm>
            <a:custGeom>
              <a:avLst/>
              <a:gdLst/>
              <a:ahLst/>
              <a:cxnLst/>
              <a:rect l="l" t="t" r="r" b="b"/>
              <a:pathLst>
                <a:path w="2067559" h="1433195">
                  <a:moveTo>
                    <a:pt x="0" y="1432661"/>
                  </a:moveTo>
                  <a:lnTo>
                    <a:pt x="344489" y="1258248"/>
                  </a:lnTo>
                  <a:lnTo>
                    <a:pt x="689239" y="747380"/>
                  </a:lnTo>
                  <a:lnTo>
                    <a:pt x="1033728" y="429789"/>
                  </a:lnTo>
                  <a:lnTo>
                    <a:pt x="1378305" y="112032"/>
                  </a:lnTo>
                  <a:lnTo>
                    <a:pt x="1722794" y="31037"/>
                  </a:lnTo>
                  <a:lnTo>
                    <a:pt x="2067371" y="0"/>
                  </a:lnTo>
                </a:path>
              </a:pathLst>
            </a:custGeom>
            <a:ln w="18897">
              <a:solidFill>
                <a:srgbClr val="F9F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08400" y="3317635"/>
            <a:ext cx="200025" cy="1085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8400" y="2703119"/>
            <a:ext cx="200025" cy="1873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8400" y="2129928"/>
            <a:ext cx="200025" cy="1873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8400" y="1556737"/>
            <a:ext cx="200025" cy="1873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8245" y="3393357"/>
            <a:ext cx="2893060" cy="5861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19"/>
              </a:spcBef>
              <a:tabLst>
                <a:tab pos="299085" algn="l"/>
                <a:tab pos="643255" algn="l"/>
                <a:tab pos="988060" algn="l"/>
                <a:tab pos="1332230" algn="l"/>
                <a:tab pos="1677035" algn="l"/>
                <a:tab pos="2021839" algn="l"/>
                <a:tab pos="2366010" algn="l"/>
                <a:tab pos="2710815" algn="l"/>
              </a:tabLst>
            </a:pP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  <a:p>
            <a:pPr marR="41910" algn="ctr">
              <a:lnSpc>
                <a:spcPct val="100000"/>
              </a:lnSpc>
              <a:spcBef>
                <a:spcPts val="825"/>
              </a:spcBef>
            </a:pP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6489" y="2163954"/>
            <a:ext cx="178435" cy="69532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729" y="1413217"/>
            <a:ext cx="3808729" cy="2767965"/>
          </a:xfrm>
          <a:custGeom>
            <a:avLst/>
            <a:gdLst/>
            <a:ahLst/>
            <a:cxnLst/>
            <a:rect l="l" t="t" r="r" b="b"/>
            <a:pathLst>
              <a:path w="3808729" h="2767965">
                <a:moveTo>
                  <a:pt x="0" y="2767838"/>
                </a:moveTo>
                <a:lnTo>
                  <a:pt x="3808476" y="2767838"/>
                </a:lnTo>
                <a:lnTo>
                  <a:pt x="3808476" y="0"/>
                </a:lnTo>
                <a:lnTo>
                  <a:pt x="0" y="0"/>
                </a:lnTo>
                <a:lnTo>
                  <a:pt x="0" y="2767838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985" y="418846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Relative </a:t>
            </a:r>
            <a:r>
              <a:rPr spc="-10" dirty="0"/>
              <a:t>Frequency</a:t>
            </a:r>
            <a:r>
              <a:rPr spc="40" dirty="0"/>
              <a:t> </a:t>
            </a:r>
            <a:r>
              <a:rPr spc="-15" dirty="0"/>
              <a:t>Ogive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270" y="1843887"/>
            <a:ext cx="1205865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</a:t>
            </a:r>
            <a:r>
              <a:rPr sz="1700" b="1" u="heavy" spc="-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7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Interval </a:t>
            </a:r>
            <a:r>
              <a:rPr sz="1700" b="1" spc="-15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20-under</a:t>
            </a:r>
            <a:r>
              <a:rPr sz="1700" b="1" spc="-3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30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b="1" spc="-5" dirty="0">
                <a:latin typeface="Carlito"/>
                <a:cs typeface="Carlito"/>
              </a:rPr>
              <a:t>30-under</a:t>
            </a:r>
            <a:r>
              <a:rPr sz="1700" b="1" spc="-8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40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700" b="1" spc="-5" dirty="0">
                <a:latin typeface="Carlito"/>
                <a:cs typeface="Carlito"/>
              </a:rPr>
              <a:t>40-under</a:t>
            </a:r>
            <a:r>
              <a:rPr sz="1700" b="1" spc="-7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50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b="1" spc="-5" dirty="0">
                <a:latin typeface="Carlito"/>
                <a:cs typeface="Carlito"/>
              </a:rPr>
              <a:t>50-under</a:t>
            </a:r>
            <a:r>
              <a:rPr sz="1700" b="1" spc="-8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60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b="1" spc="-5" dirty="0">
                <a:latin typeface="Carlito"/>
                <a:cs typeface="Carlito"/>
              </a:rPr>
              <a:t>60-under</a:t>
            </a:r>
            <a:r>
              <a:rPr sz="1700" b="1" spc="-8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70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b="1" spc="-5" dirty="0">
                <a:latin typeface="Carlito"/>
                <a:cs typeface="Carlito"/>
              </a:rPr>
              <a:t>70-under</a:t>
            </a:r>
            <a:r>
              <a:rPr sz="1700" b="1" spc="-8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80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5798" y="1261306"/>
            <a:ext cx="1043940" cy="26035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b="1" spc="-5" dirty="0">
                <a:latin typeface="Carlito"/>
                <a:cs typeface="Carlito"/>
              </a:rPr>
              <a:t>Cumul</a:t>
            </a:r>
            <a:r>
              <a:rPr sz="1700" b="1" spc="-15" dirty="0">
                <a:latin typeface="Carlito"/>
                <a:cs typeface="Carlito"/>
              </a:rPr>
              <a:t>a</a:t>
            </a:r>
            <a:r>
              <a:rPr sz="1700" b="1" dirty="0">
                <a:latin typeface="Carlito"/>
                <a:cs typeface="Carlito"/>
              </a:rPr>
              <a:t>ti</a:t>
            </a:r>
            <a:r>
              <a:rPr sz="1700" b="1" spc="-20" dirty="0">
                <a:latin typeface="Carlito"/>
                <a:cs typeface="Carlito"/>
              </a:rPr>
              <a:t>v</a:t>
            </a:r>
            <a:r>
              <a:rPr sz="1700" b="1" dirty="0">
                <a:latin typeface="Carlito"/>
                <a:cs typeface="Carlito"/>
              </a:rPr>
              <a:t>e</a:t>
            </a:r>
            <a:endParaRPr sz="1700">
              <a:latin typeface="Carlito"/>
              <a:cs typeface="Carlito"/>
            </a:endParaRPr>
          </a:p>
          <a:p>
            <a:pPr marR="78740" algn="r">
              <a:lnSpc>
                <a:spcPct val="100000"/>
              </a:lnSpc>
              <a:spcBef>
                <a:spcPts val="254"/>
              </a:spcBef>
            </a:pPr>
            <a:r>
              <a:rPr sz="1700" b="1" spc="-25" dirty="0">
                <a:latin typeface="Carlito"/>
                <a:cs typeface="Carlito"/>
              </a:rPr>
              <a:t>R</a:t>
            </a:r>
            <a:r>
              <a:rPr sz="1700" b="1" spc="-10" dirty="0">
                <a:latin typeface="Carlito"/>
                <a:cs typeface="Carlito"/>
              </a:rPr>
              <a:t>e</a:t>
            </a:r>
            <a:r>
              <a:rPr sz="1700" b="1" dirty="0">
                <a:latin typeface="Carlito"/>
                <a:cs typeface="Carlito"/>
              </a:rPr>
              <a:t>l</a:t>
            </a:r>
            <a:r>
              <a:rPr sz="1700" b="1" spc="-15" dirty="0">
                <a:latin typeface="Carlito"/>
                <a:cs typeface="Carlito"/>
              </a:rPr>
              <a:t>a</a:t>
            </a:r>
            <a:r>
              <a:rPr sz="1700" b="1" dirty="0">
                <a:latin typeface="Carlito"/>
                <a:cs typeface="Carlito"/>
              </a:rPr>
              <a:t>ti</a:t>
            </a:r>
            <a:r>
              <a:rPr sz="1700" b="1" spc="-20" dirty="0">
                <a:latin typeface="Carlito"/>
                <a:cs typeface="Carlito"/>
              </a:rPr>
              <a:t>v</a:t>
            </a:r>
            <a:r>
              <a:rPr sz="1700" b="1" dirty="0">
                <a:latin typeface="Carlito"/>
                <a:cs typeface="Carlito"/>
              </a:rPr>
              <a:t>e</a:t>
            </a:r>
            <a:endParaRPr sz="1700">
              <a:latin typeface="Carlito"/>
              <a:cs typeface="Carlito"/>
            </a:endParaRPr>
          </a:p>
          <a:p>
            <a:pPr marR="78740" algn="r">
              <a:lnSpc>
                <a:spcPct val="100000"/>
              </a:lnSpc>
              <a:spcBef>
                <a:spcPts val="204"/>
              </a:spcBef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</a:t>
            </a:r>
            <a:r>
              <a:rPr sz="170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ue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y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4"/>
              </a:spcBef>
            </a:pPr>
            <a:r>
              <a:rPr sz="1700" b="1" dirty="0">
                <a:latin typeface="Carlito"/>
                <a:cs typeface="Carlito"/>
              </a:rPr>
              <a:t>.12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0"/>
              </a:spcBef>
            </a:pPr>
            <a:r>
              <a:rPr sz="1700" b="1" dirty="0">
                <a:latin typeface="Carlito"/>
                <a:cs typeface="Carlito"/>
              </a:rPr>
              <a:t>.48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9"/>
              </a:spcBef>
            </a:pPr>
            <a:r>
              <a:rPr sz="1700" b="1" spc="-5" dirty="0">
                <a:latin typeface="Carlito"/>
                <a:cs typeface="Carlito"/>
              </a:rPr>
              <a:t>.70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0"/>
              </a:spcBef>
            </a:pPr>
            <a:r>
              <a:rPr sz="1700" b="1" dirty="0">
                <a:latin typeface="Carlito"/>
                <a:cs typeface="Carlito"/>
              </a:rPr>
              <a:t>.92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4"/>
              </a:spcBef>
            </a:pPr>
            <a:r>
              <a:rPr sz="1700" b="1" dirty="0">
                <a:latin typeface="Carlito"/>
                <a:cs typeface="Carlito"/>
              </a:rPr>
              <a:t>.98</a:t>
            </a:r>
            <a:endParaRPr sz="1700">
              <a:latin typeface="Carlito"/>
              <a:cs typeface="Carlito"/>
            </a:endParaRPr>
          </a:p>
          <a:p>
            <a:pPr marR="79375" algn="r">
              <a:lnSpc>
                <a:spcPct val="100000"/>
              </a:lnSpc>
              <a:spcBef>
                <a:spcPts val="204"/>
              </a:spcBef>
            </a:pPr>
            <a:r>
              <a:rPr sz="1700" b="1" dirty="0">
                <a:latin typeface="Carlito"/>
                <a:cs typeface="Carlito"/>
              </a:rPr>
              <a:t>1.00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62321" y="1314411"/>
            <a:ext cx="3757929" cy="2717165"/>
            <a:chOff x="4862321" y="1314411"/>
            <a:chExt cx="3757929" cy="2717165"/>
          </a:xfrm>
        </p:grpSpPr>
        <p:sp>
          <p:nvSpPr>
            <p:cNvPr id="6" name="object 6"/>
            <p:cNvSpPr/>
            <p:nvPr/>
          </p:nvSpPr>
          <p:spPr>
            <a:xfrm>
              <a:off x="4862321" y="1314411"/>
              <a:ext cx="3757929" cy="2717165"/>
            </a:xfrm>
            <a:custGeom>
              <a:avLst/>
              <a:gdLst/>
              <a:ahLst/>
              <a:cxnLst/>
              <a:rect l="l" t="t" r="r" b="b"/>
              <a:pathLst>
                <a:path w="3757929" h="2717165">
                  <a:moveTo>
                    <a:pt x="3757676" y="0"/>
                  </a:moveTo>
                  <a:lnTo>
                    <a:pt x="0" y="0"/>
                  </a:lnTo>
                  <a:lnTo>
                    <a:pt x="0" y="2717038"/>
                  </a:lnTo>
                  <a:lnTo>
                    <a:pt x="3757676" y="2717038"/>
                  </a:lnTo>
                  <a:lnTo>
                    <a:pt x="375767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6325" y="1553459"/>
              <a:ext cx="2678430" cy="1526540"/>
            </a:xfrm>
            <a:custGeom>
              <a:avLst/>
              <a:gdLst/>
              <a:ahLst/>
              <a:cxnLst/>
              <a:rect l="l" t="t" r="r" b="b"/>
              <a:pathLst>
                <a:path w="2678429" h="1526539">
                  <a:moveTo>
                    <a:pt x="0" y="1526295"/>
                  </a:moveTo>
                  <a:lnTo>
                    <a:pt x="2678422" y="1526295"/>
                  </a:lnTo>
                </a:path>
                <a:path w="2678429" h="1526539">
                  <a:moveTo>
                    <a:pt x="0" y="1358081"/>
                  </a:moveTo>
                  <a:lnTo>
                    <a:pt x="2678422" y="1358081"/>
                  </a:lnTo>
                </a:path>
                <a:path w="2678429" h="1526539">
                  <a:moveTo>
                    <a:pt x="0" y="1183642"/>
                  </a:moveTo>
                  <a:lnTo>
                    <a:pt x="2678422" y="1183642"/>
                  </a:lnTo>
                </a:path>
                <a:path w="2678429" h="1526539">
                  <a:moveTo>
                    <a:pt x="0" y="1015428"/>
                  </a:moveTo>
                  <a:lnTo>
                    <a:pt x="2678422" y="1015428"/>
                  </a:lnTo>
                </a:path>
                <a:path w="2678429" h="1526539">
                  <a:moveTo>
                    <a:pt x="0" y="847213"/>
                  </a:moveTo>
                  <a:lnTo>
                    <a:pt x="2678422" y="847213"/>
                  </a:lnTo>
                </a:path>
                <a:path w="2678429" h="1526539">
                  <a:moveTo>
                    <a:pt x="0" y="678999"/>
                  </a:moveTo>
                  <a:lnTo>
                    <a:pt x="2678422" y="678999"/>
                  </a:lnTo>
                </a:path>
                <a:path w="2678429" h="1526539">
                  <a:moveTo>
                    <a:pt x="0" y="510784"/>
                  </a:moveTo>
                  <a:lnTo>
                    <a:pt x="2678422" y="510784"/>
                  </a:lnTo>
                </a:path>
                <a:path w="2678429" h="1526539">
                  <a:moveTo>
                    <a:pt x="0" y="336346"/>
                  </a:moveTo>
                  <a:lnTo>
                    <a:pt x="2678422" y="336346"/>
                  </a:lnTo>
                </a:path>
                <a:path w="2678429" h="1526539">
                  <a:moveTo>
                    <a:pt x="0" y="168214"/>
                  </a:moveTo>
                  <a:lnTo>
                    <a:pt x="2678422" y="168214"/>
                  </a:lnTo>
                </a:path>
                <a:path w="2678429" h="1526539">
                  <a:moveTo>
                    <a:pt x="0" y="0"/>
                  </a:moveTo>
                  <a:lnTo>
                    <a:pt x="2678422" y="0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4399" y="1553459"/>
              <a:ext cx="2346960" cy="1688464"/>
            </a:xfrm>
            <a:custGeom>
              <a:avLst/>
              <a:gdLst/>
              <a:ahLst/>
              <a:cxnLst/>
              <a:rect l="l" t="t" r="r" b="b"/>
              <a:pathLst>
                <a:path w="2346959" h="1688464">
                  <a:moveTo>
                    <a:pt x="0" y="0"/>
                  </a:moveTo>
                  <a:lnTo>
                    <a:pt x="0" y="1688070"/>
                  </a:lnTo>
                </a:path>
                <a:path w="2346959" h="1688464">
                  <a:moveTo>
                    <a:pt x="331503" y="0"/>
                  </a:moveTo>
                  <a:lnTo>
                    <a:pt x="331503" y="1688070"/>
                  </a:lnTo>
                </a:path>
                <a:path w="2346959" h="1688464">
                  <a:moveTo>
                    <a:pt x="669586" y="0"/>
                  </a:moveTo>
                  <a:lnTo>
                    <a:pt x="669586" y="1688070"/>
                  </a:lnTo>
                </a:path>
                <a:path w="2346959" h="1688464">
                  <a:moveTo>
                    <a:pt x="1007669" y="0"/>
                  </a:moveTo>
                  <a:lnTo>
                    <a:pt x="1007669" y="1688070"/>
                  </a:lnTo>
                </a:path>
                <a:path w="2346959" h="1688464">
                  <a:moveTo>
                    <a:pt x="1339172" y="0"/>
                  </a:moveTo>
                  <a:lnTo>
                    <a:pt x="1339172" y="1688070"/>
                  </a:lnTo>
                </a:path>
                <a:path w="2346959" h="1688464">
                  <a:moveTo>
                    <a:pt x="1677255" y="0"/>
                  </a:moveTo>
                  <a:lnTo>
                    <a:pt x="1677255" y="1688070"/>
                  </a:lnTo>
                </a:path>
                <a:path w="2346959" h="1688464">
                  <a:moveTo>
                    <a:pt x="2008845" y="0"/>
                  </a:moveTo>
                  <a:lnTo>
                    <a:pt x="2008845" y="1688070"/>
                  </a:lnTo>
                </a:path>
                <a:path w="2346959" h="1688464">
                  <a:moveTo>
                    <a:pt x="2346841" y="0"/>
                  </a:moveTo>
                  <a:lnTo>
                    <a:pt x="2346841" y="1688070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4266" y="1553459"/>
              <a:ext cx="2737485" cy="1744345"/>
            </a:xfrm>
            <a:custGeom>
              <a:avLst/>
              <a:gdLst/>
              <a:ahLst/>
              <a:cxnLst/>
              <a:rect l="l" t="t" r="r" b="b"/>
              <a:pathLst>
                <a:path w="2737484" h="1744345">
                  <a:moveTo>
                    <a:pt x="52058" y="0"/>
                  </a:moveTo>
                  <a:lnTo>
                    <a:pt x="52058" y="1688070"/>
                  </a:lnTo>
                </a:path>
                <a:path w="2737484" h="1744345">
                  <a:moveTo>
                    <a:pt x="0" y="1694286"/>
                  </a:moveTo>
                  <a:lnTo>
                    <a:pt x="97676" y="1694286"/>
                  </a:lnTo>
                </a:path>
                <a:path w="2737484" h="1744345">
                  <a:moveTo>
                    <a:pt x="0" y="1526295"/>
                  </a:moveTo>
                  <a:lnTo>
                    <a:pt x="97676" y="1526295"/>
                  </a:lnTo>
                </a:path>
                <a:path w="2737484" h="1744345">
                  <a:moveTo>
                    <a:pt x="0" y="1358081"/>
                  </a:moveTo>
                  <a:lnTo>
                    <a:pt x="97676" y="1358081"/>
                  </a:lnTo>
                </a:path>
                <a:path w="2737484" h="1744345">
                  <a:moveTo>
                    <a:pt x="0" y="1183642"/>
                  </a:moveTo>
                  <a:lnTo>
                    <a:pt x="97676" y="1183642"/>
                  </a:lnTo>
                </a:path>
                <a:path w="2737484" h="1744345">
                  <a:moveTo>
                    <a:pt x="0" y="1015428"/>
                  </a:moveTo>
                  <a:lnTo>
                    <a:pt x="97676" y="1015428"/>
                  </a:lnTo>
                </a:path>
                <a:path w="2737484" h="1744345">
                  <a:moveTo>
                    <a:pt x="0" y="847213"/>
                  </a:moveTo>
                  <a:lnTo>
                    <a:pt x="97676" y="847213"/>
                  </a:lnTo>
                </a:path>
                <a:path w="2737484" h="1744345">
                  <a:moveTo>
                    <a:pt x="0" y="678999"/>
                  </a:moveTo>
                  <a:lnTo>
                    <a:pt x="97676" y="678999"/>
                  </a:lnTo>
                </a:path>
                <a:path w="2737484" h="1744345">
                  <a:moveTo>
                    <a:pt x="0" y="510784"/>
                  </a:moveTo>
                  <a:lnTo>
                    <a:pt x="97676" y="510784"/>
                  </a:lnTo>
                </a:path>
                <a:path w="2737484" h="1744345">
                  <a:moveTo>
                    <a:pt x="0" y="336346"/>
                  </a:moveTo>
                  <a:lnTo>
                    <a:pt x="97676" y="336346"/>
                  </a:lnTo>
                </a:path>
                <a:path w="2737484" h="1744345">
                  <a:moveTo>
                    <a:pt x="0" y="168214"/>
                  </a:moveTo>
                  <a:lnTo>
                    <a:pt x="97676" y="168214"/>
                  </a:lnTo>
                </a:path>
                <a:path w="2737484" h="1744345">
                  <a:moveTo>
                    <a:pt x="0" y="0"/>
                  </a:moveTo>
                  <a:lnTo>
                    <a:pt x="97676" y="0"/>
                  </a:lnTo>
                </a:path>
                <a:path w="2737484" h="1744345">
                  <a:moveTo>
                    <a:pt x="52058" y="1694286"/>
                  </a:moveTo>
                  <a:lnTo>
                    <a:pt x="2730481" y="1694286"/>
                  </a:lnTo>
                </a:path>
                <a:path w="2737484" h="1744345">
                  <a:moveTo>
                    <a:pt x="52058" y="1744203"/>
                  </a:moveTo>
                  <a:lnTo>
                    <a:pt x="52058" y="1650776"/>
                  </a:lnTo>
                </a:path>
                <a:path w="2737484" h="1744345">
                  <a:moveTo>
                    <a:pt x="390133" y="1744203"/>
                  </a:moveTo>
                  <a:lnTo>
                    <a:pt x="390133" y="1650776"/>
                  </a:lnTo>
                </a:path>
                <a:path w="2737484" h="1744345">
                  <a:moveTo>
                    <a:pt x="721636" y="1744203"/>
                  </a:moveTo>
                  <a:lnTo>
                    <a:pt x="721636" y="1650776"/>
                  </a:lnTo>
                </a:path>
                <a:path w="2737484" h="1744345">
                  <a:moveTo>
                    <a:pt x="1059719" y="1744203"/>
                  </a:moveTo>
                  <a:lnTo>
                    <a:pt x="1059719" y="1650776"/>
                  </a:lnTo>
                </a:path>
                <a:path w="2737484" h="1744345">
                  <a:moveTo>
                    <a:pt x="1397802" y="1744203"/>
                  </a:moveTo>
                  <a:lnTo>
                    <a:pt x="1397802" y="1650776"/>
                  </a:lnTo>
                </a:path>
                <a:path w="2737484" h="1744345">
                  <a:moveTo>
                    <a:pt x="1729305" y="1744203"/>
                  </a:moveTo>
                  <a:lnTo>
                    <a:pt x="1729305" y="1650776"/>
                  </a:lnTo>
                </a:path>
                <a:path w="2737484" h="1744345">
                  <a:moveTo>
                    <a:pt x="2067388" y="1744203"/>
                  </a:moveTo>
                  <a:lnTo>
                    <a:pt x="2067388" y="1650776"/>
                  </a:lnTo>
                </a:path>
                <a:path w="2737484" h="1744345">
                  <a:moveTo>
                    <a:pt x="2398978" y="1744203"/>
                  </a:moveTo>
                  <a:lnTo>
                    <a:pt x="2398978" y="1650776"/>
                  </a:lnTo>
                </a:path>
                <a:path w="2737484" h="1744345">
                  <a:moveTo>
                    <a:pt x="2736974" y="1744203"/>
                  </a:moveTo>
                  <a:lnTo>
                    <a:pt x="2736974" y="1650776"/>
                  </a:lnTo>
                </a:path>
              </a:pathLst>
            </a:custGeom>
            <a:ln w="63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3652" y="1551219"/>
              <a:ext cx="2015489" cy="1694814"/>
            </a:xfrm>
            <a:custGeom>
              <a:avLst/>
              <a:gdLst/>
              <a:ahLst/>
              <a:cxnLst/>
              <a:rect l="l" t="t" r="r" b="b"/>
              <a:pathLst>
                <a:path w="2015490" h="1694814">
                  <a:moveTo>
                    <a:pt x="0" y="1694319"/>
                  </a:moveTo>
                  <a:lnTo>
                    <a:pt x="337996" y="1488785"/>
                  </a:lnTo>
                  <a:lnTo>
                    <a:pt x="676079" y="878333"/>
                  </a:lnTo>
                  <a:lnTo>
                    <a:pt x="1007669" y="510867"/>
                  </a:lnTo>
                  <a:lnTo>
                    <a:pt x="1345665" y="136928"/>
                  </a:lnTo>
                  <a:lnTo>
                    <a:pt x="1677255" y="31037"/>
                  </a:lnTo>
                  <a:lnTo>
                    <a:pt x="2015338" y="0"/>
                  </a:lnTo>
                </a:path>
              </a:pathLst>
            </a:custGeom>
            <a:ln w="18970">
              <a:solidFill>
                <a:srgbClr val="F9F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72126" y="1444959"/>
            <a:ext cx="327025" cy="1899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25"/>
              </a:spcBef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2233" y="3269152"/>
            <a:ext cx="2834005" cy="5861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  <a:tabLst>
                <a:tab pos="292100" algn="l"/>
                <a:tab pos="623570" algn="l"/>
                <a:tab pos="962025" algn="l"/>
                <a:tab pos="1299845" algn="l"/>
                <a:tab pos="1631314" algn="l"/>
                <a:tab pos="1969770" algn="l"/>
                <a:tab pos="2301240" algn="l"/>
                <a:tab pos="2639060" algn="l"/>
              </a:tabLst>
            </a:pP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  <a:p>
            <a:pPr marR="35560" algn="ctr">
              <a:lnSpc>
                <a:spcPct val="100000"/>
              </a:lnSpc>
              <a:spcBef>
                <a:spcPts val="825"/>
              </a:spcBef>
            </a:pP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681" y="1412464"/>
            <a:ext cx="178435" cy="19767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b="1" spc="-20" dirty="0">
                <a:solidFill>
                  <a:srgbClr val="FFFFFF"/>
                </a:solidFill>
                <a:latin typeface="Arial"/>
                <a:cs typeface="Arial"/>
              </a:rPr>
              <a:t>Cumulative 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Relative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6921" y="1289011"/>
            <a:ext cx="3808729" cy="2767965"/>
          </a:xfrm>
          <a:custGeom>
            <a:avLst/>
            <a:gdLst/>
            <a:ahLst/>
            <a:cxnLst/>
            <a:rect l="l" t="t" r="r" b="b"/>
            <a:pathLst>
              <a:path w="3808729" h="2767965">
                <a:moveTo>
                  <a:pt x="0" y="2767838"/>
                </a:moveTo>
                <a:lnTo>
                  <a:pt x="3808476" y="2767838"/>
                </a:lnTo>
                <a:lnTo>
                  <a:pt x="3808476" y="0"/>
                </a:lnTo>
                <a:lnTo>
                  <a:pt x="0" y="0"/>
                </a:lnTo>
                <a:lnTo>
                  <a:pt x="0" y="2767838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453" y="385648"/>
            <a:ext cx="187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Pareto </a:t>
            </a:r>
            <a:r>
              <a:rPr spc="-10" dirty="0"/>
              <a:t>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9600" y="978268"/>
            <a:ext cx="5384800" cy="3187065"/>
            <a:chOff x="1879600" y="978268"/>
            <a:chExt cx="5384800" cy="3187065"/>
          </a:xfrm>
        </p:grpSpPr>
        <p:sp>
          <p:nvSpPr>
            <p:cNvPr id="4" name="object 4"/>
            <p:cNvSpPr/>
            <p:nvPr/>
          </p:nvSpPr>
          <p:spPr>
            <a:xfrm>
              <a:off x="1905000" y="1003668"/>
              <a:ext cx="5334000" cy="3136265"/>
            </a:xfrm>
            <a:custGeom>
              <a:avLst/>
              <a:gdLst/>
              <a:ahLst/>
              <a:cxnLst/>
              <a:rect l="l" t="t" r="r" b="b"/>
              <a:pathLst>
                <a:path w="5334000" h="3136265">
                  <a:moveTo>
                    <a:pt x="5334000" y="0"/>
                  </a:moveTo>
                  <a:lnTo>
                    <a:pt x="0" y="0"/>
                  </a:lnTo>
                  <a:lnTo>
                    <a:pt x="0" y="3136138"/>
                  </a:lnTo>
                  <a:lnTo>
                    <a:pt x="5334000" y="3136138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1003668"/>
              <a:ext cx="5334000" cy="3136265"/>
            </a:xfrm>
            <a:custGeom>
              <a:avLst/>
              <a:gdLst/>
              <a:ahLst/>
              <a:cxnLst/>
              <a:rect l="l" t="t" r="r" b="b"/>
              <a:pathLst>
                <a:path w="5334000" h="3136265">
                  <a:moveTo>
                    <a:pt x="0" y="3136138"/>
                  </a:moveTo>
                  <a:lnTo>
                    <a:pt x="5334000" y="3136138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3136138"/>
                  </a:lnTo>
                  <a:close/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536" y="2588386"/>
              <a:ext cx="2553970" cy="946785"/>
            </a:xfrm>
            <a:custGeom>
              <a:avLst/>
              <a:gdLst/>
              <a:ahLst/>
              <a:cxnLst/>
              <a:rect l="l" t="t" r="r" b="b"/>
              <a:pathLst>
                <a:path w="2553970" h="946785">
                  <a:moveTo>
                    <a:pt x="0" y="0"/>
                  </a:moveTo>
                  <a:lnTo>
                    <a:pt x="311912" y="0"/>
                  </a:lnTo>
                  <a:lnTo>
                    <a:pt x="311912" y="946531"/>
                  </a:lnTo>
                  <a:lnTo>
                    <a:pt x="0" y="946531"/>
                  </a:lnTo>
                  <a:lnTo>
                    <a:pt x="0" y="0"/>
                  </a:lnTo>
                </a:path>
                <a:path w="2553970" h="946785">
                  <a:moveTo>
                    <a:pt x="750188" y="242950"/>
                  </a:moveTo>
                  <a:lnTo>
                    <a:pt x="1062101" y="242950"/>
                  </a:lnTo>
                  <a:lnTo>
                    <a:pt x="1062101" y="946531"/>
                  </a:lnTo>
                  <a:lnTo>
                    <a:pt x="750188" y="946531"/>
                  </a:lnTo>
                  <a:lnTo>
                    <a:pt x="750188" y="242950"/>
                  </a:lnTo>
                </a:path>
                <a:path w="2553970" h="946785">
                  <a:moveTo>
                    <a:pt x="1501393" y="358394"/>
                  </a:moveTo>
                  <a:lnTo>
                    <a:pt x="1802638" y="358394"/>
                  </a:lnTo>
                  <a:lnTo>
                    <a:pt x="1802638" y="946531"/>
                  </a:lnTo>
                  <a:lnTo>
                    <a:pt x="1501393" y="946531"/>
                  </a:lnTo>
                  <a:lnTo>
                    <a:pt x="1501393" y="358394"/>
                  </a:lnTo>
                </a:path>
                <a:path w="2553970" h="946785">
                  <a:moveTo>
                    <a:pt x="2240788" y="831088"/>
                  </a:moveTo>
                  <a:lnTo>
                    <a:pt x="2553970" y="831088"/>
                  </a:lnTo>
                  <a:lnTo>
                    <a:pt x="2553970" y="946531"/>
                  </a:lnTo>
                  <a:lnTo>
                    <a:pt x="2240788" y="946531"/>
                  </a:lnTo>
                  <a:lnTo>
                    <a:pt x="2240788" y="8310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4663" y="1181099"/>
              <a:ext cx="3827779" cy="2405380"/>
            </a:xfrm>
            <a:custGeom>
              <a:avLst/>
              <a:gdLst/>
              <a:ahLst/>
              <a:cxnLst/>
              <a:rect l="l" t="t" r="r" b="b"/>
              <a:pathLst>
                <a:path w="3827779" h="2405379">
                  <a:moveTo>
                    <a:pt x="41656" y="4825"/>
                  </a:moveTo>
                  <a:lnTo>
                    <a:pt x="41656" y="2349119"/>
                  </a:lnTo>
                </a:path>
                <a:path w="3827779" h="2405379">
                  <a:moveTo>
                    <a:pt x="0" y="2353818"/>
                  </a:moveTo>
                  <a:lnTo>
                    <a:pt x="83312" y="2353818"/>
                  </a:lnTo>
                </a:path>
                <a:path w="3827779" h="2405379">
                  <a:moveTo>
                    <a:pt x="0" y="2122932"/>
                  </a:moveTo>
                  <a:lnTo>
                    <a:pt x="83312" y="2122932"/>
                  </a:lnTo>
                </a:path>
                <a:path w="3827779" h="2405379">
                  <a:moveTo>
                    <a:pt x="0" y="1881251"/>
                  </a:moveTo>
                  <a:lnTo>
                    <a:pt x="83312" y="1881251"/>
                  </a:lnTo>
                </a:path>
                <a:path w="3827779" h="2405379">
                  <a:moveTo>
                    <a:pt x="0" y="1650238"/>
                  </a:moveTo>
                  <a:lnTo>
                    <a:pt x="83312" y="1650238"/>
                  </a:lnTo>
                </a:path>
                <a:path w="3827779" h="2405379">
                  <a:moveTo>
                    <a:pt x="0" y="1407287"/>
                  </a:moveTo>
                  <a:lnTo>
                    <a:pt x="83312" y="1407287"/>
                  </a:lnTo>
                </a:path>
                <a:path w="3827779" h="2405379">
                  <a:moveTo>
                    <a:pt x="0" y="1177544"/>
                  </a:moveTo>
                  <a:lnTo>
                    <a:pt x="83312" y="1177544"/>
                  </a:lnTo>
                </a:path>
                <a:path w="3827779" h="2405379">
                  <a:moveTo>
                    <a:pt x="0" y="946531"/>
                  </a:moveTo>
                  <a:lnTo>
                    <a:pt x="83312" y="946531"/>
                  </a:lnTo>
                </a:path>
                <a:path w="3827779" h="2405379">
                  <a:moveTo>
                    <a:pt x="0" y="703707"/>
                  </a:moveTo>
                  <a:lnTo>
                    <a:pt x="83312" y="703707"/>
                  </a:lnTo>
                </a:path>
                <a:path w="3827779" h="2405379">
                  <a:moveTo>
                    <a:pt x="0" y="472694"/>
                  </a:moveTo>
                  <a:lnTo>
                    <a:pt x="83312" y="472694"/>
                  </a:lnTo>
                </a:path>
                <a:path w="3827779" h="2405379">
                  <a:moveTo>
                    <a:pt x="0" y="231012"/>
                  </a:moveTo>
                  <a:lnTo>
                    <a:pt x="83312" y="231012"/>
                  </a:lnTo>
                </a:path>
                <a:path w="3827779" h="2405379">
                  <a:moveTo>
                    <a:pt x="0" y="0"/>
                  </a:moveTo>
                  <a:lnTo>
                    <a:pt x="83312" y="0"/>
                  </a:lnTo>
                </a:path>
                <a:path w="3827779" h="2405379">
                  <a:moveTo>
                    <a:pt x="46355" y="2353818"/>
                  </a:moveTo>
                  <a:lnTo>
                    <a:pt x="3781425" y="2353818"/>
                  </a:lnTo>
                </a:path>
                <a:path w="3827779" h="2405379">
                  <a:moveTo>
                    <a:pt x="41656" y="2405126"/>
                  </a:moveTo>
                  <a:lnTo>
                    <a:pt x="41656" y="2302637"/>
                  </a:lnTo>
                </a:path>
                <a:path w="3827779" h="2405379">
                  <a:moveTo>
                    <a:pt x="792988" y="2405126"/>
                  </a:moveTo>
                  <a:lnTo>
                    <a:pt x="792988" y="2302637"/>
                  </a:lnTo>
                </a:path>
                <a:path w="3827779" h="2405379">
                  <a:moveTo>
                    <a:pt x="1544192" y="2405126"/>
                  </a:moveTo>
                  <a:lnTo>
                    <a:pt x="1544192" y="2302637"/>
                  </a:lnTo>
                </a:path>
                <a:path w="3827779" h="2405379">
                  <a:moveTo>
                    <a:pt x="2283587" y="2405126"/>
                  </a:moveTo>
                  <a:lnTo>
                    <a:pt x="2283587" y="2302637"/>
                  </a:lnTo>
                </a:path>
                <a:path w="3827779" h="2405379">
                  <a:moveTo>
                    <a:pt x="3034919" y="2405126"/>
                  </a:moveTo>
                  <a:lnTo>
                    <a:pt x="3034919" y="2302637"/>
                  </a:lnTo>
                </a:path>
                <a:path w="3827779" h="2405379">
                  <a:moveTo>
                    <a:pt x="3786123" y="2405126"/>
                  </a:moveTo>
                  <a:lnTo>
                    <a:pt x="3786123" y="2302637"/>
                  </a:lnTo>
                </a:path>
                <a:path w="3827779" h="2405379">
                  <a:moveTo>
                    <a:pt x="3786123" y="4825"/>
                  </a:moveTo>
                  <a:lnTo>
                    <a:pt x="3786123" y="2349119"/>
                  </a:lnTo>
                </a:path>
                <a:path w="3827779" h="2405379">
                  <a:moveTo>
                    <a:pt x="3744467" y="2353818"/>
                  </a:moveTo>
                  <a:lnTo>
                    <a:pt x="3827780" y="2353818"/>
                  </a:lnTo>
                </a:path>
                <a:path w="3827779" h="2405379">
                  <a:moveTo>
                    <a:pt x="3744467" y="2122932"/>
                  </a:moveTo>
                  <a:lnTo>
                    <a:pt x="3827780" y="2122932"/>
                  </a:lnTo>
                </a:path>
                <a:path w="3827779" h="2405379">
                  <a:moveTo>
                    <a:pt x="3744467" y="1881251"/>
                  </a:moveTo>
                  <a:lnTo>
                    <a:pt x="3827780" y="1881251"/>
                  </a:lnTo>
                </a:path>
                <a:path w="3827779" h="2405379">
                  <a:moveTo>
                    <a:pt x="3744467" y="1650238"/>
                  </a:moveTo>
                  <a:lnTo>
                    <a:pt x="3827780" y="1650238"/>
                  </a:lnTo>
                </a:path>
                <a:path w="3827779" h="2405379">
                  <a:moveTo>
                    <a:pt x="3744467" y="1407287"/>
                  </a:moveTo>
                  <a:lnTo>
                    <a:pt x="3827780" y="1407287"/>
                  </a:lnTo>
                </a:path>
                <a:path w="3827779" h="2405379">
                  <a:moveTo>
                    <a:pt x="3744467" y="1177544"/>
                  </a:moveTo>
                  <a:lnTo>
                    <a:pt x="3827780" y="1177544"/>
                  </a:lnTo>
                </a:path>
                <a:path w="3827779" h="2405379">
                  <a:moveTo>
                    <a:pt x="3744467" y="946531"/>
                  </a:moveTo>
                  <a:lnTo>
                    <a:pt x="3827780" y="946531"/>
                  </a:lnTo>
                </a:path>
                <a:path w="3827779" h="2405379">
                  <a:moveTo>
                    <a:pt x="3744467" y="703707"/>
                  </a:moveTo>
                  <a:lnTo>
                    <a:pt x="3827780" y="703707"/>
                  </a:lnTo>
                </a:path>
                <a:path w="3827779" h="2405379">
                  <a:moveTo>
                    <a:pt x="3744467" y="472694"/>
                  </a:moveTo>
                  <a:lnTo>
                    <a:pt x="3827780" y="472694"/>
                  </a:lnTo>
                </a:path>
                <a:path w="3827779" h="2405379">
                  <a:moveTo>
                    <a:pt x="3744467" y="231012"/>
                  </a:moveTo>
                  <a:lnTo>
                    <a:pt x="3827780" y="231012"/>
                  </a:lnTo>
                </a:path>
                <a:path w="3827779" h="2405379">
                  <a:moveTo>
                    <a:pt x="3744467" y="0"/>
                  </a:moveTo>
                  <a:lnTo>
                    <a:pt x="382778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6650" y="1181099"/>
              <a:ext cx="3004185" cy="1407795"/>
            </a:xfrm>
            <a:custGeom>
              <a:avLst/>
              <a:gdLst/>
              <a:ahLst/>
              <a:cxnLst/>
              <a:rect l="l" t="t" r="r" b="b"/>
              <a:pathLst>
                <a:path w="3004185" h="1407795">
                  <a:moveTo>
                    <a:pt x="3003931" y="0"/>
                  </a:moveTo>
                  <a:lnTo>
                    <a:pt x="2252599" y="0"/>
                  </a:lnTo>
                  <a:lnTo>
                    <a:pt x="1501266" y="115442"/>
                  </a:lnTo>
                  <a:lnTo>
                    <a:pt x="751204" y="703707"/>
                  </a:lnTo>
                  <a:lnTo>
                    <a:pt x="0" y="1407287"/>
                  </a:lnTo>
                  <a:lnTo>
                    <a:pt x="300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6650" y="1181099"/>
              <a:ext cx="3004185" cy="1407795"/>
            </a:xfrm>
            <a:custGeom>
              <a:avLst/>
              <a:gdLst/>
              <a:ahLst/>
              <a:cxnLst/>
              <a:rect l="l" t="t" r="r" b="b"/>
              <a:pathLst>
                <a:path w="3004185" h="1407795">
                  <a:moveTo>
                    <a:pt x="0" y="1407287"/>
                  </a:moveTo>
                  <a:lnTo>
                    <a:pt x="751204" y="703707"/>
                  </a:lnTo>
                  <a:lnTo>
                    <a:pt x="1501266" y="115442"/>
                  </a:lnTo>
                  <a:lnTo>
                    <a:pt x="2252599" y="0"/>
                  </a:lnTo>
                  <a:lnTo>
                    <a:pt x="3003931" y="0"/>
                  </a:lnTo>
                </a:path>
              </a:pathLst>
            </a:custGeom>
            <a:ln w="126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6805" y="2558700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59531" y="0"/>
                  </a:moveTo>
                  <a:lnTo>
                    <a:pt x="0" y="0"/>
                  </a:lnTo>
                  <a:lnTo>
                    <a:pt x="0" y="59531"/>
                  </a:lnTo>
                  <a:lnTo>
                    <a:pt x="59531" y="59531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6805" y="2558700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531"/>
                  </a:moveTo>
                  <a:lnTo>
                    <a:pt x="59531" y="59531"/>
                  </a:lnTo>
                  <a:lnTo>
                    <a:pt x="59531" y="0"/>
                  </a:lnTo>
                  <a:lnTo>
                    <a:pt x="0" y="0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6867" y="1854993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60722" y="0"/>
                  </a:moveTo>
                  <a:lnTo>
                    <a:pt x="0" y="0"/>
                  </a:lnTo>
                  <a:lnTo>
                    <a:pt x="0" y="59531"/>
                  </a:lnTo>
                  <a:lnTo>
                    <a:pt x="60722" y="59531"/>
                  </a:lnTo>
                  <a:lnTo>
                    <a:pt x="6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6867" y="1854993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0" y="59531"/>
                  </a:moveTo>
                  <a:lnTo>
                    <a:pt x="60722" y="59531"/>
                  </a:lnTo>
                  <a:lnTo>
                    <a:pt x="60722" y="0"/>
                  </a:lnTo>
                  <a:lnTo>
                    <a:pt x="0" y="0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1266856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90">
                  <a:moveTo>
                    <a:pt x="60722" y="0"/>
                  </a:moveTo>
                  <a:lnTo>
                    <a:pt x="0" y="0"/>
                  </a:lnTo>
                  <a:lnTo>
                    <a:pt x="0" y="59531"/>
                  </a:lnTo>
                  <a:lnTo>
                    <a:pt x="60722" y="59531"/>
                  </a:lnTo>
                  <a:lnTo>
                    <a:pt x="6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8200" y="1266856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90">
                  <a:moveTo>
                    <a:pt x="0" y="59531"/>
                  </a:moveTo>
                  <a:lnTo>
                    <a:pt x="60722" y="59531"/>
                  </a:lnTo>
                  <a:lnTo>
                    <a:pt x="60722" y="0"/>
                  </a:lnTo>
                  <a:lnTo>
                    <a:pt x="0" y="0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9532" y="115128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90">
                  <a:moveTo>
                    <a:pt x="59531" y="0"/>
                  </a:moveTo>
                  <a:lnTo>
                    <a:pt x="0" y="0"/>
                  </a:lnTo>
                  <a:lnTo>
                    <a:pt x="0" y="59531"/>
                  </a:lnTo>
                  <a:lnTo>
                    <a:pt x="59531" y="59531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9532" y="115128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90">
                  <a:moveTo>
                    <a:pt x="0" y="59531"/>
                  </a:moveTo>
                  <a:lnTo>
                    <a:pt x="59531" y="59531"/>
                  </a:lnTo>
                  <a:lnTo>
                    <a:pt x="59531" y="0"/>
                  </a:lnTo>
                  <a:lnTo>
                    <a:pt x="0" y="0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0736" y="115128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90">
                  <a:moveTo>
                    <a:pt x="59531" y="0"/>
                  </a:moveTo>
                  <a:lnTo>
                    <a:pt x="0" y="0"/>
                  </a:lnTo>
                  <a:lnTo>
                    <a:pt x="0" y="59531"/>
                  </a:lnTo>
                  <a:lnTo>
                    <a:pt x="59531" y="59531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0736" y="115128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90">
                  <a:moveTo>
                    <a:pt x="0" y="59531"/>
                  </a:moveTo>
                  <a:lnTo>
                    <a:pt x="59531" y="59531"/>
                  </a:lnTo>
                  <a:lnTo>
                    <a:pt x="59531" y="0"/>
                  </a:lnTo>
                  <a:lnTo>
                    <a:pt x="0" y="0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48432" y="1034033"/>
            <a:ext cx="250825" cy="2611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15240" algn="r">
              <a:lnSpc>
                <a:spcPct val="100000"/>
              </a:lnSpc>
              <a:spcBef>
                <a:spcPts val="480"/>
              </a:spcBef>
            </a:pPr>
            <a:r>
              <a:rPr sz="1200" b="1" dirty="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375"/>
              </a:spcBef>
            </a:pPr>
            <a:r>
              <a:rPr sz="1200" b="1" dirty="0"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465"/>
              </a:spcBef>
            </a:pPr>
            <a:r>
              <a:rPr sz="1200" b="1" dirty="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470"/>
              </a:spcBef>
            </a:pPr>
            <a:r>
              <a:rPr sz="1200" b="1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465"/>
              </a:spcBef>
            </a:pPr>
            <a:r>
              <a:rPr sz="1200" b="1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  <a:spcBef>
                <a:spcPts val="470"/>
              </a:spcBef>
            </a:pPr>
            <a:r>
              <a:rPr sz="1200" b="1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77693" y="3835006"/>
            <a:ext cx="1266190" cy="252729"/>
          </a:xfrm>
          <a:custGeom>
            <a:avLst/>
            <a:gdLst/>
            <a:ahLst/>
            <a:cxnLst/>
            <a:rect l="l" t="t" r="r" b="b"/>
            <a:pathLst>
              <a:path w="1266189" h="252729">
                <a:moveTo>
                  <a:pt x="606031" y="0"/>
                </a:moveTo>
                <a:lnTo>
                  <a:pt x="0" y="0"/>
                </a:lnTo>
                <a:lnTo>
                  <a:pt x="0" y="252412"/>
                </a:lnTo>
                <a:lnTo>
                  <a:pt x="606031" y="252412"/>
                </a:lnTo>
                <a:lnTo>
                  <a:pt x="606031" y="0"/>
                </a:lnTo>
                <a:close/>
              </a:path>
              <a:path w="1266189" h="252729">
                <a:moveTo>
                  <a:pt x="1265732" y="0"/>
                </a:moveTo>
                <a:lnTo>
                  <a:pt x="854964" y="0"/>
                </a:lnTo>
                <a:lnTo>
                  <a:pt x="854964" y="252412"/>
                </a:lnTo>
                <a:lnTo>
                  <a:pt x="1265732" y="252412"/>
                </a:lnTo>
                <a:lnTo>
                  <a:pt x="1265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46145" y="3644391"/>
            <a:ext cx="1270000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1440">
              <a:lnSpc>
                <a:spcPct val="106800"/>
              </a:lnSpc>
              <a:spcBef>
                <a:spcPts val="100"/>
              </a:spcBef>
              <a:tabLst>
                <a:tab pos="727075" algn="l"/>
                <a:tab pos="85471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Poor	Short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  Wiring		</a:t>
            </a:r>
            <a:r>
              <a:rPr sz="1200" b="1" dirty="0">
                <a:latin typeface="Times New Roman"/>
                <a:cs typeface="Times New Roman"/>
              </a:rPr>
              <a:t>Coil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0113" y="3835006"/>
            <a:ext cx="437515" cy="252729"/>
          </a:xfrm>
          <a:custGeom>
            <a:avLst/>
            <a:gdLst/>
            <a:ahLst/>
            <a:cxnLst/>
            <a:rect l="l" t="t" r="r" b="b"/>
            <a:pathLst>
              <a:path w="437514" h="252729">
                <a:moveTo>
                  <a:pt x="436956" y="0"/>
                </a:moveTo>
                <a:lnTo>
                  <a:pt x="0" y="0"/>
                </a:lnTo>
                <a:lnTo>
                  <a:pt x="0" y="252412"/>
                </a:lnTo>
                <a:lnTo>
                  <a:pt x="436956" y="252412"/>
                </a:lnTo>
                <a:lnTo>
                  <a:pt x="436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90644" y="3644391"/>
            <a:ext cx="61277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marR="5080" indent="-138430">
              <a:lnSpc>
                <a:spcPct val="1068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tive  </a:t>
            </a:r>
            <a:r>
              <a:rPr sz="1200" b="1" spc="-5" dirty="0">
                <a:latin typeface="Times New Roman"/>
                <a:cs typeface="Times New Roman"/>
              </a:rPr>
              <a:t>Plug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245608" y="3656838"/>
            <a:ext cx="402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2372" y="2095135"/>
            <a:ext cx="226695" cy="849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equency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7500" y="1034033"/>
            <a:ext cx="393700" cy="2611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200" b="1" dirty="0">
                <a:latin typeface="Times New Roman"/>
                <a:cs typeface="Times New Roman"/>
              </a:rPr>
              <a:t>100%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200" b="1" dirty="0">
                <a:latin typeface="Times New Roman"/>
                <a:cs typeface="Times New Roman"/>
              </a:rPr>
              <a:t>90%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200" b="1" dirty="0">
                <a:latin typeface="Times New Roman"/>
                <a:cs typeface="Times New Roman"/>
              </a:rPr>
              <a:t>80%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70%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200" b="1" dirty="0">
                <a:latin typeface="Times New Roman"/>
                <a:cs typeface="Times New Roman"/>
              </a:rPr>
              <a:t>60%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50%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40%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200" b="1" dirty="0">
                <a:latin typeface="Times New Roman"/>
                <a:cs typeface="Times New Roman"/>
              </a:rPr>
              <a:t>30%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20%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200" b="1" dirty="0">
                <a:latin typeface="Times New Roman"/>
                <a:cs typeface="Times New Roman"/>
              </a:rPr>
              <a:t>10%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1200" b="1" dirty="0">
                <a:latin typeface="Times New Roman"/>
                <a:cs typeface="Times New Roman"/>
              </a:rPr>
              <a:t>0%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129" y="385648"/>
            <a:ext cx="172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FF"/>
                </a:solidFill>
              </a:rPr>
              <a:t>Scatter</a:t>
            </a:r>
            <a:r>
              <a:rPr spc="-4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Plot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7400" y="1229347"/>
          <a:ext cx="3348989" cy="323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7363">
                <a:tc>
                  <a:txBody>
                    <a:bodyPr/>
                    <a:lstStyle/>
                    <a:p>
                      <a:pPr marL="652145" marR="119380" indent="-251460" algn="just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2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egi</a:t>
                      </a:r>
                      <a:r>
                        <a:rPr sz="2000" b="1" spc="-2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st</a:t>
                      </a: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000" b="1" spc="-30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ed  </a:t>
                      </a:r>
                      <a:r>
                        <a:rPr sz="2000" b="1" spc="-10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ehicles  </a:t>
                      </a: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(1000's)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Gasoline</a:t>
                      </a:r>
                      <a:r>
                        <a:rPr sz="2000" b="1" spc="-7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Sales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(1000's</a:t>
                      </a:r>
                      <a:r>
                        <a:rPr sz="2000" b="1" spc="-125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of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Ga</a:t>
                      </a: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llons)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10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60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9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120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90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2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140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22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rlito"/>
                          <a:cs typeface="Carlito"/>
                        </a:rPr>
                        <a:t>60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312979" y="1294852"/>
            <a:ext cx="4140200" cy="3117850"/>
            <a:chOff x="4312979" y="1294852"/>
            <a:chExt cx="4140200" cy="3117850"/>
          </a:xfrm>
        </p:grpSpPr>
        <p:sp>
          <p:nvSpPr>
            <p:cNvPr id="5" name="object 5"/>
            <p:cNvSpPr/>
            <p:nvPr/>
          </p:nvSpPr>
          <p:spPr>
            <a:xfrm>
              <a:off x="4318694" y="1300567"/>
              <a:ext cx="4128770" cy="3106420"/>
            </a:xfrm>
            <a:custGeom>
              <a:avLst/>
              <a:gdLst/>
              <a:ahLst/>
              <a:cxnLst/>
              <a:rect l="l" t="t" r="r" b="b"/>
              <a:pathLst>
                <a:path w="4128770" h="3106420">
                  <a:moveTo>
                    <a:pt x="4128318" y="0"/>
                  </a:moveTo>
                  <a:lnTo>
                    <a:pt x="0" y="0"/>
                  </a:lnTo>
                  <a:lnTo>
                    <a:pt x="0" y="3106063"/>
                  </a:lnTo>
                  <a:lnTo>
                    <a:pt x="4128318" y="3106063"/>
                  </a:lnTo>
                  <a:lnTo>
                    <a:pt x="4128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8694" y="1300567"/>
              <a:ext cx="4128770" cy="3106420"/>
            </a:xfrm>
            <a:custGeom>
              <a:avLst/>
              <a:gdLst/>
              <a:ahLst/>
              <a:cxnLst/>
              <a:rect l="l" t="t" r="r" b="b"/>
              <a:pathLst>
                <a:path w="4128770" h="3106420">
                  <a:moveTo>
                    <a:pt x="0" y="3106063"/>
                  </a:moveTo>
                  <a:lnTo>
                    <a:pt x="4128318" y="3106063"/>
                  </a:lnTo>
                  <a:lnTo>
                    <a:pt x="4128318" y="0"/>
                  </a:lnTo>
                  <a:lnTo>
                    <a:pt x="0" y="0"/>
                  </a:lnTo>
                  <a:lnTo>
                    <a:pt x="0" y="3106063"/>
                  </a:lnTo>
                  <a:close/>
                </a:path>
              </a:pathLst>
            </a:custGeom>
            <a:ln w="11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4924" y="1720843"/>
              <a:ext cx="3175000" cy="987425"/>
            </a:xfrm>
            <a:custGeom>
              <a:avLst/>
              <a:gdLst/>
              <a:ahLst/>
              <a:cxnLst/>
              <a:rect l="l" t="t" r="r" b="b"/>
              <a:pathLst>
                <a:path w="3175000" h="987425">
                  <a:moveTo>
                    <a:pt x="0" y="987175"/>
                  </a:moveTo>
                  <a:lnTo>
                    <a:pt x="3174441" y="987175"/>
                  </a:lnTo>
                </a:path>
                <a:path w="3175000" h="987425">
                  <a:moveTo>
                    <a:pt x="0" y="0"/>
                  </a:moveTo>
                  <a:lnTo>
                    <a:pt x="3174441" y="0"/>
                  </a:lnTo>
                </a:path>
              </a:pathLst>
            </a:custGeom>
            <a:ln w="11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1126" y="1720843"/>
              <a:ext cx="2389505" cy="1962785"/>
            </a:xfrm>
            <a:custGeom>
              <a:avLst/>
              <a:gdLst/>
              <a:ahLst/>
              <a:cxnLst/>
              <a:rect l="l" t="t" r="r" b="b"/>
              <a:pathLst>
                <a:path w="2389504" h="1962785">
                  <a:moveTo>
                    <a:pt x="0" y="0"/>
                  </a:moveTo>
                  <a:lnTo>
                    <a:pt x="0" y="1962728"/>
                  </a:lnTo>
                </a:path>
                <a:path w="2389504" h="1962785">
                  <a:moveTo>
                    <a:pt x="796575" y="0"/>
                  </a:moveTo>
                  <a:lnTo>
                    <a:pt x="796575" y="1962728"/>
                  </a:lnTo>
                </a:path>
                <a:path w="2389504" h="1962785">
                  <a:moveTo>
                    <a:pt x="1592852" y="0"/>
                  </a:moveTo>
                  <a:lnTo>
                    <a:pt x="1592852" y="1962728"/>
                  </a:lnTo>
                </a:path>
                <a:path w="2389504" h="1962785">
                  <a:moveTo>
                    <a:pt x="2389427" y="0"/>
                  </a:moveTo>
                  <a:lnTo>
                    <a:pt x="2389427" y="1962728"/>
                  </a:lnTo>
                </a:path>
              </a:pathLst>
            </a:custGeom>
            <a:ln w="11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9799" y="1720843"/>
              <a:ext cx="3230880" cy="2018664"/>
            </a:xfrm>
            <a:custGeom>
              <a:avLst/>
              <a:gdLst/>
              <a:ahLst/>
              <a:cxnLst/>
              <a:rect l="l" t="t" r="r" b="b"/>
              <a:pathLst>
                <a:path w="3230879" h="2018664">
                  <a:moveTo>
                    <a:pt x="45124" y="0"/>
                  </a:moveTo>
                  <a:lnTo>
                    <a:pt x="45124" y="1962728"/>
                  </a:lnTo>
                </a:path>
                <a:path w="3230879" h="2018664">
                  <a:moveTo>
                    <a:pt x="0" y="1973903"/>
                  </a:moveTo>
                  <a:lnTo>
                    <a:pt x="78687" y="1973903"/>
                  </a:lnTo>
                </a:path>
                <a:path w="3230879" h="2018664">
                  <a:moveTo>
                    <a:pt x="0" y="987175"/>
                  </a:moveTo>
                  <a:lnTo>
                    <a:pt x="78687" y="987175"/>
                  </a:lnTo>
                </a:path>
                <a:path w="3230879" h="2018664">
                  <a:moveTo>
                    <a:pt x="0" y="0"/>
                  </a:moveTo>
                  <a:lnTo>
                    <a:pt x="78687" y="0"/>
                  </a:lnTo>
                </a:path>
                <a:path w="3230879" h="2018664">
                  <a:moveTo>
                    <a:pt x="45124" y="1973903"/>
                  </a:moveTo>
                  <a:lnTo>
                    <a:pt x="3219566" y="1973903"/>
                  </a:lnTo>
                </a:path>
                <a:path w="3230879" h="2018664">
                  <a:moveTo>
                    <a:pt x="45124" y="2018606"/>
                  </a:moveTo>
                  <a:lnTo>
                    <a:pt x="45124" y="1940004"/>
                  </a:lnTo>
                </a:path>
                <a:path w="3230879" h="2018664">
                  <a:moveTo>
                    <a:pt x="841326" y="2018606"/>
                  </a:moveTo>
                  <a:lnTo>
                    <a:pt x="841326" y="1940004"/>
                  </a:lnTo>
                </a:path>
                <a:path w="3230879" h="2018664">
                  <a:moveTo>
                    <a:pt x="1637901" y="2018606"/>
                  </a:moveTo>
                  <a:lnTo>
                    <a:pt x="1637901" y="1940004"/>
                  </a:lnTo>
                </a:path>
                <a:path w="3230879" h="2018664">
                  <a:moveTo>
                    <a:pt x="2434178" y="2018606"/>
                  </a:moveTo>
                  <a:lnTo>
                    <a:pt x="2434178" y="1940004"/>
                  </a:lnTo>
                </a:path>
                <a:path w="3230879" h="2018664">
                  <a:moveTo>
                    <a:pt x="3230754" y="2018606"/>
                  </a:moveTo>
                  <a:lnTo>
                    <a:pt x="3230754" y="1940004"/>
                  </a:lnTo>
                </a:path>
              </a:pathLst>
            </a:custGeom>
            <a:ln w="11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1972" y="3061089"/>
              <a:ext cx="78308" cy="78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4824" y="2466548"/>
              <a:ext cx="78607" cy="78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1619" y="2769481"/>
              <a:ext cx="78308" cy="785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4824" y="2276266"/>
              <a:ext cx="78607" cy="782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5977" y="3061089"/>
              <a:ext cx="78756" cy="786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68390" y="3586682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1388" y="2599879"/>
            <a:ext cx="2489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40" dirty="0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1388" y="1613151"/>
            <a:ext cx="2489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40" dirty="0">
                <a:latin typeface="Times New Roman"/>
                <a:cs typeface="Times New Roman"/>
              </a:rPr>
              <a:t>200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5393" y="3799763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1894" y="3799763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66570" y="3799763"/>
            <a:ext cx="17018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40" dirty="0">
                <a:latin typeface="Times New Roman"/>
                <a:cs typeface="Times New Roman"/>
              </a:rPr>
              <a:t>20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2287" y="3799763"/>
            <a:ext cx="1348105" cy="35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>
              <a:lnSpc>
                <a:spcPts val="1310"/>
              </a:lnSpc>
              <a:spcBef>
                <a:spcPts val="95"/>
              </a:spcBef>
              <a:tabLst>
                <a:tab pos="1177290" algn="l"/>
              </a:tabLst>
            </a:pPr>
            <a:r>
              <a:rPr sz="1150" b="1" spc="40" dirty="0">
                <a:latin typeface="Times New Roman"/>
                <a:cs typeface="Times New Roman"/>
              </a:rPr>
              <a:t>1</a:t>
            </a:r>
            <a:r>
              <a:rPr sz="1150" b="1" spc="-5" dirty="0">
                <a:latin typeface="Times New Roman"/>
                <a:cs typeface="Times New Roman"/>
              </a:rPr>
              <a:t>0</a:t>
            </a:r>
            <a:r>
              <a:rPr sz="1150" b="1" dirty="0">
                <a:latin typeface="Times New Roman"/>
                <a:cs typeface="Times New Roman"/>
              </a:rPr>
              <a:t>	</a:t>
            </a:r>
            <a:r>
              <a:rPr sz="1150" b="1" spc="40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ts val="1310"/>
              </a:lnSpc>
            </a:pPr>
            <a:r>
              <a:rPr sz="1150" b="1" spc="10" dirty="0">
                <a:latin typeface="Times New Roman"/>
                <a:cs typeface="Times New Roman"/>
              </a:rPr>
              <a:t>Registered</a:t>
            </a:r>
            <a:r>
              <a:rPr sz="1150" b="1" spc="-14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Vehicles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6498" y="2230916"/>
            <a:ext cx="187325" cy="9442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150" b="1" spc="10" dirty="0">
                <a:latin typeface="Times New Roman"/>
                <a:cs typeface="Times New Roman"/>
              </a:rPr>
              <a:t>Gasoline</a:t>
            </a:r>
            <a:r>
              <a:rPr sz="1150" b="1" spc="-7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Sales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8694" y="1300567"/>
            <a:ext cx="4128770" cy="3106420"/>
          </a:xfrm>
          <a:custGeom>
            <a:avLst/>
            <a:gdLst/>
            <a:ahLst/>
            <a:cxnLst/>
            <a:rect l="l" t="t" r="r" b="b"/>
            <a:pathLst>
              <a:path w="4128770" h="3106420">
                <a:moveTo>
                  <a:pt x="0" y="3106063"/>
                </a:moveTo>
                <a:lnTo>
                  <a:pt x="4128318" y="3106063"/>
                </a:lnTo>
                <a:lnTo>
                  <a:pt x="4128318" y="0"/>
                </a:lnTo>
                <a:lnTo>
                  <a:pt x="0" y="0"/>
                </a:lnTo>
                <a:lnTo>
                  <a:pt x="0" y="3106063"/>
                </a:lnTo>
                <a:close/>
              </a:path>
            </a:pathLst>
          </a:custGeom>
          <a:ln w="11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13" y="385648"/>
            <a:ext cx="4363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Principles </a:t>
            </a:r>
            <a:r>
              <a:rPr spc="-5" dirty="0"/>
              <a:t>of </a:t>
            </a:r>
            <a:r>
              <a:rPr spc="-15" dirty="0"/>
              <a:t>Excellent</a:t>
            </a:r>
            <a:r>
              <a:rPr spc="15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508673" y="1063218"/>
            <a:ext cx="8011795" cy="3418204"/>
          </a:xfrm>
          <a:custGeom>
            <a:avLst/>
            <a:gdLst/>
            <a:ahLst/>
            <a:cxnLst/>
            <a:rect l="l" t="t" r="r" b="b"/>
            <a:pathLst>
              <a:path w="8011795" h="3418204">
                <a:moveTo>
                  <a:pt x="8011541" y="0"/>
                </a:moveTo>
                <a:lnTo>
                  <a:pt x="0" y="0"/>
                </a:lnTo>
                <a:lnTo>
                  <a:pt x="0" y="3417951"/>
                </a:lnTo>
                <a:lnTo>
                  <a:pt x="8011541" y="3417951"/>
                </a:lnTo>
                <a:lnTo>
                  <a:pt x="8011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451" y="1161999"/>
            <a:ext cx="731202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graph should not </a:t>
            </a:r>
            <a:r>
              <a:rPr sz="2000" spc="-10" dirty="0">
                <a:latin typeface="Carlito"/>
                <a:cs typeface="Carlito"/>
              </a:rPr>
              <a:t>distort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4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graph </a:t>
            </a:r>
            <a:r>
              <a:rPr sz="2000" spc="-5" dirty="0">
                <a:latin typeface="Carlito"/>
                <a:cs typeface="Carlito"/>
              </a:rPr>
              <a:t>should not </a:t>
            </a:r>
            <a:r>
              <a:rPr sz="2000" spc="-10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unnecessary </a:t>
            </a:r>
            <a:r>
              <a:rPr sz="2000" spc="-5" dirty="0">
                <a:latin typeface="Carlito"/>
                <a:cs typeface="Carlito"/>
              </a:rPr>
              <a:t>adornments (sometimes  </a:t>
            </a:r>
            <a:r>
              <a:rPr sz="2000" spc="-15" dirty="0">
                <a:latin typeface="Carlito"/>
                <a:cs typeface="Carlito"/>
              </a:rPr>
              <a:t>referred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chart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junk)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scale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vertical </a:t>
            </a:r>
            <a:r>
              <a:rPr sz="2000" spc="-10" dirty="0">
                <a:latin typeface="Carlito"/>
                <a:cs typeface="Carlito"/>
              </a:rPr>
              <a:t>axis </a:t>
            </a:r>
            <a:r>
              <a:rPr sz="2000" spc="-5" dirty="0">
                <a:latin typeface="Carlito"/>
                <a:cs typeface="Carlito"/>
              </a:rPr>
              <a:t>should begin </a:t>
            </a:r>
            <a:r>
              <a:rPr sz="2000" spc="-15" dirty="0">
                <a:latin typeface="Carlito"/>
                <a:cs typeface="Carlito"/>
              </a:rPr>
              <a:t>at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zero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axes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spc="-10" dirty="0">
                <a:latin typeface="Carlito"/>
                <a:cs typeface="Carlito"/>
              </a:rPr>
              <a:t>properly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labeled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graph should </a:t>
            </a:r>
            <a:r>
              <a:rPr sz="2000" spc="-10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title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simplest </a:t>
            </a:r>
            <a:r>
              <a:rPr sz="2000" spc="-5" dirty="0">
                <a:latin typeface="Carlito"/>
                <a:cs typeface="Carlito"/>
              </a:rPr>
              <a:t>possible </a:t>
            </a:r>
            <a:r>
              <a:rPr sz="2000" spc="-10" dirty="0">
                <a:latin typeface="Carlito"/>
                <a:cs typeface="Carlito"/>
              </a:rPr>
              <a:t>graph </a:t>
            </a:r>
            <a:r>
              <a:rPr sz="2000" spc="-5" dirty="0">
                <a:latin typeface="Carlito"/>
                <a:cs typeface="Carlito"/>
              </a:rPr>
              <a:t>should 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given set of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1932" y="385648"/>
            <a:ext cx="4119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Graphical Errors: </a:t>
            </a:r>
            <a:r>
              <a:rPr spc="-10" dirty="0"/>
              <a:t>Chart</a:t>
            </a:r>
            <a:r>
              <a:rPr spc="75" dirty="0"/>
              <a:t> </a:t>
            </a:r>
            <a:r>
              <a:rPr spc="-10" dirty="0"/>
              <a:t>Junk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4558" y="2803093"/>
            <a:ext cx="855344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1970:</a:t>
            </a:r>
            <a:r>
              <a:rPr sz="1350" b="1" spc="-35" dirty="0">
                <a:latin typeface="Carlito"/>
                <a:cs typeface="Carlito"/>
              </a:rPr>
              <a:t> </a:t>
            </a:r>
            <a:r>
              <a:rPr sz="1350" b="1" spc="-5" dirty="0">
                <a:latin typeface="Carlito"/>
                <a:cs typeface="Carlito"/>
              </a:rPr>
              <a:t>$1.60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9" y="4007611"/>
            <a:ext cx="8540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1990:</a:t>
            </a:r>
            <a:r>
              <a:rPr sz="1350" b="1" spc="-60" dirty="0">
                <a:latin typeface="Carlito"/>
                <a:cs typeface="Carlito"/>
              </a:rPr>
              <a:t> </a:t>
            </a:r>
            <a:r>
              <a:rPr sz="1350" b="1" dirty="0">
                <a:latin typeface="Carlito"/>
                <a:cs typeface="Carlito"/>
              </a:rPr>
              <a:t>$3.80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005" y="1872495"/>
            <a:ext cx="1537335" cy="7289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latin typeface="Carlito"/>
                <a:cs typeface="Carlito"/>
              </a:rPr>
              <a:t>Minimum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Wage</a:t>
            </a:r>
            <a:endParaRPr sz="1800">
              <a:latin typeface="Carlito"/>
              <a:cs typeface="Carlito"/>
            </a:endParaRPr>
          </a:p>
          <a:p>
            <a:pPr marL="220345">
              <a:lnSpc>
                <a:spcPct val="100000"/>
              </a:lnSpc>
              <a:spcBef>
                <a:spcPts val="760"/>
              </a:spcBef>
            </a:pPr>
            <a:r>
              <a:rPr sz="1350" b="1" spc="-5" dirty="0">
                <a:latin typeface="Carlito"/>
                <a:cs typeface="Carlito"/>
              </a:rPr>
              <a:t>1960: $1.00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35201" y="1422400"/>
            <a:ext cx="465455" cy="431165"/>
            <a:chOff x="1735201" y="1422400"/>
            <a:chExt cx="465455" cy="431165"/>
          </a:xfrm>
        </p:grpSpPr>
        <p:sp>
          <p:nvSpPr>
            <p:cNvPr id="7" name="object 7"/>
            <p:cNvSpPr/>
            <p:nvPr/>
          </p:nvSpPr>
          <p:spPr>
            <a:xfrm>
              <a:off x="1741551" y="1428750"/>
              <a:ext cx="452755" cy="418465"/>
            </a:xfrm>
            <a:custGeom>
              <a:avLst/>
              <a:gdLst/>
              <a:ahLst/>
              <a:cxnLst/>
              <a:rect l="l" t="t" r="r" b="b"/>
              <a:pathLst>
                <a:path w="452755" h="418464">
                  <a:moveTo>
                    <a:pt x="225932" y="0"/>
                  </a:moveTo>
                  <a:lnTo>
                    <a:pt x="180721" y="4317"/>
                  </a:lnTo>
                  <a:lnTo>
                    <a:pt x="138684" y="16383"/>
                  </a:lnTo>
                  <a:lnTo>
                    <a:pt x="99822" y="36067"/>
                  </a:lnTo>
                  <a:lnTo>
                    <a:pt x="67310" y="61087"/>
                  </a:lnTo>
                  <a:lnTo>
                    <a:pt x="38862" y="92710"/>
                  </a:lnTo>
                  <a:lnTo>
                    <a:pt x="17906" y="128777"/>
                  </a:lnTo>
                  <a:lnTo>
                    <a:pt x="2159" y="188849"/>
                  </a:lnTo>
                  <a:lnTo>
                    <a:pt x="0" y="209550"/>
                  </a:lnTo>
                  <a:lnTo>
                    <a:pt x="2159" y="230250"/>
                  </a:lnTo>
                  <a:lnTo>
                    <a:pt x="10541" y="271779"/>
                  </a:lnTo>
                  <a:lnTo>
                    <a:pt x="27305" y="308863"/>
                  </a:lnTo>
                  <a:lnTo>
                    <a:pt x="52578" y="342646"/>
                  </a:lnTo>
                  <a:lnTo>
                    <a:pt x="83057" y="371094"/>
                  </a:lnTo>
                  <a:lnTo>
                    <a:pt x="119761" y="392938"/>
                  </a:lnTo>
                  <a:lnTo>
                    <a:pt x="138684" y="402716"/>
                  </a:lnTo>
                  <a:lnTo>
                    <a:pt x="159766" y="409321"/>
                  </a:lnTo>
                  <a:lnTo>
                    <a:pt x="180721" y="414782"/>
                  </a:lnTo>
                  <a:lnTo>
                    <a:pt x="203835" y="417957"/>
                  </a:lnTo>
                  <a:lnTo>
                    <a:pt x="250062" y="417957"/>
                  </a:lnTo>
                  <a:lnTo>
                    <a:pt x="294131" y="409321"/>
                  </a:lnTo>
                  <a:lnTo>
                    <a:pt x="334137" y="392938"/>
                  </a:lnTo>
                  <a:lnTo>
                    <a:pt x="358394" y="378713"/>
                  </a:lnTo>
                  <a:lnTo>
                    <a:pt x="208025" y="378713"/>
                  </a:lnTo>
                  <a:lnTo>
                    <a:pt x="172338" y="372110"/>
                  </a:lnTo>
                  <a:lnTo>
                    <a:pt x="123951" y="350392"/>
                  </a:lnTo>
                  <a:lnTo>
                    <a:pt x="85090" y="316484"/>
                  </a:lnTo>
                  <a:lnTo>
                    <a:pt x="57785" y="275082"/>
                  </a:lnTo>
                  <a:lnTo>
                    <a:pt x="44196" y="225933"/>
                  </a:lnTo>
                  <a:lnTo>
                    <a:pt x="44196" y="192024"/>
                  </a:lnTo>
                  <a:lnTo>
                    <a:pt x="57785" y="144017"/>
                  </a:lnTo>
                  <a:lnTo>
                    <a:pt x="74675" y="114553"/>
                  </a:lnTo>
                  <a:lnTo>
                    <a:pt x="152970" y="114553"/>
                  </a:lnTo>
                  <a:lnTo>
                    <a:pt x="110362" y="78612"/>
                  </a:lnTo>
                  <a:lnTo>
                    <a:pt x="155448" y="53466"/>
                  </a:lnTo>
                  <a:lnTo>
                    <a:pt x="208025" y="40386"/>
                  </a:lnTo>
                  <a:lnTo>
                    <a:pt x="226949" y="39242"/>
                  </a:lnTo>
                  <a:lnTo>
                    <a:pt x="356679" y="39242"/>
                  </a:lnTo>
                  <a:lnTo>
                    <a:pt x="351917" y="36067"/>
                  </a:lnTo>
                  <a:lnTo>
                    <a:pt x="314071" y="16383"/>
                  </a:lnTo>
                  <a:lnTo>
                    <a:pt x="272161" y="4317"/>
                  </a:lnTo>
                  <a:lnTo>
                    <a:pt x="250062" y="1142"/>
                  </a:lnTo>
                  <a:lnTo>
                    <a:pt x="225932" y="0"/>
                  </a:lnTo>
                  <a:close/>
                </a:path>
                <a:path w="452755" h="418464">
                  <a:moveTo>
                    <a:pt x="356679" y="39242"/>
                  </a:moveTo>
                  <a:lnTo>
                    <a:pt x="226949" y="39242"/>
                  </a:lnTo>
                  <a:lnTo>
                    <a:pt x="245872" y="40386"/>
                  </a:lnTo>
                  <a:lnTo>
                    <a:pt x="263651" y="42545"/>
                  </a:lnTo>
                  <a:lnTo>
                    <a:pt x="313055" y="60071"/>
                  </a:lnTo>
                  <a:lnTo>
                    <a:pt x="356107" y="89535"/>
                  </a:lnTo>
                  <a:lnTo>
                    <a:pt x="387604" y="128777"/>
                  </a:lnTo>
                  <a:lnTo>
                    <a:pt x="406526" y="175767"/>
                  </a:lnTo>
                  <a:lnTo>
                    <a:pt x="409701" y="209550"/>
                  </a:lnTo>
                  <a:lnTo>
                    <a:pt x="408686" y="225933"/>
                  </a:lnTo>
                  <a:lnTo>
                    <a:pt x="394969" y="275082"/>
                  </a:lnTo>
                  <a:lnTo>
                    <a:pt x="367665" y="316484"/>
                  </a:lnTo>
                  <a:lnTo>
                    <a:pt x="328803" y="350392"/>
                  </a:lnTo>
                  <a:lnTo>
                    <a:pt x="313055" y="358013"/>
                  </a:lnTo>
                  <a:lnTo>
                    <a:pt x="298323" y="365633"/>
                  </a:lnTo>
                  <a:lnTo>
                    <a:pt x="281559" y="372110"/>
                  </a:lnTo>
                  <a:lnTo>
                    <a:pt x="245872" y="378713"/>
                  </a:lnTo>
                  <a:lnTo>
                    <a:pt x="358394" y="378713"/>
                  </a:lnTo>
                  <a:lnTo>
                    <a:pt x="400304" y="342646"/>
                  </a:lnTo>
                  <a:lnTo>
                    <a:pt x="424434" y="308863"/>
                  </a:lnTo>
                  <a:lnTo>
                    <a:pt x="442341" y="271779"/>
                  </a:lnTo>
                  <a:lnTo>
                    <a:pt x="451738" y="230250"/>
                  </a:lnTo>
                  <a:lnTo>
                    <a:pt x="452755" y="213867"/>
                  </a:lnTo>
                  <a:lnTo>
                    <a:pt x="452755" y="209550"/>
                  </a:lnTo>
                  <a:lnTo>
                    <a:pt x="448563" y="168021"/>
                  </a:lnTo>
                  <a:lnTo>
                    <a:pt x="434975" y="128777"/>
                  </a:lnTo>
                  <a:lnTo>
                    <a:pt x="413893" y="92710"/>
                  </a:lnTo>
                  <a:lnTo>
                    <a:pt x="385572" y="61087"/>
                  </a:lnTo>
                  <a:lnTo>
                    <a:pt x="369824" y="48005"/>
                  </a:lnTo>
                  <a:lnTo>
                    <a:pt x="356679" y="39242"/>
                  </a:lnTo>
                  <a:close/>
                </a:path>
                <a:path w="452755" h="418464">
                  <a:moveTo>
                    <a:pt x="152970" y="114553"/>
                  </a:moveTo>
                  <a:lnTo>
                    <a:pt x="74675" y="114553"/>
                  </a:lnTo>
                  <a:lnTo>
                    <a:pt x="342519" y="339471"/>
                  </a:lnTo>
                  <a:lnTo>
                    <a:pt x="355092" y="329564"/>
                  </a:lnTo>
                  <a:lnTo>
                    <a:pt x="367665" y="316484"/>
                  </a:lnTo>
                  <a:lnTo>
                    <a:pt x="378206" y="304546"/>
                  </a:lnTo>
                  <a:lnTo>
                    <a:pt x="152970" y="114553"/>
                  </a:lnTo>
                  <a:close/>
                </a:path>
              </a:pathLst>
            </a:custGeom>
            <a:solidFill>
              <a:srgbClr val="FF0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1551" y="1428750"/>
              <a:ext cx="452755" cy="418465"/>
            </a:xfrm>
            <a:custGeom>
              <a:avLst/>
              <a:gdLst/>
              <a:ahLst/>
              <a:cxnLst/>
              <a:rect l="l" t="t" r="r" b="b"/>
              <a:pathLst>
                <a:path w="452755" h="418464">
                  <a:moveTo>
                    <a:pt x="452755" y="213867"/>
                  </a:moveTo>
                  <a:lnTo>
                    <a:pt x="442341" y="271779"/>
                  </a:lnTo>
                  <a:lnTo>
                    <a:pt x="424434" y="308863"/>
                  </a:lnTo>
                  <a:lnTo>
                    <a:pt x="400304" y="342646"/>
                  </a:lnTo>
                  <a:lnTo>
                    <a:pt x="369824" y="371094"/>
                  </a:lnTo>
                  <a:lnTo>
                    <a:pt x="334137" y="392938"/>
                  </a:lnTo>
                  <a:lnTo>
                    <a:pt x="294131" y="409321"/>
                  </a:lnTo>
                  <a:lnTo>
                    <a:pt x="250062" y="417957"/>
                  </a:lnTo>
                  <a:lnTo>
                    <a:pt x="225932" y="417957"/>
                  </a:lnTo>
                  <a:lnTo>
                    <a:pt x="203835" y="417957"/>
                  </a:lnTo>
                  <a:lnTo>
                    <a:pt x="180721" y="414782"/>
                  </a:lnTo>
                  <a:lnTo>
                    <a:pt x="159766" y="409321"/>
                  </a:lnTo>
                  <a:lnTo>
                    <a:pt x="138684" y="402716"/>
                  </a:lnTo>
                  <a:lnTo>
                    <a:pt x="119761" y="392938"/>
                  </a:lnTo>
                  <a:lnTo>
                    <a:pt x="99822" y="383032"/>
                  </a:lnTo>
                  <a:lnTo>
                    <a:pt x="67310" y="358013"/>
                  </a:lnTo>
                  <a:lnTo>
                    <a:pt x="38862" y="326389"/>
                  </a:lnTo>
                  <a:lnTo>
                    <a:pt x="17906" y="290322"/>
                  </a:lnTo>
                  <a:lnTo>
                    <a:pt x="5334" y="251078"/>
                  </a:lnTo>
                  <a:lnTo>
                    <a:pt x="0" y="209550"/>
                  </a:lnTo>
                  <a:lnTo>
                    <a:pt x="2159" y="188849"/>
                  </a:lnTo>
                  <a:lnTo>
                    <a:pt x="10541" y="147320"/>
                  </a:lnTo>
                  <a:lnTo>
                    <a:pt x="27305" y="110236"/>
                  </a:lnTo>
                  <a:lnTo>
                    <a:pt x="52578" y="76453"/>
                  </a:lnTo>
                  <a:lnTo>
                    <a:pt x="83057" y="48005"/>
                  </a:lnTo>
                  <a:lnTo>
                    <a:pt x="119761" y="25146"/>
                  </a:lnTo>
                  <a:lnTo>
                    <a:pt x="159766" y="9778"/>
                  </a:lnTo>
                  <a:lnTo>
                    <a:pt x="203835" y="1142"/>
                  </a:lnTo>
                  <a:lnTo>
                    <a:pt x="225932" y="0"/>
                  </a:lnTo>
                  <a:lnTo>
                    <a:pt x="250062" y="1142"/>
                  </a:lnTo>
                  <a:lnTo>
                    <a:pt x="294131" y="9778"/>
                  </a:lnTo>
                  <a:lnTo>
                    <a:pt x="334137" y="25146"/>
                  </a:lnTo>
                  <a:lnTo>
                    <a:pt x="369824" y="48005"/>
                  </a:lnTo>
                  <a:lnTo>
                    <a:pt x="400304" y="76453"/>
                  </a:lnTo>
                  <a:lnTo>
                    <a:pt x="424434" y="110236"/>
                  </a:lnTo>
                  <a:lnTo>
                    <a:pt x="442341" y="147320"/>
                  </a:lnTo>
                  <a:lnTo>
                    <a:pt x="452755" y="209550"/>
                  </a:lnTo>
                  <a:lnTo>
                    <a:pt x="409701" y="209550"/>
                  </a:lnTo>
                  <a:lnTo>
                    <a:pt x="408686" y="192024"/>
                  </a:lnTo>
                  <a:lnTo>
                    <a:pt x="406526" y="175767"/>
                  </a:lnTo>
                  <a:lnTo>
                    <a:pt x="387604" y="128777"/>
                  </a:lnTo>
                  <a:lnTo>
                    <a:pt x="356107" y="89535"/>
                  </a:lnTo>
                  <a:lnTo>
                    <a:pt x="313055" y="60071"/>
                  </a:lnTo>
                  <a:lnTo>
                    <a:pt x="263651" y="42545"/>
                  </a:lnTo>
                  <a:lnTo>
                    <a:pt x="226949" y="39242"/>
                  </a:lnTo>
                  <a:lnTo>
                    <a:pt x="208025" y="40386"/>
                  </a:lnTo>
                  <a:lnTo>
                    <a:pt x="155448" y="53466"/>
                  </a:lnTo>
                  <a:lnTo>
                    <a:pt x="110362" y="78612"/>
                  </a:lnTo>
                  <a:lnTo>
                    <a:pt x="378206" y="304546"/>
                  </a:lnTo>
                  <a:lnTo>
                    <a:pt x="367665" y="316484"/>
                  </a:lnTo>
                  <a:lnTo>
                    <a:pt x="355092" y="329564"/>
                  </a:lnTo>
                  <a:lnTo>
                    <a:pt x="342519" y="339471"/>
                  </a:lnTo>
                  <a:lnTo>
                    <a:pt x="74675" y="114553"/>
                  </a:lnTo>
                  <a:lnTo>
                    <a:pt x="66167" y="128777"/>
                  </a:lnTo>
                  <a:lnTo>
                    <a:pt x="57785" y="144017"/>
                  </a:lnTo>
                  <a:lnTo>
                    <a:pt x="51562" y="159385"/>
                  </a:lnTo>
                  <a:lnTo>
                    <a:pt x="47371" y="175767"/>
                  </a:lnTo>
                  <a:lnTo>
                    <a:pt x="44196" y="192024"/>
                  </a:lnTo>
                  <a:lnTo>
                    <a:pt x="44196" y="209550"/>
                  </a:lnTo>
                  <a:lnTo>
                    <a:pt x="44196" y="225933"/>
                  </a:lnTo>
                  <a:lnTo>
                    <a:pt x="57785" y="275082"/>
                  </a:lnTo>
                  <a:lnTo>
                    <a:pt x="85090" y="316484"/>
                  </a:lnTo>
                  <a:lnTo>
                    <a:pt x="123951" y="350392"/>
                  </a:lnTo>
                  <a:lnTo>
                    <a:pt x="139700" y="358013"/>
                  </a:lnTo>
                  <a:lnTo>
                    <a:pt x="155448" y="365633"/>
                  </a:lnTo>
                  <a:lnTo>
                    <a:pt x="172338" y="372110"/>
                  </a:lnTo>
                  <a:lnTo>
                    <a:pt x="190119" y="375412"/>
                  </a:lnTo>
                  <a:lnTo>
                    <a:pt x="208025" y="378713"/>
                  </a:lnTo>
                  <a:lnTo>
                    <a:pt x="226949" y="378713"/>
                  </a:lnTo>
                  <a:lnTo>
                    <a:pt x="245872" y="378713"/>
                  </a:lnTo>
                  <a:lnTo>
                    <a:pt x="263651" y="375412"/>
                  </a:lnTo>
                  <a:lnTo>
                    <a:pt x="281559" y="372110"/>
                  </a:lnTo>
                  <a:lnTo>
                    <a:pt x="298323" y="365633"/>
                  </a:lnTo>
                  <a:lnTo>
                    <a:pt x="313055" y="358013"/>
                  </a:lnTo>
                  <a:lnTo>
                    <a:pt x="328803" y="350392"/>
                  </a:lnTo>
                  <a:lnTo>
                    <a:pt x="342519" y="339471"/>
                  </a:lnTo>
                  <a:lnTo>
                    <a:pt x="378206" y="304546"/>
                  </a:lnTo>
                  <a:lnTo>
                    <a:pt x="401319" y="259714"/>
                  </a:lnTo>
                  <a:lnTo>
                    <a:pt x="409701" y="209550"/>
                  </a:lnTo>
                  <a:lnTo>
                    <a:pt x="452755" y="209550"/>
                  </a:lnTo>
                  <a:lnTo>
                    <a:pt x="452755" y="213867"/>
                  </a:lnTo>
                </a:path>
              </a:pathLst>
            </a:custGeom>
            <a:ln w="12700">
              <a:solidFill>
                <a:srgbClr val="FF0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42389" y="2417826"/>
            <a:ext cx="676910" cy="252095"/>
            <a:chOff x="1842389" y="2417826"/>
            <a:chExt cx="676910" cy="252095"/>
          </a:xfrm>
        </p:grpSpPr>
        <p:sp>
          <p:nvSpPr>
            <p:cNvPr id="10" name="object 10"/>
            <p:cNvSpPr/>
            <p:nvPr/>
          </p:nvSpPr>
          <p:spPr>
            <a:xfrm>
              <a:off x="2043049" y="2417826"/>
              <a:ext cx="475957" cy="216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2389" y="2476487"/>
              <a:ext cx="299389" cy="1931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41551" y="2725547"/>
            <a:ext cx="842010" cy="376555"/>
            <a:chOff x="1741551" y="2725547"/>
            <a:chExt cx="842010" cy="376555"/>
          </a:xfrm>
        </p:grpSpPr>
        <p:sp>
          <p:nvSpPr>
            <p:cNvPr id="13" name="object 13"/>
            <p:cNvSpPr/>
            <p:nvPr/>
          </p:nvSpPr>
          <p:spPr>
            <a:xfrm>
              <a:off x="2043049" y="2725547"/>
              <a:ext cx="540042" cy="286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1551" y="2843187"/>
              <a:ext cx="400227" cy="2586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43050" y="3888981"/>
            <a:ext cx="1667510" cy="683260"/>
            <a:chOff x="1543050" y="3888981"/>
            <a:chExt cx="1667510" cy="683260"/>
          </a:xfrm>
        </p:grpSpPr>
        <p:sp>
          <p:nvSpPr>
            <p:cNvPr id="16" name="object 16"/>
            <p:cNvSpPr/>
            <p:nvPr/>
          </p:nvSpPr>
          <p:spPr>
            <a:xfrm>
              <a:off x="2044065" y="3888981"/>
              <a:ext cx="1166126" cy="6369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050" y="4150715"/>
              <a:ext cx="652348" cy="421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98319" y="1536014"/>
            <a:ext cx="1653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Bad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Presentation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40713" y="3151187"/>
            <a:ext cx="1468755" cy="676910"/>
            <a:chOff x="1640713" y="3151187"/>
            <a:chExt cx="1468755" cy="676910"/>
          </a:xfrm>
        </p:grpSpPr>
        <p:sp>
          <p:nvSpPr>
            <p:cNvPr id="20" name="object 20"/>
            <p:cNvSpPr/>
            <p:nvPr/>
          </p:nvSpPr>
          <p:spPr>
            <a:xfrm>
              <a:off x="2044065" y="3151187"/>
              <a:ext cx="1065276" cy="5889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713" y="3471849"/>
              <a:ext cx="551497" cy="3558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31941" y="2050237"/>
            <a:ext cx="1538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Minimum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Wage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7154" y="3003009"/>
            <a:ext cx="1812289" cy="9086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687830">
              <a:lnSpc>
                <a:spcPct val="100000"/>
              </a:lnSpc>
              <a:spcBef>
                <a:spcPts val="630"/>
              </a:spcBef>
            </a:pPr>
            <a:r>
              <a:rPr sz="1700" b="1" spc="15" dirty="0">
                <a:latin typeface="Carlito"/>
                <a:cs typeface="Carlito"/>
              </a:rPr>
              <a:t>2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50" b="1" spc="-5" dirty="0">
                <a:latin typeface="Carlito"/>
                <a:cs typeface="Carlito"/>
              </a:rPr>
              <a:t>1980:</a:t>
            </a:r>
            <a:r>
              <a:rPr sz="1350" b="1" spc="10" dirty="0">
                <a:latin typeface="Carlito"/>
                <a:cs typeface="Carlito"/>
              </a:rPr>
              <a:t> </a:t>
            </a:r>
            <a:r>
              <a:rPr sz="1350" b="1" spc="-5" dirty="0">
                <a:latin typeface="Carlito"/>
                <a:cs typeface="Carlito"/>
              </a:rPr>
              <a:t>$3.10</a:t>
            </a:r>
            <a:endParaRPr sz="1350">
              <a:latin typeface="Carlito"/>
              <a:cs typeface="Carlito"/>
            </a:endParaRPr>
          </a:p>
          <a:p>
            <a:pPr marL="1687830">
              <a:lnSpc>
                <a:spcPct val="100000"/>
              </a:lnSpc>
              <a:spcBef>
                <a:spcPts val="315"/>
              </a:spcBef>
            </a:pPr>
            <a:r>
              <a:rPr sz="1700" b="1" spc="10" dirty="0">
                <a:latin typeface="Carlito"/>
                <a:cs typeface="Carlito"/>
              </a:rPr>
              <a:t>0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2538" y="2506726"/>
            <a:ext cx="1371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" dirty="0">
                <a:latin typeface="Carlito"/>
                <a:cs typeface="Carlito"/>
              </a:rPr>
              <a:t>4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0163" y="3953662"/>
            <a:ext cx="263080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  <a:tab pos="1450975" algn="l"/>
                <a:tab pos="2172335" algn="l"/>
              </a:tabLst>
            </a:pPr>
            <a:r>
              <a:rPr sz="1700" b="1" spc="10" dirty="0">
                <a:latin typeface="Carlito"/>
                <a:cs typeface="Carlito"/>
              </a:rPr>
              <a:t>196</a:t>
            </a:r>
            <a:r>
              <a:rPr sz="1700" b="1" spc="15" dirty="0">
                <a:latin typeface="Carlito"/>
                <a:cs typeface="Carlito"/>
              </a:rPr>
              <a:t>0</a:t>
            </a:r>
            <a:r>
              <a:rPr sz="1700" b="1" dirty="0">
                <a:latin typeface="Carlito"/>
                <a:cs typeface="Carlito"/>
              </a:rPr>
              <a:t>	</a:t>
            </a:r>
            <a:r>
              <a:rPr sz="1700" b="1" spc="10" dirty="0">
                <a:latin typeface="Carlito"/>
                <a:cs typeface="Carlito"/>
              </a:rPr>
              <a:t>197</a:t>
            </a:r>
            <a:r>
              <a:rPr sz="1700" b="1" spc="15" dirty="0">
                <a:latin typeface="Carlito"/>
                <a:cs typeface="Carlito"/>
              </a:rPr>
              <a:t>0</a:t>
            </a:r>
            <a:r>
              <a:rPr sz="1700" b="1" dirty="0">
                <a:latin typeface="Carlito"/>
                <a:cs typeface="Carlito"/>
              </a:rPr>
              <a:t>	</a:t>
            </a:r>
            <a:r>
              <a:rPr sz="1700" b="1" spc="10" dirty="0">
                <a:latin typeface="Carlito"/>
                <a:cs typeface="Carlito"/>
              </a:rPr>
              <a:t>198</a:t>
            </a:r>
            <a:r>
              <a:rPr sz="1700" b="1" spc="15" dirty="0">
                <a:latin typeface="Carlito"/>
                <a:cs typeface="Carlito"/>
              </a:rPr>
              <a:t>0</a:t>
            </a:r>
            <a:r>
              <a:rPr sz="1700" b="1" dirty="0">
                <a:latin typeface="Carlito"/>
                <a:cs typeface="Carlito"/>
              </a:rPr>
              <a:t>	</a:t>
            </a:r>
            <a:r>
              <a:rPr sz="1700" b="1" spc="10" dirty="0">
                <a:latin typeface="Carlito"/>
                <a:cs typeface="Carlito"/>
              </a:rPr>
              <a:t>1990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1138" y="2176094"/>
            <a:ext cx="15176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Carlito"/>
                <a:cs typeface="Carlito"/>
              </a:rPr>
              <a:t>$</a:t>
            </a:r>
            <a:endParaRPr sz="195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80000" y="2571750"/>
            <a:ext cx="2349500" cy="1263650"/>
            <a:chOff x="5080000" y="2571750"/>
            <a:chExt cx="2349500" cy="1263650"/>
          </a:xfrm>
        </p:grpSpPr>
        <p:sp>
          <p:nvSpPr>
            <p:cNvPr id="28" name="object 28"/>
            <p:cNvSpPr/>
            <p:nvPr/>
          </p:nvSpPr>
          <p:spPr>
            <a:xfrm>
              <a:off x="5086350" y="2571750"/>
              <a:ext cx="2308860" cy="1257300"/>
            </a:xfrm>
            <a:custGeom>
              <a:avLst/>
              <a:gdLst/>
              <a:ahLst/>
              <a:cxnLst/>
              <a:rect l="l" t="t" r="r" b="b"/>
              <a:pathLst>
                <a:path w="2308859" h="1257300">
                  <a:moveTo>
                    <a:pt x="0" y="0"/>
                  </a:moveTo>
                  <a:lnTo>
                    <a:pt x="0" y="1257300"/>
                  </a:lnTo>
                </a:path>
                <a:path w="2308859" h="1257300">
                  <a:moveTo>
                    <a:pt x="0" y="1257300"/>
                  </a:moveTo>
                  <a:lnTo>
                    <a:pt x="2308605" y="1257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2319" y="267182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1142" y="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2036" y="2769362"/>
              <a:ext cx="2159000" cy="741045"/>
            </a:xfrm>
            <a:custGeom>
              <a:avLst/>
              <a:gdLst/>
              <a:ahLst/>
              <a:cxnLst/>
              <a:rect l="l" t="t" r="r" b="b"/>
              <a:pathLst>
                <a:path w="2159000" h="741045">
                  <a:moveTo>
                    <a:pt x="0" y="740537"/>
                  </a:moveTo>
                  <a:lnTo>
                    <a:pt x="727455" y="608457"/>
                  </a:lnTo>
                  <a:lnTo>
                    <a:pt x="1421638" y="188087"/>
                  </a:lnTo>
                  <a:lnTo>
                    <a:pt x="2158618" y="0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412" y="3479800"/>
              <a:ext cx="70992" cy="734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22950" y="3360673"/>
              <a:ext cx="72262" cy="746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8750" y="2908300"/>
              <a:ext cx="70993" cy="746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42175" y="2732151"/>
              <a:ext cx="70993" cy="745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6350" y="2686050"/>
              <a:ext cx="2343150" cy="571500"/>
            </a:xfrm>
            <a:custGeom>
              <a:avLst/>
              <a:gdLst/>
              <a:ahLst/>
              <a:cxnLst/>
              <a:rect l="l" t="t" r="r" b="b"/>
              <a:pathLst>
                <a:path w="2343150" h="571500">
                  <a:moveTo>
                    <a:pt x="0" y="571500"/>
                  </a:moveTo>
                  <a:lnTo>
                    <a:pt x="2343150" y="571500"/>
                  </a:lnTo>
                </a:path>
                <a:path w="2343150" h="571500">
                  <a:moveTo>
                    <a:pt x="0" y="0"/>
                  </a:moveTo>
                  <a:lnTo>
                    <a:pt x="2343150" y="0"/>
                  </a:lnTo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24196" y="1434210"/>
            <a:ext cx="3549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99"/>
                </a:solidFill>
                <a:latin typeface="Wingdings"/>
                <a:cs typeface="Wingdings"/>
              </a:rPr>
              <a:t></a:t>
            </a:r>
            <a:endParaRPr sz="330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86553" y="1535633"/>
            <a:ext cx="1802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Good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Presentation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089" y="221056"/>
            <a:ext cx="39077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8994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Graphical </a:t>
            </a:r>
            <a:r>
              <a:rPr sz="2500" spc="-15" dirty="0"/>
              <a:t>Errors:  </a:t>
            </a:r>
            <a:r>
              <a:rPr sz="2500" spc="-10" dirty="0"/>
              <a:t>Compressing </a:t>
            </a:r>
            <a:r>
              <a:rPr sz="2500" spc="-5" dirty="0"/>
              <a:t>the </a:t>
            </a:r>
            <a:r>
              <a:rPr sz="2500" spc="-25" dirty="0"/>
              <a:t>Vertical</a:t>
            </a:r>
            <a:r>
              <a:rPr sz="2500" dirty="0"/>
              <a:t> </a:t>
            </a:r>
            <a:r>
              <a:rPr sz="2500" spc="-5" dirty="0"/>
              <a:t>Axis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296027" y="1547316"/>
            <a:ext cx="20942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arlito"/>
                <a:cs typeface="Carlito"/>
              </a:rPr>
              <a:t>Good</a:t>
            </a:r>
            <a:r>
              <a:rPr sz="2100" b="1" spc="-55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Presentation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4026" y="2053844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Quarterly</a:t>
            </a:r>
            <a:r>
              <a:rPr sz="1800" b="1" spc="-1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Sales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627" y="2055114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Quarterly</a:t>
            </a:r>
            <a:r>
              <a:rPr sz="1800" b="1" spc="-1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Sales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173" y="1538985"/>
            <a:ext cx="1920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arlito"/>
                <a:cs typeface="Carlito"/>
              </a:rPr>
              <a:t>Bad</a:t>
            </a:r>
            <a:r>
              <a:rPr sz="2100" b="1" spc="-35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Presentation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7150" y="2729738"/>
            <a:ext cx="2120900" cy="1049020"/>
            <a:chOff x="5137150" y="2729738"/>
            <a:chExt cx="2120900" cy="1049020"/>
          </a:xfrm>
        </p:grpSpPr>
        <p:sp>
          <p:nvSpPr>
            <p:cNvPr id="8" name="object 8"/>
            <p:cNvSpPr/>
            <p:nvPr/>
          </p:nvSpPr>
          <p:spPr>
            <a:xfrm>
              <a:off x="5207761" y="3300349"/>
              <a:ext cx="365760" cy="470534"/>
            </a:xfrm>
            <a:custGeom>
              <a:avLst/>
              <a:gdLst/>
              <a:ahLst/>
              <a:cxnLst/>
              <a:rect l="l" t="t" r="r" b="b"/>
              <a:pathLst>
                <a:path w="365760" h="470535">
                  <a:moveTo>
                    <a:pt x="365505" y="0"/>
                  </a:moveTo>
                  <a:lnTo>
                    <a:pt x="0" y="0"/>
                  </a:lnTo>
                  <a:lnTo>
                    <a:pt x="0" y="470407"/>
                  </a:lnTo>
                  <a:lnTo>
                    <a:pt x="365505" y="470407"/>
                  </a:lnTo>
                  <a:lnTo>
                    <a:pt x="36550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7761" y="3300349"/>
              <a:ext cx="365760" cy="470534"/>
            </a:xfrm>
            <a:custGeom>
              <a:avLst/>
              <a:gdLst/>
              <a:ahLst/>
              <a:cxnLst/>
              <a:rect l="l" t="t" r="r" b="b"/>
              <a:pathLst>
                <a:path w="365760" h="470535">
                  <a:moveTo>
                    <a:pt x="0" y="0"/>
                  </a:moveTo>
                  <a:lnTo>
                    <a:pt x="365505" y="0"/>
                  </a:lnTo>
                  <a:lnTo>
                    <a:pt x="365505" y="470407"/>
                  </a:lnTo>
                  <a:lnTo>
                    <a:pt x="0" y="47040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4243" y="3140837"/>
              <a:ext cx="370840" cy="629920"/>
            </a:xfrm>
            <a:custGeom>
              <a:avLst/>
              <a:gdLst/>
              <a:ahLst/>
              <a:cxnLst/>
              <a:rect l="l" t="t" r="r" b="b"/>
              <a:pathLst>
                <a:path w="370839" h="629920">
                  <a:moveTo>
                    <a:pt x="370332" y="0"/>
                  </a:moveTo>
                  <a:lnTo>
                    <a:pt x="0" y="0"/>
                  </a:lnTo>
                  <a:lnTo>
                    <a:pt x="0" y="629919"/>
                  </a:lnTo>
                  <a:lnTo>
                    <a:pt x="370332" y="629919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4243" y="3140837"/>
              <a:ext cx="370840" cy="629920"/>
            </a:xfrm>
            <a:custGeom>
              <a:avLst/>
              <a:gdLst/>
              <a:ahLst/>
              <a:cxnLst/>
              <a:rect l="l" t="t" r="r" b="b"/>
              <a:pathLst>
                <a:path w="370839" h="629920">
                  <a:moveTo>
                    <a:pt x="0" y="0"/>
                  </a:moveTo>
                  <a:lnTo>
                    <a:pt x="370332" y="0"/>
                  </a:lnTo>
                  <a:lnTo>
                    <a:pt x="370332" y="629919"/>
                  </a:lnTo>
                  <a:lnTo>
                    <a:pt x="0" y="62991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5550" y="2736088"/>
              <a:ext cx="365760" cy="1035050"/>
            </a:xfrm>
            <a:custGeom>
              <a:avLst/>
              <a:gdLst/>
              <a:ahLst/>
              <a:cxnLst/>
              <a:rect l="l" t="t" r="r" b="b"/>
              <a:pathLst>
                <a:path w="365759" h="1035050">
                  <a:moveTo>
                    <a:pt x="365505" y="0"/>
                  </a:moveTo>
                  <a:lnTo>
                    <a:pt x="0" y="0"/>
                  </a:lnTo>
                  <a:lnTo>
                    <a:pt x="0" y="1034669"/>
                  </a:lnTo>
                  <a:lnTo>
                    <a:pt x="365505" y="1034669"/>
                  </a:lnTo>
                  <a:lnTo>
                    <a:pt x="36550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5550" y="2736088"/>
              <a:ext cx="365760" cy="1035050"/>
            </a:xfrm>
            <a:custGeom>
              <a:avLst/>
              <a:gdLst/>
              <a:ahLst/>
              <a:cxnLst/>
              <a:rect l="l" t="t" r="r" b="b"/>
              <a:pathLst>
                <a:path w="365759" h="1035050">
                  <a:moveTo>
                    <a:pt x="0" y="0"/>
                  </a:moveTo>
                  <a:lnTo>
                    <a:pt x="365505" y="0"/>
                  </a:lnTo>
                  <a:lnTo>
                    <a:pt x="365505" y="1034669"/>
                  </a:lnTo>
                  <a:lnTo>
                    <a:pt x="0" y="103466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2030" y="3300349"/>
              <a:ext cx="367030" cy="470534"/>
            </a:xfrm>
            <a:custGeom>
              <a:avLst/>
              <a:gdLst/>
              <a:ahLst/>
              <a:cxnLst/>
              <a:rect l="l" t="t" r="r" b="b"/>
              <a:pathLst>
                <a:path w="367029" h="470535">
                  <a:moveTo>
                    <a:pt x="366775" y="0"/>
                  </a:moveTo>
                  <a:lnTo>
                    <a:pt x="0" y="0"/>
                  </a:lnTo>
                  <a:lnTo>
                    <a:pt x="0" y="470407"/>
                  </a:lnTo>
                  <a:lnTo>
                    <a:pt x="366775" y="470407"/>
                  </a:lnTo>
                  <a:lnTo>
                    <a:pt x="3667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2030" y="3300349"/>
              <a:ext cx="367030" cy="470534"/>
            </a:xfrm>
            <a:custGeom>
              <a:avLst/>
              <a:gdLst/>
              <a:ahLst/>
              <a:cxnLst/>
              <a:rect l="l" t="t" r="r" b="b"/>
              <a:pathLst>
                <a:path w="367029" h="470535">
                  <a:moveTo>
                    <a:pt x="0" y="0"/>
                  </a:moveTo>
                  <a:lnTo>
                    <a:pt x="366775" y="0"/>
                  </a:lnTo>
                  <a:lnTo>
                    <a:pt x="366775" y="470407"/>
                  </a:lnTo>
                  <a:lnTo>
                    <a:pt x="0" y="47040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500" y="2807462"/>
              <a:ext cx="2114550" cy="964565"/>
            </a:xfrm>
            <a:custGeom>
              <a:avLst/>
              <a:gdLst/>
              <a:ahLst/>
              <a:cxnLst/>
              <a:rect l="l" t="t" r="r" b="b"/>
              <a:pathLst>
                <a:path w="2114550" h="964564">
                  <a:moveTo>
                    <a:pt x="0" y="0"/>
                  </a:moveTo>
                  <a:lnTo>
                    <a:pt x="0" y="964438"/>
                  </a:lnTo>
                </a:path>
                <a:path w="2114550" h="964564">
                  <a:moveTo>
                    <a:pt x="0" y="964438"/>
                  </a:moveTo>
                  <a:lnTo>
                    <a:pt x="2114550" y="9644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99457" y="3609847"/>
            <a:ext cx="1130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Carlito"/>
                <a:cs typeface="Carlito"/>
              </a:rPr>
              <a:t>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3346" y="3028645"/>
            <a:ext cx="19939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25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3346" y="2453386"/>
            <a:ext cx="199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50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3509" y="3944518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9990" y="3944518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Q2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7741" y="3944518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Q3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7713" y="3943299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Q4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8725" y="226898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/>
                <a:cs typeface="Carlito"/>
              </a:rPr>
              <a:t>$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8200" y="2807461"/>
            <a:ext cx="2063750" cy="970915"/>
            <a:chOff x="2108200" y="2807461"/>
            <a:chExt cx="2063750" cy="970915"/>
          </a:xfrm>
        </p:grpSpPr>
        <p:sp>
          <p:nvSpPr>
            <p:cNvPr id="26" name="object 26"/>
            <p:cNvSpPr/>
            <p:nvPr/>
          </p:nvSpPr>
          <p:spPr>
            <a:xfrm>
              <a:off x="2182368" y="3650487"/>
              <a:ext cx="345440" cy="120650"/>
            </a:xfrm>
            <a:custGeom>
              <a:avLst/>
              <a:gdLst/>
              <a:ahLst/>
              <a:cxnLst/>
              <a:rect l="l" t="t" r="r" b="b"/>
              <a:pathLst>
                <a:path w="345439" h="120650">
                  <a:moveTo>
                    <a:pt x="345313" y="0"/>
                  </a:moveTo>
                  <a:lnTo>
                    <a:pt x="0" y="0"/>
                  </a:lnTo>
                  <a:lnTo>
                    <a:pt x="0" y="120142"/>
                  </a:lnTo>
                  <a:lnTo>
                    <a:pt x="345313" y="120142"/>
                  </a:lnTo>
                  <a:lnTo>
                    <a:pt x="3453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82368" y="3650487"/>
              <a:ext cx="345440" cy="120650"/>
            </a:xfrm>
            <a:custGeom>
              <a:avLst/>
              <a:gdLst/>
              <a:ahLst/>
              <a:cxnLst/>
              <a:rect l="l" t="t" r="r" b="b"/>
              <a:pathLst>
                <a:path w="345439" h="120650">
                  <a:moveTo>
                    <a:pt x="0" y="0"/>
                  </a:moveTo>
                  <a:lnTo>
                    <a:pt x="345313" y="0"/>
                  </a:lnTo>
                  <a:lnTo>
                    <a:pt x="345313" y="120142"/>
                  </a:lnTo>
                  <a:lnTo>
                    <a:pt x="0" y="12014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7987" y="3609974"/>
              <a:ext cx="345440" cy="160655"/>
            </a:xfrm>
            <a:custGeom>
              <a:avLst/>
              <a:gdLst/>
              <a:ahLst/>
              <a:cxnLst/>
              <a:rect l="l" t="t" r="r" b="b"/>
              <a:pathLst>
                <a:path w="345439" h="160654">
                  <a:moveTo>
                    <a:pt x="345313" y="0"/>
                  </a:moveTo>
                  <a:lnTo>
                    <a:pt x="0" y="0"/>
                  </a:lnTo>
                  <a:lnTo>
                    <a:pt x="0" y="160655"/>
                  </a:lnTo>
                  <a:lnTo>
                    <a:pt x="345313" y="160655"/>
                  </a:lnTo>
                  <a:lnTo>
                    <a:pt x="3453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7987" y="3609974"/>
              <a:ext cx="345440" cy="160655"/>
            </a:xfrm>
            <a:custGeom>
              <a:avLst/>
              <a:gdLst/>
              <a:ahLst/>
              <a:cxnLst/>
              <a:rect l="l" t="t" r="r" b="b"/>
              <a:pathLst>
                <a:path w="345439" h="160654">
                  <a:moveTo>
                    <a:pt x="0" y="0"/>
                  </a:moveTo>
                  <a:lnTo>
                    <a:pt x="345313" y="0"/>
                  </a:lnTo>
                  <a:lnTo>
                    <a:pt x="345313" y="160655"/>
                  </a:lnTo>
                  <a:lnTo>
                    <a:pt x="0" y="16065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4750" y="3508755"/>
              <a:ext cx="345440" cy="262255"/>
            </a:xfrm>
            <a:custGeom>
              <a:avLst/>
              <a:gdLst/>
              <a:ahLst/>
              <a:cxnLst/>
              <a:rect l="l" t="t" r="r" b="b"/>
              <a:pathLst>
                <a:path w="345439" h="262254">
                  <a:moveTo>
                    <a:pt x="345186" y="0"/>
                  </a:moveTo>
                  <a:lnTo>
                    <a:pt x="0" y="0"/>
                  </a:lnTo>
                  <a:lnTo>
                    <a:pt x="0" y="261874"/>
                  </a:lnTo>
                  <a:lnTo>
                    <a:pt x="345186" y="261874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4750" y="3508755"/>
              <a:ext cx="345440" cy="262255"/>
            </a:xfrm>
            <a:custGeom>
              <a:avLst/>
              <a:gdLst/>
              <a:ahLst/>
              <a:cxnLst/>
              <a:rect l="l" t="t" r="r" b="b"/>
              <a:pathLst>
                <a:path w="345439" h="262254">
                  <a:moveTo>
                    <a:pt x="0" y="0"/>
                  </a:moveTo>
                  <a:lnTo>
                    <a:pt x="345186" y="0"/>
                  </a:lnTo>
                  <a:lnTo>
                    <a:pt x="345186" y="261874"/>
                  </a:lnTo>
                  <a:lnTo>
                    <a:pt x="0" y="26187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0244" y="3650487"/>
              <a:ext cx="345440" cy="120650"/>
            </a:xfrm>
            <a:custGeom>
              <a:avLst/>
              <a:gdLst/>
              <a:ahLst/>
              <a:cxnLst/>
              <a:rect l="l" t="t" r="r" b="b"/>
              <a:pathLst>
                <a:path w="345439" h="120650">
                  <a:moveTo>
                    <a:pt x="345313" y="0"/>
                  </a:moveTo>
                  <a:lnTo>
                    <a:pt x="0" y="0"/>
                  </a:lnTo>
                  <a:lnTo>
                    <a:pt x="0" y="120142"/>
                  </a:lnTo>
                  <a:lnTo>
                    <a:pt x="345313" y="120142"/>
                  </a:lnTo>
                  <a:lnTo>
                    <a:pt x="3453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0244" y="3650487"/>
              <a:ext cx="345440" cy="120650"/>
            </a:xfrm>
            <a:custGeom>
              <a:avLst/>
              <a:gdLst/>
              <a:ahLst/>
              <a:cxnLst/>
              <a:rect l="l" t="t" r="r" b="b"/>
              <a:pathLst>
                <a:path w="345439" h="120650">
                  <a:moveTo>
                    <a:pt x="0" y="0"/>
                  </a:moveTo>
                  <a:lnTo>
                    <a:pt x="345313" y="0"/>
                  </a:lnTo>
                  <a:lnTo>
                    <a:pt x="345313" y="120142"/>
                  </a:lnTo>
                  <a:lnTo>
                    <a:pt x="0" y="12014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4550" y="2807461"/>
              <a:ext cx="2057400" cy="964565"/>
            </a:xfrm>
            <a:custGeom>
              <a:avLst/>
              <a:gdLst/>
              <a:ahLst/>
              <a:cxnLst/>
              <a:rect l="l" t="t" r="r" b="b"/>
              <a:pathLst>
                <a:path w="2057400" h="964564">
                  <a:moveTo>
                    <a:pt x="0" y="0"/>
                  </a:moveTo>
                  <a:lnTo>
                    <a:pt x="0" y="964438"/>
                  </a:lnTo>
                </a:path>
                <a:path w="2057400" h="964564">
                  <a:moveTo>
                    <a:pt x="0" y="964438"/>
                  </a:moveTo>
                  <a:lnTo>
                    <a:pt x="2057400" y="9644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12722" y="3609847"/>
            <a:ext cx="1130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Carlito"/>
                <a:cs typeface="Carlito"/>
              </a:rPr>
              <a:t>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0477" y="3033522"/>
            <a:ext cx="286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100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30477" y="2466594"/>
            <a:ext cx="286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rlito"/>
                <a:cs typeface="Carlito"/>
              </a:rPr>
              <a:t>200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87955" y="3935069"/>
            <a:ext cx="7480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8320" algn="l"/>
              </a:tabLst>
            </a:pPr>
            <a:r>
              <a:rPr sz="1350" b="1" spc="5" dirty="0">
                <a:latin typeface="Carlito"/>
                <a:cs typeface="Carlito"/>
              </a:rPr>
              <a:t>Q</a:t>
            </a:r>
            <a:r>
              <a:rPr sz="1350" b="1" dirty="0">
                <a:latin typeface="Carlito"/>
                <a:cs typeface="Carlito"/>
              </a:rPr>
              <a:t>1	</a:t>
            </a:r>
            <a:r>
              <a:rPr sz="1350" b="1" spc="5" dirty="0">
                <a:latin typeface="Carlito"/>
                <a:cs typeface="Carlito"/>
              </a:rPr>
              <a:t>Q2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6501" y="3943299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Q3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36085" y="3935069"/>
            <a:ext cx="2324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Carlito"/>
                <a:cs typeface="Carlito"/>
              </a:rPr>
              <a:t>Q4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46223" y="228549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/>
                <a:cs typeface="Carlito"/>
              </a:rPr>
              <a:t>$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65250" y="1479550"/>
            <a:ext cx="503555" cy="591820"/>
            <a:chOff x="1365250" y="1479550"/>
            <a:chExt cx="503555" cy="591820"/>
          </a:xfrm>
        </p:grpSpPr>
        <p:sp>
          <p:nvSpPr>
            <p:cNvPr id="43" name="object 43"/>
            <p:cNvSpPr/>
            <p:nvPr/>
          </p:nvSpPr>
          <p:spPr>
            <a:xfrm>
              <a:off x="1371600" y="1485900"/>
              <a:ext cx="490855" cy="579120"/>
            </a:xfrm>
            <a:custGeom>
              <a:avLst/>
              <a:gdLst/>
              <a:ahLst/>
              <a:cxnLst/>
              <a:rect l="l" t="t" r="r" b="b"/>
              <a:pathLst>
                <a:path w="490855" h="579119">
                  <a:moveTo>
                    <a:pt x="244983" y="0"/>
                  </a:moveTo>
                  <a:lnTo>
                    <a:pt x="195961" y="6096"/>
                  </a:lnTo>
                  <a:lnTo>
                    <a:pt x="150494" y="22605"/>
                  </a:lnTo>
                  <a:lnTo>
                    <a:pt x="108458" y="50291"/>
                  </a:lnTo>
                  <a:lnTo>
                    <a:pt x="72643" y="85216"/>
                  </a:lnTo>
                  <a:lnTo>
                    <a:pt x="42037" y="128270"/>
                  </a:lnTo>
                  <a:lnTo>
                    <a:pt x="19303" y="177546"/>
                  </a:lnTo>
                  <a:lnTo>
                    <a:pt x="1778" y="260730"/>
                  </a:lnTo>
                  <a:lnTo>
                    <a:pt x="0" y="289433"/>
                  </a:lnTo>
                  <a:lnTo>
                    <a:pt x="1778" y="319150"/>
                  </a:lnTo>
                  <a:lnTo>
                    <a:pt x="11430" y="375665"/>
                  </a:lnTo>
                  <a:lnTo>
                    <a:pt x="29718" y="426974"/>
                  </a:lnTo>
                  <a:lnTo>
                    <a:pt x="56896" y="474091"/>
                  </a:lnTo>
                  <a:lnTo>
                    <a:pt x="90169" y="513080"/>
                  </a:lnTo>
                  <a:lnTo>
                    <a:pt x="129540" y="543941"/>
                  </a:lnTo>
                  <a:lnTo>
                    <a:pt x="173228" y="566547"/>
                  </a:lnTo>
                  <a:lnTo>
                    <a:pt x="220472" y="577723"/>
                  </a:lnTo>
                  <a:lnTo>
                    <a:pt x="244983" y="578866"/>
                  </a:lnTo>
                  <a:lnTo>
                    <a:pt x="270382" y="577723"/>
                  </a:lnTo>
                  <a:lnTo>
                    <a:pt x="318516" y="566547"/>
                  </a:lnTo>
                  <a:lnTo>
                    <a:pt x="362204" y="543941"/>
                  </a:lnTo>
                  <a:lnTo>
                    <a:pt x="387556" y="524382"/>
                  </a:lnTo>
                  <a:lnTo>
                    <a:pt x="245872" y="524382"/>
                  </a:lnTo>
                  <a:lnTo>
                    <a:pt x="225678" y="523367"/>
                  </a:lnTo>
                  <a:lnTo>
                    <a:pt x="187197" y="514095"/>
                  </a:lnTo>
                  <a:lnTo>
                    <a:pt x="151384" y="495681"/>
                  </a:lnTo>
                  <a:lnTo>
                    <a:pt x="119887" y="471043"/>
                  </a:lnTo>
                  <a:lnTo>
                    <a:pt x="92709" y="438150"/>
                  </a:lnTo>
                  <a:lnTo>
                    <a:pt x="71755" y="401320"/>
                  </a:lnTo>
                  <a:lnTo>
                    <a:pt x="56006" y="359155"/>
                  </a:lnTo>
                  <a:lnTo>
                    <a:pt x="48133" y="313054"/>
                  </a:lnTo>
                  <a:lnTo>
                    <a:pt x="47243" y="289433"/>
                  </a:lnTo>
                  <a:lnTo>
                    <a:pt x="48133" y="265811"/>
                  </a:lnTo>
                  <a:lnTo>
                    <a:pt x="56006" y="220599"/>
                  </a:lnTo>
                  <a:lnTo>
                    <a:pt x="71755" y="178562"/>
                  </a:lnTo>
                  <a:lnTo>
                    <a:pt x="81406" y="159130"/>
                  </a:lnTo>
                  <a:lnTo>
                    <a:pt x="166576" y="159130"/>
                  </a:lnTo>
                  <a:lnTo>
                    <a:pt x="119887" y="108838"/>
                  </a:lnTo>
                  <a:lnTo>
                    <a:pt x="151384" y="83185"/>
                  </a:lnTo>
                  <a:lnTo>
                    <a:pt x="187197" y="65659"/>
                  </a:lnTo>
                  <a:lnTo>
                    <a:pt x="225678" y="56387"/>
                  </a:lnTo>
                  <a:lnTo>
                    <a:pt x="245872" y="54355"/>
                  </a:lnTo>
                  <a:lnTo>
                    <a:pt x="386265" y="54355"/>
                  </a:lnTo>
                  <a:lnTo>
                    <a:pt x="381507" y="50291"/>
                  </a:lnTo>
                  <a:lnTo>
                    <a:pt x="340360" y="22605"/>
                  </a:lnTo>
                  <a:lnTo>
                    <a:pt x="294894" y="6096"/>
                  </a:lnTo>
                  <a:lnTo>
                    <a:pt x="270382" y="1015"/>
                  </a:lnTo>
                  <a:lnTo>
                    <a:pt x="244983" y="0"/>
                  </a:lnTo>
                  <a:close/>
                </a:path>
                <a:path w="490855" h="579119">
                  <a:moveTo>
                    <a:pt x="386265" y="54355"/>
                  </a:moveTo>
                  <a:lnTo>
                    <a:pt x="245872" y="54355"/>
                  </a:lnTo>
                  <a:lnTo>
                    <a:pt x="265938" y="56387"/>
                  </a:lnTo>
                  <a:lnTo>
                    <a:pt x="286131" y="59562"/>
                  </a:lnTo>
                  <a:lnTo>
                    <a:pt x="322833" y="73913"/>
                  </a:lnTo>
                  <a:lnTo>
                    <a:pt x="356107" y="95503"/>
                  </a:lnTo>
                  <a:lnTo>
                    <a:pt x="385825" y="124205"/>
                  </a:lnTo>
                  <a:lnTo>
                    <a:pt x="409448" y="159130"/>
                  </a:lnTo>
                  <a:lnTo>
                    <a:pt x="427863" y="199136"/>
                  </a:lnTo>
                  <a:lnTo>
                    <a:pt x="440055" y="243204"/>
                  </a:lnTo>
                  <a:lnTo>
                    <a:pt x="444500" y="289433"/>
                  </a:lnTo>
                  <a:lnTo>
                    <a:pt x="442722" y="313054"/>
                  </a:lnTo>
                  <a:lnTo>
                    <a:pt x="434848" y="359155"/>
                  </a:lnTo>
                  <a:lnTo>
                    <a:pt x="419988" y="401320"/>
                  </a:lnTo>
                  <a:lnTo>
                    <a:pt x="398144" y="438150"/>
                  </a:lnTo>
                  <a:lnTo>
                    <a:pt x="370967" y="470026"/>
                  </a:lnTo>
                  <a:lnTo>
                    <a:pt x="339470" y="495681"/>
                  </a:lnTo>
                  <a:lnTo>
                    <a:pt x="304545" y="514095"/>
                  </a:lnTo>
                  <a:lnTo>
                    <a:pt x="265938" y="523367"/>
                  </a:lnTo>
                  <a:lnTo>
                    <a:pt x="245872" y="524382"/>
                  </a:lnTo>
                  <a:lnTo>
                    <a:pt x="387556" y="524382"/>
                  </a:lnTo>
                  <a:lnTo>
                    <a:pt x="418211" y="494664"/>
                  </a:lnTo>
                  <a:lnTo>
                    <a:pt x="447929" y="451612"/>
                  </a:lnTo>
                  <a:lnTo>
                    <a:pt x="470788" y="402336"/>
                  </a:lnTo>
                  <a:lnTo>
                    <a:pt x="485648" y="347852"/>
                  </a:lnTo>
                  <a:lnTo>
                    <a:pt x="490855" y="296545"/>
                  </a:lnTo>
                  <a:lnTo>
                    <a:pt x="490855" y="289433"/>
                  </a:lnTo>
                  <a:lnTo>
                    <a:pt x="485648" y="231901"/>
                  </a:lnTo>
                  <a:lnTo>
                    <a:pt x="470788" y="177546"/>
                  </a:lnTo>
                  <a:lnTo>
                    <a:pt x="447929" y="128270"/>
                  </a:lnTo>
                  <a:lnTo>
                    <a:pt x="418211" y="85216"/>
                  </a:lnTo>
                  <a:lnTo>
                    <a:pt x="400685" y="66675"/>
                  </a:lnTo>
                  <a:lnTo>
                    <a:pt x="386265" y="54355"/>
                  </a:lnTo>
                  <a:close/>
                </a:path>
                <a:path w="490855" h="579119">
                  <a:moveTo>
                    <a:pt x="166576" y="159130"/>
                  </a:moveTo>
                  <a:lnTo>
                    <a:pt x="81406" y="159130"/>
                  </a:lnTo>
                  <a:lnTo>
                    <a:pt x="370967" y="470026"/>
                  </a:lnTo>
                  <a:lnTo>
                    <a:pt x="384937" y="455675"/>
                  </a:lnTo>
                  <a:lnTo>
                    <a:pt x="398144" y="438150"/>
                  </a:lnTo>
                  <a:lnTo>
                    <a:pt x="409448" y="420750"/>
                  </a:lnTo>
                  <a:lnTo>
                    <a:pt x="166576" y="159130"/>
                  </a:lnTo>
                  <a:close/>
                </a:path>
              </a:pathLst>
            </a:custGeom>
            <a:solidFill>
              <a:srgbClr val="FF0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1600" y="1485900"/>
              <a:ext cx="490855" cy="579120"/>
            </a:xfrm>
            <a:custGeom>
              <a:avLst/>
              <a:gdLst/>
              <a:ahLst/>
              <a:cxnLst/>
              <a:rect l="l" t="t" r="r" b="b"/>
              <a:pathLst>
                <a:path w="490855" h="579119">
                  <a:moveTo>
                    <a:pt x="490855" y="296545"/>
                  </a:moveTo>
                  <a:lnTo>
                    <a:pt x="485648" y="347852"/>
                  </a:lnTo>
                  <a:lnTo>
                    <a:pt x="470788" y="402336"/>
                  </a:lnTo>
                  <a:lnTo>
                    <a:pt x="447929" y="451612"/>
                  </a:lnTo>
                  <a:lnTo>
                    <a:pt x="418211" y="494664"/>
                  </a:lnTo>
                  <a:lnTo>
                    <a:pt x="381507" y="529589"/>
                  </a:lnTo>
                  <a:lnTo>
                    <a:pt x="340360" y="557276"/>
                  </a:lnTo>
                  <a:lnTo>
                    <a:pt x="294894" y="573658"/>
                  </a:lnTo>
                  <a:lnTo>
                    <a:pt x="244983" y="578866"/>
                  </a:lnTo>
                  <a:lnTo>
                    <a:pt x="220472" y="577723"/>
                  </a:lnTo>
                  <a:lnTo>
                    <a:pt x="173228" y="566547"/>
                  </a:lnTo>
                  <a:lnTo>
                    <a:pt x="129540" y="543941"/>
                  </a:lnTo>
                  <a:lnTo>
                    <a:pt x="90169" y="513080"/>
                  </a:lnTo>
                  <a:lnTo>
                    <a:pt x="56896" y="474091"/>
                  </a:lnTo>
                  <a:lnTo>
                    <a:pt x="29718" y="426974"/>
                  </a:lnTo>
                  <a:lnTo>
                    <a:pt x="11430" y="375665"/>
                  </a:lnTo>
                  <a:lnTo>
                    <a:pt x="1778" y="319150"/>
                  </a:lnTo>
                  <a:lnTo>
                    <a:pt x="0" y="289433"/>
                  </a:lnTo>
                  <a:lnTo>
                    <a:pt x="1778" y="260730"/>
                  </a:lnTo>
                  <a:lnTo>
                    <a:pt x="11430" y="204215"/>
                  </a:lnTo>
                  <a:lnTo>
                    <a:pt x="29718" y="152908"/>
                  </a:lnTo>
                  <a:lnTo>
                    <a:pt x="56896" y="105663"/>
                  </a:lnTo>
                  <a:lnTo>
                    <a:pt x="90169" y="66675"/>
                  </a:lnTo>
                  <a:lnTo>
                    <a:pt x="129540" y="34925"/>
                  </a:lnTo>
                  <a:lnTo>
                    <a:pt x="173228" y="13335"/>
                  </a:lnTo>
                  <a:lnTo>
                    <a:pt x="220472" y="1015"/>
                  </a:lnTo>
                  <a:lnTo>
                    <a:pt x="244983" y="0"/>
                  </a:lnTo>
                  <a:lnTo>
                    <a:pt x="270382" y="1015"/>
                  </a:lnTo>
                  <a:lnTo>
                    <a:pt x="318516" y="13335"/>
                  </a:lnTo>
                  <a:lnTo>
                    <a:pt x="362204" y="34925"/>
                  </a:lnTo>
                  <a:lnTo>
                    <a:pt x="400685" y="66675"/>
                  </a:lnTo>
                  <a:lnTo>
                    <a:pt x="433958" y="105663"/>
                  </a:lnTo>
                  <a:lnTo>
                    <a:pt x="460248" y="152908"/>
                  </a:lnTo>
                  <a:lnTo>
                    <a:pt x="479425" y="204215"/>
                  </a:lnTo>
                  <a:lnTo>
                    <a:pt x="490855" y="289433"/>
                  </a:lnTo>
                  <a:lnTo>
                    <a:pt x="444500" y="289433"/>
                  </a:lnTo>
                  <a:lnTo>
                    <a:pt x="442722" y="265811"/>
                  </a:lnTo>
                  <a:lnTo>
                    <a:pt x="440055" y="243204"/>
                  </a:lnTo>
                  <a:lnTo>
                    <a:pt x="427863" y="199136"/>
                  </a:lnTo>
                  <a:lnTo>
                    <a:pt x="409448" y="159130"/>
                  </a:lnTo>
                  <a:lnTo>
                    <a:pt x="385825" y="124205"/>
                  </a:lnTo>
                  <a:lnTo>
                    <a:pt x="356107" y="95503"/>
                  </a:lnTo>
                  <a:lnTo>
                    <a:pt x="322833" y="73913"/>
                  </a:lnTo>
                  <a:lnTo>
                    <a:pt x="286131" y="59562"/>
                  </a:lnTo>
                  <a:lnTo>
                    <a:pt x="245872" y="54355"/>
                  </a:lnTo>
                  <a:lnTo>
                    <a:pt x="225678" y="56387"/>
                  </a:lnTo>
                  <a:lnTo>
                    <a:pt x="187197" y="65659"/>
                  </a:lnTo>
                  <a:lnTo>
                    <a:pt x="151384" y="83185"/>
                  </a:lnTo>
                  <a:lnTo>
                    <a:pt x="119887" y="108838"/>
                  </a:lnTo>
                  <a:lnTo>
                    <a:pt x="409448" y="420750"/>
                  </a:lnTo>
                  <a:lnTo>
                    <a:pt x="398144" y="438150"/>
                  </a:lnTo>
                  <a:lnTo>
                    <a:pt x="384937" y="455675"/>
                  </a:lnTo>
                  <a:lnTo>
                    <a:pt x="370967" y="470026"/>
                  </a:lnTo>
                  <a:lnTo>
                    <a:pt x="81406" y="159130"/>
                  </a:lnTo>
                  <a:lnTo>
                    <a:pt x="71755" y="178562"/>
                  </a:lnTo>
                  <a:lnTo>
                    <a:pt x="56006" y="220599"/>
                  </a:lnTo>
                  <a:lnTo>
                    <a:pt x="48133" y="265811"/>
                  </a:lnTo>
                  <a:lnTo>
                    <a:pt x="47243" y="289433"/>
                  </a:lnTo>
                  <a:lnTo>
                    <a:pt x="48133" y="313054"/>
                  </a:lnTo>
                  <a:lnTo>
                    <a:pt x="56006" y="359155"/>
                  </a:lnTo>
                  <a:lnTo>
                    <a:pt x="71755" y="401320"/>
                  </a:lnTo>
                  <a:lnTo>
                    <a:pt x="92709" y="438150"/>
                  </a:lnTo>
                  <a:lnTo>
                    <a:pt x="119887" y="471043"/>
                  </a:lnTo>
                  <a:lnTo>
                    <a:pt x="151384" y="495681"/>
                  </a:lnTo>
                  <a:lnTo>
                    <a:pt x="187197" y="514095"/>
                  </a:lnTo>
                  <a:lnTo>
                    <a:pt x="225678" y="523367"/>
                  </a:lnTo>
                  <a:lnTo>
                    <a:pt x="245872" y="524382"/>
                  </a:lnTo>
                  <a:lnTo>
                    <a:pt x="265938" y="523367"/>
                  </a:lnTo>
                  <a:lnTo>
                    <a:pt x="304545" y="514095"/>
                  </a:lnTo>
                  <a:lnTo>
                    <a:pt x="339470" y="495681"/>
                  </a:lnTo>
                  <a:lnTo>
                    <a:pt x="370967" y="470026"/>
                  </a:lnTo>
                  <a:lnTo>
                    <a:pt x="398144" y="438150"/>
                  </a:lnTo>
                  <a:lnTo>
                    <a:pt x="419988" y="401320"/>
                  </a:lnTo>
                  <a:lnTo>
                    <a:pt x="434848" y="359155"/>
                  </a:lnTo>
                  <a:lnTo>
                    <a:pt x="442722" y="313054"/>
                  </a:lnTo>
                  <a:lnTo>
                    <a:pt x="444500" y="289433"/>
                  </a:lnTo>
                  <a:lnTo>
                    <a:pt x="490855" y="289433"/>
                  </a:lnTo>
                  <a:lnTo>
                    <a:pt x="490855" y="296545"/>
                  </a:lnTo>
                </a:path>
              </a:pathLst>
            </a:custGeom>
            <a:ln w="12700">
              <a:solidFill>
                <a:srgbClr val="FF0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686427" y="1438478"/>
            <a:ext cx="3549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Wingdings"/>
                <a:cs typeface="Wingdings"/>
              </a:rPr>
              <a:t></a:t>
            </a:r>
            <a:endParaRPr sz="33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385648"/>
            <a:ext cx="750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Graphical Errors: </a:t>
            </a:r>
            <a:r>
              <a:rPr spc="-5" dirty="0"/>
              <a:t>No </a:t>
            </a:r>
            <a:r>
              <a:rPr spc="-30" dirty="0"/>
              <a:t>Zero </a:t>
            </a:r>
            <a:r>
              <a:rPr spc="-20" dirty="0"/>
              <a:t>Point </a:t>
            </a:r>
            <a:r>
              <a:rPr spc="-5" dirty="0"/>
              <a:t>on the </a:t>
            </a:r>
            <a:r>
              <a:rPr spc="-25" dirty="0"/>
              <a:t>Vertical</a:t>
            </a:r>
            <a:r>
              <a:rPr spc="200" dirty="0"/>
              <a:t> </a:t>
            </a:r>
            <a:r>
              <a:rPr spc="-5" dirty="0"/>
              <a:t>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9385" y="2109342"/>
            <a:ext cx="11468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/>
                <a:cs typeface="Carlito"/>
              </a:rPr>
              <a:t>Monthly</a:t>
            </a:r>
            <a:r>
              <a:rPr sz="1500" b="1" spc="-65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Sales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6055" y="2625344"/>
            <a:ext cx="1962150" cy="1056640"/>
            <a:chOff x="2226055" y="2625344"/>
            <a:chExt cx="1962150" cy="1056640"/>
          </a:xfrm>
        </p:grpSpPr>
        <p:sp>
          <p:nvSpPr>
            <p:cNvPr id="5" name="object 5"/>
            <p:cNvSpPr/>
            <p:nvPr/>
          </p:nvSpPr>
          <p:spPr>
            <a:xfrm>
              <a:off x="2232405" y="2625344"/>
              <a:ext cx="1913889" cy="1050290"/>
            </a:xfrm>
            <a:custGeom>
              <a:avLst/>
              <a:gdLst/>
              <a:ahLst/>
              <a:cxnLst/>
              <a:rect l="l" t="t" r="r" b="b"/>
              <a:pathLst>
                <a:path w="1913889" h="1050289">
                  <a:moveTo>
                    <a:pt x="0" y="0"/>
                  </a:moveTo>
                  <a:lnTo>
                    <a:pt x="0" y="1050163"/>
                  </a:lnTo>
                </a:path>
                <a:path w="1913889" h="1050289">
                  <a:moveTo>
                    <a:pt x="0" y="1050163"/>
                  </a:moveTo>
                  <a:lnTo>
                    <a:pt x="1913382" y="1050163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2598" y="2750312"/>
              <a:ext cx="694690" cy="569595"/>
            </a:xfrm>
            <a:custGeom>
              <a:avLst/>
              <a:gdLst/>
              <a:ahLst/>
              <a:cxnLst/>
              <a:rect l="l" t="t" r="r" b="b"/>
              <a:pathLst>
                <a:path w="694689" h="569595">
                  <a:moveTo>
                    <a:pt x="0" y="227583"/>
                  </a:moveTo>
                  <a:lnTo>
                    <a:pt x="21081" y="197993"/>
                  </a:lnTo>
                  <a:lnTo>
                    <a:pt x="42163" y="163068"/>
                  </a:lnTo>
                  <a:lnTo>
                    <a:pt x="65405" y="128143"/>
                  </a:lnTo>
                  <a:lnTo>
                    <a:pt x="86487" y="93090"/>
                  </a:lnTo>
                  <a:lnTo>
                    <a:pt x="128524" y="35179"/>
                  </a:lnTo>
                  <a:lnTo>
                    <a:pt x="162940" y="9017"/>
                  </a:lnTo>
                  <a:lnTo>
                    <a:pt x="173989" y="2412"/>
                  </a:lnTo>
                </a:path>
                <a:path w="694689" h="569595">
                  <a:moveTo>
                    <a:pt x="173862" y="2158"/>
                  </a:moveTo>
                  <a:lnTo>
                    <a:pt x="183895" y="0"/>
                  </a:lnTo>
                  <a:lnTo>
                    <a:pt x="194944" y="0"/>
                  </a:lnTo>
                  <a:lnTo>
                    <a:pt x="239268" y="19685"/>
                  </a:lnTo>
                  <a:lnTo>
                    <a:pt x="281305" y="57785"/>
                  </a:lnTo>
                  <a:lnTo>
                    <a:pt x="302387" y="80771"/>
                  </a:lnTo>
                  <a:lnTo>
                    <a:pt x="325627" y="98170"/>
                  </a:lnTo>
                  <a:lnTo>
                    <a:pt x="346582" y="115569"/>
                  </a:lnTo>
                  <a:lnTo>
                    <a:pt x="367538" y="127635"/>
                  </a:lnTo>
                  <a:lnTo>
                    <a:pt x="388619" y="139700"/>
                  </a:lnTo>
                  <a:lnTo>
                    <a:pt x="434086" y="157225"/>
                  </a:lnTo>
                  <a:lnTo>
                    <a:pt x="455040" y="168275"/>
                  </a:lnTo>
                  <a:lnTo>
                    <a:pt x="476123" y="183642"/>
                  </a:lnTo>
                  <a:lnTo>
                    <a:pt x="499363" y="201168"/>
                  </a:lnTo>
                  <a:lnTo>
                    <a:pt x="520445" y="227583"/>
                  </a:lnTo>
                </a:path>
                <a:path w="694689" h="569595">
                  <a:moveTo>
                    <a:pt x="520319" y="227456"/>
                  </a:moveTo>
                  <a:lnTo>
                    <a:pt x="531494" y="241681"/>
                  </a:lnTo>
                  <a:lnTo>
                    <a:pt x="541401" y="259206"/>
                  </a:lnTo>
                  <a:lnTo>
                    <a:pt x="562482" y="303021"/>
                  </a:lnTo>
                  <a:lnTo>
                    <a:pt x="586867" y="350138"/>
                  </a:lnTo>
                  <a:lnTo>
                    <a:pt x="607821" y="397256"/>
                  </a:lnTo>
                  <a:lnTo>
                    <a:pt x="628903" y="446531"/>
                  </a:lnTo>
                  <a:lnTo>
                    <a:pt x="649986" y="493649"/>
                  </a:lnTo>
                  <a:lnTo>
                    <a:pt x="673226" y="537463"/>
                  </a:lnTo>
                  <a:lnTo>
                    <a:pt x="684276" y="554989"/>
                  </a:lnTo>
                  <a:lnTo>
                    <a:pt x="694308" y="569213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1380" y="3293999"/>
              <a:ext cx="224789" cy="161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0644" y="2752725"/>
              <a:ext cx="1042035" cy="791845"/>
            </a:xfrm>
            <a:custGeom>
              <a:avLst/>
              <a:gdLst/>
              <a:ahLst/>
              <a:cxnLst/>
              <a:rect l="l" t="t" r="r" b="b"/>
              <a:pathLst>
                <a:path w="1042035" h="791845">
                  <a:moveTo>
                    <a:pt x="0" y="678688"/>
                  </a:moveTo>
                  <a:lnTo>
                    <a:pt x="21081" y="692785"/>
                  </a:lnTo>
                  <a:lnTo>
                    <a:pt x="42037" y="710183"/>
                  </a:lnTo>
                  <a:lnTo>
                    <a:pt x="86360" y="748283"/>
                  </a:lnTo>
                  <a:lnTo>
                    <a:pt x="107442" y="765683"/>
                  </a:lnTo>
                  <a:lnTo>
                    <a:pt x="128524" y="779907"/>
                  </a:lnTo>
                  <a:lnTo>
                    <a:pt x="152907" y="788543"/>
                  </a:lnTo>
                  <a:lnTo>
                    <a:pt x="173863" y="791844"/>
                  </a:lnTo>
                  <a:lnTo>
                    <a:pt x="194818" y="788543"/>
                  </a:lnTo>
                  <a:lnTo>
                    <a:pt x="239141" y="771144"/>
                  </a:lnTo>
                  <a:lnTo>
                    <a:pt x="281305" y="739648"/>
                  </a:lnTo>
                  <a:lnTo>
                    <a:pt x="302259" y="718947"/>
                  </a:lnTo>
                  <a:lnTo>
                    <a:pt x="347726" y="678688"/>
                  </a:lnTo>
                </a:path>
                <a:path w="1042035" h="791845">
                  <a:moveTo>
                    <a:pt x="347598" y="677544"/>
                  </a:moveTo>
                  <a:lnTo>
                    <a:pt x="368681" y="653542"/>
                  </a:lnTo>
                  <a:lnTo>
                    <a:pt x="389763" y="627252"/>
                  </a:lnTo>
                  <a:lnTo>
                    <a:pt x="413004" y="595630"/>
                  </a:lnTo>
                  <a:lnTo>
                    <a:pt x="433958" y="563880"/>
                  </a:lnTo>
                  <a:lnTo>
                    <a:pt x="455041" y="534416"/>
                  </a:lnTo>
                  <a:lnTo>
                    <a:pt x="476122" y="502666"/>
                  </a:lnTo>
                  <a:lnTo>
                    <a:pt x="499364" y="476504"/>
                  </a:lnTo>
                  <a:lnTo>
                    <a:pt x="520319" y="452500"/>
                  </a:lnTo>
                  <a:lnTo>
                    <a:pt x="541273" y="431800"/>
                  </a:lnTo>
                  <a:lnTo>
                    <a:pt x="562356" y="417702"/>
                  </a:lnTo>
                  <a:lnTo>
                    <a:pt x="607821" y="388366"/>
                  </a:lnTo>
                  <a:lnTo>
                    <a:pt x="649858" y="365506"/>
                  </a:lnTo>
                  <a:lnTo>
                    <a:pt x="694182" y="339344"/>
                  </a:lnTo>
                </a:path>
                <a:path w="1042035" h="791845">
                  <a:moveTo>
                    <a:pt x="694182" y="339470"/>
                  </a:moveTo>
                  <a:lnTo>
                    <a:pt x="736219" y="313055"/>
                  </a:lnTo>
                  <a:lnTo>
                    <a:pt x="781684" y="289941"/>
                  </a:lnTo>
                  <a:lnTo>
                    <a:pt x="823721" y="260223"/>
                  </a:lnTo>
                  <a:lnTo>
                    <a:pt x="846963" y="245872"/>
                  </a:lnTo>
                  <a:lnTo>
                    <a:pt x="868044" y="225044"/>
                  </a:lnTo>
                </a:path>
                <a:path w="1042035" h="791845">
                  <a:moveTo>
                    <a:pt x="867918" y="225170"/>
                  </a:moveTo>
                  <a:lnTo>
                    <a:pt x="889000" y="201041"/>
                  </a:lnTo>
                  <a:lnTo>
                    <a:pt x="910082" y="174879"/>
                  </a:lnTo>
                  <a:lnTo>
                    <a:pt x="954405" y="120268"/>
                  </a:lnTo>
                  <a:lnTo>
                    <a:pt x="996442" y="59055"/>
                  </a:lnTo>
                  <a:lnTo>
                    <a:pt x="1041907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3979" y="2376170"/>
            <a:ext cx="217804" cy="138557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500" b="1" spc="-5" dirty="0">
                <a:latin typeface="Carlito"/>
                <a:cs typeface="Carlito"/>
              </a:rPr>
              <a:t>45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b="1" spc="-5" dirty="0">
                <a:latin typeface="Carlito"/>
                <a:cs typeface="Carlito"/>
              </a:rPr>
              <a:t>42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500" b="1" spc="-5" dirty="0">
                <a:latin typeface="Carlito"/>
                <a:cs typeface="Carlito"/>
              </a:rPr>
              <a:t>39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b="1" spc="-5" dirty="0">
                <a:latin typeface="Carlito"/>
                <a:cs typeface="Carlito"/>
              </a:rPr>
              <a:t>36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542" y="3688486"/>
            <a:ext cx="1809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679450" algn="l"/>
                <a:tab pos="1054100" algn="l"/>
                <a:tab pos="1390015" algn="l"/>
                <a:tab pos="1732914" algn="l"/>
              </a:tabLst>
            </a:pPr>
            <a:r>
              <a:rPr sz="1500" b="1" dirty="0">
                <a:latin typeface="Carlito"/>
                <a:cs typeface="Carlito"/>
              </a:rPr>
              <a:t>J	F	M	A	M	J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026" y="2237994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/>
                <a:cs typeface="Carlito"/>
              </a:rPr>
              <a:t>$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6211" y="1479550"/>
            <a:ext cx="633095" cy="629920"/>
            <a:chOff x="1696211" y="1479550"/>
            <a:chExt cx="633095" cy="629920"/>
          </a:xfrm>
        </p:grpSpPr>
        <p:sp>
          <p:nvSpPr>
            <p:cNvPr id="13" name="object 13"/>
            <p:cNvSpPr/>
            <p:nvPr/>
          </p:nvSpPr>
          <p:spPr>
            <a:xfrm>
              <a:off x="1702561" y="1485900"/>
              <a:ext cx="620395" cy="617220"/>
            </a:xfrm>
            <a:custGeom>
              <a:avLst/>
              <a:gdLst/>
              <a:ahLst/>
              <a:cxnLst/>
              <a:rect l="l" t="t" r="r" b="b"/>
              <a:pathLst>
                <a:path w="620394" h="617219">
                  <a:moveTo>
                    <a:pt x="309625" y="0"/>
                  </a:moveTo>
                  <a:lnTo>
                    <a:pt x="247776" y="6603"/>
                  </a:lnTo>
                  <a:lnTo>
                    <a:pt x="190245" y="24002"/>
                  </a:lnTo>
                  <a:lnTo>
                    <a:pt x="137160" y="53594"/>
                  </a:lnTo>
                  <a:lnTo>
                    <a:pt x="91820" y="90804"/>
                  </a:lnTo>
                  <a:lnTo>
                    <a:pt x="53086" y="136651"/>
                  </a:lnTo>
                  <a:lnTo>
                    <a:pt x="24383" y="189229"/>
                  </a:lnTo>
                  <a:lnTo>
                    <a:pt x="2286" y="277749"/>
                  </a:lnTo>
                  <a:lnTo>
                    <a:pt x="0" y="308483"/>
                  </a:lnTo>
                  <a:lnTo>
                    <a:pt x="2286" y="340105"/>
                  </a:lnTo>
                  <a:lnTo>
                    <a:pt x="14350" y="400303"/>
                  </a:lnTo>
                  <a:lnTo>
                    <a:pt x="37592" y="454913"/>
                  </a:lnTo>
                  <a:lnTo>
                    <a:pt x="71881" y="505332"/>
                  </a:lnTo>
                  <a:lnTo>
                    <a:pt x="113918" y="546862"/>
                  </a:lnTo>
                  <a:lnTo>
                    <a:pt x="163702" y="579627"/>
                  </a:lnTo>
                  <a:lnTo>
                    <a:pt x="218948" y="603757"/>
                  </a:lnTo>
                  <a:lnTo>
                    <a:pt x="278764" y="615695"/>
                  </a:lnTo>
                  <a:lnTo>
                    <a:pt x="309625" y="616838"/>
                  </a:lnTo>
                  <a:lnTo>
                    <a:pt x="341756" y="615695"/>
                  </a:lnTo>
                  <a:lnTo>
                    <a:pt x="402589" y="603757"/>
                  </a:lnTo>
                  <a:lnTo>
                    <a:pt x="457835" y="579627"/>
                  </a:lnTo>
                  <a:lnTo>
                    <a:pt x="489777" y="558926"/>
                  </a:lnTo>
                  <a:lnTo>
                    <a:pt x="310769" y="558926"/>
                  </a:lnTo>
                  <a:lnTo>
                    <a:pt x="285369" y="557783"/>
                  </a:lnTo>
                  <a:lnTo>
                    <a:pt x="236727" y="547877"/>
                  </a:lnTo>
                  <a:lnTo>
                    <a:pt x="191388" y="528193"/>
                  </a:lnTo>
                  <a:lnTo>
                    <a:pt x="151511" y="502031"/>
                  </a:lnTo>
                  <a:lnTo>
                    <a:pt x="117220" y="466979"/>
                  </a:lnTo>
                  <a:lnTo>
                    <a:pt x="90677" y="427608"/>
                  </a:lnTo>
                  <a:lnTo>
                    <a:pt x="70865" y="382777"/>
                  </a:lnTo>
                  <a:lnTo>
                    <a:pt x="60832" y="333628"/>
                  </a:lnTo>
                  <a:lnTo>
                    <a:pt x="59689" y="308483"/>
                  </a:lnTo>
                  <a:lnTo>
                    <a:pt x="60832" y="283210"/>
                  </a:lnTo>
                  <a:lnTo>
                    <a:pt x="70865" y="235203"/>
                  </a:lnTo>
                  <a:lnTo>
                    <a:pt x="90677" y="190246"/>
                  </a:lnTo>
                  <a:lnTo>
                    <a:pt x="102869" y="169545"/>
                  </a:lnTo>
                  <a:lnTo>
                    <a:pt x="210509" y="169545"/>
                  </a:lnTo>
                  <a:lnTo>
                    <a:pt x="151511" y="115950"/>
                  </a:lnTo>
                  <a:lnTo>
                    <a:pt x="191388" y="88646"/>
                  </a:lnTo>
                  <a:lnTo>
                    <a:pt x="236727" y="69976"/>
                  </a:lnTo>
                  <a:lnTo>
                    <a:pt x="285369" y="60198"/>
                  </a:lnTo>
                  <a:lnTo>
                    <a:pt x="310769" y="57912"/>
                  </a:lnTo>
                  <a:lnTo>
                    <a:pt x="488195" y="57912"/>
                  </a:lnTo>
                  <a:lnTo>
                    <a:pt x="482219" y="53594"/>
                  </a:lnTo>
                  <a:lnTo>
                    <a:pt x="430275" y="24002"/>
                  </a:lnTo>
                  <a:lnTo>
                    <a:pt x="372744" y="6603"/>
                  </a:lnTo>
                  <a:lnTo>
                    <a:pt x="341756" y="1142"/>
                  </a:lnTo>
                  <a:lnTo>
                    <a:pt x="309625" y="0"/>
                  </a:lnTo>
                  <a:close/>
                </a:path>
                <a:path w="620394" h="617219">
                  <a:moveTo>
                    <a:pt x="488195" y="57912"/>
                  </a:moveTo>
                  <a:lnTo>
                    <a:pt x="310769" y="57912"/>
                  </a:lnTo>
                  <a:lnTo>
                    <a:pt x="336169" y="60198"/>
                  </a:lnTo>
                  <a:lnTo>
                    <a:pt x="361695" y="63373"/>
                  </a:lnTo>
                  <a:lnTo>
                    <a:pt x="408050" y="78739"/>
                  </a:lnTo>
                  <a:lnTo>
                    <a:pt x="450088" y="101726"/>
                  </a:lnTo>
                  <a:lnTo>
                    <a:pt x="487680" y="132334"/>
                  </a:lnTo>
                  <a:lnTo>
                    <a:pt x="517525" y="169545"/>
                  </a:lnTo>
                  <a:lnTo>
                    <a:pt x="540765" y="212216"/>
                  </a:lnTo>
                  <a:lnTo>
                    <a:pt x="556260" y="259207"/>
                  </a:lnTo>
                  <a:lnTo>
                    <a:pt x="561848" y="308483"/>
                  </a:lnTo>
                  <a:lnTo>
                    <a:pt x="559562" y="333628"/>
                  </a:lnTo>
                  <a:lnTo>
                    <a:pt x="549656" y="382777"/>
                  </a:lnTo>
                  <a:lnTo>
                    <a:pt x="530860" y="427608"/>
                  </a:lnTo>
                  <a:lnTo>
                    <a:pt x="503174" y="466979"/>
                  </a:lnTo>
                  <a:lnTo>
                    <a:pt x="468883" y="500888"/>
                  </a:lnTo>
                  <a:lnTo>
                    <a:pt x="429132" y="528193"/>
                  </a:lnTo>
                  <a:lnTo>
                    <a:pt x="384937" y="547877"/>
                  </a:lnTo>
                  <a:lnTo>
                    <a:pt x="336169" y="557783"/>
                  </a:lnTo>
                  <a:lnTo>
                    <a:pt x="310769" y="558926"/>
                  </a:lnTo>
                  <a:lnTo>
                    <a:pt x="489777" y="558926"/>
                  </a:lnTo>
                  <a:lnTo>
                    <a:pt x="528701" y="527176"/>
                  </a:lnTo>
                  <a:lnTo>
                    <a:pt x="566293" y="481202"/>
                  </a:lnTo>
                  <a:lnTo>
                    <a:pt x="594994" y="428751"/>
                  </a:lnTo>
                  <a:lnTo>
                    <a:pt x="613790" y="370713"/>
                  </a:lnTo>
                  <a:lnTo>
                    <a:pt x="620394" y="316102"/>
                  </a:lnTo>
                  <a:lnTo>
                    <a:pt x="620394" y="308483"/>
                  </a:lnTo>
                  <a:lnTo>
                    <a:pt x="613790" y="247141"/>
                  </a:lnTo>
                  <a:lnTo>
                    <a:pt x="594994" y="189229"/>
                  </a:lnTo>
                  <a:lnTo>
                    <a:pt x="566293" y="136651"/>
                  </a:lnTo>
                  <a:lnTo>
                    <a:pt x="528701" y="90804"/>
                  </a:lnTo>
                  <a:lnTo>
                    <a:pt x="506475" y="71120"/>
                  </a:lnTo>
                  <a:lnTo>
                    <a:pt x="488195" y="57912"/>
                  </a:lnTo>
                  <a:close/>
                </a:path>
                <a:path w="620394" h="617219">
                  <a:moveTo>
                    <a:pt x="210509" y="169545"/>
                  </a:moveTo>
                  <a:lnTo>
                    <a:pt x="102869" y="169545"/>
                  </a:lnTo>
                  <a:lnTo>
                    <a:pt x="468883" y="500888"/>
                  </a:lnTo>
                  <a:lnTo>
                    <a:pt x="486663" y="485648"/>
                  </a:lnTo>
                  <a:lnTo>
                    <a:pt x="503174" y="466979"/>
                  </a:lnTo>
                  <a:lnTo>
                    <a:pt x="517525" y="448437"/>
                  </a:lnTo>
                  <a:lnTo>
                    <a:pt x="210509" y="169545"/>
                  </a:lnTo>
                  <a:close/>
                </a:path>
              </a:pathLst>
            </a:custGeom>
            <a:solidFill>
              <a:srgbClr val="FF0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2561" y="1485900"/>
              <a:ext cx="620395" cy="617220"/>
            </a:xfrm>
            <a:custGeom>
              <a:avLst/>
              <a:gdLst/>
              <a:ahLst/>
              <a:cxnLst/>
              <a:rect l="l" t="t" r="r" b="b"/>
              <a:pathLst>
                <a:path w="620394" h="617219">
                  <a:moveTo>
                    <a:pt x="620394" y="316102"/>
                  </a:moveTo>
                  <a:lnTo>
                    <a:pt x="613790" y="370713"/>
                  </a:lnTo>
                  <a:lnTo>
                    <a:pt x="594994" y="428751"/>
                  </a:lnTo>
                  <a:lnTo>
                    <a:pt x="566293" y="481202"/>
                  </a:lnTo>
                  <a:lnTo>
                    <a:pt x="528701" y="527176"/>
                  </a:lnTo>
                  <a:lnTo>
                    <a:pt x="482219" y="564388"/>
                  </a:lnTo>
                  <a:lnTo>
                    <a:pt x="430275" y="593851"/>
                  </a:lnTo>
                  <a:lnTo>
                    <a:pt x="372744" y="611377"/>
                  </a:lnTo>
                  <a:lnTo>
                    <a:pt x="309625" y="616838"/>
                  </a:lnTo>
                  <a:lnTo>
                    <a:pt x="278764" y="615695"/>
                  </a:lnTo>
                  <a:lnTo>
                    <a:pt x="218948" y="603757"/>
                  </a:lnTo>
                  <a:lnTo>
                    <a:pt x="163702" y="579627"/>
                  </a:lnTo>
                  <a:lnTo>
                    <a:pt x="113918" y="546862"/>
                  </a:lnTo>
                  <a:lnTo>
                    <a:pt x="71881" y="505332"/>
                  </a:lnTo>
                  <a:lnTo>
                    <a:pt x="37592" y="454913"/>
                  </a:lnTo>
                  <a:lnTo>
                    <a:pt x="14350" y="400303"/>
                  </a:lnTo>
                  <a:lnTo>
                    <a:pt x="2286" y="340105"/>
                  </a:lnTo>
                  <a:lnTo>
                    <a:pt x="0" y="308483"/>
                  </a:lnTo>
                  <a:lnTo>
                    <a:pt x="2286" y="277749"/>
                  </a:lnTo>
                  <a:lnTo>
                    <a:pt x="14350" y="217677"/>
                  </a:lnTo>
                  <a:lnTo>
                    <a:pt x="37592" y="162940"/>
                  </a:lnTo>
                  <a:lnTo>
                    <a:pt x="71881" y="112649"/>
                  </a:lnTo>
                  <a:lnTo>
                    <a:pt x="113918" y="71120"/>
                  </a:lnTo>
                  <a:lnTo>
                    <a:pt x="163702" y="37211"/>
                  </a:lnTo>
                  <a:lnTo>
                    <a:pt x="218948" y="14224"/>
                  </a:lnTo>
                  <a:lnTo>
                    <a:pt x="278764" y="1142"/>
                  </a:lnTo>
                  <a:lnTo>
                    <a:pt x="309625" y="0"/>
                  </a:lnTo>
                  <a:lnTo>
                    <a:pt x="341756" y="1142"/>
                  </a:lnTo>
                  <a:lnTo>
                    <a:pt x="402589" y="14224"/>
                  </a:lnTo>
                  <a:lnTo>
                    <a:pt x="457835" y="37211"/>
                  </a:lnTo>
                  <a:lnTo>
                    <a:pt x="506475" y="71120"/>
                  </a:lnTo>
                  <a:lnTo>
                    <a:pt x="548513" y="112649"/>
                  </a:lnTo>
                  <a:lnTo>
                    <a:pt x="581787" y="162940"/>
                  </a:lnTo>
                  <a:lnTo>
                    <a:pt x="606044" y="217677"/>
                  </a:lnTo>
                  <a:lnTo>
                    <a:pt x="620394" y="308483"/>
                  </a:lnTo>
                  <a:lnTo>
                    <a:pt x="561848" y="308483"/>
                  </a:lnTo>
                  <a:lnTo>
                    <a:pt x="559562" y="283210"/>
                  </a:lnTo>
                  <a:lnTo>
                    <a:pt x="556260" y="259207"/>
                  </a:lnTo>
                  <a:lnTo>
                    <a:pt x="540765" y="212216"/>
                  </a:lnTo>
                  <a:lnTo>
                    <a:pt x="517525" y="169545"/>
                  </a:lnTo>
                  <a:lnTo>
                    <a:pt x="487680" y="132334"/>
                  </a:lnTo>
                  <a:lnTo>
                    <a:pt x="450088" y="101726"/>
                  </a:lnTo>
                  <a:lnTo>
                    <a:pt x="408050" y="78739"/>
                  </a:lnTo>
                  <a:lnTo>
                    <a:pt x="361695" y="63373"/>
                  </a:lnTo>
                  <a:lnTo>
                    <a:pt x="310769" y="57912"/>
                  </a:lnTo>
                  <a:lnTo>
                    <a:pt x="285369" y="60198"/>
                  </a:lnTo>
                  <a:lnTo>
                    <a:pt x="236727" y="69976"/>
                  </a:lnTo>
                  <a:lnTo>
                    <a:pt x="191388" y="88646"/>
                  </a:lnTo>
                  <a:lnTo>
                    <a:pt x="151511" y="115950"/>
                  </a:lnTo>
                  <a:lnTo>
                    <a:pt x="517525" y="448437"/>
                  </a:lnTo>
                  <a:lnTo>
                    <a:pt x="503174" y="466979"/>
                  </a:lnTo>
                  <a:lnTo>
                    <a:pt x="486663" y="485648"/>
                  </a:lnTo>
                  <a:lnTo>
                    <a:pt x="468883" y="500888"/>
                  </a:lnTo>
                  <a:lnTo>
                    <a:pt x="102869" y="169545"/>
                  </a:lnTo>
                  <a:lnTo>
                    <a:pt x="90677" y="190246"/>
                  </a:lnTo>
                  <a:lnTo>
                    <a:pt x="70865" y="235203"/>
                  </a:lnTo>
                  <a:lnTo>
                    <a:pt x="60832" y="283210"/>
                  </a:lnTo>
                  <a:lnTo>
                    <a:pt x="59689" y="308483"/>
                  </a:lnTo>
                  <a:lnTo>
                    <a:pt x="60832" y="333628"/>
                  </a:lnTo>
                  <a:lnTo>
                    <a:pt x="70865" y="382777"/>
                  </a:lnTo>
                  <a:lnTo>
                    <a:pt x="90677" y="427608"/>
                  </a:lnTo>
                  <a:lnTo>
                    <a:pt x="117220" y="466979"/>
                  </a:lnTo>
                  <a:lnTo>
                    <a:pt x="151511" y="502031"/>
                  </a:lnTo>
                  <a:lnTo>
                    <a:pt x="191388" y="528193"/>
                  </a:lnTo>
                  <a:lnTo>
                    <a:pt x="236727" y="547877"/>
                  </a:lnTo>
                  <a:lnTo>
                    <a:pt x="285369" y="557783"/>
                  </a:lnTo>
                  <a:lnTo>
                    <a:pt x="310769" y="558926"/>
                  </a:lnTo>
                  <a:lnTo>
                    <a:pt x="336169" y="557783"/>
                  </a:lnTo>
                  <a:lnTo>
                    <a:pt x="384937" y="547877"/>
                  </a:lnTo>
                  <a:lnTo>
                    <a:pt x="429132" y="528193"/>
                  </a:lnTo>
                  <a:lnTo>
                    <a:pt x="468883" y="500888"/>
                  </a:lnTo>
                  <a:lnTo>
                    <a:pt x="503174" y="466979"/>
                  </a:lnTo>
                  <a:lnTo>
                    <a:pt x="530860" y="427608"/>
                  </a:lnTo>
                  <a:lnTo>
                    <a:pt x="549656" y="382777"/>
                  </a:lnTo>
                  <a:lnTo>
                    <a:pt x="559562" y="333628"/>
                  </a:lnTo>
                  <a:lnTo>
                    <a:pt x="561848" y="308483"/>
                  </a:lnTo>
                  <a:lnTo>
                    <a:pt x="620394" y="308483"/>
                  </a:lnTo>
                  <a:lnTo>
                    <a:pt x="620394" y="316102"/>
                  </a:lnTo>
                </a:path>
              </a:pathLst>
            </a:custGeom>
            <a:ln w="12699">
              <a:solidFill>
                <a:srgbClr val="FF0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3050" y="4308868"/>
            <a:ext cx="3028950" cy="27559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b="1" dirty="0">
                <a:latin typeface="Times New Roman"/>
                <a:cs typeface="Times New Roman"/>
              </a:rPr>
              <a:t>Graphing the first six months of</a:t>
            </a:r>
            <a:r>
              <a:rPr sz="1350" b="1" spc="-1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sales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928" y="3581222"/>
            <a:ext cx="1225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/>
                <a:cs typeface="Carlito"/>
              </a:rPr>
              <a:t>0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9944" y="3730244"/>
            <a:ext cx="88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/>
                <a:cs typeface="Carlito"/>
              </a:rPr>
              <a:t>J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7670" y="3735120"/>
            <a:ext cx="530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sz="1500" b="1" dirty="0">
                <a:latin typeface="Carlito"/>
                <a:cs typeface="Carlito"/>
              </a:rPr>
              <a:t>F	</a:t>
            </a:r>
            <a:r>
              <a:rPr sz="2250" b="1" baseline="1851" dirty="0">
                <a:latin typeface="Carlito"/>
                <a:cs typeface="Carlito"/>
              </a:rPr>
              <a:t>M</a:t>
            </a:r>
            <a:endParaRPr sz="2250" baseline="1851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5921" y="3730244"/>
            <a:ext cx="831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55650" algn="l"/>
              </a:tabLst>
            </a:pPr>
            <a:r>
              <a:rPr sz="1500" b="1" dirty="0">
                <a:latin typeface="Carlito"/>
                <a:cs typeface="Carlito"/>
              </a:rPr>
              <a:t>A	M	J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782" y="2266315"/>
            <a:ext cx="219075" cy="11690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500" b="1" spc="-5" dirty="0">
                <a:latin typeface="Carlito"/>
                <a:cs typeface="Carlito"/>
              </a:rPr>
              <a:t>45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b="1" spc="-5" dirty="0">
                <a:latin typeface="Carlito"/>
                <a:cs typeface="Carlito"/>
              </a:rPr>
              <a:t>42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b="1" spc="-5" dirty="0">
                <a:latin typeface="Carlito"/>
                <a:cs typeface="Carlito"/>
              </a:rPr>
              <a:t>39</a:t>
            </a:r>
            <a:endParaRPr sz="1500">
              <a:latin typeface="Carlito"/>
              <a:cs typeface="Carlito"/>
            </a:endParaRPr>
          </a:p>
          <a:p>
            <a:pPr marL="13335">
              <a:lnSpc>
                <a:spcPct val="100000"/>
              </a:lnSpc>
              <a:spcBef>
                <a:spcPts val="455"/>
              </a:spcBef>
            </a:pPr>
            <a:r>
              <a:rPr sz="1500" b="1" spc="-5" dirty="0">
                <a:latin typeface="Carlito"/>
                <a:cs typeface="Carlito"/>
              </a:rPr>
              <a:t>36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02835" y="1427988"/>
            <a:ext cx="1336675" cy="965200"/>
            <a:chOff x="4402835" y="1427988"/>
            <a:chExt cx="1336675" cy="965200"/>
          </a:xfrm>
        </p:grpSpPr>
        <p:sp>
          <p:nvSpPr>
            <p:cNvPr id="22" name="object 22"/>
            <p:cNvSpPr/>
            <p:nvPr/>
          </p:nvSpPr>
          <p:spPr>
            <a:xfrm>
              <a:off x="4567427" y="1501140"/>
              <a:ext cx="749808" cy="699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2835" y="1427988"/>
              <a:ext cx="1336548" cy="964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9149" y="1543075"/>
              <a:ext cx="626745" cy="575310"/>
            </a:xfrm>
            <a:custGeom>
              <a:avLst/>
              <a:gdLst/>
              <a:ahLst/>
              <a:cxnLst/>
              <a:rect l="l" t="t" r="r" b="b"/>
              <a:pathLst>
                <a:path w="626745" h="575310">
                  <a:moveTo>
                    <a:pt x="626275" y="0"/>
                  </a:moveTo>
                  <a:lnTo>
                    <a:pt x="0" y="0"/>
                  </a:lnTo>
                  <a:lnTo>
                    <a:pt x="0" y="575157"/>
                  </a:lnTo>
                  <a:lnTo>
                    <a:pt x="626275" y="575157"/>
                  </a:lnTo>
                  <a:lnTo>
                    <a:pt x="6262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29149" y="1543075"/>
              <a:ext cx="626745" cy="575310"/>
            </a:xfrm>
            <a:custGeom>
              <a:avLst/>
              <a:gdLst/>
              <a:ahLst/>
              <a:cxnLst/>
              <a:rect l="l" t="t" r="r" b="b"/>
              <a:pathLst>
                <a:path w="626745" h="575310">
                  <a:moveTo>
                    <a:pt x="0" y="575157"/>
                  </a:moveTo>
                  <a:lnTo>
                    <a:pt x="626275" y="575157"/>
                  </a:lnTo>
                  <a:lnTo>
                    <a:pt x="626275" y="0"/>
                  </a:lnTo>
                  <a:lnTo>
                    <a:pt x="0" y="0"/>
                  </a:lnTo>
                  <a:lnTo>
                    <a:pt x="0" y="57515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85157" y="1618615"/>
            <a:ext cx="225996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ts val="2560"/>
              </a:lnSpc>
              <a:buClr>
                <a:srgbClr val="EDEBE0"/>
              </a:buClr>
              <a:buSzPct val="183333"/>
              <a:buFont typeface="Wingdings"/>
              <a:buChar char=""/>
              <a:tabLst>
                <a:tab pos="379095" algn="l"/>
              </a:tabLst>
            </a:pPr>
            <a:r>
              <a:rPr sz="1800" b="1" dirty="0">
                <a:latin typeface="Carlito"/>
                <a:cs typeface="Carlito"/>
              </a:rPr>
              <a:t>Good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Presentations</a:t>
            </a:r>
            <a:endParaRPr sz="1800">
              <a:latin typeface="Carlito"/>
              <a:cs typeface="Carlito"/>
            </a:endParaRPr>
          </a:p>
          <a:p>
            <a:pPr marL="297815">
              <a:lnSpc>
                <a:spcPct val="100000"/>
              </a:lnSpc>
              <a:spcBef>
                <a:spcPts val="1065"/>
              </a:spcBef>
              <a:tabLst>
                <a:tab pos="962660" algn="l"/>
              </a:tabLst>
            </a:pPr>
            <a:r>
              <a:rPr sz="1500" b="1" dirty="0">
                <a:latin typeface="Carlito"/>
                <a:cs typeface="Carlito"/>
              </a:rPr>
              <a:t>$	</a:t>
            </a:r>
            <a:r>
              <a:rPr sz="1500" b="1" spc="-5" dirty="0">
                <a:latin typeface="Carlito"/>
                <a:cs typeface="Carlito"/>
              </a:rPr>
              <a:t>Monthly</a:t>
            </a:r>
            <a:r>
              <a:rPr sz="1500" b="1" spc="-15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Sales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74335" y="2252472"/>
            <a:ext cx="2226945" cy="1545590"/>
            <a:chOff x="4974335" y="2252472"/>
            <a:chExt cx="2226945" cy="1545590"/>
          </a:xfrm>
        </p:grpSpPr>
        <p:sp>
          <p:nvSpPr>
            <p:cNvPr id="28" name="object 28"/>
            <p:cNvSpPr/>
            <p:nvPr/>
          </p:nvSpPr>
          <p:spPr>
            <a:xfrm>
              <a:off x="5024627" y="2252472"/>
              <a:ext cx="123444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86349" y="2272919"/>
              <a:ext cx="0" cy="1057275"/>
            </a:xfrm>
            <a:custGeom>
              <a:avLst/>
              <a:gdLst/>
              <a:ahLst/>
              <a:cxnLst/>
              <a:rect l="l" t="t" r="r" b="b"/>
              <a:pathLst>
                <a:path h="1057275">
                  <a:moveTo>
                    <a:pt x="0" y="0"/>
                  </a:moveTo>
                  <a:lnTo>
                    <a:pt x="0" y="10572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2915" y="3615944"/>
              <a:ext cx="2144267" cy="181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6349" y="3712336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30723" y="3525011"/>
              <a:ext cx="167639" cy="1630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86349" y="3558794"/>
              <a:ext cx="57150" cy="50165"/>
            </a:xfrm>
            <a:custGeom>
              <a:avLst/>
              <a:gdLst/>
              <a:ahLst/>
              <a:cxnLst/>
              <a:rect l="l" t="t" r="r" b="b"/>
              <a:pathLst>
                <a:path w="57150" h="50164">
                  <a:moveTo>
                    <a:pt x="0" y="50037"/>
                  </a:moveTo>
                  <a:lnTo>
                    <a:pt x="57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77383" y="3465575"/>
              <a:ext cx="217932" cy="1752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29199" y="3501644"/>
              <a:ext cx="114300" cy="57150"/>
            </a:xfrm>
            <a:custGeom>
              <a:avLst/>
              <a:gdLst/>
              <a:ahLst/>
              <a:cxnLst/>
              <a:rect l="l" t="t" r="r" b="b"/>
              <a:pathLst>
                <a:path w="114300" h="57150">
                  <a:moveTo>
                    <a:pt x="114300" y="5714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77383" y="3407663"/>
              <a:ext cx="217932" cy="1767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29199" y="3444494"/>
              <a:ext cx="114300" cy="57150"/>
            </a:xfrm>
            <a:custGeom>
              <a:avLst/>
              <a:gdLst/>
              <a:ahLst/>
              <a:cxnLst/>
              <a:rect l="l" t="t" r="r" b="b"/>
              <a:pathLst>
                <a:path w="114300" h="57150">
                  <a:moveTo>
                    <a:pt x="0" y="57149"/>
                  </a:moveTo>
                  <a:lnTo>
                    <a:pt x="1143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77383" y="3351275"/>
              <a:ext cx="217932" cy="1752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4335" y="3296411"/>
              <a:ext cx="188213" cy="1671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9199" y="3330194"/>
              <a:ext cx="57150" cy="50165"/>
            </a:xfrm>
            <a:custGeom>
              <a:avLst/>
              <a:gdLst/>
              <a:ahLst/>
              <a:cxnLst/>
              <a:rect l="l" t="t" r="r" b="b"/>
              <a:pathLst>
                <a:path w="57150" h="50164">
                  <a:moveTo>
                    <a:pt x="0" y="50037"/>
                  </a:moveTo>
                  <a:lnTo>
                    <a:pt x="57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30723" y="2421636"/>
              <a:ext cx="297179" cy="3581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88762" y="2457450"/>
              <a:ext cx="187325" cy="245745"/>
            </a:xfrm>
            <a:custGeom>
              <a:avLst/>
              <a:gdLst/>
              <a:ahLst/>
              <a:cxnLst/>
              <a:rect l="l" t="t" r="r" b="b"/>
              <a:pathLst>
                <a:path w="187325" h="245744">
                  <a:moveTo>
                    <a:pt x="0" y="245237"/>
                  </a:moveTo>
                  <a:lnTo>
                    <a:pt x="22606" y="213106"/>
                  </a:lnTo>
                  <a:lnTo>
                    <a:pt x="45212" y="175006"/>
                  </a:lnTo>
                  <a:lnTo>
                    <a:pt x="70231" y="136906"/>
                  </a:lnTo>
                  <a:lnTo>
                    <a:pt x="92837" y="98806"/>
                  </a:lnTo>
                  <a:lnTo>
                    <a:pt x="115442" y="64262"/>
                  </a:lnTo>
                  <a:lnTo>
                    <a:pt x="164211" y="13081"/>
                  </a:lnTo>
                  <a:lnTo>
                    <a:pt x="175006" y="7112"/>
                  </a:lnTo>
                  <a:lnTo>
                    <a:pt x="18694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24271" y="2417064"/>
              <a:ext cx="292608" cy="243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5706" y="2455037"/>
              <a:ext cx="186055" cy="126364"/>
            </a:xfrm>
            <a:custGeom>
              <a:avLst/>
              <a:gdLst/>
              <a:ahLst/>
              <a:cxnLst/>
              <a:rect l="l" t="t" r="r" b="b"/>
              <a:pathLst>
                <a:path w="186054" h="126364">
                  <a:moveTo>
                    <a:pt x="0" y="2412"/>
                  </a:moveTo>
                  <a:lnTo>
                    <a:pt x="10667" y="0"/>
                  </a:lnTo>
                  <a:lnTo>
                    <a:pt x="22605" y="0"/>
                  </a:lnTo>
                  <a:lnTo>
                    <a:pt x="70230" y="21462"/>
                  </a:lnTo>
                  <a:lnTo>
                    <a:pt x="115442" y="63118"/>
                  </a:lnTo>
                  <a:lnTo>
                    <a:pt x="138048" y="88137"/>
                  </a:lnTo>
                  <a:lnTo>
                    <a:pt x="163067" y="107187"/>
                  </a:lnTo>
                  <a:lnTo>
                    <a:pt x="185673" y="12623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08675" y="2545080"/>
              <a:ext cx="297179" cy="2346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61380" y="2581275"/>
              <a:ext cx="187325" cy="121920"/>
            </a:xfrm>
            <a:custGeom>
              <a:avLst/>
              <a:gdLst/>
              <a:ahLst/>
              <a:cxnLst/>
              <a:rect l="l" t="t" r="r" b="b"/>
              <a:pathLst>
                <a:path w="187325" h="121919">
                  <a:moveTo>
                    <a:pt x="0" y="0"/>
                  </a:moveTo>
                  <a:lnTo>
                    <a:pt x="22606" y="13081"/>
                  </a:lnTo>
                  <a:lnTo>
                    <a:pt x="45212" y="26162"/>
                  </a:lnTo>
                  <a:lnTo>
                    <a:pt x="94107" y="45212"/>
                  </a:lnTo>
                  <a:lnTo>
                    <a:pt x="116713" y="57150"/>
                  </a:lnTo>
                  <a:lnTo>
                    <a:pt x="139319" y="73787"/>
                  </a:lnTo>
                  <a:lnTo>
                    <a:pt x="164338" y="92837"/>
                  </a:lnTo>
                  <a:lnTo>
                    <a:pt x="186944" y="1214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90031" y="2671572"/>
              <a:ext cx="303275" cy="4785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48324" y="2702687"/>
              <a:ext cx="187325" cy="371475"/>
            </a:xfrm>
            <a:custGeom>
              <a:avLst/>
              <a:gdLst/>
              <a:ahLst/>
              <a:cxnLst/>
              <a:rect l="l" t="t" r="r" b="b"/>
              <a:pathLst>
                <a:path w="187325" h="371475">
                  <a:moveTo>
                    <a:pt x="0" y="0"/>
                  </a:moveTo>
                  <a:lnTo>
                    <a:pt x="11937" y="15493"/>
                  </a:lnTo>
                  <a:lnTo>
                    <a:pt x="22605" y="34543"/>
                  </a:lnTo>
                  <a:lnTo>
                    <a:pt x="45212" y="82168"/>
                  </a:lnTo>
                  <a:lnTo>
                    <a:pt x="71374" y="133350"/>
                  </a:lnTo>
                  <a:lnTo>
                    <a:pt x="94107" y="184531"/>
                  </a:lnTo>
                  <a:lnTo>
                    <a:pt x="116712" y="238125"/>
                  </a:lnTo>
                  <a:lnTo>
                    <a:pt x="139319" y="289306"/>
                  </a:lnTo>
                  <a:lnTo>
                    <a:pt x="164337" y="336931"/>
                  </a:lnTo>
                  <a:lnTo>
                    <a:pt x="176275" y="355981"/>
                  </a:lnTo>
                  <a:lnTo>
                    <a:pt x="186944" y="3714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77483" y="3043427"/>
              <a:ext cx="297179" cy="2346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35268" y="3074161"/>
              <a:ext cx="187325" cy="121920"/>
            </a:xfrm>
            <a:custGeom>
              <a:avLst/>
              <a:gdLst/>
              <a:ahLst/>
              <a:cxnLst/>
              <a:rect l="l" t="t" r="r" b="b"/>
              <a:pathLst>
                <a:path w="187325" h="121919">
                  <a:moveTo>
                    <a:pt x="0" y="0"/>
                  </a:moveTo>
                  <a:lnTo>
                    <a:pt x="45211" y="47625"/>
                  </a:lnTo>
                  <a:lnTo>
                    <a:pt x="92836" y="76200"/>
                  </a:lnTo>
                  <a:lnTo>
                    <a:pt x="138048" y="95250"/>
                  </a:lnTo>
                  <a:lnTo>
                    <a:pt x="164337" y="108331"/>
                  </a:lnTo>
                  <a:lnTo>
                    <a:pt x="186943" y="1214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9507" y="3160775"/>
              <a:ext cx="284988" cy="2438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22212" y="3195700"/>
              <a:ext cx="187325" cy="123825"/>
            </a:xfrm>
            <a:custGeom>
              <a:avLst/>
              <a:gdLst/>
              <a:ahLst/>
              <a:cxnLst/>
              <a:rect l="l" t="t" r="r" b="b"/>
              <a:pathLst>
                <a:path w="187325" h="123825">
                  <a:moveTo>
                    <a:pt x="0" y="0"/>
                  </a:moveTo>
                  <a:lnTo>
                    <a:pt x="22606" y="15367"/>
                  </a:lnTo>
                  <a:lnTo>
                    <a:pt x="45212" y="34417"/>
                  </a:lnTo>
                  <a:lnTo>
                    <a:pt x="92837" y="76200"/>
                  </a:lnTo>
                  <a:lnTo>
                    <a:pt x="115442" y="95250"/>
                  </a:lnTo>
                  <a:lnTo>
                    <a:pt x="138049" y="110617"/>
                  </a:lnTo>
                  <a:lnTo>
                    <a:pt x="164211" y="120142"/>
                  </a:lnTo>
                  <a:lnTo>
                    <a:pt x="186944" y="1238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63055" y="3162300"/>
              <a:ext cx="288036" cy="2423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09156" y="3195700"/>
              <a:ext cx="187325" cy="123825"/>
            </a:xfrm>
            <a:custGeom>
              <a:avLst/>
              <a:gdLst/>
              <a:ahLst/>
              <a:cxnLst/>
              <a:rect l="l" t="t" r="r" b="b"/>
              <a:pathLst>
                <a:path w="187325" h="123825">
                  <a:moveTo>
                    <a:pt x="0" y="123825"/>
                  </a:moveTo>
                  <a:lnTo>
                    <a:pt x="45212" y="114300"/>
                  </a:lnTo>
                  <a:lnTo>
                    <a:pt x="92837" y="85725"/>
                  </a:lnTo>
                  <a:lnTo>
                    <a:pt x="138048" y="43942"/>
                  </a:lnTo>
                  <a:lnTo>
                    <a:pt x="18681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38315" y="2918459"/>
              <a:ext cx="300228" cy="3550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96100" y="2950337"/>
              <a:ext cx="186055" cy="245745"/>
            </a:xfrm>
            <a:custGeom>
              <a:avLst/>
              <a:gdLst/>
              <a:ahLst/>
              <a:cxnLst/>
              <a:rect l="l" t="t" r="r" b="b"/>
              <a:pathLst>
                <a:path w="186054" h="245744">
                  <a:moveTo>
                    <a:pt x="0" y="245237"/>
                  </a:moveTo>
                  <a:lnTo>
                    <a:pt x="22606" y="219075"/>
                  </a:lnTo>
                  <a:lnTo>
                    <a:pt x="45212" y="190500"/>
                  </a:lnTo>
                  <a:lnTo>
                    <a:pt x="70231" y="155956"/>
                  </a:lnTo>
                  <a:lnTo>
                    <a:pt x="92837" y="121412"/>
                  </a:lnTo>
                  <a:lnTo>
                    <a:pt x="115443" y="89281"/>
                  </a:lnTo>
                  <a:lnTo>
                    <a:pt x="138049" y="54737"/>
                  </a:lnTo>
                  <a:lnTo>
                    <a:pt x="163068" y="26162"/>
                  </a:lnTo>
                  <a:lnTo>
                    <a:pt x="1856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5767" y="2790444"/>
              <a:ext cx="295655" cy="2392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81774" y="2826512"/>
              <a:ext cx="187325" cy="123825"/>
            </a:xfrm>
            <a:custGeom>
              <a:avLst/>
              <a:gdLst/>
              <a:ahLst/>
              <a:cxnLst/>
              <a:rect l="l" t="t" r="r" b="b"/>
              <a:pathLst>
                <a:path w="187325" h="123825">
                  <a:moveTo>
                    <a:pt x="0" y="123825"/>
                  </a:moveTo>
                  <a:lnTo>
                    <a:pt x="22605" y="101218"/>
                  </a:lnTo>
                  <a:lnTo>
                    <a:pt x="45211" y="85725"/>
                  </a:lnTo>
                  <a:lnTo>
                    <a:pt x="94106" y="53593"/>
                  </a:lnTo>
                  <a:lnTo>
                    <a:pt x="139319" y="28575"/>
                  </a:lnTo>
                  <a:lnTo>
                    <a:pt x="18694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16267" y="2670048"/>
              <a:ext cx="295655" cy="2377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68718" y="2702687"/>
              <a:ext cx="187325" cy="123825"/>
            </a:xfrm>
            <a:custGeom>
              <a:avLst/>
              <a:gdLst/>
              <a:ahLst/>
              <a:cxnLst/>
              <a:rect l="l" t="t" r="r" b="b"/>
              <a:pathLst>
                <a:path w="187325" h="123825">
                  <a:moveTo>
                    <a:pt x="0" y="123825"/>
                  </a:moveTo>
                  <a:lnTo>
                    <a:pt x="45211" y="95250"/>
                  </a:lnTo>
                  <a:lnTo>
                    <a:pt x="93979" y="70231"/>
                  </a:lnTo>
                  <a:lnTo>
                    <a:pt x="139319" y="38100"/>
                  </a:lnTo>
                  <a:lnTo>
                    <a:pt x="164337" y="22606"/>
                  </a:lnTo>
                  <a:lnTo>
                    <a:pt x="18694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99147" y="2426208"/>
              <a:ext cx="301751" cy="3550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55662" y="2457450"/>
              <a:ext cx="187325" cy="245745"/>
            </a:xfrm>
            <a:custGeom>
              <a:avLst/>
              <a:gdLst/>
              <a:ahLst/>
              <a:cxnLst/>
              <a:rect l="l" t="t" r="r" b="b"/>
              <a:pathLst>
                <a:path w="187325" h="245744">
                  <a:moveTo>
                    <a:pt x="0" y="245237"/>
                  </a:moveTo>
                  <a:lnTo>
                    <a:pt x="22605" y="219075"/>
                  </a:lnTo>
                  <a:lnTo>
                    <a:pt x="45211" y="190500"/>
                  </a:lnTo>
                  <a:lnTo>
                    <a:pt x="92836" y="130937"/>
                  </a:lnTo>
                  <a:lnTo>
                    <a:pt x="138048" y="64262"/>
                  </a:lnTo>
                  <a:lnTo>
                    <a:pt x="18694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601848" y="1606041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Bad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Presentation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905" y="385648"/>
            <a:ext cx="3790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Subsetting </a:t>
            </a:r>
            <a:r>
              <a:rPr spc="-5" dirty="0"/>
              <a:t>Multiple</a:t>
            </a:r>
            <a:r>
              <a:rPr spc="10" dirty="0"/>
              <a:t> </a:t>
            </a:r>
            <a:r>
              <a:rPr spc="-20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56286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select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first, </a:t>
            </a:r>
            <a:r>
              <a:rPr sz="2500" i="1" spc="-5" dirty="0">
                <a:latin typeface="Carlito"/>
                <a:cs typeface="Carlito"/>
              </a:rPr>
              <a:t>100th, </a:t>
            </a:r>
            <a:r>
              <a:rPr sz="2500" i="1" spc="-10" dirty="0">
                <a:latin typeface="Carlito"/>
                <a:cs typeface="Carlito"/>
              </a:rPr>
              <a:t>and 1000th</a:t>
            </a:r>
            <a:r>
              <a:rPr sz="2500" i="1" spc="13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363" y="1974595"/>
            <a:ext cx="7006844" cy="151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85648"/>
            <a:ext cx="503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Subset </a:t>
            </a:r>
            <a:r>
              <a:rPr spc="-20" dirty="0"/>
              <a:t>Rows </a:t>
            </a:r>
            <a:r>
              <a:rPr spc="-10" dirty="0"/>
              <a:t>by </a:t>
            </a:r>
            <a:r>
              <a:rPr spc="-20" dirty="0"/>
              <a:t>Row </a:t>
            </a:r>
            <a:r>
              <a:rPr spc="-5" dirty="0"/>
              <a:t>Number:</a:t>
            </a:r>
            <a:r>
              <a:rPr spc="15" dirty="0"/>
              <a:t> </a:t>
            </a:r>
            <a:r>
              <a:rPr spc="-5" dirty="0"/>
              <a:t>iloc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2640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</a:t>
            </a:r>
            <a:r>
              <a:rPr sz="2500" i="1" spc="-10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2nd</a:t>
            </a:r>
            <a:r>
              <a:rPr sz="2500" i="1" spc="-2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8176" y="1704822"/>
            <a:ext cx="4749292" cy="259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26727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15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100th</a:t>
            </a:r>
            <a:r>
              <a:rPr sz="2500" i="1" spc="-25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3307" y="1714398"/>
            <a:ext cx="5391150" cy="282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40411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i="1" spc="-5" dirty="0">
                <a:latin typeface="Carlito"/>
                <a:cs typeface="Carlito"/>
              </a:rPr>
              <a:t># using -1 </a:t>
            </a:r>
            <a:r>
              <a:rPr sz="2500" i="1" spc="-25" dirty="0">
                <a:latin typeface="Carlito"/>
                <a:cs typeface="Carlito"/>
              </a:rPr>
              <a:t>to </a:t>
            </a:r>
            <a:r>
              <a:rPr sz="2500" i="1" spc="-10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last</a:t>
            </a:r>
            <a:r>
              <a:rPr sz="2500" i="1" spc="3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row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010" y="1840344"/>
            <a:ext cx="5381625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951" y="2752801"/>
            <a:ext cx="70605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With </a:t>
            </a:r>
            <a:r>
              <a:rPr sz="1500" spc="-5" dirty="0">
                <a:latin typeface="Courier New"/>
                <a:cs typeface="Courier New"/>
              </a:rPr>
              <a:t>iloc</a:t>
            </a:r>
            <a:r>
              <a:rPr sz="1500" spc="-5" dirty="0">
                <a:latin typeface="Times New Roman"/>
                <a:cs typeface="Times New Roman"/>
              </a:rPr>
              <a:t>, we </a:t>
            </a:r>
            <a:r>
              <a:rPr sz="1500" spc="-10" dirty="0">
                <a:latin typeface="Times New Roman"/>
                <a:cs typeface="Times New Roman"/>
              </a:rPr>
              <a:t>can </a:t>
            </a:r>
            <a:r>
              <a:rPr sz="1500" spc="-5" dirty="0">
                <a:latin typeface="Times New Roman"/>
                <a:cs typeface="Times New Roman"/>
              </a:rPr>
              <a:t>pass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5" dirty="0">
                <a:latin typeface="Courier New"/>
                <a:cs typeface="Courier New"/>
              </a:rPr>
              <a:t>-1</a:t>
            </a:r>
            <a:r>
              <a:rPr sz="1500" spc="-505" dirty="0">
                <a:latin typeface="Courier New"/>
                <a:cs typeface="Courier New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get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last row—something we couldn’t </a:t>
            </a:r>
            <a:r>
              <a:rPr sz="1500" dirty="0">
                <a:latin typeface="Times New Roman"/>
                <a:cs typeface="Times New Roman"/>
              </a:rPr>
              <a:t>do </a:t>
            </a:r>
            <a:r>
              <a:rPr sz="1500" spc="-5" dirty="0">
                <a:latin typeface="Times New Roman"/>
                <a:cs typeface="Times New Roman"/>
              </a:rPr>
              <a:t>with </a:t>
            </a:r>
            <a:r>
              <a:rPr sz="1500" spc="-5" dirty="0">
                <a:latin typeface="Courier New"/>
                <a:cs typeface="Courier New"/>
              </a:rPr>
              <a:t>loc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1215</Words>
  <Application>Microsoft Office PowerPoint</Application>
  <PresentationFormat>On-screen Show (16:9)</PresentationFormat>
  <Paragraphs>489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Carlito</vt:lpstr>
      <vt:lpstr>Courier New</vt:lpstr>
      <vt:lpstr>Liberation Sans Narrow</vt:lpstr>
      <vt:lpstr>Times New Roman</vt:lpstr>
      <vt:lpstr>Wingdings</vt:lpstr>
      <vt:lpstr>Office Theme</vt:lpstr>
      <vt:lpstr>Looking at Columns, Rows, and Cells</vt:lpstr>
      <vt:lpstr>get the first row</vt:lpstr>
      <vt:lpstr>PowerPoint Presentation</vt:lpstr>
      <vt:lpstr>PowerPoint Presentation</vt:lpstr>
      <vt:lpstr>Subsetting Multiple Rows</vt:lpstr>
      <vt:lpstr>Subset Rows by Row Number: iloc</vt:lpstr>
      <vt:lpstr>PowerPoint Presentation</vt:lpstr>
      <vt:lpstr>PowerPoint Presentation</vt:lpstr>
      <vt:lpstr>PowerPoint Presentation</vt:lpstr>
      <vt:lpstr>PowerPoint Presentation</vt:lpstr>
      <vt:lpstr>Subsetting Columns</vt:lpstr>
      <vt:lpstr>PowerPoint Presentation</vt:lpstr>
      <vt:lpstr>PowerPoint Presentation</vt:lpstr>
      <vt:lpstr>PowerPoint Presentation</vt:lpstr>
      <vt:lpstr>Subsetting Columns by Range</vt:lpstr>
      <vt:lpstr>PowerPoint Presentation</vt:lpstr>
      <vt:lpstr>Subsetting Rows and Columns</vt:lpstr>
      <vt:lpstr>PowerPoint Presentation</vt:lpstr>
      <vt:lpstr>Subsetting Multiple Rows and Columns</vt:lpstr>
      <vt:lpstr>PowerPoint Presentation</vt:lpstr>
      <vt:lpstr>PowerPoint Presentation</vt:lpstr>
      <vt:lpstr>PowerPoint Presentation</vt:lpstr>
      <vt:lpstr>Grouped Means</vt:lpstr>
      <vt:lpstr>PowerPoint Presentation</vt:lpstr>
      <vt:lpstr>PowerPoint Presentation</vt:lpstr>
      <vt:lpstr>PowerPoint Presentation</vt:lpstr>
      <vt:lpstr>Grouped Frequency Counts</vt:lpstr>
      <vt:lpstr>Basic Plot</vt:lpstr>
      <vt:lpstr>PowerPoint Presentation</vt:lpstr>
      <vt:lpstr>Visual Representation of the Data</vt:lpstr>
      <vt:lpstr>Methods of visual presentation of data</vt:lpstr>
      <vt:lpstr>Methods of visual presentation of data</vt:lpstr>
      <vt:lpstr>Methods of visual presentation of data</vt:lpstr>
      <vt:lpstr>Methods of visual presentation of data</vt:lpstr>
      <vt:lpstr>Methods of visual presentation of data</vt:lpstr>
      <vt:lpstr>Frequency distributions</vt:lpstr>
      <vt:lpstr>Frequency diagrams</vt:lpstr>
      <vt:lpstr>Histogram</vt:lpstr>
      <vt:lpstr>Histogram Construction</vt:lpstr>
      <vt:lpstr>Frequency Polygon</vt:lpstr>
      <vt:lpstr>Ogive</vt:lpstr>
      <vt:lpstr>Relative Frequency Ogive</vt:lpstr>
      <vt:lpstr>Pareto Chart</vt:lpstr>
      <vt:lpstr>Scatter Plot</vt:lpstr>
      <vt:lpstr>Principles of Excellent Graphs</vt:lpstr>
      <vt:lpstr>Graphical Errors: Chart Junk</vt:lpstr>
      <vt:lpstr>Graphical Errors:  Compressing the Vertical Axis</vt:lpstr>
      <vt:lpstr>Graphical Errors: No Zero Point on the Vertical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kriti ohri</cp:lastModifiedBy>
  <cp:revision>1</cp:revision>
  <dcterms:created xsi:type="dcterms:W3CDTF">2022-08-24T01:43:59Z</dcterms:created>
  <dcterms:modified xsi:type="dcterms:W3CDTF">2022-08-24T03:18:40Z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2022-08-24T00:00:00Z</vt:filetime>
  </property>
</Properties>
</file>