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2" r:id="rId2"/>
    <p:sldId id="51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0A21-37CD-4310-9AB4-D4E684536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40327-5336-4F67-AD7C-C9930BB14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8BD36-8E6D-40A7-80AD-9F4F0771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EA81-FDB6-4B01-A3C5-EBA60F1C3EC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BFAA6-7CF7-4786-8B87-96C4FE6B3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BFD5A-A43F-4966-A2F7-AF8F39BA7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1DD-1F5D-46CF-BA3F-43922F3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29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1F48D-90F0-4948-BD1B-99F5321C8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ABAB3-4E47-4E33-8A20-3BE77B9F9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E6856-AD2E-45C9-9615-8522C3F35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EA81-FDB6-4B01-A3C5-EBA60F1C3EC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05664-4097-4437-87C2-A16CDC939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6B295-7BBA-4C84-B23D-2A813079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1DD-1F5D-46CF-BA3F-43922F3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72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531170-61A7-4A83-BD86-34F16C6A2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22C16-8BDD-481C-AEDF-22928FAC8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75FFA-BED3-4549-92E3-2C77E77FB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EA81-FDB6-4B01-A3C5-EBA60F1C3EC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778B-C571-40C4-AE81-FDA981E6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D10D3-0571-48FC-BB32-5C03935A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1DD-1F5D-46CF-BA3F-43922F3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09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5B20-2196-4438-9CB0-81287BD69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11F30-06B0-4204-B3D3-3349D6BD3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CF0B8-2DC7-452D-8CF6-8AC01103D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EA81-FDB6-4B01-A3C5-EBA60F1C3EC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AC3D7-2587-431C-AC6E-E759EB12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EBABD-03A7-46B3-8428-6D6D85FF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1DD-1F5D-46CF-BA3F-43922F3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85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DEE6-C03C-4883-AD4D-7ECDC2C23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62FD2-AB54-4779-80FD-B78BDFD42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0609B-4DCD-40E2-A64C-A9CAC2154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EA81-FDB6-4B01-A3C5-EBA60F1C3EC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BBD6D-3BB9-43A9-B723-1BB7C41B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EF394-394D-4C58-A595-B0DB0400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1DD-1F5D-46CF-BA3F-43922F3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50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59571-6B71-4891-BDDB-C299AE8A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75D0F-7197-4F78-9AC2-74C1A3394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ACBA8-EF11-4FB5-8BB2-D77DA0D23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2E1C9-E8E6-4333-857C-0CC00018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EA81-FDB6-4B01-A3C5-EBA60F1C3EC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7C8F7-ADC3-4986-BC0E-5A48DD597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E8736-B2A3-4D50-B3BE-9219DB716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1DD-1F5D-46CF-BA3F-43922F3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9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9AB6-1198-406A-8A4E-E3C129DF7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A1939-FB71-4963-AB4E-FDA9EEB6F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0182B-D511-48BA-92CB-61A6464BC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2ED611-967D-4EED-8D55-9B8BBA755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BFDF37-3664-48C9-AADF-FDA88892B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B78E6B-D369-4F9F-B0B6-11849F1F3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EA81-FDB6-4B01-A3C5-EBA60F1C3EC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6E47CC-874F-4E8C-9E30-3295E8157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41A532-7CDF-4D0D-9EAB-84B59D58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1DD-1F5D-46CF-BA3F-43922F3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81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07E5-6D9E-4D08-8D12-39CDFBF36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7708E-C394-453C-ABBC-34D68323B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EA81-FDB6-4B01-A3C5-EBA60F1C3EC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5892E-7BB6-4671-B715-175AFF13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46A9F-E9D9-4367-B8C2-38E9541F1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1DD-1F5D-46CF-BA3F-43922F3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53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AEEBBD-6A9A-40DD-8A13-98AD964F6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EA81-FDB6-4B01-A3C5-EBA60F1C3EC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C4BE9A-6DB4-4AFA-858C-E630A6CAB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75B47-0A08-46AA-BA2F-AD801A8C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1DD-1F5D-46CF-BA3F-43922F3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62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9AAD-76D6-48F1-A52C-773BEE450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862A4-2761-411E-BE47-EB9B8BF7F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EDEF8-1BCB-4071-86B1-2033C9E28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A7632-44FA-43E3-AE07-EB7C5E9D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EA81-FDB6-4B01-A3C5-EBA60F1C3EC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87CC1-A22D-49A5-832F-138C73D3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4C178-61F0-408C-B3C7-FC360FFE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1DD-1F5D-46CF-BA3F-43922F3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468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4BC64-7263-45FA-A67E-3FBD4CBD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89B64C-22A4-4F42-A1CB-EA8A7052D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F28E8-E3FA-4F9D-831B-37FF8F51D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C1DDC-066E-408A-88C8-8801F233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EA81-FDB6-4B01-A3C5-EBA60F1C3EC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9B986-639C-4F41-B4A8-D0027FEB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5547A-AE3E-482E-AB4D-21CEED95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1DD-1F5D-46CF-BA3F-43922F3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83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81036A-5629-49EB-B766-88264CE4C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C2AC1-C6FC-4147-BA2D-EB4596DD2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5CCA9-BB79-4BAD-BFD9-B114C3EEF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DEA81-FDB6-4B01-A3C5-EBA60F1C3EC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1C4F4-E283-4D4B-9426-FD914230B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BBC58-55F5-424D-91EF-A9D0A0D85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9E1DD-1F5D-46CF-BA3F-43922F3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13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05474-8D46-42BB-B4EC-0ACE30E5D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0" y="512801"/>
            <a:ext cx="5241883" cy="574516"/>
          </a:xfrm>
        </p:spPr>
        <p:txBody>
          <a:bodyPr>
            <a:normAutofit fontScale="90000"/>
          </a:bodyPr>
          <a:lstStyle/>
          <a:p>
            <a:r>
              <a:rPr lang="en-US" dirty="0"/>
              <a:t>Training Data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9CD22-0DC3-4DA4-866D-460705A2E9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F54543-35D4-4A72-AFCC-F6B336273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1317194"/>
            <a:ext cx="8737599" cy="485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6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2210D-49F3-47D7-BC59-FC6CB949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10AFE-6E0D-4DB8-B946-404B7AE5A5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5F2051-06A8-4F43-8B1B-2E6289BE4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00" y="1"/>
            <a:ext cx="12192000" cy="605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39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Training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Data</dc:title>
  <dc:creator>kriti ohri</dc:creator>
  <cp:lastModifiedBy>kriti ohri</cp:lastModifiedBy>
  <cp:revision>2</cp:revision>
  <dcterms:created xsi:type="dcterms:W3CDTF">2022-04-04T06:34:40Z</dcterms:created>
  <dcterms:modified xsi:type="dcterms:W3CDTF">2022-04-04T07:48:05Z</dcterms:modified>
</cp:coreProperties>
</file>