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7b4cc6e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7b4cc6e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7b4cc6e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7b4cc6e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7b4cc6e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7b4cc6e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b4cc6e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7b4cc6e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7bb4c31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7bb4c31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7b4cc6e2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7b4cc6e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7bb4c31f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7bb4c31f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b4cc6e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7b4cc6e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7b4cc6e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7b4cc6e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218f4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218f4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b4cc6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7b4cc6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7b4cc6e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7b4cc6e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p4331group2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swaggerhub.com/apis/MO417925_1/COP4331/1.0.0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Wilderness Contacts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13" y="1256798"/>
            <a:ext cx="5703424" cy="31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LAMP stack for the webserver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 CSS (With bootstrap), and JS for front end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 for team </a:t>
            </a:r>
            <a:r>
              <a:rPr lang="en"/>
              <a:t>coordination</a:t>
            </a:r>
            <a:r>
              <a:rPr lang="en"/>
              <a:t> and meetings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for hosting project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 for API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 hub for API documentation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Gantt Chart was made fairly early into the project so it actually ended up being useful and kept us on track.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2226038"/>
            <a:ext cx="7524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607800" y="22854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Manager: Joseph Finfrock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Frontend: Istiaqul Alam and Ashton Williams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API: Monica Castro-Suarez and Marieclaire Guzman Reyes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Allen Lin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http://cop4331group2.com/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54300"/>
            <a:ext cx="52863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463" y="3944875"/>
            <a:ext cx="5276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0300"/>
            <a:ext cx="8520600" cy="17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 (ERD)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63" y="1306650"/>
            <a:ext cx="5661674" cy="31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API/Swagger Hub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53425" y="113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https://app.swaggerhub.com/apis/MO417925_1/COP4331/1.0.0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12525" l="0" r="3521" t="53408"/>
          <a:stretch/>
        </p:blipFill>
        <p:spPr>
          <a:xfrm>
            <a:off x="563363" y="2513450"/>
            <a:ext cx="7813276" cy="15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Code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62" y="1266325"/>
            <a:ext cx="4640889" cy="34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went well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was </a:t>
            </a:r>
            <a:r>
              <a:rPr lang="en"/>
              <a:t>consistently</a:t>
            </a:r>
            <a:r>
              <a:rPr lang="en"/>
              <a:t> on </a:t>
            </a:r>
            <a:r>
              <a:rPr lang="en"/>
              <a:t>schedule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problems with team dynamics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uses bootstrap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duplicate usernames for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went wrong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major issues except that a team member did get too sick to work for a while, but because we were already on </a:t>
            </a:r>
            <a:r>
              <a:rPr lang="en"/>
              <a:t>schedule</a:t>
            </a:r>
            <a:r>
              <a:rPr lang="en"/>
              <a:t> everything worked out.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