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593" r:id="rId3"/>
    <p:sldId id="616" r:id="rId4"/>
    <p:sldId id="5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26"/>
  </p:normalViewPr>
  <p:slideViewPr>
    <p:cSldViewPr snapToGrid="0" snapToObjects="1">
      <p:cViewPr varScale="1">
        <p:scale>
          <a:sx n="89" d="100"/>
          <a:sy n="89" d="100"/>
        </p:scale>
        <p:origin x="1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/>
              <a:t>Unit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93" y="3614737"/>
            <a:ext cx="8229600" cy="2982913"/>
          </a:xfrm>
        </p:spPr>
        <p:txBody>
          <a:bodyPr/>
          <a:lstStyle/>
          <a:p>
            <a:r>
              <a:rPr lang="en-US" sz="2000" dirty="0"/>
              <a:t>Connect to Kaggle Via the API and download the Titanic Data Set. </a:t>
            </a:r>
          </a:p>
          <a:p>
            <a:r>
              <a:rPr lang="en-US" sz="2000" dirty="0"/>
              <a:t>Use KNN to classify those who survived and died based on Age and class.</a:t>
            </a:r>
          </a:p>
          <a:p>
            <a:r>
              <a:rPr lang="en-US" sz="2000" dirty="0"/>
              <a:t>Use your age and predict your survival based on each of the ticket classes.  </a:t>
            </a:r>
          </a:p>
          <a:p>
            <a:r>
              <a:rPr lang="en-US" sz="2000" dirty="0"/>
              <a:t>Now create separate models for both males and females.  and repeat the above 3 steps.  </a:t>
            </a:r>
          </a:p>
          <a:p>
            <a:r>
              <a:rPr lang="en-US" sz="2000" dirty="0"/>
              <a:t>Make a PowerPoint to present in Live Session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373B8-5FD6-FB42-AF5A-0BA76919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640681"/>
            <a:ext cx="5872161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867E-4153-AA4C-93D1-0C08567D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3600450"/>
            <a:ext cx="8443913" cy="28829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a. For the full (multinomial) IRIS data (the </a:t>
            </a:r>
            <a:r>
              <a:rPr lang="en-US" sz="2000" i="1" dirty="0"/>
              <a:t>iris </a:t>
            </a:r>
            <a:r>
              <a:rPr lang="en-US" sz="2000" dirty="0"/>
              <a:t>dataset  in R), do a 70-30 train/test cross validation with k =1 - 90 and use sepal length and width as predictors.  Make a plot of k (</a:t>
            </a:r>
            <a:r>
              <a:rPr lang="en-US" sz="2000" dirty="0" err="1"/>
              <a:t>xaxis</a:t>
            </a:r>
            <a:r>
              <a:rPr lang="en-US" sz="2000" dirty="0"/>
              <a:t>) versus accuracy.  Use this plot to tune the hyperparameter k.  What do you feel is the best value of k?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lphaLcPeriod" startAt="2"/>
            </a:pPr>
            <a:r>
              <a:rPr lang="en-US" sz="2000" dirty="0"/>
              <a:t>Repeat the above analysis with a leave one out cross-validation.  </a:t>
            </a:r>
          </a:p>
          <a:p>
            <a:pPr marL="457200" indent="-457200">
              <a:buAutoNum type="alphaLcPeriod" startAt="2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3183-2971-A64D-B24E-F52D7E3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21" y="1371600"/>
            <a:ext cx="5488557" cy="20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12</TotalTime>
  <Words>167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1_Body Slides</vt:lpstr>
      <vt:lpstr>For Live Session</vt:lpstr>
      <vt:lpstr>For Live Session: Part 1</vt:lpstr>
      <vt:lpstr>For Live Session: Part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4</cp:revision>
  <dcterms:created xsi:type="dcterms:W3CDTF">2019-09-23T08:00:29Z</dcterms:created>
  <dcterms:modified xsi:type="dcterms:W3CDTF">2019-09-24T05:16:28Z</dcterms:modified>
</cp:coreProperties>
</file>