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76" r:id="rId3"/>
    <p:sldId id="259" r:id="rId4"/>
    <p:sldId id="260" r:id="rId5"/>
    <p:sldId id="261" r:id="rId6"/>
    <p:sldId id="278" r:id="rId7"/>
    <p:sldId id="271" r:id="rId8"/>
    <p:sldId id="258" r:id="rId9"/>
    <p:sldId id="273" r:id="rId10"/>
    <p:sldId id="279" r:id="rId11"/>
    <p:sldId id="280" r:id="rId12"/>
    <p:sldId id="277" r:id="rId13"/>
    <p:sldId id="268"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3D780-32C2-4D0D-AD18-5A39F320C7CF}" v="3" dt="2020-10-08T12:32:49.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1"/>
    <p:restoredTop sz="82553"/>
  </p:normalViewPr>
  <p:slideViewPr>
    <p:cSldViewPr snapToGrid="0" snapToObjects="1">
      <p:cViewPr varScale="1">
        <p:scale>
          <a:sx n="96" d="100"/>
          <a:sy n="96" d="100"/>
        </p:scale>
        <p:origin x="168" y="17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avid Stroud" userId="2b82e246-32b0-4405-b535-64d805335bdf" providerId="ADAL" clId="{CE394BBA-98F0-482F-A5B2-76EBA48F7354}"/>
    <pc:docChg chg="custSel addSld delSld modSld sldOrd">
      <pc:chgData name="John David Stroud" userId="2b82e246-32b0-4405-b535-64d805335bdf" providerId="ADAL" clId="{CE394BBA-98F0-482F-A5B2-76EBA48F7354}" dt="2020-03-05T15:17:58.797" v="357" actId="207"/>
      <pc:docMkLst>
        <pc:docMk/>
      </pc:docMkLst>
      <pc:sldChg chg="addSp delSp modSp">
        <pc:chgData name="John David Stroud" userId="2b82e246-32b0-4405-b535-64d805335bdf" providerId="ADAL" clId="{CE394BBA-98F0-482F-A5B2-76EBA48F7354}" dt="2020-03-05T15:17:58.797" v="357" actId="207"/>
        <pc:sldMkLst>
          <pc:docMk/>
          <pc:sldMk cId="2673105188" sldId="257"/>
        </pc:sldMkLst>
        <pc:spChg chg="mod">
          <ac:chgData name="John David Stroud" userId="2b82e246-32b0-4405-b535-64d805335bdf" providerId="ADAL" clId="{CE394BBA-98F0-482F-A5B2-76EBA48F7354}" dt="2020-03-05T15:17:58.797" v="357" actId="207"/>
          <ac:spMkLst>
            <pc:docMk/>
            <pc:sldMk cId="2673105188" sldId="257"/>
            <ac:spMk id="2" creationId="{3A0E500E-DB4C-864D-938F-EC4C5ACBF99D}"/>
          </ac:spMkLst>
        </pc:spChg>
        <pc:spChg chg="del">
          <ac:chgData name="John David Stroud" userId="2b82e246-32b0-4405-b535-64d805335bdf" providerId="ADAL" clId="{CE394BBA-98F0-482F-A5B2-76EBA48F7354}" dt="2020-03-05T14:49:06.499" v="114"/>
          <ac:spMkLst>
            <pc:docMk/>
            <pc:sldMk cId="2673105188" sldId="257"/>
            <ac:spMk id="3" creationId="{4F925692-86B1-8746-81A8-28A9F07D7EDE}"/>
          </ac:spMkLst>
        </pc:spChg>
        <pc:picChg chg="add mod">
          <ac:chgData name="John David Stroud" userId="2b82e246-32b0-4405-b535-64d805335bdf" providerId="ADAL" clId="{CE394BBA-98F0-482F-A5B2-76EBA48F7354}" dt="2020-03-05T14:49:07.889" v="116" actId="962"/>
          <ac:picMkLst>
            <pc:docMk/>
            <pc:sldMk cId="2673105188" sldId="257"/>
            <ac:picMk id="5" creationId="{30652A87-9A05-4862-BE45-D2316BFF335F}"/>
          </ac:picMkLst>
        </pc:picChg>
      </pc:sldChg>
      <pc:sldChg chg="ord">
        <pc:chgData name="John David Stroud" userId="2b82e246-32b0-4405-b535-64d805335bdf" providerId="ADAL" clId="{CE394BBA-98F0-482F-A5B2-76EBA48F7354}" dt="2020-03-05T14:47:06.535" v="110"/>
        <pc:sldMkLst>
          <pc:docMk/>
          <pc:sldMk cId="4289114733" sldId="258"/>
        </pc:sldMkLst>
      </pc:sldChg>
      <pc:sldChg chg="addSp modSp add">
        <pc:chgData name="John David Stroud" userId="2b82e246-32b0-4405-b535-64d805335bdf" providerId="ADAL" clId="{CE394BBA-98F0-482F-A5B2-76EBA48F7354}" dt="2020-03-05T14:27:10.555" v="4" actId="962"/>
        <pc:sldMkLst>
          <pc:docMk/>
          <pc:sldMk cId="2015597201" sldId="259"/>
        </pc:sldMkLst>
        <pc:picChg chg="add mod">
          <ac:chgData name="John David Stroud" userId="2b82e246-32b0-4405-b535-64d805335bdf" providerId="ADAL" clId="{CE394BBA-98F0-482F-A5B2-76EBA48F7354}" dt="2020-03-05T14:27:10.555" v="4" actId="962"/>
          <ac:picMkLst>
            <pc:docMk/>
            <pc:sldMk cId="2015597201" sldId="259"/>
            <ac:picMk id="3" creationId="{0DCFEB57-D204-4C52-973D-90DE0FD5DC08}"/>
          </ac:picMkLst>
        </pc:picChg>
      </pc:sldChg>
      <pc:sldChg chg="addSp modSp add">
        <pc:chgData name="John David Stroud" userId="2b82e246-32b0-4405-b535-64d805335bdf" providerId="ADAL" clId="{CE394BBA-98F0-482F-A5B2-76EBA48F7354}" dt="2020-03-05T14:37:46.626" v="7" actId="962"/>
        <pc:sldMkLst>
          <pc:docMk/>
          <pc:sldMk cId="3682027620" sldId="260"/>
        </pc:sldMkLst>
        <pc:picChg chg="add mod">
          <ac:chgData name="John David Stroud" userId="2b82e246-32b0-4405-b535-64d805335bdf" providerId="ADAL" clId="{CE394BBA-98F0-482F-A5B2-76EBA48F7354}" dt="2020-03-05T14:37:46.626" v="7" actId="962"/>
          <ac:picMkLst>
            <pc:docMk/>
            <pc:sldMk cId="3682027620" sldId="260"/>
            <ac:picMk id="3" creationId="{56E57A8C-8EC4-4C82-A93C-CCB6525497CF}"/>
          </ac:picMkLst>
        </pc:picChg>
      </pc:sldChg>
      <pc:sldChg chg="addSp modSp add">
        <pc:chgData name="John David Stroud" userId="2b82e246-32b0-4405-b535-64d805335bdf" providerId="ADAL" clId="{CE394BBA-98F0-482F-A5B2-76EBA48F7354}" dt="2020-03-05T14:38:59.256" v="26" actId="962"/>
        <pc:sldMkLst>
          <pc:docMk/>
          <pc:sldMk cId="337758445" sldId="261"/>
        </pc:sldMkLst>
        <pc:picChg chg="add mod">
          <ac:chgData name="John David Stroud" userId="2b82e246-32b0-4405-b535-64d805335bdf" providerId="ADAL" clId="{CE394BBA-98F0-482F-A5B2-76EBA48F7354}" dt="2020-03-05T14:38:59.256" v="26" actId="962"/>
          <ac:picMkLst>
            <pc:docMk/>
            <pc:sldMk cId="337758445" sldId="261"/>
            <ac:picMk id="3" creationId="{5E4F9A07-2F42-48C5-A55E-D070AE281CE5}"/>
          </ac:picMkLst>
        </pc:picChg>
      </pc:sldChg>
      <pc:sldChg chg="addSp modSp add">
        <pc:chgData name="John David Stroud" userId="2b82e246-32b0-4405-b535-64d805335bdf" providerId="ADAL" clId="{CE394BBA-98F0-482F-A5B2-76EBA48F7354}" dt="2020-03-05T14:39:05.196" v="28" actId="27614"/>
        <pc:sldMkLst>
          <pc:docMk/>
          <pc:sldMk cId="2406269413" sldId="262"/>
        </pc:sldMkLst>
        <pc:picChg chg="add mod">
          <ac:chgData name="John David Stroud" userId="2b82e246-32b0-4405-b535-64d805335bdf" providerId="ADAL" clId="{CE394BBA-98F0-482F-A5B2-76EBA48F7354}" dt="2020-03-05T14:39:05.196" v="28" actId="27614"/>
          <ac:picMkLst>
            <pc:docMk/>
            <pc:sldMk cId="2406269413" sldId="262"/>
            <ac:picMk id="3" creationId="{3DFDF8F5-1AEE-4758-B4AF-93270322829A}"/>
          </ac:picMkLst>
        </pc:picChg>
      </pc:sldChg>
      <pc:sldChg chg="addSp modSp add">
        <pc:chgData name="John David Stroud" userId="2b82e246-32b0-4405-b535-64d805335bdf" providerId="ADAL" clId="{CE394BBA-98F0-482F-A5B2-76EBA48F7354}" dt="2020-03-05T14:39:10.644" v="30" actId="27614"/>
        <pc:sldMkLst>
          <pc:docMk/>
          <pc:sldMk cId="2634776842" sldId="263"/>
        </pc:sldMkLst>
        <pc:picChg chg="add mod">
          <ac:chgData name="John David Stroud" userId="2b82e246-32b0-4405-b535-64d805335bdf" providerId="ADAL" clId="{CE394BBA-98F0-482F-A5B2-76EBA48F7354}" dt="2020-03-05T14:39:10.644" v="30" actId="27614"/>
          <ac:picMkLst>
            <pc:docMk/>
            <pc:sldMk cId="2634776842" sldId="263"/>
            <ac:picMk id="3" creationId="{0A12656B-D249-4E41-A265-AF238CE37EA8}"/>
          </ac:picMkLst>
        </pc:picChg>
      </pc:sldChg>
      <pc:sldChg chg="addSp modSp add">
        <pc:chgData name="John David Stroud" userId="2b82e246-32b0-4405-b535-64d805335bdf" providerId="ADAL" clId="{CE394BBA-98F0-482F-A5B2-76EBA48F7354}" dt="2020-03-05T14:39:14.038" v="33" actId="962"/>
        <pc:sldMkLst>
          <pc:docMk/>
          <pc:sldMk cId="2066992359" sldId="264"/>
        </pc:sldMkLst>
        <pc:picChg chg="add mod">
          <ac:chgData name="John David Stroud" userId="2b82e246-32b0-4405-b535-64d805335bdf" providerId="ADAL" clId="{CE394BBA-98F0-482F-A5B2-76EBA48F7354}" dt="2020-03-05T14:39:14.038" v="33" actId="962"/>
          <ac:picMkLst>
            <pc:docMk/>
            <pc:sldMk cId="2066992359" sldId="264"/>
            <ac:picMk id="3" creationId="{CA260C38-468F-46C1-88FE-C6CC97098984}"/>
          </ac:picMkLst>
        </pc:picChg>
      </pc:sldChg>
      <pc:sldChg chg="addSp modSp add">
        <pc:chgData name="John David Stroud" userId="2b82e246-32b0-4405-b535-64d805335bdf" providerId="ADAL" clId="{CE394BBA-98F0-482F-A5B2-76EBA48F7354}" dt="2020-03-05T14:39:24.107" v="36" actId="962"/>
        <pc:sldMkLst>
          <pc:docMk/>
          <pc:sldMk cId="680191728" sldId="265"/>
        </pc:sldMkLst>
        <pc:picChg chg="add mod">
          <ac:chgData name="John David Stroud" userId="2b82e246-32b0-4405-b535-64d805335bdf" providerId="ADAL" clId="{CE394BBA-98F0-482F-A5B2-76EBA48F7354}" dt="2020-03-05T14:39:24.107" v="36" actId="962"/>
          <ac:picMkLst>
            <pc:docMk/>
            <pc:sldMk cId="680191728" sldId="265"/>
            <ac:picMk id="3" creationId="{94E360A6-CC09-47EB-9BCF-B9132EB6CEAC}"/>
          </ac:picMkLst>
        </pc:picChg>
      </pc:sldChg>
      <pc:sldChg chg="addSp modSp add">
        <pc:chgData name="John David Stroud" userId="2b82e246-32b0-4405-b535-64d805335bdf" providerId="ADAL" clId="{CE394BBA-98F0-482F-A5B2-76EBA48F7354}" dt="2020-03-05T14:41:44.693" v="39" actId="962"/>
        <pc:sldMkLst>
          <pc:docMk/>
          <pc:sldMk cId="4275621593" sldId="266"/>
        </pc:sldMkLst>
        <pc:picChg chg="add mod">
          <ac:chgData name="John David Stroud" userId="2b82e246-32b0-4405-b535-64d805335bdf" providerId="ADAL" clId="{CE394BBA-98F0-482F-A5B2-76EBA48F7354}" dt="2020-03-05T14:41:44.693" v="39" actId="962"/>
          <ac:picMkLst>
            <pc:docMk/>
            <pc:sldMk cId="4275621593" sldId="266"/>
            <ac:picMk id="3" creationId="{C29577A4-4842-4CFB-8C4D-60B326503876}"/>
          </ac:picMkLst>
        </pc:picChg>
      </pc:sldChg>
      <pc:sldChg chg="addSp modSp add">
        <pc:chgData name="John David Stroud" userId="2b82e246-32b0-4405-b535-64d805335bdf" providerId="ADAL" clId="{CE394BBA-98F0-482F-A5B2-76EBA48F7354}" dt="2020-03-05T14:41:52.656" v="41" actId="27614"/>
        <pc:sldMkLst>
          <pc:docMk/>
          <pc:sldMk cId="523538108" sldId="267"/>
        </pc:sldMkLst>
        <pc:picChg chg="add mod">
          <ac:chgData name="John David Stroud" userId="2b82e246-32b0-4405-b535-64d805335bdf" providerId="ADAL" clId="{CE394BBA-98F0-482F-A5B2-76EBA48F7354}" dt="2020-03-05T14:41:52.656" v="41" actId="27614"/>
          <ac:picMkLst>
            <pc:docMk/>
            <pc:sldMk cId="523538108" sldId="267"/>
            <ac:picMk id="3" creationId="{A59A6F04-C4F2-40F6-BBB5-A3EE5E65A570}"/>
          </ac:picMkLst>
        </pc:picChg>
      </pc:sldChg>
      <pc:sldChg chg="addSp modSp add">
        <pc:chgData name="John David Stroud" userId="2b82e246-32b0-4405-b535-64d805335bdf" providerId="ADAL" clId="{CE394BBA-98F0-482F-A5B2-76EBA48F7354}" dt="2020-03-05T14:41:56.774" v="43" actId="27614"/>
        <pc:sldMkLst>
          <pc:docMk/>
          <pc:sldMk cId="1852102414" sldId="268"/>
        </pc:sldMkLst>
        <pc:picChg chg="add mod">
          <ac:chgData name="John David Stroud" userId="2b82e246-32b0-4405-b535-64d805335bdf" providerId="ADAL" clId="{CE394BBA-98F0-482F-A5B2-76EBA48F7354}" dt="2020-03-05T14:41:56.774" v="43" actId="27614"/>
          <ac:picMkLst>
            <pc:docMk/>
            <pc:sldMk cId="1852102414" sldId="268"/>
            <ac:picMk id="3" creationId="{041F7D71-1AC2-4377-AA55-F498943BAD9F}"/>
          </ac:picMkLst>
        </pc:picChg>
      </pc:sldChg>
      <pc:sldChg chg="addSp modSp add del">
        <pc:chgData name="John David Stroud" userId="2b82e246-32b0-4405-b535-64d805335bdf" providerId="ADAL" clId="{CE394BBA-98F0-482F-A5B2-76EBA48F7354}" dt="2020-03-05T14:47:41.338" v="113" actId="2696"/>
        <pc:sldMkLst>
          <pc:docMk/>
          <pc:sldMk cId="1535597411" sldId="269"/>
        </pc:sldMkLst>
        <pc:picChg chg="add mod">
          <ac:chgData name="John David Stroud" userId="2b82e246-32b0-4405-b535-64d805335bdf" providerId="ADAL" clId="{CE394BBA-98F0-482F-A5B2-76EBA48F7354}" dt="2020-03-05T14:42:01.680" v="46" actId="962"/>
          <ac:picMkLst>
            <pc:docMk/>
            <pc:sldMk cId="1535597411" sldId="269"/>
            <ac:picMk id="3" creationId="{ECEC6ED3-E8A9-44EB-A178-C4A68D280E95}"/>
          </ac:picMkLst>
        </pc:picChg>
      </pc:sldChg>
      <pc:sldChg chg="addSp modSp add">
        <pc:chgData name="John David Stroud" userId="2b82e246-32b0-4405-b535-64d805335bdf" providerId="ADAL" clId="{CE394BBA-98F0-482F-A5B2-76EBA48F7354}" dt="2020-03-05T14:42:05.355" v="49" actId="962"/>
        <pc:sldMkLst>
          <pc:docMk/>
          <pc:sldMk cId="439195477" sldId="270"/>
        </pc:sldMkLst>
        <pc:picChg chg="add mod">
          <ac:chgData name="John David Stroud" userId="2b82e246-32b0-4405-b535-64d805335bdf" providerId="ADAL" clId="{CE394BBA-98F0-482F-A5B2-76EBA48F7354}" dt="2020-03-05T14:42:05.355" v="49" actId="962"/>
          <ac:picMkLst>
            <pc:docMk/>
            <pc:sldMk cId="439195477" sldId="270"/>
            <ac:picMk id="3" creationId="{163BC613-AD01-493C-83B0-FACBA7ABF165}"/>
          </ac:picMkLst>
        </pc:picChg>
      </pc:sldChg>
      <pc:sldChg chg="addSp modSp add ord">
        <pc:chgData name="John David Stroud" userId="2b82e246-32b0-4405-b535-64d805335bdf" providerId="ADAL" clId="{CE394BBA-98F0-482F-A5B2-76EBA48F7354}" dt="2020-03-05T14:47:16.023" v="112"/>
        <pc:sldMkLst>
          <pc:docMk/>
          <pc:sldMk cId="3713598448" sldId="271"/>
        </pc:sldMkLst>
        <pc:picChg chg="add mod">
          <ac:chgData name="John David Stroud" userId="2b82e246-32b0-4405-b535-64d805335bdf" providerId="ADAL" clId="{CE394BBA-98F0-482F-A5B2-76EBA48F7354}" dt="2020-03-05T14:46:01.608" v="94" actId="962"/>
          <ac:picMkLst>
            <pc:docMk/>
            <pc:sldMk cId="3713598448" sldId="271"/>
            <ac:picMk id="3" creationId="{66DC6E2A-5D15-4BFA-A874-3766DEC3FAFC}"/>
          </ac:picMkLst>
        </pc:picChg>
      </pc:sldChg>
      <pc:sldChg chg="addSp modSp add del">
        <pc:chgData name="John David Stroud" userId="2b82e246-32b0-4405-b535-64d805335bdf" providerId="ADAL" clId="{CE394BBA-98F0-482F-A5B2-76EBA48F7354}" dt="2020-03-05T14:38:52.091" v="23" actId="2696"/>
        <pc:sldMkLst>
          <pc:docMk/>
          <pc:sldMk cId="1877996351" sldId="272"/>
        </pc:sldMkLst>
        <pc:picChg chg="add mod">
          <ac:chgData name="John David Stroud" userId="2b82e246-32b0-4405-b535-64d805335bdf" providerId="ADAL" clId="{CE394BBA-98F0-482F-A5B2-76EBA48F7354}" dt="2020-03-05T14:38:45.240" v="22" actId="962"/>
          <ac:picMkLst>
            <pc:docMk/>
            <pc:sldMk cId="1877996351" sldId="272"/>
            <ac:picMk id="3" creationId="{FB728D17-2730-4E19-AAB9-F67AD7637773}"/>
          </ac:picMkLst>
        </pc:picChg>
      </pc:sldChg>
      <pc:sldChg chg="addSp modSp add">
        <pc:chgData name="John David Stroud" userId="2b82e246-32b0-4405-b535-64d805335bdf" providerId="ADAL" clId="{CE394BBA-98F0-482F-A5B2-76EBA48F7354}" dt="2020-03-05T15:05:57.294" v="282" actId="207"/>
        <pc:sldMkLst>
          <pc:docMk/>
          <pc:sldMk cId="2927147340" sldId="272"/>
        </pc:sldMkLst>
        <pc:spChg chg="add mod">
          <ac:chgData name="John David Stroud" userId="2b82e246-32b0-4405-b535-64d805335bdf" providerId="ADAL" clId="{CE394BBA-98F0-482F-A5B2-76EBA48F7354}" dt="2020-03-05T15:05:57.294" v="282" actId="207"/>
          <ac:spMkLst>
            <pc:docMk/>
            <pc:sldMk cId="2927147340" sldId="272"/>
            <ac:spMk id="2" creationId="{7D9A5633-AF6A-41AB-935D-8859E9844564}"/>
          </ac:spMkLst>
        </pc:spChg>
      </pc:sldChg>
    </pc:docChg>
  </pc:docChgLst>
  <pc:docChgLst>
    <pc:chgData name="John David Stroud" userId="2b82e246-32b0-4405-b535-64d805335bdf" providerId="ADAL" clId="{5CB6E721-79A9-FA41-A31F-453FDD7538AB}"/>
    <pc:docChg chg="undo custSel mod addSld modSld sldOrd">
      <pc:chgData name="John David Stroud" userId="2b82e246-32b0-4405-b535-64d805335bdf" providerId="ADAL" clId="{5CB6E721-79A9-FA41-A31F-453FDD7538AB}" dt="2020-03-06T01:46:29.572" v="627" actId="20577"/>
      <pc:docMkLst>
        <pc:docMk/>
      </pc:docMkLst>
      <pc:sldChg chg="addSp delSp modSp mod setBg delDesignElem modNotesTx">
        <pc:chgData name="John David Stroud" userId="2b82e246-32b0-4405-b535-64d805335bdf" providerId="ADAL" clId="{5CB6E721-79A9-FA41-A31F-453FDD7538AB}" dt="2020-03-06T01:42:40.705" v="585" actId="20577"/>
        <pc:sldMkLst>
          <pc:docMk/>
          <pc:sldMk cId="4289114733" sldId="258"/>
        </pc:sldMkLst>
        <pc:spChg chg="add del">
          <ac:chgData name="John David Stroud" userId="2b82e246-32b0-4405-b535-64d805335bdf" providerId="ADAL" clId="{5CB6E721-79A9-FA41-A31F-453FDD7538AB}" dt="2020-03-06T00:59:56.163" v="583"/>
          <ac:spMkLst>
            <pc:docMk/>
            <pc:sldMk cId="4289114733" sldId="258"/>
            <ac:spMk id="8" creationId="{32BC26D8-82FB-445E-AA49-62A77D7C1EE0}"/>
          </ac:spMkLst>
        </pc:spChg>
        <pc:spChg chg="add del">
          <ac:chgData name="John David Stroud" userId="2b82e246-32b0-4405-b535-64d805335bdf" providerId="ADAL" clId="{5CB6E721-79A9-FA41-A31F-453FDD7538AB}" dt="2020-03-06T00:59:56.163" v="583"/>
          <ac:spMkLst>
            <pc:docMk/>
            <pc:sldMk cId="4289114733" sldId="258"/>
            <ac:spMk id="10" creationId="{CB44330D-EA18-4254-AA95-EB49948539B8}"/>
          </ac:spMkLst>
        </pc:spChg>
        <pc:picChg chg="mod">
          <ac:chgData name="John David Stroud" userId="2b82e246-32b0-4405-b535-64d805335bdf" providerId="ADAL" clId="{5CB6E721-79A9-FA41-A31F-453FDD7538AB}" dt="2020-03-06T00:58:43.254" v="553" actId="26606"/>
          <ac:picMkLst>
            <pc:docMk/>
            <pc:sldMk cId="4289114733" sldId="258"/>
            <ac:picMk id="3" creationId="{A700D145-FE19-DE46-9482-63F016BD60AC}"/>
          </ac:picMkLst>
        </pc:picChg>
      </pc:sldChg>
      <pc:sldChg chg="addSp delSp modSp mod setBg delDesignElem">
        <pc:chgData name="John David Stroud" userId="2b82e246-32b0-4405-b535-64d805335bdf" providerId="ADAL" clId="{5CB6E721-79A9-FA41-A31F-453FDD7538AB}" dt="2020-03-06T00:59:56.163" v="583"/>
        <pc:sldMkLst>
          <pc:docMk/>
          <pc:sldMk cId="2015597201" sldId="259"/>
        </pc:sldMkLst>
        <pc:spChg chg="add del">
          <ac:chgData name="John David Stroud" userId="2b82e246-32b0-4405-b535-64d805335bdf" providerId="ADAL" clId="{5CB6E721-79A9-FA41-A31F-453FDD7538AB}" dt="2020-03-06T00:59:56.163" v="583"/>
          <ac:spMkLst>
            <pc:docMk/>
            <pc:sldMk cId="2015597201" sldId="259"/>
            <ac:spMk id="8" creationId="{32BC26D8-82FB-445E-AA49-62A77D7C1EE0}"/>
          </ac:spMkLst>
        </pc:spChg>
        <pc:spChg chg="add del">
          <ac:chgData name="John David Stroud" userId="2b82e246-32b0-4405-b535-64d805335bdf" providerId="ADAL" clId="{5CB6E721-79A9-FA41-A31F-453FDD7538AB}" dt="2020-03-06T00:59:56.163" v="583"/>
          <ac:spMkLst>
            <pc:docMk/>
            <pc:sldMk cId="2015597201" sldId="259"/>
            <ac:spMk id="10" creationId="{CB44330D-EA18-4254-AA95-EB49948539B8}"/>
          </ac:spMkLst>
        </pc:spChg>
        <pc:picChg chg="mod">
          <ac:chgData name="John David Stroud" userId="2b82e246-32b0-4405-b535-64d805335bdf" providerId="ADAL" clId="{5CB6E721-79A9-FA41-A31F-453FDD7538AB}" dt="2020-03-06T00:58:20.427" v="548" actId="26606"/>
          <ac:picMkLst>
            <pc:docMk/>
            <pc:sldMk cId="2015597201" sldId="259"/>
            <ac:picMk id="3" creationId="{0DCFEB57-D204-4C52-973D-90DE0FD5DC08}"/>
          </ac:picMkLst>
        </pc:picChg>
      </pc:sldChg>
      <pc:sldChg chg="addSp delSp modSp mod setBg delDesignElem">
        <pc:chgData name="John David Stroud" userId="2b82e246-32b0-4405-b535-64d805335bdf" providerId="ADAL" clId="{5CB6E721-79A9-FA41-A31F-453FDD7538AB}" dt="2020-03-06T00:59:56.163" v="583"/>
        <pc:sldMkLst>
          <pc:docMk/>
          <pc:sldMk cId="3682027620" sldId="260"/>
        </pc:sldMkLst>
        <pc:spChg chg="add del">
          <ac:chgData name="John David Stroud" userId="2b82e246-32b0-4405-b535-64d805335bdf" providerId="ADAL" clId="{5CB6E721-79A9-FA41-A31F-453FDD7538AB}" dt="2020-03-06T00:59:56.163" v="583"/>
          <ac:spMkLst>
            <pc:docMk/>
            <pc:sldMk cId="3682027620" sldId="260"/>
            <ac:spMk id="8" creationId="{32BC26D8-82FB-445E-AA49-62A77D7C1EE0}"/>
          </ac:spMkLst>
        </pc:spChg>
        <pc:spChg chg="add del">
          <ac:chgData name="John David Stroud" userId="2b82e246-32b0-4405-b535-64d805335bdf" providerId="ADAL" clId="{5CB6E721-79A9-FA41-A31F-453FDD7538AB}" dt="2020-03-06T00:59:56.163" v="583"/>
          <ac:spMkLst>
            <pc:docMk/>
            <pc:sldMk cId="3682027620" sldId="260"/>
            <ac:spMk id="10" creationId="{CB44330D-EA18-4254-AA95-EB49948539B8}"/>
          </ac:spMkLst>
        </pc:spChg>
        <pc:picChg chg="mod">
          <ac:chgData name="John David Stroud" userId="2b82e246-32b0-4405-b535-64d805335bdf" providerId="ADAL" clId="{5CB6E721-79A9-FA41-A31F-453FDD7538AB}" dt="2020-03-06T00:58:25.026" v="549" actId="26606"/>
          <ac:picMkLst>
            <pc:docMk/>
            <pc:sldMk cId="3682027620" sldId="260"/>
            <ac:picMk id="3" creationId="{56E57A8C-8EC4-4C82-A93C-CCB6525497CF}"/>
          </ac:picMkLst>
        </pc:picChg>
      </pc:sldChg>
      <pc:sldChg chg="addSp delSp modSp mod setBg delDesignElem">
        <pc:chgData name="John David Stroud" userId="2b82e246-32b0-4405-b535-64d805335bdf" providerId="ADAL" clId="{5CB6E721-79A9-FA41-A31F-453FDD7538AB}" dt="2020-03-06T00:59:56.163" v="583"/>
        <pc:sldMkLst>
          <pc:docMk/>
          <pc:sldMk cId="337758445" sldId="261"/>
        </pc:sldMkLst>
        <pc:spChg chg="add del">
          <ac:chgData name="John David Stroud" userId="2b82e246-32b0-4405-b535-64d805335bdf" providerId="ADAL" clId="{5CB6E721-79A9-FA41-A31F-453FDD7538AB}" dt="2020-03-06T00:59:56.163" v="583"/>
          <ac:spMkLst>
            <pc:docMk/>
            <pc:sldMk cId="337758445" sldId="261"/>
            <ac:spMk id="8" creationId="{32BC26D8-82FB-445E-AA49-62A77D7C1EE0}"/>
          </ac:spMkLst>
        </pc:spChg>
        <pc:spChg chg="add del">
          <ac:chgData name="John David Stroud" userId="2b82e246-32b0-4405-b535-64d805335bdf" providerId="ADAL" clId="{5CB6E721-79A9-FA41-A31F-453FDD7538AB}" dt="2020-03-06T00:59:56.163" v="583"/>
          <ac:spMkLst>
            <pc:docMk/>
            <pc:sldMk cId="337758445" sldId="261"/>
            <ac:spMk id="10" creationId="{CB44330D-EA18-4254-AA95-EB49948539B8}"/>
          </ac:spMkLst>
        </pc:spChg>
        <pc:picChg chg="mod">
          <ac:chgData name="John David Stroud" userId="2b82e246-32b0-4405-b535-64d805335bdf" providerId="ADAL" clId="{5CB6E721-79A9-FA41-A31F-453FDD7538AB}" dt="2020-03-06T00:58:29.334" v="550" actId="26606"/>
          <ac:picMkLst>
            <pc:docMk/>
            <pc:sldMk cId="337758445" sldId="261"/>
            <ac:picMk id="3" creationId="{5E4F9A07-2F42-48C5-A55E-D070AE281CE5}"/>
          </ac:picMkLst>
        </pc:picChg>
      </pc:sldChg>
      <pc:sldChg chg="addSp delSp modSp mod setBg delDesignElem">
        <pc:chgData name="John David Stroud" userId="2b82e246-32b0-4405-b535-64d805335bdf" providerId="ADAL" clId="{5CB6E721-79A9-FA41-A31F-453FDD7538AB}" dt="2020-03-06T00:59:56.163" v="583"/>
        <pc:sldMkLst>
          <pc:docMk/>
          <pc:sldMk cId="2406269413" sldId="262"/>
        </pc:sldMkLst>
        <pc:spChg chg="add del">
          <ac:chgData name="John David Stroud" userId="2b82e246-32b0-4405-b535-64d805335bdf" providerId="ADAL" clId="{5CB6E721-79A9-FA41-A31F-453FDD7538AB}" dt="2020-03-06T00:59:56.163" v="583"/>
          <ac:spMkLst>
            <pc:docMk/>
            <pc:sldMk cId="2406269413" sldId="262"/>
            <ac:spMk id="8" creationId="{32BC26D8-82FB-445E-AA49-62A77D7C1EE0}"/>
          </ac:spMkLst>
        </pc:spChg>
        <pc:spChg chg="add del">
          <ac:chgData name="John David Stroud" userId="2b82e246-32b0-4405-b535-64d805335bdf" providerId="ADAL" clId="{5CB6E721-79A9-FA41-A31F-453FDD7538AB}" dt="2020-03-06T00:59:56.163" v="583"/>
          <ac:spMkLst>
            <pc:docMk/>
            <pc:sldMk cId="2406269413" sldId="262"/>
            <ac:spMk id="10" creationId="{CB44330D-EA18-4254-AA95-EB49948539B8}"/>
          </ac:spMkLst>
        </pc:spChg>
        <pc:picChg chg="mod">
          <ac:chgData name="John David Stroud" userId="2b82e246-32b0-4405-b535-64d805335bdf" providerId="ADAL" clId="{5CB6E721-79A9-FA41-A31F-453FDD7538AB}" dt="2020-03-06T00:58:34.422" v="551" actId="26606"/>
          <ac:picMkLst>
            <pc:docMk/>
            <pc:sldMk cId="2406269413" sldId="262"/>
            <ac:picMk id="3" creationId="{3DFDF8F5-1AEE-4758-B4AF-93270322829A}"/>
          </ac:picMkLst>
        </pc:picChg>
      </pc:sldChg>
      <pc:sldChg chg="addSp delSp modSp mod setBg delDesignElem">
        <pc:chgData name="John David Stroud" userId="2b82e246-32b0-4405-b535-64d805335bdf" providerId="ADAL" clId="{5CB6E721-79A9-FA41-A31F-453FDD7538AB}" dt="2020-03-06T00:59:56.163" v="583"/>
        <pc:sldMkLst>
          <pc:docMk/>
          <pc:sldMk cId="2634776842" sldId="263"/>
        </pc:sldMkLst>
        <pc:spChg chg="add del">
          <ac:chgData name="John David Stroud" userId="2b82e246-32b0-4405-b535-64d805335bdf" providerId="ADAL" clId="{5CB6E721-79A9-FA41-A31F-453FDD7538AB}" dt="2020-03-06T00:59:56.163" v="583"/>
          <ac:spMkLst>
            <pc:docMk/>
            <pc:sldMk cId="2634776842" sldId="263"/>
            <ac:spMk id="8" creationId="{32BC26D8-82FB-445E-AA49-62A77D7C1EE0}"/>
          </ac:spMkLst>
        </pc:spChg>
        <pc:spChg chg="add del">
          <ac:chgData name="John David Stroud" userId="2b82e246-32b0-4405-b535-64d805335bdf" providerId="ADAL" clId="{5CB6E721-79A9-FA41-A31F-453FDD7538AB}" dt="2020-03-06T00:59:56.163" v="583"/>
          <ac:spMkLst>
            <pc:docMk/>
            <pc:sldMk cId="2634776842" sldId="263"/>
            <ac:spMk id="10" creationId="{CB44330D-EA18-4254-AA95-EB49948539B8}"/>
          </ac:spMkLst>
        </pc:spChg>
        <pc:picChg chg="mod">
          <ac:chgData name="John David Stroud" userId="2b82e246-32b0-4405-b535-64d805335bdf" providerId="ADAL" clId="{5CB6E721-79A9-FA41-A31F-453FDD7538AB}" dt="2020-03-06T00:58:47.229" v="554" actId="26606"/>
          <ac:picMkLst>
            <pc:docMk/>
            <pc:sldMk cId="2634776842" sldId="263"/>
            <ac:picMk id="3" creationId="{0A12656B-D249-4E41-A265-AF238CE37EA8}"/>
          </ac:picMkLst>
        </pc:picChg>
      </pc:sldChg>
      <pc:sldChg chg="addSp delSp modSp mod setBg delDesignElem modNotesTx">
        <pc:chgData name="John David Stroud" userId="2b82e246-32b0-4405-b535-64d805335bdf" providerId="ADAL" clId="{5CB6E721-79A9-FA41-A31F-453FDD7538AB}" dt="2020-03-06T00:59:56.163" v="583"/>
        <pc:sldMkLst>
          <pc:docMk/>
          <pc:sldMk cId="2066992359" sldId="264"/>
        </pc:sldMkLst>
        <pc:spChg chg="add del">
          <ac:chgData name="John David Stroud" userId="2b82e246-32b0-4405-b535-64d805335bdf" providerId="ADAL" clId="{5CB6E721-79A9-FA41-A31F-453FDD7538AB}" dt="2020-03-06T00:59:56.163" v="583"/>
          <ac:spMkLst>
            <pc:docMk/>
            <pc:sldMk cId="2066992359" sldId="264"/>
            <ac:spMk id="8" creationId="{32BC26D8-82FB-445E-AA49-62A77D7C1EE0}"/>
          </ac:spMkLst>
        </pc:spChg>
        <pc:spChg chg="add del">
          <ac:chgData name="John David Stroud" userId="2b82e246-32b0-4405-b535-64d805335bdf" providerId="ADAL" clId="{5CB6E721-79A9-FA41-A31F-453FDD7538AB}" dt="2020-03-06T00:59:56.163" v="583"/>
          <ac:spMkLst>
            <pc:docMk/>
            <pc:sldMk cId="2066992359" sldId="264"/>
            <ac:spMk id="10" creationId="{CB44330D-EA18-4254-AA95-EB49948539B8}"/>
          </ac:spMkLst>
        </pc:spChg>
        <pc:picChg chg="mod">
          <ac:chgData name="John David Stroud" userId="2b82e246-32b0-4405-b535-64d805335bdf" providerId="ADAL" clId="{5CB6E721-79A9-FA41-A31F-453FDD7538AB}" dt="2020-03-06T00:58:51.334" v="555" actId="26606"/>
          <ac:picMkLst>
            <pc:docMk/>
            <pc:sldMk cId="2066992359" sldId="264"/>
            <ac:picMk id="3" creationId="{CA260C38-468F-46C1-88FE-C6CC97098984}"/>
          </ac:picMkLst>
        </pc:picChg>
      </pc:sldChg>
      <pc:sldChg chg="addSp delSp modSp mod setBg delDesignElem modNotesTx">
        <pc:chgData name="John David Stroud" userId="2b82e246-32b0-4405-b535-64d805335bdf" providerId="ADAL" clId="{5CB6E721-79A9-FA41-A31F-453FDD7538AB}" dt="2020-03-06T00:59:56.163" v="583"/>
        <pc:sldMkLst>
          <pc:docMk/>
          <pc:sldMk cId="680191728" sldId="265"/>
        </pc:sldMkLst>
        <pc:spChg chg="add del">
          <ac:chgData name="John David Stroud" userId="2b82e246-32b0-4405-b535-64d805335bdf" providerId="ADAL" clId="{5CB6E721-79A9-FA41-A31F-453FDD7538AB}" dt="2020-03-06T00:59:56.163" v="583"/>
          <ac:spMkLst>
            <pc:docMk/>
            <pc:sldMk cId="680191728" sldId="265"/>
            <ac:spMk id="8" creationId="{32BC26D8-82FB-445E-AA49-62A77D7C1EE0}"/>
          </ac:spMkLst>
        </pc:spChg>
        <pc:spChg chg="add del">
          <ac:chgData name="John David Stroud" userId="2b82e246-32b0-4405-b535-64d805335bdf" providerId="ADAL" clId="{5CB6E721-79A9-FA41-A31F-453FDD7538AB}" dt="2020-03-06T00:59:56.163" v="583"/>
          <ac:spMkLst>
            <pc:docMk/>
            <pc:sldMk cId="680191728" sldId="265"/>
            <ac:spMk id="10" creationId="{CB44330D-EA18-4254-AA95-EB49948539B8}"/>
          </ac:spMkLst>
        </pc:spChg>
        <pc:picChg chg="mod">
          <ac:chgData name="John David Stroud" userId="2b82e246-32b0-4405-b535-64d805335bdf" providerId="ADAL" clId="{5CB6E721-79A9-FA41-A31F-453FDD7538AB}" dt="2020-03-06T00:58:55.240" v="556" actId="26606"/>
          <ac:picMkLst>
            <pc:docMk/>
            <pc:sldMk cId="680191728" sldId="265"/>
            <ac:picMk id="3" creationId="{94E360A6-CC09-47EB-9BCF-B9132EB6CEAC}"/>
          </ac:picMkLst>
        </pc:picChg>
      </pc:sldChg>
      <pc:sldChg chg="addSp delSp modSp mod setBg delDesignElem modNotesTx">
        <pc:chgData name="John David Stroud" userId="2b82e246-32b0-4405-b535-64d805335bdf" providerId="ADAL" clId="{5CB6E721-79A9-FA41-A31F-453FDD7538AB}" dt="2020-03-06T00:59:56.163" v="583"/>
        <pc:sldMkLst>
          <pc:docMk/>
          <pc:sldMk cId="4275621593" sldId="266"/>
        </pc:sldMkLst>
        <pc:spChg chg="add del">
          <ac:chgData name="John David Stroud" userId="2b82e246-32b0-4405-b535-64d805335bdf" providerId="ADAL" clId="{5CB6E721-79A9-FA41-A31F-453FDD7538AB}" dt="2020-03-06T00:59:56.163" v="583"/>
          <ac:spMkLst>
            <pc:docMk/>
            <pc:sldMk cId="4275621593" sldId="266"/>
            <ac:spMk id="8" creationId="{32BC26D8-82FB-445E-AA49-62A77D7C1EE0}"/>
          </ac:spMkLst>
        </pc:spChg>
        <pc:spChg chg="add del">
          <ac:chgData name="John David Stroud" userId="2b82e246-32b0-4405-b535-64d805335bdf" providerId="ADAL" clId="{5CB6E721-79A9-FA41-A31F-453FDD7538AB}" dt="2020-03-06T00:59:56.163" v="583"/>
          <ac:spMkLst>
            <pc:docMk/>
            <pc:sldMk cId="4275621593" sldId="266"/>
            <ac:spMk id="10" creationId="{CB44330D-EA18-4254-AA95-EB49948539B8}"/>
          </ac:spMkLst>
        </pc:spChg>
        <pc:picChg chg="mod">
          <ac:chgData name="John David Stroud" userId="2b82e246-32b0-4405-b535-64d805335bdf" providerId="ADAL" clId="{5CB6E721-79A9-FA41-A31F-453FDD7538AB}" dt="2020-03-06T00:58:58.925" v="557" actId="26606"/>
          <ac:picMkLst>
            <pc:docMk/>
            <pc:sldMk cId="4275621593" sldId="266"/>
            <ac:picMk id="3" creationId="{C29577A4-4842-4CFB-8C4D-60B326503876}"/>
          </ac:picMkLst>
        </pc:picChg>
      </pc:sldChg>
      <pc:sldChg chg="addSp delSp modSp mod setBg delDesignElem">
        <pc:chgData name="John David Stroud" userId="2b82e246-32b0-4405-b535-64d805335bdf" providerId="ADAL" clId="{5CB6E721-79A9-FA41-A31F-453FDD7538AB}" dt="2020-03-06T00:59:56.163" v="583"/>
        <pc:sldMkLst>
          <pc:docMk/>
          <pc:sldMk cId="523538108" sldId="267"/>
        </pc:sldMkLst>
        <pc:spChg chg="add del">
          <ac:chgData name="John David Stroud" userId="2b82e246-32b0-4405-b535-64d805335bdf" providerId="ADAL" clId="{5CB6E721-79A9-FA41-A31F-453FDD7538AB}" dt="2020-03-06T00:59:56.163" v="583"/>
          <ac:spMkLst>
            <pc:docMk/>
            <pc:sldMk cId="523538108" sldId="267"/>
            <ac:spMk id="8" creationId="{32BC26D8-82FB-445E-AA49-62A77D7C1EE0}"/>
          </ac:spMkLst>
        </pc:spChg>
        <pc:spChg chg="add del">
          <ac:chgData name="John David Stroud" userId="2b82e246-32b0-4405-b535-64d805335bdf" providerId="ADAL" clId="{5CB6E721-79A9-FA41-A31F-453FDD7538AB}" dt="2020-03-06T00:59:56.163" v="583"/>
          <ac:spMkLst>
            <pc:docMk/>
            <pc:sldMk cId="523538108" sldId="267"/>
            <ac:spMk id="10" creationId="{CB44330D-EA18-4254-AA95-EB49948539B8}"/>
          </ac:spMkLst>
        </pc:spChg>
        <pc:picChg chg="mod">
          <ac:chgData name="John David Stroud" userId="2b82e246-32b0-4405-b535-64d805335bdf" providerId="ADAL" clId="{5CB6E721-79A9-FA41-A31F-453FDD7538AB}" dt="2020-03-06T00:59:01.652" v="558" actId="26606"/>
          <ac:picMkLst>
            <pc:docMk/>
            <pc:sldMk cId="523538108" sldId="267"/>
            <ac:picMk id="3" creationId="{A59A6F04-C4F2-40F6-BBB5-A3EE5E65A570}"/>
          </ac:picMkLst>
        </pc:picChg>
      </pc:sldChg>
      <pc:sldChg chg="addSp delSp modSp mod setBg delDesignElem">
        <pc:chgData name="John David Stroud" userId="2b82e246-32b0-4405-b535-64d805335bdf" providerId="ADAL" clId="{5CB6E721-79A9-FA41-A31F-453FDD7538AB}" dt="2020-03-06T00:59:56.163" v="583"/>
        <pc:sldMkLst>
          <pc:docMk/>
          <pc:sldMk cId="1852102414" sldId="268"/>
        </pc:sldMkLst>
        <pc:spChg chg="add del">
          <ac:chgData name="John David Stroud" userId="2b82e246-32b0-4405-b535-64d805335bdf" providerId="ADAL" clId="{5CB6E721-79A9-FA41-A31F-453FDD7538AB}" dt="2020-03-06T00:59:56.163" v="583"/>
          <ac:spMkLst>
            <pc:docMk/>
            <pc:sldMk cId="1852102414" sldId="268"/>
            <ac:spMk id="8" creationId="{32BC26D8-82FB-445E-AA49-62A77D7C1EE0}"/>
          </ac:spMkLst>
        </pc:spChg>
        <pc:spChg chg="add del">
          <ac:chgData name="John David Stroud" userId="2b82e246-32b0-4405-b535-64d805335bdf" providerId="ADAL" clId="{5CB6E721-79A9-FA41-A31F-453FDD7538AB}" dt="2020-03-06T00:59:56.163" v="583"/>
          <ac:spMkLst>
            <pc:docMk/>
            <pc:sldMk cId="1852102414" sldId="268"/>
            <ac:spMk id="10" creationId="{CB44330D-EA18-4254-AA95-EB49948539B8}"/>
          </ac:spMkLst>
        </pc:spChg>
        <pc:picChg chg="mod">
          <ac:chgData name="John David Stroud" userId="2b82e246-32b0-4405-b535-64d805335bdf" providerId="ADAL" clId="{5CB6E721-79A9-FA41-A31F-453FDD7538AB}" dt="2020-03-06T00:59:23.897" v="563" actId="26606"/>
          <ac:picMkLst>
            <pc:docMk/>
            <pc:sldMk cId="1852102414" sldId="268"/>
            <ac:picMk id="3" creationId="{041F7D71-1AC2-4377-AA55-F498943BAD9F}"/>
          </ac:picMkLst>
        </pc:picChg>
      </pc:sldChg>
      <pc:sldChg chg="addSp delSp modSp mod setBg delDesignElem">
        <pc:chgData name="John David Stroud" userId="2b82e246-32b0-4405-b535-64d805335bdf" providerId="ADAL" clId="{5CB6E721-79A9-FA41-A31F-453FDD7538AB}" dt="2020-03-06T00:59:56.163" v="583"/>
        <pc:sldMkLst>
          <pc:docMk/>
          <pc:sldMk cId="439195477" sldId="270"/>
        </pc:sldMkLst>
        <pc:spChg chg="add del">
          <ac:chgData name="John David Stroud" userId="2b82e246-32b0-4405-b535-64d805335bdf" providerId="ADAL" clId="{5CB6E721-79A9-FA41-A31F-453FDD7538AB}" dt="2020-03-06T00:59:56.163" v="583"/>
          <ac:spMkLst>
            <pc:docMk/>
            <pc:sldMk cId="439195477" sldId="270"/>
            <ac:spMk id="8" creationId="{32BC26D8-82FB-445E-AA49-62A77D7C1EE0}"/>
          </ac:spMkLst>
        </pc:spChg>
        <pc:spChg chg="add del">
          <ac:chgData name="John David Stroud" userId="2b82e246-32b0-4405-b535-64d805335bdf" providerId="ADAL" clId="{5CB6E721-79A9-FA41-A31F-453FDD7538AB}" dt="2020-03-06T00:59:56.163" v="583"/>
          <ac:spMkLst>
            <pc:docMk/>
            <pc:sldMk cId="439195477" sldId="270"/>
            <ac:spMk id="10" creationId="{CB44330D-EA18-4254-AA95-EB49948539B8}"/>
          </ac:spMkLst>
        </pc:spChg>
        <pc:picChg chg="mod">
          <ac:chgData name="John David Stroud" userId="2b82e246-32b0-4405-b535-64d805335bdf" providerId="ADAL" clId="{5CB6E721-79A9-FA41-A31F-453FDD7538AB}" dt="2020-03-06T00:59:27.480" v="564" actId="26606"/>
          <ac:picMkLst>
            <pc:docMk/>
            <pc:sldMk cId="439195477" sldId="270"/>
            <ac:picMk id="3" creationId="{163BC613-AD01-493C-83B0-FACBA7ABF165}"/>
          </ac:picMkLst>
        </pc:picChg>
      </pc:sldChg>
      <pc:sldChg chg="addSp delSp modSp mod setBg delDesignElem">
        <pc:chgData name="John David Stroud" userId="2b82e246-32b0-4405-b535-64d805335bdf" providerId="ADAL" clId="{5CB6E721-79A9-FA41-A31F-453FDD7538AB}" dt="2020-03-06T00:59:56.163" v="583"/>
        <pc:sldMkLst>
          <pc:docMk/>
          <pc:sldMk cId="3713598448" sldId="271"/>
        </pc:sldMkLst>
        <pc:spChg chg="add del">
          <ac:chgData name="John David Stroud" userId="2b82e246-32b0-4405-b535-64d805335bdf" providerId="ADAL" clId="{5CB6E721-79A9-FA41-A31F-453FDD7538AB}" dt="2020-03-06T00:59:56.163" v="583"/>
          <ac:spMkLst>
            <pc:docMk/>
            <pc:sldMk cId="3713598448" sldId="271"/>
            <ac:spMk id="8" creationId="{32BC26D8-82FB-445E-AA49-62A77D7C1EE0}"/>
          </ac:spMkLst>
        </pc:spChg>
        <pc:spChg chg="add del">
          <ac:chgData name="John David Stroud" userId="2b82e246-32b0-4405-b535-64d805335bdf" providerId="ADAL" clId="{5CB6E721-79A9-FA41-A31F-453FDD7538AB}" dt="2020-03-06T00:59:56.163" v="583"/>
          <ac:spMkLst>
            <pc:docMk/>
            <pc:sldMk cId="3713598448" sldId="271"/>
            <ac:spMk id="10" creationId="{CB44330D-EA18-4254-AA95-EB49948539B8}"/>
          </ac:spMkLst>
        </pc:spChg>
        <pc:picChg chg="mod">
          <ac:chgData name="John David Stroud" userId="2b82e246-32b0-4405-b535-64d805335bdf" providerId="ADAL" clId="{5CB6E721-79A9-FA41-A31F-453FDD7538AB}" dt="2020-03-06T00:58:38.820" v="552" actId="26606"/>
          <ac:picMkLst>
            <pc:docMk/>
            <pc:sldMk cId="3713598448" sldId="271"/>
            <ac:picMk id="3" creationId="{66DC6E2A-5D15-4BFA-A874-3766DEC3FAFC}"/>
          </ac:picMkLst>
        </pc:picChg>
      </pc:sldChg>
      <pc:sldChg chg="addSp delSp modSp mod setBg delDesignElem">
        <pc:chgData name="John David Stroud" userId="2b82e246-32b0-4405-b535-64d805335bdf" providerId="ADAL" clId="{5CB6E721-79A9-FA41-A31F-453FDD7538AB}" dt="2020-03-06T00:59:56.163" v="583"/>
        <pc:sldMkLst>
          <pc:docMk/>
          <pc:sldMk cId="2927147340" sldId="272"/>
        </pc:sldMkLst>
        <pc:spChg chg="mod">
          <ac:chgData name="John David Stroud" userId="2b82e246-32b0-4405-b535-64d805335bdf" providerId="ADAL" clId="{5CB6E721-79A9-FA41-A31F-453FDD7538AB}" dt="2020-03-06T00:59:32.706" v="565" actId="26606"/>
          <ac:spMkLst>
            <pc:docMk/>
            <pc:sldMk cId="2927147340" sldId="272"/>
            <ac:spMk id="2" creationId="{7D9A5633-AF6A-41AB-935D-8859E9844564}"/>
          </ac:spMkLst>
        </pc:spChg>
        <pc:spChg chg="add del">
          <ac:chgData name="John David Stroud" userId="2b82e246-32b0-4405-b535-64d805335bdf" providerId="ADAL" clId="{5CB6E721-79A9-FA41-A31F-453FDD7538AB}" dt="2020-03-06T00:59:56.163" v="583"/>
          <ac:spMkLst>
            <pc:docMk/>
            <pc:sldMk cId="2927147340" sldId="272"/>
            <ac:spMk id="7" creationId="{B775CD93-9DF2-48CB-9F57-1BCA9A46C7FA}"/>
          </ac:spMkLst>
        </pc:spChg>
        <pc:spChg chg="add del">
          <ac:chgData name="John David Stroud" userId="2b82e246-32b0-4405-b535-64d805335bdf" providerId="ADAL" clId="{5CB6E721-79A9-FA41-A31F-453FDD7538AB}" dt="2020-03-06T00:59:56.163" v="583"/>
          <ac:spMkLst>
            <pc:docMk/>
            <pc:sldMk cId="2927147340" sldId="272"/>
            <ac:spMk id="9" creationId="{6166C6D1-23AC-49C4-BA07-238E4E9F8CEB}"/>
          </ac:spMkLst>
        </pc:spChg>
        <pc:spChg chg="add del">
          <ac:chgData name="John David Stroud" userId="2b82e246-32b0-4405-b535-64d805335bdf" providerId="ADAL" clId="{5CB6E721-79A9-FA41-A31F-453FDD7538AB}" dt="2020-03-06T00:59:56.163" v="583"/>
          <ac:spMkLst>
            <pc:docMk/>
            <pc:sldMk cId="2927147340" sldId="272"/>
            <ac:spMk id="11" creationId="{E186B68C-84BC-4A6E-99D1-EE87483C1349}"/>
          </ac:spMkLst>
        </pc:spChg>
        <pc:spChg chg="add del">
          <ac:chgData name="John David Stroud" userId="2b82e246-32b0-4405-b535-64d805335bdf" providerId="ADAL" clId="{5CB6E721-79A9-FA41-A31F-453FDD7538AB}" dt="2020-03-06T00:59:56.163" v="583"/>
          <ac:spMkLst>
            <pc:docMk/>
            <pc:sldMk cId="2927147340" sldId="272"/>
            <ac:spMk id="13" creationId="{1C091803-41C2-48E0-9228-5148460C7479}"/>
          </ac:spMkLst>
        </pc:spChg>
      </pc:sldChg>
      <pc:sldChg chg="addSp delSp modSp add ord setBg delDesignElem">
        <pc:chgData name="John David Stroud" userId="2b82e246-32b0-4405-b535-64d805335bdf" providerId="ADAL" clId="{5CB6E721-79A9-FA41-A31F-453FDD7538AB}" dt="2020-03-06T00:59:56.163" v="583"/>
        <pc:sldMkLst>
          <pc:docMk/>
          <pc:sldMk cId="3341910914" sldId="273"/>
        </pc:sldMkLst>
        <pc:spChg chg="add del mod">
          <ac:chgData name="John David Stroud" userId="2b82e246-32b0-4405-b535-64d805335bdf" providerId="ADAL" clId="{5CB6E721-79A9-FA41-A31F-453FDD7538AB}" dt="2020-03-05T22:36:00.075" v="466" actId="767"/>
          <ac:spMkLst>
            <pc:docMk/>
            <pc:sldMk cId="3341910914" sldId="273"/>
            <ac:spMk id="4" creationId="{63E69BA0-BC85-8B4C-86BF-7371F9AB9BCB}"/>
          </ac:spMkLst>
        </pc:spChg>
        <pc:spChg chg="add del mod">
          <ac:chgData name="John David Stroud" userId="2b82e246-32b0-4405-b535-64d805335bdf" providerId="ADAL" clId="{5CB6E721-79A9-FA41-A31F-453FDD7538AB}" dt="2020-03-05T22:36:21.387" v="469" actId="478"/>
          <ac:spMkLst>
            <pc:docMk/>
            <pc:sldMk cId="3341910914" sldId="273"/>
            <ac:spMk id="5" creationId="{5DACACFD-4922-8546-9D09-0761ED5EDC02}"/>
          </ac:spMkLst>
        </pc:spChg>
        <pc:spChg chg="add mod">
          <ac:chgData name="John David Stroud" userId="2b82e246-32b0-4405-b535-64d805335bdf" providerId="ADAL" clId="{5CB6E721-79A9-FA41-A31F-453FDD7538AB}" dt="2020-03-06T00:59:16.625" v="562" actId="26606"/>
          <ac:spMkLst>
            <pc:docMk/>
            <pc:sldMk cId="3341910914" sldId="273"/>
            <ac:spMk id="6" creationId="{79B28F78-1749-E141-B0AD-6703D16521E6}"/>
          </ac:spMkLst>
        </pc:spChg>
        <pc:spChg chg="add del">
          <ac:chgData name="John David Stroud" userId="2b82e246-32b0-4405-b535-64d805335bdf" providerId="ADAL" clId="{5CB6E721-79A9-FA41-A31F-453FDD7538AB}" dt="2020-03-06T00:59:16.618" v="561" actId="26606"/>
          <ac:spMkLst>
            <pc:docMk/>
            <pc:sldMk cId="3341910914" sldId="273"/>
            <ac:spMk id="11" creationId="{6753252F-4873-4F63-801D-CC719279A7D5}"/>
          </ac:spMkLst>
        </pc:spChg>
        <pc:spChg chg="add del">
          <ac:chgData name="John David Stroud" userId="2b82e246-32b0-4405-b535-64d805335bdf" providerId="ADAL" clId="{5CB6E721-79A9-FA41-A31F-453FDD7538AB}" dt="2020-03-06T00:59:16.618" v="561" actId="26606"/>
          <ac:spMkLst>
            <pc:docMk/>
            <pc:sldMk cId="3341910914" sldId="273"/>
            <ac:spMk id="13" creationId="{047C8CCB-F95D-4249-92DD-651249D3535A}"/>
          </ac:spMkLst>
        </pc:spChg>
        <pc:spChg chg="add del">
          <ac:chgData name="John David Stroud" userId="2b82e246-32b0-4405-b535-64d805335bdf" providerId="ADAL" clId="{5CB6E721-79A9-FA41-A31F-453FDD7538AB}" dt="2020-03-06T00:59:56.163" v="583"/>
          <ac:spMkLst>
            <pc:docMk/>
            <pc:sldMk cId="3341910914" sldId="273"/>
            <ac:spMk id="15" creationId="{1707FC24-6981-43D9-B525-C7832BA22463}"/>
          </ac:spMkLst>
        </pc:spChg>
        <pc:picChg chg="add mod ord">
          <ac:chgData name="John David Stroud" userId="2b82e246-32b0-4405-b535-64d805335bdf" providerId="ADAL" clId="{5CB6E721-79A9-FA41-A31F-453FDD7538AB}" dt="2020-03-06T00:59:16.625" v="562" actId="26606"/>
          <ac:picMkLst>
            <pc:docMk/>
            <pc:sldMk cId="3341910914" sldId="273"/>
            <ac:picMk id="3" creationId="{9D902026-D9C7-8A49-A6F0-D19A79E310D1}"/>
          </ac:picMkLst>
        </pc:picChg>
      </pc:sldChg>
      <pc:sldChg chg="addSp delSp modSp add mod setBg delDesignElem modNotesTx">
        <pc:chgData name="John David Stroud" userId="2b82e246-32b0-4405-b535-64d805335bdf" providerId="ADAL" clId="{5CB6E721-79A9-FA41-A31F-453FDD7538AB}" dt="2020-03-06T00:59:56.163" v="583"/>
        <pc:sldMkLst>
          <pc:docMk/>
          <pc:sldMk cId="2034536873" sldId="274"/>
        </pc:sldMkLst>
        <pc:spChg chg="add del">
          <ac:chgData name="John David Stroud" userId="2b82e246-32b0-4405-b535-64d805335bdf" providerId="ADAL" clId="{5CB6E721-79A9-FA41-A31F-453FDD7538AB}" dt="2020-03-06T00:59:56.163" v="583"/>
          <ac:spMkLst>
            <pc:docMk/>
            <pc:sldMk cId="2034536873" sldId="274"/>
            <ac:spMk id="8" creationId="{32BC26D8-82FB-445E-AA49-62A77D7C1EE0}"/>
          </ac:spMkLst>
        </pc:spChg>
        <pc:spChg chg="add del">
          <ac:chgData name="John David Stroud" userId="2b82e246-32b0-4405-b535-64d805335bdf" providerId="ADAL" clId="{5CB6E721-79A9-FA41-A31F-453FDD7538AB}" dt="2020-03-06T00:59:56.163" v="583"/>
          <ac:spMkLst>
            <pc:docMk/>
            <pc:sldMk cId="2034536873" sldId="274"/>
            <ac:spMk id="10" creationId="{CB44330D-EA18-4254-AA95-EB49948539B8}"/>
          </ac:spMkLst>
        </pc:spChg>
        <pc:picChg chg="add mod">
          <ac:chgData name="John David Stroud" userId="2b82e246-32b0-4405-b535-64d805335bdf" providerId="ADAL" clId="{5CB6E721-79A9-FA41-A31F-453FDD7538AB}" dt="2020-03-06T00:59:05.959" v="559" actId="26606"/>
          <ac:picMkLst>
            <pc:docMk/>
            <pc:sldMk cId="2034536873" sldId="274"/>
            <ac:picMk id="3" creationId="{C0506726-F016-2241-A816-1F74BCDDBB4C}"/>
          </ac:picMkLst>
        </pc:picChg>
      </pc:sldChg>
      <pc:sldChg chg="addSp delSp modSp add">
        <pc:chgData name="John David Stroud" userId="2b82e246-32b0-4405-b535-64d805335bdf" providerId="ADAL" clId="{5CB6E721-79A9-FA41-A31F-453FDD7538AB}" dt="2020-03-06T01:46:29.572" v="627" actId="20577"/>
        <pc:sldMkLst>
          <pc:docMk/>
          <pc:sldMk cId="156410055" sldId="275"/>
        </pc:sldMkLst>
        <pc:spChg chg="mod">
          <ac:chgData name="John David Stroud" userId="2b82e246-32b0-4405-b535-64d805335bdf" providerId="ADAL" clId="{5CB6E721-79A9-FA41-A31F-453FDD7538AB}" dt="2020-03-06T01:46:23.637" v="623" actId="20577"/>
          <ac:spMkLst>
            <pc:docMk/>
            <pc:sldMk cId="156410055" sldId="275"/>
            <ac:spMk id="2" creationId="{71D0F5F7-95F2-0D4A-A1A5-F51D23CC7E62}"/>
          </ac:spMkLst>
        </pc:spChg>
        <pc:spChg chg="add del mod">
          <ac:chgData name="John David Stroud" userId="2b82e246-32b0-4405-b535-64d805335bdf" providerId="ADAL" clId="{5CB6E721-79A9-FA41-A31F-453FDD7538AB}" dt="2020-03-06T01:44:59.843" v="599"/>
          <ac:spMkLst>
            <pc:docMk/>
            <pc:sldMk cId="156410055" sldId="275"/>
            <ac:spMk id="3" creationId="{F3CDD1C8-183B-C14F-8897-53FDBF8C31FD}"/>
          </ac:spMkLst>
        </pc:spChg>
        <pc:spChg chg="add mod">
          <ac:chgData name="John David Stroud" userId="2b82e246-32b0-4405-b535-64d805335bdf" providerId="ADAL" clId="{5CB6E721-79A9-FA41-A31F-453FDD7538AB}" dt="2020-03-06T01:46:29.572" v="627" actId="20577"/>
          <ac:spMkLst>
            <pc:docMk/>
            <pc:sldMk cId="156410055" sldId="275"/>
            <ac:spMk id="4" creationId="{67E3638C-2399-B04A-9EA2-623BC4551097}"/>
          </ac:spMkLst>
        </pc:spChg>
      </pc:sldChg>
    </pc:docChg>
  </pc:docChgLst>
  <pc:docChgLst>
    <pc:chgData name="John David Stroud" userId="2b82e246-32b0-4405-b535-64d805335bdf" providerId="ADAL" clId="{61E3D780-32C2-4D0D-AD18-5A39F320C7CF}"/>
    <pc:docChg chg="undo custSel modSld">
      <pc:chgData name="John David Stroud" userId="2b82e246-32b0-4405-b535-64d805335bdf" providerId="ADAL" clId="{61E3D780-32C2-4D0D-AD18-5A39F320C7CF}" dt="2020-10-08T12:32:49.781" v="2" actId="1076"/>
      <pc:docMkLst>
        <pc:docMk/>
      </pc:docMkLst>
      <pc:sldChg chg="modSp mod">
        <pc:chgData name="John David Stroud" userId="2b82e246-32b0-4405-b535-64d805335bdf" providerId="ADAL" clId="{61E3D780-32C2-4D0D-AD18-5A39F320C7CF}" dt="2020-10-08T12:30:03.246" v="1" actId="1076"/>
        <pc:sldMkLst>
          <pc:docMk/>
          <pc:sldMk cId="3341910914" sldId="273"/>
        </pc:sldMkLst>
        <pc:picChg chg="mod">
          <ac:chgData name="John David Stroud" userId="2b82e246-32b0-4405-b535-64d805335bdf" providerId="ADAL" clId="{61E3D780-32C2-4D0D-AD18-5A39F320C7CF}" dt="2020-10-08T12:30:03.246" v="1" actId="1076"/>
          <ac:picMkLst>
            <pc:docMk/>
            <pc:sldMk cId="3341910914" sldId="273"/>
            <ac:picMk id="3" creationId="{9D902026-D9C7-8A49-A6F0-D19A79E310D1}"/>
          </ac:picMkLst>
        </pc:picChg>
      </pc:sldChg>
      <pc:sldChg chg="modSp mod">
        <pc:chgData name="John David Stroud" userId="2b82e246-32b0-4405-b535-64d805335bdf" providerId="ADAL" clId="{61E3D780-32C2-4D0D-AD18-5A39F320C7CF}" dt="2020-10-08T12:32:49.781" v="2" actId="1076"/>
        <pc:sldMkLst>
          <pc:docMk/>
          <pc:sldMk cId="3260310235" sldId="280"/>
        </pc:sldMkLst>
        <pc:picChg chg="mod">
          <ac:chgData name="John David Stroud" userId="2b82e246-32b0-4405-b535-64d805335bdf" providerId="ADAL" clId="{61E3D780-32C2-4D0D-AD18-5A39F320C7CF}" dt="2020-10-08T12:32:49.781" v="2" actId="1076"/>
          <ac:picMkLst>
            <pc:docMk/>
            <pc:sldMk cId="3260310235" sldId="280"/>
            <ac:picMk id="5" creationId="{271A3DA9-FD88-D243-97F2-BC0581BCCEC1}"/>
          </ac:picMkLst>
        </pc:picChg>
      </pc:sldChg>
    </pc:docChg>
  </pc:docChgLst>
  <pc:docChgLst>
    <pc:chgData name="John David Stroud" userId="2b82e246-32b0-4405-b535-64d805335bdf" providerId="ADAL" clId="{AF7FDF07-E9F4-0247-A055-3409D68B09D5}"/>
    <pc:docChg chg="modSld">
      <pc:chgData name="John David Stroud" userId="2b82e246-32b0-4405-b535-64d805335bdf" providerId="ADAL" clId="{AF7FDF07-E9F4-0247-A055-3409D68B09D5}" dt="2020-05-24T02:09:43.960" v="2" actId="1036"/>
      <pc:docMkLst>
        <pc:docMk/>
      </pc:docMkLst>
      <pc:sldChg chg="modSp">
        <pc:chgData name="John David Stroud" userId="2b82e246-32b0-4405-b535-64d805335bdf" providerId="ADAL" clId="{AF7FDF07-E9F4-0247-A055-3409D68B09D5}" dt="2020-05-24T02:09:43.960" v="2" actId="1036"/>
        <pc:sldMkLst>
          <pc:docMk/>
          <pc:sldMk cId="2673105188" sldId="257"/>
        </pc:sldMkLst>
        <pc:picChg chg="mod">
          <ac:chgData name="John David Stroud" userId="2b82e246-32b0-4405-b535-64d805335bdf" providerId="ADAL" clId="{AF7FDF07-E9F4-0247-A055-3409D68B09D5}" dt="2020-05-24T02:09:43.960" v="2" actId="1036"/>
          <ac:picMkLst>
            <pc:docMk/>
            <pc:sldMk cId="2673105188" sldId="257"/>
            <ac:picMk id="5" creationId="{30652A87-9A05-4862-BE45-D2316BFF335F}"/>
          </ac:picMkLst>
        </pc:picChg>
      </pc:sldChg>
      <pc:sldChg chg="modSp">
        <pc:chgData name="John David Stroud" userId="2b82e246-32b0-4405-b535-64d805335bdf" providerId="ADAL" clId="{AF7FDF07-E9F4-0247-A055-3409D68B09D5}" dt="2020-03-29T23:26:43.804" v="0" actId="1036"/>
        <pc:sldMkLst>
          <pc:docMk/>
          <pc:sldMk cId="2066992359" sldId="264"/>
        </pc:sldMkLst>
        <pc:picChg chg="mod">
          <ac:chgData name="John David Stroud" userId="2b82e246-32b0-4405-b535-64d805335bdf" providerId="ADAL" clId="{AF7FDF07-E9F4-0247-A055-3409D68B09D5}" dt="2020-03-29T23:26:43.804" v="0" actId="1036"/>
          <ac:picMkLst>
            <pc:docMk/>
            <pc:sldMk cId="2066992359" sldId="264"/>
            <ac:picMk id="3" creationId="{CA260C38-468F-46C1-88FE-C6CC97098984}"/>
          </ac:picMkLst>
        </pc:picChg>
      </pc:sldChg>
    </pc:docChg>
  </pc:docChgLst>
  <pc:docChgLst>
    <pc:chgData name="John David Stroud" userId="2b82e246-32b0-4405-b535-64d805335bdf" providerId="ADAL" clId="{D1700968-46B5-6C4A-B590-14B1D734D9C1}"/>
    <pc:docChg chg="undo custSel mod addSld delSld modSld sldOrd">
      <pc:chgData name="John David Stroud" userId="2b82e246-32b0-4405-b535-64d805335bdf" providerId="ADAL" clId="{D1700968-46B5-6C4A-B590-14B1D734D9C1}" dt="2020-05-29T16:11:07.042" v="1035" actId="113"/>
      <pc:docMkLst>
        <pc:docMk/>
      </pc:docMkLst>
      <pc:sldChg chg="addSp delSp modSp mod setBg">
        <pc:chgData name="John David Stroud" userId="2b82e246-32b0-4405-b535-64d805335bdf" providerId="ADAL" clId="{D1700968-46B5-6C4A-B590-14B1D734D9C1}" dt="2020-05-29T00:45:36.506" v="588" actId="26606"/>
        <pc:sldMkLst>
          <pc:docMk/>
          <pc:sldMk cId="2673105188" sldId="257"/>
        </pc:sldMkLst>
        <pc:spChg chg="mod">
          <ac:chgData name="John David Stroud" userId="2b82e246-32b0-4405-b535-64d805335bdf" providerId="ADAL" clId="{D1700968-46B5-6C4A-B590-14B1D734D9C1}" dt="2020-05-29T00:45:36.506" v="588" actId="26606"/>
          <ac:spMkLst>
            <pc:docMk/>
            <pc:sldMk cId="2673105188" sldId="257"/>
            <ac:spMk id="2" creationId="{3A0E500E-DB4C-864D-938F-EC4C5ACBF99D}"/>
          </ac:spMkLst>
        </pc:spChg>
        <pc:spChg chg="add del">
          <ac:chgData name="John David Stroud" userId="2b82e246-32b0-4405-b535-64d805335bdf" providerId="ADAL" clId="{D1700968-46B5-6C4A-B590-14B1D734D9C1}" dt="2020-05-29T00:45:31.068" v="585" actId="26606"/>
          <ac:spMkLst>
            <pc:docMk/>
            <pc:sldMk cId="2673105188" sldId="257"/>
            <ac:spMk id="10" creationId="{E45B1D5C-0827-4AF0-8186-11FC5A8B8B92}"/>
          </ac:spMkLst>
        </pc:spChg>
        <pc:spChg chg="add del">
          <ac:chgData name="John David Stroud" userId="2b82e246-32b0-4405-b535-64d805335bdf" providerId="ADAL" clId="{D1700968-46B5-6C4A-B590-14B1D734D9C1}" dt="2020-05-29T00:45:31.068" v="585" actId="26606"/>
          <ac:spMkLst>
            <pc:docMk/>
            <pc:sldMk cId="2673105188" sldId="257"/>
            <ac:spMk id="12" creationId="{99413ED5-9ED4-4772-BCE4-2BCAE6B12E35}"/>
          </ac:spMkLst>
        </pc:spChg>
        <pc:spChg chg="add del">
          <ac:chgData name="John David Stroud" userId="2b82e246-32b0-4405-b535-64d805335bdf" providerId="ADAL" clId="{D1700968-46B5-6C4A-B590-14B1D734D9C1}" dt="2020-05-29T00:45:31.068" v="585" actId="26606"/>
          <ac:spMkLst>
            <pc:docMk/>
            <pc:sldMk cId="2673105188" sldId="257"/>
            <ac:spMk id="14" creationId="{04357C93-F0CB-4A1C-8F77-4E9063789819}"/>
          </ac:spMkLst>
        </pc:spChg>
        <pc:spChg chg="add del">
          <ac:chgData name="John David Stroud" userId="2b82e246-32b0-4405-b535-64d805335bdf" providerId="ADAL" clId="{D1700968-46B5-6C4A-B590-14B1D734D9C1}" dt="2020-05-29T00:45:31.068" v="585" actId="26606"/>
          <ac:spMkLst>
            <pc:docMk/>
            <pc:sldMk cId="2673105188" sldId="257"/>
            <ac:spMk id="16" creationId="{90F533E9-6690-41A8-A372-4C6C622D028D}"/>
          </ac:spMkLst>
        </pc:spChg>
        <pc:spChg chg="add del">
          <ac:chgData name="John David Stroud" userId="2b82e246-32b0-4405-b535-64d805335bdf" providerId="ADAL" clId="{D1700968-46B5-6C4A-B590-14B1D734D9C1}" dt="2020-05-29T00:45:36.506" v="588" actId="26606"/>
          <ac:spMkLst>
            <pc:docMk/>
            <pc:sldMk cId="2673105188" sldId="257"/>
            <ac:spMk id="18" creationId="{EA83A145-578D-4A0B-94A7-AEAB2027D7EB}"/>
          </ac:spMkLst>
        </pc:spChg>
        <pc:spChg chg="add del">
          <ac:chgData name="John David Stroud" userId="2b82e246-32b0-4405-b535-64d805335bdf" providerId="ADAL" clId="{D1700968-46B5-6C4A-B590-14B1D734D9C1}" dt="2020-05-29T00:45:36.506" v="588" actId="26606"/>
          <ac:spMkLst>
            <pc:docMk/>
            <pc:sldMk cId="2673105188" sldId="257"/>
            <ac:spMk id="19" creationId="{19245A10-7F37-4569-80D2-2F692931E300}"/>
          </ac:spMkLst>
        </pc:spChg>
        <pc:spChg chg="add del">
          <ac:chgData name="John David Stroud" userId="2b82e246-32b0-4405-b535-64d805335bdf" providerId="ADAL" clId="{D1700968-46B5-6C4A-B590-14B1D734D9C1}" dt="2020-05-29T00:45:36.506" v="588" actId="26606"/>
          <ac:spMkLst>
            <pc:docMk/>
            <pc:sldMk cId="2673105188" sldId="257"/>
            <ac:spMk id="20" creationId="{9267F70F-11C6-4597-9381-D0D80FC18FD9}"/>
          </ac:spMkLst>
        </pc:spChg>
        <pc:spChg chg="add del">
          <ac:chgData name="John David Stroud" userId="2b82e246-32b0-4405-b535-64d805335bdf" providerId="ADAL" clId="{D1700968-46B5-6C4A-B590-14B1D734D9C1}" dt="2020-05-29T00:45:36.506" v="588" actId="26606"/>
          <ac:spMkLst>
            <pc:docMk/>
            <pc:sldMk cId="2673105188" sldId="257"/>
            <ac:spMk id="21" creationId="{2C20A93E-E407-4683-A405-147DE26132AD}"/>
          </ac:spMkLst>
        </pc:spChg>
        <pc:spChg chg="add del">
          <ac:chgData name="John David Stroud" userId="2b82e246-32b0-4405-b535-64d805335bdf" providerId="ADAL" clId="{D1700968-46B5-6C4A-B590-14B1D734D9C1}" dt="2020-05-29T00:45:36.506" v="588" actId="26606"/>
          <ac:spMkLst>
            <pc:docMk/>
            <pc:sldMk cId="2673105188" sldId="257"/>
            <ac:spMk id="22" creationId="{9E8E3DD9-D235-48D9-A0EC-D6817EC84B75}"/>
          </ac:spMkLst>
        </pc:spChg>
        <pc:picChg chg="mod">
          <ac:chgData name="John David Stroud" userId="2b82e246-32b0-4405-b535-64d805335bdf" providerId="ADAL" clId="{D1700968-46B5-6C4A-B590-14B1D734D9C1}" dt="2020-05-29T00:45:36.506" v="588" actId="26606"/>
          <ac:picMkLst>
            <pc:docMk/>
            <pc:sldMk cId="2673105188" sldId="257"/>
            <ac:picMk id="5" creationId="{30652A87-9A05-4862-BE45-D2316BFF335F}"/>
          </ac:picMkLst>
        </pc:picChg>
      </pc:sldChg>
      <pc:sldChg chg="addSp delSp modSp ord">
        <pc:chgData name="John David Stroud" userId="2b82e246-32b0-4405-b535-64d805335bdf" providerId="ADAL" clId="{D1700968-46B5-6C4A-B590-14B1D734D9C1}" dt="2020-05-29T13:11:59.015" v="871"/>
        <pc:sldMkLst>
          <pc:docMk/>
          <pc:sldMk cId="4289114733" sldId="258"/>
        </pc:sldMkLst>
        <pc:spChg chg="del">
          <ac:chgData name="John David Stroud" userId="2b82e246-32b0-4405-b535-64d805335bdf" providerId="ADAL" clId="{D1700968-46B5-6C4A-B590-14B1D734D9C1}" dt="2020-05-29T12:46:16.066" v="658" actId="26606"/>
          <ac:spMkLst>
            <pc:docMk/>
            <pc:sldMk cId="4289114733" sldId="258"/>
            <ac:spMk id="8" creationId="{32BC26D8-82FB-445E-AA49-62A77D7C1EE0}"/>
          </ac:spMkLst>
        </pc:spChg>
        <pc:spChg chg="del">
          <ac:chgData name="John David Stroud" userId="2b82e246-32b0-4405-b535-64d805335bdf" providerId="ADAL" clId="{D1700968-46B5-6C4A-B590-14B1D734D9C1}" dt="2020-05-29T12:46:16.066" v="658" actId="26606"/>
          <ac:spMkLst>
            <pc:docMk/>
            <pc:sldMk cId="4289114733" sldId="258"/>
            <ac:spMk id="10" creationId="{CB44330D-EA18-4254-AA95-EB49948539B8}"/>
          </ac:spMkLst>
        </pc:spChg>
        <pc:spChg chg="add">
          <ac:chgData name="John David Stroud" userId="2b82e246-32b0-4405-b535-64d805335bdf" providerId="ADAL" clId="{D1700968-46B5-6C4A-B590-14B1D734D9C1}" dt="2020-05-29T12:46:16.066" v="658" actId="26606"/>
          <ac:spMkLst>
            <pc:docMk/>
            <pc:sldMk cId="4289114733" sldId="258"/>
            <ac:spMk id="15" creationId="{F3060C83-F051-4F0E-ABAD-AA0DFC48B218}"/>
          </ac:spMkLst>
        </pc:spChg>
        <pc:spChg chg="add">
          <ac:chgData name="John David Stroud" userId="2b82e246-32b0-4405-b535-64d805335bdf" providerId="ADAL" clId="{D1700968-46B5-6C4A-B590-14B1D734D9C1}" dt="2020-05-29T12:46:16.066" v="658" actId="26606"/>
          <ac:spMkLst>
            <pc:docMk/>
            <pc:sldMk cId="4289114733" sldId="258"/>
            <ac:spMk id="17" creationId="{83C98ABE-055B-441F-B07E-44F97F083C39}"/>
          </ac:spMkLst>
        </pc:spChg>
        <pc:spChg chg="add">
          <ac:chgData name="John David Stroud" userId="2b82e246-32b0-4405-b535-64d805335bdf" providerId="ADAL" clId="{D1700968-46B5-6C4A-B590-14B1D734D9C1}" dt="2020-05-29T12:46:16.066" v="658" actId="26606"/>
          <ac:spMkLst>
            <pc:docMk/>
            <pc:sldMk cId="4289114733" sldId="258"/>
            <ac:spMk id="19" creationId="{29FDB030-9B49-4CED-8CCD-4D99382388AC}"/>
          </ac:spMkLst>
        </pc:spChg>
        <pc:spChg chg="add">
          <ac:chgData name="John David Stroud" userId="2b82e246-32b0-4405-b535-64d805335bdf" providerId="ADAL" clId="{D1700968-46B5-6C4A-B590-14B1D734D9C1}" dt="2020-05-29T12:46:16.066" v="658" actId="26606"/>
          <ac:spMkLst>
            <pc:docMk/>
            <pc:sldMk cId="4289114733" sldId="258"/>
            <ac:spMk id="21" creationId="{3783CA14-24A1-485C-8B30-D6A5D87987AD}"/>
          </ac:spMkLst>
        </pc:spChg>
        <pc:spChg chg="add">
          <ac:chgData name="John David Stroud" userId="2b82e246-32b0-4405-b535-64d805335bdf" providerId="ADAL" clId="{D1700968-46B5-6C4A-B590-14B1D734D9C1}" dt="2020-05-29T12:46:16.066" v="658" actId="26606"/>
          <ac:spMkLst>
            <pc:docMk/>
            <pc:sldMk cId="4289114733" sldId="258"/>
            <ac:spMk id="23" creationId="{9A97C86A-04D6-40F7-AE84-31AB43E6A846}"/>
          </ac:spMkLst>
        </pc:spChg>
        <pc:spChg chg="add">
          <ac:chgData name="John David Stroud" userId="2b82e246-32b0-4405-b535-64d805335bdf" providerId="ADAL" clId="{D1700968-46B5-6C4A-B590-14B1D734D9C1}" dt="2020-05-29T12:46:16.066" v="658" actId="26606"/>
          <ac:spMkLst>
            <pc:docMk/>
            <pc:sldMk cId="4289114733" sldId="258"/>
            <ac:spMk id="25" creationId="{FF9F2414-84E8-453E-B1F3-389FDE8192D9}"/>
          </ac:spMkLst>
        </pc:spChg>
        <pc:spChg chg="add">
          <ac:chgData name="John David Stroud" userId="2b82e246-32b0-4405-b535-64d805335bdf" providerId="ADAL" clId="{D1700968-46B5-6C4A-B590-14B1D734D9C1}" dt="2020-05-29T12:46:16.066" v="658" actId="26606"/>
          <ac:spMkLst>
            <pc:docMk/>
            <pc:sldMk cId="4289114733" sldId="258"/>
            <ac:spMk id="27" creationId="{3ECA69A1-7536-43AC-85EF-C7106179F5ED}"/>
          </ac:spMkLst>
        </pc:spChg>
        <pc:picChg chg="mod">
          <ac:chgData name="John David Stroud" userId="2b82e246-32b0-4405-b535-64d805335bdf" providerId="ADAL" clId="{D1700968-46B5-6C4A-B590-14B1D734D9C1}" dt="2020-05-29T12:46:16.066" v="658" actId="26606"/>
          <ac:picMkLst>
            <pc:docMk/>
            <pc:sldMk cId="4289114733" sldId="258"/>
            <ac:picMk id="3" creationId="{A700D145-FE19-DE46-9482-63F016BD60AC}"/>
          </ac:picMkLst>
        </pc:picChg>
      </pc:sldChg>
      <pc:sldChg chg="addSp delSp modSp">
        <pc:chgData name="John David Stroud" userId="2b82e246-32b0-4405-b535-64d805335bdf" providerId="ADAL" clId="{D1700968-46B5-6C4A-B590-14B1D734D9C1}" dt="2020-05-29T15:33:01.352" v="988" actId="26606"/>
        <pc:sldMkLst>
          <pc:docMk/>
          <pc:sldMk cId="2015597201" sldId="259"/>
        </pc:sldMkLst>
        <pc:spChg chg="del">
          <ac:chgData name="John David Stroud" userId="2b82e246-32b0-4405-b535-64d805335bdf" providerId="ADAL" clId="{D1700968-46B5-6C4A-B590-14B1D734D9C1}" dt="2020-05-29T15:33:01.352" v="988" actId="26606"/>
          <ac:spMkLst>
            <pc:docMk/>
            <pc:sldMk cId="2015597201" sldId="259"/>
            <ac:spMk id="8" creationId="{32BC26D8-82FB-445E-AA49-62A77D7C1EE0}"/>
          </ac:spMkLst>
        </pc:spChg>
        <pc:spChg chg="del">
          <ac:chgData name="John David Stroud" userId="2b82e246-32b0-4405-b535-64d805335bdf" providerId="ADAL" clId="{D1700968-46B5-6C4A-B590-14B1D734D9C1}" dt="2020-05-29T15:33:01.352" v="988" actId="26606"/>
          <ac:spMkLst>
            <pc:docMk/>
            <pc:sldMk cId="2015597201" sldId="259"/>
            <ac:spMk id="10" creationId="{CB44330D-EA18-4254-AA95-EB49948539B8}"/>
          </ac:spMkLst>
        </pc:spChg>
        <pc:spChg chg="add">
          <ac:chgData name="John David Stroud" userId="2b82e246-32b0-4405-b535-64d805335bdf" providerId="ADAL" clId="{D1700968-46B5-6C4A-B590-14B1D734D9C1}" dt="2020-05-29T15:33:01.352" v="988" actId="26606"/>
          <ac:spMkLst>
            <pc:docMk/>
            <pc:sldMk cId="2015597201" sldId="259"/>
            <ac:spMk id="15" creationId="{F3060C83-F051-4F0E-ABAD-AA0DFC48B218}"/>
          </ac:spMkLst>
        </pc:spChg>
        <pc:spChg chg="add">
          <ac:chgData name="John David Stroud" userId="2b82e246-32b0-4405-b535-64d805335bdf" providerId="ADAL" clId="{D1700968-46B5-6C4A-B590-14B1D734D9C1}" dt="2020-05-29T15:33:01.352" v="988" actId="26606"/>
          <ac:spMkLst>
            <pc:docMk/>
            <pc:sldMk cId="2015597201" sldId="259"/>
            <ac:spMk id="17" creationId="{83C98ABE-055B-441F-B07E-44F97F083C39}"/>
          </ac:spMkLst>
        </pc:spChg>
        <pc:spChg chg="add">
          <ac:chgData name="John David Stroud" userId="2b82e246-32b0-4405-b535-64d805335bdf" providerId="ADAL" clId="{D1700968-46B5-6C4A-B590-14B1D734D9C1}" dt="2020-05-29T15:33:01.352" v="988" actId="26606"/>
          <ac:spMkLst>
            <pc:docMk/>
            <pc:sldMk cId="2015597201" sldId="259"/>
            <ac:spMk id="19" creationId="{29FDB030-9B49-4CED-8CCD-4D99382388AC}"/>
          </ac:spMkLst>
        </pc:spChg>
        <pc:spChg chg="add">
          <ac:chgData name="John David Stroud" userId="2b82e246-32b0-4405-b535-64d805335bdf" providerId="ADAL" clId="{D1700968-46B5-6C4A-B590-14B1D734D9C1}" dt="2020-05-29T15:33:01.352" v="988" actId="26606"/>
          <ac:spMkLst>
            <pc:docMk/>
            <pc:sldMk cId="2015597201" sldId="259"/>
            <ac:spMk id="21" creationId="{3783CA14-24A1-485C-8B30-D6A5D87987AD}"/>
          </ac:spMkLst>
        </pc:spChg>
        <pc:spChg chg="add">
          <ac:chgData name="John David Stroud" userId="2b82e246-32b0-4405-b535-64d805335bdf" providerId="ADAL" clId="{D1700968-46B5-6C4A-B590-14B1D734D9C1}" dt="2020-05-29T15:33:01.352" v="988" actId="26606"/>
          <ac:spMkLst>
            <pc:docMk/>
            <pc:sldMk cId="2015597201" sldId="259"/>
            <ac:spMk id="23" creationId="{9A97C86A-04D6-40F7-AE84-31AB43E6A846}"/>
          </ac:spMkLst>
        </pc:spChg>
        <pc:spChg chg="add">
          <ac:chgData name="John David Stroud" userId="2b82e246-32b0-4405-b535-64d805335bdf" providerId="ADAL" clId="{D1700968-46B5-6C4A-B590-14B1D734D9C1}" dt="2020-05-29T15:33:01.352" v="988" actId="26606"/>
          <ac:spMkLst>
            <pc:docMk/>
            <pc:sldMk cId="2015597201" sldId="259"/>
            <ac:spMk id="25" creationId="{FF9F2414-84E8-453E-B1F3-389FDE8192D9}"/>
          </ac:spMkLst>
        </pc:spChg>
        <pc:spChg chg="add">
          <ac:chgData name="John David Stroud" userId="2b82e246-32b0-4405-b535-64d805335bdf" providerId="ADAL" clId="{D1700968-46B5-6C4A-B590-14B1D734D9C1}" dt="2020-05-29T15:33:01.352" v="988" actId="26606"/>
          <ac:spMkLst>
            <pc:docMk/>
            <pc:sldMk cId="2015597201" sldId="259"/>
            <ac:spMk id="27" creationId="{3ECA69A1-7536-43AC-85EF-C7106179F5ED}"/>
          </ac:spMkLst>
        </pc:spChg>
        <pc:picChg chg="mod">
          <ac:chgData name="John David Stroud" userId="2b82e246-32b0-4405-b535-64d805335bdf" providerId="ADAL" clId="{D1700968-46B5-6C4A-B590-14B1D734D9C1}" dt="2020-05-29T15:33:01.352" v="988" actId="26606"/>
          <ac:picMkLst>
            <pc:docMk/>
            <pc:sldMk cId="2015597201" sldId="259"/>
            <ac:picMk id="3" creationId="{0DCFEB57-D204-4C52-973D-90DE0FD5DC08}"/>
          </ac:picMkLst>
        </pc:picChg>
      </pc:sldChg>
      <pc:sldChg chg="addSp delSp modSp">
        <pc:chgData name="John David Stroud" userId="2b82e246-32b0-4405-b535-64d805335bdf" providerId="ADAL" clId="{D1700968-46B5-6C4A-B590-14B1D734D9C1}" dt="2020-05-29T15:33:07.361" v="989" actId="26606"/>
        <pc:sldMkLst>
          <pc:docMk/>
          <pc:sldMk cId="3682027620" sldId="260"/>
        </pc:sldMkLst>
        <pc:spChg chg="del">
          <ac:chgData name="John David Stroud" userId="2b82e246-32b0-4405-b535-64d805335bdf" providerId="ADAL" clId="{D1700968-46B5-6C4A-B590-14B1D734D9C1}" dt="2020-05-29T15:33:07.361" v="989" actId="26606"/>
          <ac:spMkLst>
            <pc:docMk/>
            <pc:sldMk cId="3682027620" sldId="260"/>
            <ac:spMk id="8" creationId="{32BC26D8-82FB-445E-AA49-62A77D7C1EE0}"/>
          </ac:spMkLst>
        </pc:spChg>
        <pc:spChg chg="del">
          <ac:chgData name="John David Stroud" userId="2b82e246-32b0-4405-b535-64d805335bdf" providerId="ADAL" clId="{D1700968-46B5-6C4A-B590-14B1D734D9C1}" dt="2020-05-29T15:33:07.361" v="989" actId="26606"/>
          <ac:spMkLst>
            <pc:docMk/>
            <pc:sldMk cId="3682027620" sldId="260"/>
            <ac:spMk id="10" creationId="{CB44330D-EA18-4254-AA95-EB49948539B8}"/>
          </ac:spMkLst>
        </pc:spChg>
        <pc:spChg chg="add">
          <ac:chgData name="John David Stroud" userId="2b82e246-32b0-4405-b535-64d805335bdf" providerId="ADAL" clId="{D1700968-46B5-6C4A-B590-14B1D734D9C1}" dt="2020-05-29T15:33:07.361" v="989" actId="26606"/>
          <ac:spMkLst>
            <pc:docMk/>
            <pc:sldMk cId="3682027620" sldId="260"/>
            <ac:spMk id="15" creationId="{F3060C83-F051-4F0E-ABAD-AA0DFC48B218}"/>
          </ac:spMkLst>
        </pc:spChg>
        <pc:spChg chg="add">
          <ac:chgData name="John David Stroud" userId="2b82e246-32b0-4405-b535-64d805335bdf" providerId="ADAL" clId="{D1700968-46B5-6C4A-B590-14B1D734D9C1}" dt="2020-05-29T15:33:07.361" v="989" actId="26606"/>
          <ac:spMkLst>
            <pc:docMk/>
            <pc:sldMk cId="3682027620" sldId="260"/>
            <ac:spMk id="17" creationId="{83C98ABE-055B-441F-B07E-44F97F083C39}"/>
          </ac:spMkLst>
        </pc:spChg>
        <pc:spChg chg="add">
          <ac:chgData name="John David Stroud" userId="2b82e246-32b0-4405-b535-64d805335bdf" providerId="ADAL" clId="{D1700968-46B5-6C4A-B590-14B1D734D9C1}" dt="2020-05-29T15:33:07.361" v="989" actId="26606"/>
          <ac:spMkLst>
            <pc:docMk/>
            <pc:sldMk cId="3682027620" sldId="260"/>
            <ac:spMk id="19" creationId="{29FDB030-9B49-4CED-8CCD-4D99382388AC}"/>
          </ac:spMkLst>
        </pc:spChg>
        <pc:spChg chg="add">
          <ac:chgData name="John David Stroud" userId="2b82e246-32b0-4405-b535-64d805335bdf" providerId="ADAL" clId="{D1700968-46B5-6C4A-B590-14B1D734D9C1}" dt="2020-05-29T15:33:07.361" v="989" actId="26606"/>
          <ac:spMkLst>
            <pc:docMk/>
            <pc:sldMk cId="3682027620" sldId="260"/>
            <ac:spMk id="21" creationId="{3783CA14-24A1-485C-8B30-D6A5D87987AD}"/>
          </ac:spMkLst>
        </pc:spChg>
        <pc:spChg chg="add">
          <ac:chgData name="John David Stroud" userId="2b82e246-32b0-4405-b535-64d805335bdf" providerId="ADAL" clId="{D1700968-46B5-6C4A-B590-14B1D734D9C1}" dt="2020-05-29T15:33:07.361" v="989" actId="26606"/>
          <ac:spMkLst>
            <pc:docMk/>
            <pc:sldMk cId="3682027620" sldId="260"/>
            <ac:spMk id="23" creationId="{9A97C86A-04D6-40F7-AE84-31AB43E6A846}"/>
          </ac:spMkLst>
        </pc:spChg>
        <pc:spChg chg="add">
          <ac:chgData name="John David Stroud" userId="2b82e246-32b0-4405-b535-64d805335bdf" providerId="ADAL" clId="{D1700968-46B5-6C4A-B590-14B1D734D9C1}" dt="2020-05-29T15:33:07.361" v="989" actId="26606"/>
          <ac:spMkLst>
            <pc:docMk/>
            <pc:sldMk cId="3682027620" sldId="260"/>
            <ac:spMk id="25" creationId="{FF9F2414-84E8-453E-B1F3-389FDE8192D9}"/>
          </ac:spMkLst>
        </pc:spChg>
        <pc:spChg chg="add">
          <ac:chgData name="John David Stroud" userId="2b82e246-32b0-4405-b535-64d805335bdf" providerId="ADAL" clId="{D1700968-46B5-6C4A-B590-14B1D734D9C1}" dt="2020-05-29T15:33:07.361" v="989" actId="26606"/>
          <ac:spMkLst>
            <pc:docMk/>
            <pc:sldMk cId="3682027620" sldId="260"/>
            <ac:spMk id="27" creationId="{3ECA69A1-7536-43AC-85EF-C7106179F5ED}"/>
          </ac:spMkLst>
        </pc:spChg>
        <pc:picChg chg="mod">
          <ac:chgData name="John David Stroud" userId="2b82e246-32b0-4405-b535-64d805335bdf" providerId="ADAL" clId="{D1700968-46B5-6C4A-B590-14B1D734D9C1}" dt="2020-05-29T15:33:07.361" v="989" actId="26606"/>
          <ac:picMkLst>
            <pc:docMk/>
            <pc:sldMk cId="3682027620" sldId="260"/>
            <ac:picMk id="3" creationId="{56E57A8C-8EC4-4C82-A93C-CCB6525497CF}"/>
          </ac:picMkLst>
        </pc:picChg>
      </pc:sldChg>
      <pc:sldChg chg="addSp delSp modSp modNotesTx">
        <pc:chgData name="John David Stroud" userId="2b82e246-32b0-4405-b535-64d805335bdf" providerId="ADAL" clId="{D1700968-46B5-6C4A-B590-14B1D734D9C1}" dt="2020-05-29T12:52:43.085" v="671" actId="20577"/>
        <pc:sldMkLst>
          <pc:docMk/>
          <pc:sldMk cId="337758445" sldId="261"/>
        </pc:sldMkLst>
        <pc:spChg chg="del">
          <ac:chgData name="John David Stroud" userId="2b82e246-32b0-4405-b535-64d805335bdf" providerId="ADAL" clId="{D1700968-46B5-6C4A-B590-14B1D734D9C1}" dt="2020-05-29T01:20:35.923" v="646" actId="26606"/>
          <ac:spMkLst>
            <pc:docMk/>
            <pc:sldMk cId="337758445" sldId="261"/>
            <ac:spMk id="8" creationId="{32BC26D8-82FB-445E-AA49-62A77D7C1EE0}"/>
          </ac:spMkLst>
        </pc:spChg>
        <pc:spChg chg="del">
          <ac:chgData name="John David Stroud" userId="2b82e246-32b0-4405-b535-64d805335bdf" providerId="ADAL" clId="{D1700968-46B5-6C4A-B590-14B1D734D9C1}" dt="2020-05-29T01:20:35.923" v="646" actId="26606"/>
          <ac:spMkLst>
            <pc:docMk/>
            <pc:sldMk cId="337758445" sldId="261"/>
            <ac:spMk id="10" creationId="{CB44330D-EA18-4254-AA95-EB49948539B8}"/>
          </ac:spMkLst>
        </pc:spChg>
        <pc:spChg chg="add">
          <ac:chgData name="John David Stroud" userId="2b82e246-32b0-4405-b535-64d805335bdf" providerId="ADAL" clId="{D1700968-46B5-6C4A-B590-14B1D734D9C1}" dt="2020-05-29T01:20:35.923" v="646" actId="26606"/>
          <ac:spMkLst>
            <pc:docMk/>
            <pc:sldMk cId="337758445" sldId="261"/>
            <ac:spMk id="15" creationId="{F3060C83-F051-4F0E-ABAD-AA0DFC48B218}"/>
          </ac:spMkLst>
        </pc:spChg>
        <pc:spChg chg="add">
          <ac:chgData name="John David Stroud" userId="2b82e246-32b0-4405-b535-64d805335bdf" providerId="ADAL" clId="{D1700968-46B5-6C4A-B590-14B1D734D9C1}" dt="2020-05-29T01:20:35.923" v="646" actId="26606"/>
          <ac:spMkLst>
            <pc:docMk/>
            <pc:sldMk cId="337758445" sldId="261"/>
            <ac:spMk id="17" creationId="{83C98ABE-055B-441F-B07E-44F97F083C39}"/>
          </ac:spMkLst>
        </pc:spChg>
        <pc:spChg chg="add">
          <ac:chgData name="John David Stroud" userId="2b82e246-32b0-4405-b535-64d805335bdf" providerId="ADAL" clId="{D1700968-46B5-6C4A-B590-14B1D734D9C1}" dt="2020-05-29T01:20:35.923" v="646" actId="26606"/>
          <ac:spMkLst>
            <pc:docMk/>
            <pc:sldMk cId="337758445" sldId="261"/>
            <ac:spMk id="19" creationId="{29FDB030-9B49-4CED-8CCD-4D99382388AC}"/>
          </ac:spMkLst>
        </pc:spChg>
        <pc:spChg chg="add">
          <ac:chgData name="John David Stroud" userId="2b82e246-32b0-4405-b535-64d805335bdf" providerId="ADAL" clId="{D1700968-46B5-6C4A-B590-14B1D734D9C1}" dt="2020-05-29T01:20:35.923" v="646" actId="26606"/>
          <ac:spMkLst>
            <pc:docMk/>
            <pc:sldMk cId="337758445" sldId="261"/>
            <ac:spMk id="21" creationId="{3783CA14-24A1-485C-8B30-D6A5D87987AD}"/>
          </ac:spMkLst>
        </pc:spChg>
        <pc:spChg chg="add">
          <ac:chgData name="John David Stroud" userId="2b82e246-32b0-4405-b535-64d805335bdf" providerId="ADAL" clId="{D1700968-46B5-6C4A-B590-14B1D734D9C1}" dt="2020-05-29T01:20:35.923" v="646" actId="26606"/>
          <ac:spMkLst>
            <pc:docMk/>
            <pc:sldMk cId="337758445" sldId="261"/>
            <ac:spMk id="23" creationId="{9A97C86A-04D6-40F7-AE84-31AB43E6A846}"/>
          </ac:spMkLst>
        </pc:spChg>
        <pc:spChg chg="add">
          <ac:chgData name="John David Stroud" userId="2b82e246-32b0-4405-b535-64d805335bdf" providerId="ADAL" clId="{D1700968-46B5-6C4A-B590-14B1D734D9C1}" dt="2020-05-29T01:20:35.923" v="646" actId="26606"/>
          <ac:spMkLst>
            <pc:docMk/>
            <pc:sldMk cId="337758445" sldId="261"/>
            <ac:spMk id="25" creationId="{FF9F2414-84E8-453E-B1F3-389FDE8192D9}"/>
          </ac:spMkLst>
        </pc:spChg>
        <pc:spChg chg="add">
          <ac:chgData name="John David Stroud" userId="2b82e246-32b0-4405-b535-64d805335bdf" providerId="ADAL" clId="{D1700968-46B5-6C4A-B590-14B1D734D9C1}" dt="2020-05-29T01:20:35.923" v="646" actId="26606"/>
          <ac:spMkLst>
            <pc:docMk/>
            <pc:sldMk cId="337758445" sldId="261"/>
            <ac:spMk id="27" creationId="{3ECA69A1-7536-43AC-85EF-C7106179F5ED}"/>
          </ac:spMkLst>
        </pc:spChg>
        <pc:picChg chg="mod">
          <ac:chgData name="John David Stroud" userId="2b82e246-32b0-4405-b535-64d805335bdf" providerId="ADAL" clId="{D1700968-46B5-6C4A-B590-14B1D734D9C1}" dt="2020-05-29T01:20:35.923" v="646" actId="26606"/>
          <ac:picMkLst>
            <pc:docMk/>
            <pc:sldMk cId="337758445" sldId="261"/>
            <ac:picMk id="3" creationId="{5E4F9A07-2F42-48C5-A55E-D070AE281CE5}"/>
          </ac:picMkLst>
        </pc:picChg>
      </pc:sldChg>
      <pc:sldChg chg="del">
        <pc:chgData name="John David Stroud" userId="2b82e246-32b0-4405-b535-64d805335bdf" providerId="ADAL" clId="{D1700968-46B5-6C4A-B590-14B1D734D9C1}" dt="2020-05-29T00:48:31.552" v="601" actId="2696"/>
        <pc:sldMkLst>
          <pc:docMk/>
          <pc:sldMk cId="2406269413" sldId="262"/>
        </pc:sldMkLst>
      </pc:sldChg>
      <pc:sldChg chg="del">
        <pc:chgData name="John David Stroud" userId="2b82e246-32b0-4405-b535-64d805335bdf" providerId="ADAL" clId="{D1700968-46B5-6C4A-B590-14B1D734D9C1}" dt="2020-05-29T12:47:12.744" v="660" actId="2696"/>
        <pc:sldMkLst>
          <pc:docMk/>
          <pc:sldMk cId="2634776842" sldId="263"/>
        </pc:sldMkLst>
      </pc:sldChg>
      <pc:sldChg chg="del">
        <pc:chgData name="John David Stroud" userId="2b82e246-32b0-4405-b535-64d805335bdf" providerId="ADAL" clId="{D1700968-46B5-6C4A-B590-14B1D734D9C1}" dt="2020-05-29T12:47:37.173" v="661" actId="2696"/>
        <pc:sldMkLst>
          <pc:docMk/>
          <pc:sldMk cId="2066992359" sldId="264"/>
        </pc:sldMkLst>
      </pc:sldChg>
      <pc:sldChg chg="del">
        <pc:chgData name="John David Stroud" userId="2b82e246-32b0-4405-b535-64d805335bdf" providerId="ADAL" clId="{D1700968-46B5-6C4A-B590-14B1D734D9C1}" dt="2020-05-29T12:47:57.504" v="664" actId="2696"/>
        <pc:sldMkLst>
          <pc:docMk/>
          <pc:sldMk cId="680191728" sldId="265"/>
        </pc:sldMkLst>
      </pc:sldChg>
      <pc:sldChg chg="del">
        <pc:chgData name="John David Stroud" userId="2b82e246-32b0-4405-b535-64d805335bdf" providerId="ADAL" clId="{D1700968-46B5-6C4A-B590-14B1D734D9C1}" dt="2020-05-29T12:48:19.363" v="667" actId="2696"/>
        <pc:sldMkLst>
          <pc:docMk/>
          <pc:sldMk cId="4275621593" sldId="266"/>
        </pc:sldMkLst>
      </pc:sldChg>
      <pc:sldChg chg="addSp delSp modSp del modNotesTx">
        <pc:chgData name="John David Stroud" userId="2b82e246-32b0-4405-b535-64d805335bdf" providerId="ADAL" clId="{D1700968-46B5-6C4A-B590-14B1D734D9C1}" dt="2020-05-29T13:12:21.498" v="872" actId="2696"/>
        <pc:sldMkLst>
          <pc:docMk/>
          <pc:sldMk cId="523538108" sldId="267"/>
        </pc:sldMkLst>
        <pc:spChg chg="del">
          <ac:chgData name="John David Stroud" userId="2b82e246-32b0-4405-b535-64d805335bdf" providerId="ADAL" clId="{D1700968-46B5-6C4A-B590-14B1D734D9C1}" dt="2020-05-29T12:47:03.453" v="659" actId="26606"/>
          <ac:spMkLst>
            <pc:docMk/>
            <pc:sldMk cId="523538108" sldId="267"/>
            <ac:spMk id="8" creationId="{32BC26D8-82FB-445E-AA49-62A77D7C1EE0}"/>
          </ac:spMkLst>
        </pc:spChg>
        <pc:spChg chg="del">
          <ac:chgData name="John David Stroud" userId="2b82e246-32b0-4405-b535-64d805335bdf" providerId="ADAL" clId="{D1700968-46B5-6C4A-B590-14B1D734D9C1}" dt="2020-05-29T12:47:03.453" v="659" actId="26606"/>
          <ac:spMkLst>
            <pc:docMk/>
            <pc:sldMk cId="523538108" sldId="267"/>
            <ac:spMk id="10" creationId="{CB44330D-EA18-4254-AA95-EB49948539B8}"/>
          </ac:spMkLst>
        </pc:spChg>
        <pc:spChg chg="add">
          <ac:chgData name="John David Stroud" userId="2b82e246-32b0-4405-b535-64d805335bdf" providerId="ADAL" clId="{D1700968-46B5-6C4A-B590-14B1D734D9C1}" dt="2020-05-29T12:47:03.453" v="659" actId="26606"/>
          <ac:spMkLst>
            <pc:docMk/>
            <pc:sldMk cId="523538108" sldId="267"/>
            <ac:spMk id="15" creationId="{F3060C83-F051-4F0E-ABAD-AA0DFC48B218}"/>
          </ac:spMkLst>
        </pc:spChg>
        <pc:spChg chg="add">
          <ac:chgData name="John David Stroud" userId="2b82e246-32b0-4405-b535-64d805335bdf" providerId="ADAL" clId="{D1700968-46B5-6C4A-B590-14B1D734D9C1}" dt="2020-05-29T12:47:03.453" v="659" actId="26606"/>
          <ac:spMkLst>
            <pc:docMk/>
            <pc:sldMk cId="523538108" sldId="267"/>
            <ac:spMk id="17" creationId="{83C98ABE-055B-441F-B07E-44F97F083C39}"/>
          </ac:spMkLst>
        </pc:spChg>
        <pc:spChg chg="add">
          <ac:chgData name="John David Stroud" userId="2b82e246-32b0-4405-b535-64d805335bdf" providerId="ADAL" clId="{D1700968-46B5-6C4A-B590-14B1D734D9C1}" dt="2020-05-29T12:47:03.453" v="659" actId="26606"/>
          <ac:spMkLst>
            <pc:docMk/>
            <pc:sldMk cId="523538108" sldId="267"/>
            <ac:spMk id="19" creationId="{29FDB030-9B49-4CED-8CCD-4D99382388AC}"/>
          </ac:spMkLst>
        </pc:spChg>
        <pc:spChg chg="add">
          <ac:chgData name="John David Stroud" userId="2b82e246-32b0-4405-b535-64d805335bdf" providerId="ADAL" clId="{D1700968-46B5-6C4A-B590-14B1D734D9C1}" dt="2020-05-29T12:47:03.453" v="659" actId="26606"/>
          <ac:spMkLst>
            <pc:docMk/>
            <pc:sldMk cId="523538108" sldId="267"/>
            <ac:spMk id="21" creationId="{3783CA14-24A1-485C-8B30-D6A5D87987AD}"/>
          </ac:spMkLst>
        </pc:spChg>
        <pc:spChg chg="add">
          <ac:chgData name="John David Stroud" userId="2b82e246-32b0-4405-b535-64d805335bdf" providerId="ADAL" clId="{D1700968-46B5-6C4A-B590-14B1D734D9C1}" dt="2020-05-29T12:47:03.453" v="659" actId="26606"/>
          <ac:spMkLst>
            <pc:docMk/>
            <pc:sldMk cId="523538108" sldId="267"/>
            <ac:spMk id="23" creationId="{9A97C86A-04D6-40F7-AE84-31AB43E6A846}"/>
          </ac:spMkLst>
        </pc:spChg>
        <pc:spChg chg="add">
          <ac:chgData name="John David Stroud" userId="2b82e246-32b0-4405-b535-64d805335bdf" providerId="ADAL" clId="{D1700968-46B5-6C4A-B590-14B1D734D9C1}" dt="2020-05-29T12:47:03.453" v="659" actId="26606"/>
          <ac:spMkLst>
            <pc:docMk/>
            <pc:sldMk cId="523538108" sldId="267"/>
            <ac:spMk id="25" creationId="{FF9F2414-84E8-453E-B1F3-389FDE8192D9}"/>
          </ac:spMkLst>
        </pc:spChg>
        <pc:spChg chg="add">
          <ac:chgData name="John David Stroud" userId="2b82e246-32b0-4405-b535-64d805335bdf" providerId="ADAL" clId="{D1700968-46B5-6C4A-B590-14B1D734D9C1}" dt="2020-05-29T12:47:03.453" v="659" actId="26606"/>
          <ac:spMkLst>
            <pc:docMk/>
            <pc:sldMk cId="523538108" sldId="267"/>
            <ac:spMk id="27" creationId="{3ECA69A1-7536-43AC-85EF-C7106179F5ED}"/>
          </ac:spMkLst>
        </pc:spChg>
        <pc:picChg chg="mod">
          <ac:chgData name="John David Stroud" userId="2b82e246-32b0-4405-b535-64d805335bdf" providerId="ADAL" clId="{D1700968-46B5-6C4A-B590-14B1D734D9C1}" dt="2020-05-29T12:47:03.453" v="659" actId="26606"/>
          <ac:picMkLst>
            <pc:docMk/>
            <pc:sldMk cId="523538108" sldId="267"/>
            <ac:picMk id="3" creationId="{A59A6F04-C4F2-40F6-BBB5-A3EE5E65A570}"/>
          </ac:picMkLst>
        </pc:picChg>
      </pc:sldChg>
      <pc:sldChg chg="addSp delSp modSp ord">
        <pc:chgData name="John David Stroud" userId="2b82e246-32b0-4405-b535-64d805335bdf" providerId="ADAL" clId="{D1700968-46B5-6C4A-B590-14B1D734D9C1}" dt="2020-05-29T15:28:34.509" v="967" actId="26606"/>
        <pc:sldMkLst>
          <pc:docMk/>
          <pc:sldMk cId="1852102414" sldId="268"/>
        </pc:sldMkLst>
        <pc:spChg chg="del">
          <ac:chgData name="John David Stroud" userId="2b82e246-32b0-4405-b535-64d805335bdf" providerId="ADAL" clId="{D1700968-46B5-6C4A-B590-14B1D734D9C1}" dt="2020-05-29T15:28:34.509" v="967" actId="26606"/>
          <ac:spMkLst>
            <pc:docMk/>
            <pc:sldMk cId="1852102414" sldId="268"/>
            <ac:spMk id="8" creationId="{32BC26D8-82FB-445E-AA49-62A77D7C1EE0}"/>
          </ac:spMkLst>
        </pc:spChg>
        <pc:spChg chg="del">
          <ac:chgData name="John David Stroud" userId="2b82e246-32b0-4405-b535-64d805335bdf" providerId="ADAL" clId="{D1700968-46B5-6C4A-B590-14B1D734D9C1}" dt="2020-05-29T15:28:34.509" v="967" actId="26606"/>
          <ac:spMkLst>
            <pc:docMk/>
            <pc:sldMk cId="1852102414" sldId="268"/>
            <ac:spMk id="10" creationId="{CB44330D-EA18-4254-AA95-EB49948539B8}"/>
          </ac:spMkLst>
        </pc:spChg>
        <pc:spChg chg="add">
          <ac:chgData name="John David Stroud" userId="2b82e246-32b0-4405-b535-64d805335bdf" providerId="ADAL" clId="{D1700968-46B5-6C4A-B590-14B1D734D9C1}" dt="2020-05-29T15:28:34.509" v="967" actId="26606"/>
          <ac:spMkLst>
            <pc:docMk/>
            <pc:sldMk cId="1852102414" sldId="268"/>
            <ac:spMk id="15" creationId="{F3060C83-F051-4F0E-ABAD-AA0DFC48B218}"/>
          </ac:spMkLst>
        </pc:spChg>
        <pc:spChg chg="add">
          <ac:chgData name="John David Stroud" userId="2b82e246-32b0-4405-b535-64d805335bdf" providerId="ADAL" clId="{D1700968-46B5-6C4A-B590-14B1D734D9C1}" dt="2020-05-29T15:28:34.509" v="967" actId="26606"/>
          <ac:spMkLst>
            <pc:docMk/>
            <pc:sldMk cId="1852102414" sldId="268"/>
            <ac:spMk id="17" creationId="{83C98ABE-055B-441F-B07E-44F97F083C39}"/>
          </ac:spMkLst>
        </pc:spChg>
        <pc:spChg chg="add">
          <ac:chgData name="John David Stroud" userId="2b82e246-32b0-4405-b535-64d805335bdf" providerId="ADAL" clId="{D1700968-46B5-6C4A-B590-14B1D734D9C1}" dt="2020-05-29T15:28:34.509" v="967" actId="26606"/>
          <ac:spMkLst>
            <pc:docMk/>
            <pc:sldMk cId="1852102414" sldId="268"/>
            <ac:spMk id="19" creationId="{29FDB030-9B49-4CED-8CCD-4D99382388AC}"/>
          </ac:spMkLst>
        </pc:spChg>
        <pc:spChg chg="add">
          <ac:chgData name="John David Stroud" userId="2b82e246-32b0-4405-b535-64d805335bdf" providerId="ADAL" clId="{D1700968-46B5-6C4A-B590-14B1D734D9C1}" dt="2020-05-29T15:28:34.509" v="967" actId="26606"/>
          <ac:spMkLst>
            <pc:docMk/>
            <pc:sldMk cId="1852102414" sldId="268"/>
            <ac:spMk id="21" creationId="{3783CA14-24A1-485C-8B30-D6A5D87987AD}"/>
          </ac:spMkLst>
        </pc:spChg>
        <pc:spChg chg="add">
          <ac:chgData name="John David Stroud" userId="2b82e246-32b0-4405-b535-64d805335bdf" providerId="ADAL" clId="{D1700968-46B5-6C4A-B590-14B1D734D9C1}" dt="2020-05-29T15:28:34.509" v="967" actId="26606"/>
          <ac:spMkLst>
            <pc:docMk/>
            <pc:sldMk cId="1852102414" sldId="268"/>
            <ac:spMk id="23" creationId="{9A97C86A-04D6-40F7-AE84-31AB43E6A846}"/>
          </ac:spMkLst>
        </pc:spChg>
        <pc:spChg chg="add">
          <ac:chgData name="John David Stroud" userId="2b82e246-32b0-4405-b535-64d805335bdf" providerId="ADAL" clId="{D1700968-46B5-6C4A-B590-14B1D734D9C1}" dt="2020-05-29T15:28:34.509" v="967" actId="26606"/>
          <ac:spMkLst>
            <pc:docMk/>
            <pc:sldMk cId="1852102414" sldId="268"/>
            <ac:spMk id="25" creationId="{FF9F2414-84E8-453E-B1F3-389FDE8192D9}"/>
          </ac:spMkLst>
        </pc:spChg>
        <pc:spChg chg="add">
          <ac:chgData name="John David Stroud" userId="2b82e246-32b0-4405-b535-64d805335bdf" providerId="ADAL" clId="{D1700968-46B5-6C4A-B590-14B1D734D9C1}" dt="2020-05-29T15:28:34.509" v="967" actId="26606"/>
          <ac:spMkLst>
            <pc:docMk/>
            <pc:sldMk cId="1852102414" sldId="268"/>
            <ac:spMk id="27" creationId="{3ECA69A1-7536-43AC-85EF-C7106179F5ED}"/>
          </ac:spMkLst>
        </pc:spChg>
        <pc:picChg chg="mod">
          <ac:chgData name="John David Stroud" userId="2b82e246-32b0-4405-b535-64d805335bdf" providerId="ADAL" clId="{D1700968-46B5-6C4A-B590-14B1D734D9C1}" dt="2020-05-29T15:28:34.509" v="967" actId="26606"/>
          <ac:picMkLst>
            <pc:docMk/>
            <pc:sldMk cId="1852102414" sldId="268"/>
            <ac:picMk id="3" creationId="{041F7D71-1AC2-4377-AA55-F498943BAD9F}"/>
          </ac:picMkLst>
        </pc:picChg>
      </pc:sldChg>
      <pc:sldChg chg="addSp delSp modSp ord">
        <pc:chgData name="John David Stroud" userId="2b82e246-32b0-4405-b535-64d805335bdf" providerId="ADAL" clId="{D1700968-46B5-6C4A-B590-14B1D734D9C1}" dt="2020-05-29T13:15:40.697" v="874" actId="26606"/>
        <pc:sldMkLst>
          <pc:docMk/>
          <pc:sldMk cId="3713598448" sldId="271"/>
        </pc:sldMkLst>
        <pc:spChg chg="del">
          <ac:chgData name="John David Stroud" userId="2b82e246-32b0-4405-b535-64d805335bdf" providerId="ADAL" clId="{D1700968-46B5-6C4A-B590-14B1D734D9C1}" dt="2020-05-29T12:46:03.928" v="657" actId="26606"/>
          <ac:spMkLst>
            <pc:docMk/>
            <pc:sldMk cId="3713598448" sldId="271"/>
            <ac:spMk id="8" creationId="{32BC26D8-82FB-445E-AA49-62A77D7C1EE0}"/>
          </ac:spMkLst>
        </pc:spChg>
        <pc:spChg chg="del">
          <ac:chgData name="John David Stroud" userId="2b82e246-32b0-4405-b535-64d805335bdf" providerId="ADAL" clId="{D1700968-46B5-6C4A-B590-14B1D734D9C1}" dt="2020-05-29T12:46:03.928" v="657" actId="26606"/>
          <ac:spMkLst>
            <pc:docMk/>
            <pc:sldMk cId="3713598448" sldId="271"/>
            <ac:spMk id="10" creationId="{CB44330D-EA18-4254-AA95-EB49948539B8}"/>
          </ac:spMkLst>
        </pc:spChg>
        <pc:spChg chg="add del">
          <ac:chgData name="John David Stroud" userId="2b82e246-32b0-4405-b535-64d805335bdf" providerId="ADAL" clId="{D1700968-46B5-6C4A-B590-14B1D734D9C1}" dt="2020-05-29T13:15:40.697" v="874" actId="26606"/>
          <ac:spMkLst>
            <pc:docMk/>
            <pc:sldMk cId="3713598448" sldId="271"/>
            <ac:spMk id="15" creationId="{F3060C83-F051-4F0E-ABAD-AA0DFC48B218}"/>
          </ac:spMkLst>
        </pc:spChg>
        <pc:spChg chg="add del">
          <ac:chgData name="John David Stroud" userId="2b82e246-32b0-4405-b535-64d805335bdf" providerId="ADAL" clId="{D1700968-46B5-6C4A-B590-14B1D734D9C1}" dt="2020-05-29T13:15:40.697" v="874" actId="26606"/>
          <ac:spMkLst>
            <pc:docMk/>
            <pc:sldMk cId="3713598448" sldId="271"/>
            <ac:spMk id="17" creationId="{83C98ABE-055B-441F-B07E-44F97F083C39}"/>
          </ac:spMkLst>
        </pc:spChg>
        <pc:spChg chg="add del">
          <ac:chgData name="John David Stroud" userId="2b82e246-32b0-4405-b535-64d805335bdf" providerId="ADAL" clId="{D1700968-46B5-6C4A-B590-14B1D734D9C1}" dt="2020-05-29T13:15:40.697" v="874" actId="26606"/>
          <ac:spMkLst>
            <pc:docMk/>
            <pc:sldMk cId="3713598448" sldId="271"/>
            <ac:spMk id="19" creationId="{29FDB030-9B49-4CED-8CCD-4D99382388AC}"/>
          </ac:spMkLst>
        </pc:spChg>
        <pc:spChg chg="add del">
          <ac:chgData name="John David Stroud" userId="2b82e246-32b0-4405-b535-64d805335bdf" providerId="ADAL" clId="{D1700968-46B5-6C4A-B590-14B1D734D9C1}" dt="2020-05-29T13:15:40.697" v="874" actId="26606"/>
          <ac:spMkLst>
            <pc:docMk/>
            <pc:sldMk cId="3713598448" sldId="271"/>
            <ac:spMk id="21" creationId="{3783CA14-24A1-485C-8B30-D6A5D87987AD}"/>
          </ac:spMkLst>
        </pc:spChg>
        <pc:spChg chg="add del">
          <ac:chgData name="John David Stroud" userId="2b82e246-32b0-4405-b535-64d805335bdf" providerId="ADAL" clId="{D1700968-46B5-6C4A-B590-14B1D734D9C1}" dt="2020-05-29T13:15:40.697" v="874" actId="26606"/>
          <ac:spMkLst>
            <pc:docMk/>
            <pc:sldMk cId="3713598448" sldId="271"/>
            <ac:spMk id="23" creationId="{9A97C86A-04D6-40F7-AE84-31AB43E6A846}"/>
          </ac:spMkLst>
        </pc:spChg>
        <pc:spChg chg="add del">
          <ac:chgData name="John David Stroud" userId="2b82e246-32b0-4405-b535-64d805335bdf" providerId="ADAL" clId="{D1700968-46B5-6C4A-B590-14B1D734D9C1}" dt="2020-05-29T13:15:40.697" v="874" actId="26606"/>
          <ac:spMkLst>
            <pc:docMk/>
            <pc:sldMk cId="3713598448" sldId="271"/>
            <ac:spMk id="25" creationId="{FF9F2414-84E8-453E-B1F3-389FDE8192D9}"/>
          </ac:spMkLst>
        </pc:spChg>
        <pc:spChg chg="add del">
          <ac:chgData name="John David Stroud" userId="2b82e246-32b0-4405-b535-64d805335bdf" providerId="ADAL" clId="{D1700968-46B5-6C4A-B590-14B1D734D9C1}" dt="2020-05-29T13:15:40.697" v="874" actId="26606"/>
          <ac:spMkLst>
            <pc:docMk/>
            <pc:sldMk cId="3713598448" sldId="271"/>
            <ac:spMk id="27" creationId="{3ECA69A1-7536-43AC-85EF-C7106179F5ED}"/>
          </ac:spMkLst>
        </pc:spChg>
        <pc:spChg chg="add">
          <ac:chgData name="John David Stroud" userId="2b82e246-32b0-4405-b535-64d805335bdf" providerId="ADAL" clId="{D1700968-46B5-6C4A-B590-14B1D734D9C1}" dt="2020-05-29T13:15:40.697" v="874" actId="26606"/>
          <ac:spMkLst>
            <pc:docMk/>
            <pc:sldMk cId="3713598448" sldId="271"/>
            <ac:spMk id="32" creationId="{F3060C83-F051-4F0E-ABAD-AA0DFC48B218}"/>
          </ac:spMkLst>
        </pc:spChg>
        <pc:spChg chg="add">
          <ac:chgData name="John David Stroud" userId="2b82e246-32b0-4405-b535-64d805335bdf" providerId="ADAL" clId="{D1700968-46B5-6C4A-B590-14B1D734D9C1}" dt="2020-05-29T13:15:40.697" v="874" actId="26606"/>
          <ac:spMkLst>
            <pc:docMk/>
            <pc:sldMk cId="3713598448" sldId="271"/>
            <ac:spMk id="34" creationId="{83C98ABE-055B-441F-B07E-44F97F083C39}"/>
          </ac:spMkLst>
        </pc:spChg>
        <pc:spChg chg="add">
          <ac:chgData name="John David Stroud" userId="2b82e246-32b0-4405-b535-64d805335bdf" providerId="ADAL" clId="{D1700968-46B5-6C4A-B590-14B1D734D9C1}" dt="2020-05-29T13:15:40.697" v="874" actId="26606"/>
          <ac:spMkLst>
            <pc:docMk/>
            <pc:sldMk cId="3713598448" sldId="271"/>
            <ac:spMk id="36" creationId="{29FDB030-9B49-4CED-8CCD-4D99382388AC}"/>
          </ac:spMkLst>
        </pc:spChg>
        <pc:spChg chg="add">
          <ac:chgData name="John David Stroud" userId="2b82e246-32b0-4405-b535-64d805335bdf" providerId="ADAL" clId="{D1700968-46B5-6C4A-B590-14B1D734D9C1}" dt="2020-05-29T13:15:40.697" v="874" actId="26606"/>
          <ac:spMkLst>
            <pc:docMk/>
            <pc:sldMk cId="3713598448" sldId="271"/>
            <ac:spMk id="38" creationId="{3783CA14-24A1-485C-8B30-D6A5D87987AD}"/>
          </ac:spMkLst>
        </pc:spChg>
        <pc:spChg chg="add">
          <ac:chgData name="John David Stroud" userId="2b82e246-32b0-4405-b535-64d805335bdf" providerId="ADAL" clId="{D1700968-46B5-6C4A-B590-14B1D734D9C1}" dt="2020-05-29T13:15:40.697" v="874" actId="26606"/>
          <ac:spMkLst>
            <pc:docMk/>
            <pc:sldMk cId="3713598448" sldId="271"/>
            <ac:spMk id="40" creationId="{9A97C86A-04D6-40F7-AE84-31AB43E6A846}"/>
          </ac:spMkLst>
        </pc:spChg>
        <pc:spChg chg="add">
          <ac:chgData name="John David Stroud" userId="2b82e246-32b0-4405-b535-64d805335bdf" providerId="ADAL" clId="{D1700968-46B5-6C4A-B590-14B1D734D9C1}" dt="2020-05-29T13:15:40.697" v="874" actId="26606"/>
          <ac:spMkLst>
            <pc:docMk/>
            <pc:sldMk cId="3713598448" sldId="271"/>
            <ac:spMk id="42" creationId="{FF9F2414-84E8-453E-B1F3-389FDE8192D9}"/>
          </ac:spMkLst>
        </pc:spChg>
        <pc:spChg chg="add">
          <ac:chgData name="John David Stroud" userId="2b82e246-32b0-4405-b535-64d805335bdf" providerId="ADAL" clId="{D1700968-46B5-6C4A-B590-14B1D734D9C1}" dt="2020-05-29T13:15:40.697" v="874" actId="26606"/>
          <ac:spMkLst>
            <pc:docMk/>
            <pc:sldMk cId="3713598448" sldId="271"/>
            <ac:spMk id="44" creationId="{3ECA69A1-7536-43AC-85EF-C7106179F5ED}"/>
          </ac:spMkLst>
        </pc:spChg>
        <pc:picChg chg="mod">
          <ac:chgData name="John David Stroud" userId="2b82e246-32b0-4405-b535-64d805335bdf" providerId="ADAL" clId="{D1700968-46B5-6C4A-B590-14B1D734D9C1}" dt="2020-05-29T12:46:03.928" v="657" actId="26606"/>
          <ac:picMkLst>
            <pc:docMk/>
            <pc:sldMk cId="3713598448" sldId="271"/>
            <ac:picMk id="3" creationId="{66DC6E2A-5D15-4BFA-A874-3766DEC3FAFC}"/>
          </ac:picMkLst>
        </pc:picChg>
      </pc:sldChg>
      <pc:sldChg chg="addSp delSp modSp">
        <pc:chgData name="John David Stroud" userId="2b82e246-32b0-4405-b535-64d805335bdf" providerId="ADAL" clId="{D1700968-46B5-6C4A-B590-14B1D734D9C1}" dt="2020-05-29T15:31:29.455" v="985" actId="26606"/>
        <pc:sldMkLst>
          <pc:docMk/>
          <pc:sldMk cId="2927147340" sldId="272"/>
        </pc:sldMkLst>
        <pc:spChg chg="mod">
          <ac:chgData name="John David Stroud" userId="2b82e246-32b0-4405-b535-64d805335bdf" providerId="ADAL" clId="{D1700968-46B5-6C4A-B590-14B1D734D9C1}" dt="2020-05-29T15:31:29.455" v="985" actId="26606"/>
          <ac:spMkLst>
            <pc:docMk/>
            <pc:sldMk cId="2927147340" sldId="272"/>
            <ac:spMk id="2" creationId="{7D9A5633-AF6A-41AB-935D-8859E9844564}"/>
          </ac:spMkLst>
        </pc:spChg>
        <pc:spChg chg="add del">
          <ac:chgData name="John David Stroud" userId="2b82e246-32b0-4405-b535-64d805335bdf" providerId="ADAL" clId="{D1700968-46B5-6C4A-B590-14B1D734D9C1}" dt="2020-05-29T15:31:29.455" v="985" actId="26606"/>
          <ac:spMkLst>
            <pc:docMk/>
            <pc:sldMk cId="2927147340" sldId="272"/>
            <ac:spMk id="7" creationId="{B775CD93-9DF2-48CB-9F57-1BCA9A46C7FA}"/>
          </ac:spMkLst>
        </pc:spChg>
        <pc:spChg chg="add del">
          <ac:chgData name="John David Stroud" userId="2b82e246-32b0-4405-b535-64d805335bdf" providerId="ADAL" clId="{D1700968-46B5-6C4A-B590-14B1D734D9C1}" dt="2020-05-29T15:31:29.455" v="985" actId="26606"/>
          <ac:spMkLst>
            <pc:docMk/>
            <pc:sldMk cId="2927147340" sldId="272"/>
            <ac:spMk id="9" creationId="{6166C6D1-23AC-49C4-BA07-238E4E9F8CEB}"/>
          </ac:spMkLst>
        </pc:spChg>
        <pc:spChg chg="add del">
          <ac:chgData name="John David Stroud" userId="2b82e246-32b0-4405-b535-64d805335bdf" providerId="ADAL" clId="{D1700968-46B5-6C4A-B590-14B1D734D9C1}" dt="2020-05-29T15:31:29.455" v="985" actId="26606"/>
          <ac:spMkLst>
            <pc:docMk/>
            <pc:sldMk cId="2927147340" sldId="272"/>
            <ac:spMk id="11" creationId="{E186B68C-84BC-4A6E-99D1-EE87483C1349}"/>
          </ac:spMkLst>
        </pc:spChg>
        <pc:spChg chg="add del">
          <ac:chgData name="John David Stroud" userId="2b82e246-32b0-4405-b535-64d805335bdf" providerId="ADAL" clId="{D1700968-46B5-6C4A-B590-14B1D734D9C1}" dt="2020-05-29T15:31:29.455" v="985" actId="26606"/>
          <ac:spMkLst>
            <pc:docMk/>
            <pc:sldMk cId="2927147340" sldId="272"/>
            <ac:spMk id="13" creationId="{1C091803-41C2-48E0-9228-5148460C7479}"/>
          </ac:spMkLst>
        </pc:spChg>
        <pc:spChg chg="add del">
          <ac:chgData name="John David Stroud" userId="2b82e246-32b0-4405-b535-64d805335bdf" providerId="ADAL" clId="{D1700968-46B5-6C4A-B590-14B1D734D9C1}" dt="2020-05-29T15:31:29.429" v="984" actId="26606"/>
          <ac:spMkLst>
            <pc:docMk/>
            <pc:sldMk cId="2927147340" sldId="272"/>
            <ac:spMk id="19" creationId="{2B566528-1B12-4246-9431-5C2D7D081168}"/>
          </ac:spMkLst>
        </pc:spChg>
        <pc:spChg chg="add del">
          <ac:chgData name="John David Stroud" userId="2b82e246-32b0-4405-b535-64d805335bdf" providerId="ADAL" clId="{D1700968-46B5-6C4A-B590-14B1D734D9C1}" dt="2020-05-29T15:31:29.429" v="984" actId="26606"/>
          <ac:spMkLst>
            <pc:docMk/>
            <pc:sldMk cId="2927147340" sldId="272"/>
            <ac:spMk id="25" creationId="{D3F51FEB-38FB-4F6C-9F7B-2F2AFAB65463}"/>
          </ac:spMkLst>
        </pc:spChg>
        <pc:spChg chg="add del">
          <ac:chgData name="John David Stroud" userId="2b82e246-32b0-4405-b535-64d805335bdf" providerId="ADAL" clId="{D1700968-46B5-6C4A-B590-14B1D734D9C1}" dt="2020-05-29T15:31:29.429" v="984" actId="26606"/>
          <ac:spMkLst>
            <pc:docMk/>
            <pc:sldMk cId="2927147340" sldId="272"/>
            <ac:spMk id="27" creationId="{1E547BA6-BAE0-43BB-A7CA-60F69CE252F0}"/>
          </ac:spMkLst>
        </pc:spChg>
        <pc:spChg chg="add">
          <ac:chgData name="John David Stroud" userId="2b82e246-32b0-4405-b535-64d805335bdf" providerId="ADAL" clId="{D1700968-46B5-6C4A-B590-14B1D734D9C1}" dt="2020-05-29T15:31:29.455" v="985" actId="26606"/>
          <ac:spMkLst>
            <pc:docMk/>
            <pc:sldMk cId="2927147340" sldId="272"/>
            <ac:spMk id="29" creationId="{2B566528-1B12-4246-9431-5C2D7D081168}"/>
          </ac:spMkLst>
        </pc:spChg>
        <pc:spChg chg="add">
          <ac:chgData name="John David Stroud" userId="2b82e246-32b0-4405-b535-64d805335bdf" providerId="ADAL" clId="{D1700968-46B5-6C4A-B590-14B1D734D9C1}" dt="2020-05-29T15:31:29.455" v="985" actId="26606"/>
          <ac:spMkLst>
            <pc:docMk/>
            <pc:sldMk cId="2927147340" sldId="272"/>
            <ac:spMk id="31" creationId="{2E80C965-DB6D-4F81-9E9E-B027384D0BD6}"/>
          </ac:spMkLst>
        </pc:spChg>
        <pc:spChg chg="add">
          <ac:chgData name="John David Stroud" userId="2b82e246-32b0-4405-b535-64d805335bdf" providerId="ADAL" clId="{D1700968-46B5-6C4A-B590-14B1D734D9C1}" dt="2020-05-29T15:31:29.455" v="985" actId="26606"/>
          <ac:spMkLst>
            <pc:docMk/>
            <pc:sldMk cId="2927147340" sldId="272"/>
            <ac:spMk id="32" creationId="{A580F890-B085-4E95-96AA-55AEBEC5CE6E}"/>
          </ac:spMkLst>
        </pc:spChg>
        <pc:spChg chg="add">
          <ac:chgData name="John David Stroud" userId="2b82e246-32b0-4405-b535-64d805335bdf" providerId="ADAL" clId="{D1700968-46B5-6C4A-B590-14B1D734D9C1}" dt="2020-05-29T15:31:29.455" v="985" actId="26606"/>
          <ac:spMkLst>
            <pc:docMk/>
            <pc:sldMk cId="2927147340" sldId="272"/>
            <ac:spMk id="33" creationId="{D3F51FEB-38FB-4F6C-9F7B-2F2AFAB65463}"/>
          </ac:spMkLst>
        </pc:spChg>
        <pc:spChg chg="add">
          <ac:chgData name="John David Stroud" userId="2b82e246-32b0-4405-b535-64d805335bdf" providerId="ADAL" clId="{D1700968-46B5-6C4A-B590-14B1D734D9C1}" dt="2020-05-29T15:31:29.455" v="985" actId="26606"/>
          <ac:spMkLst>
            <pc:docMk/>
            <pc:sldMk cId="2927147340" sldId="272"/>
            <ac:spMk id="34" creationId="{1E547BA6-BAE0-43BB-A7CA-60F69CE252F0}"/>
          </ac:spMkLst>
        </pc:spChg>
        <pc:grpChg chg="add del">
          <ac:chgData name="John David Stroud" userId="2b82e246-32b0-4405-b535-64d805335bdf" providerId="ADAL" clId="{D1700968-46B5-6C4A-B590-14B1D734D9C1}" dt="2020-05-29T15:31:29.429" v="984" actId="26606"/>
          <ac:grpSpMkLst>
            <pc:docMk/>
            <pc:sldMk cId="2927147340" sldId="272"/>
            <ac:grpSpMk id="21" creationId="{07EAA094-9CF6-4695-958A-33D9BCAA9474}"/>
          </ac:grpSpMkLst>
        </pc:grpChg>
        <pc:picChg chg="add del">
          <ac:chgData name="John David Stroud" userId="2b82e246-32b0-4405-b535-64d805335bdf" providerId="ADAL" clId="{D1700968-46B5-6C4A-B590-14B1D734D9C1}" dt="2020-05-29T15:31:29.429" v="984" actId="26606"/>
          <ac:picMkLst>
            <pc:docMk/>
            <pc:sldMk cId="2927147340" sldId="272"/>
            <ac:picMk id="15" creationId="{F69813B6-5346-477D-B448-0547636B2565}"/>
          </ac:picMkLst>
        </pc:picChg>
        <pc:picChg chg="add">
          <ac:chgData name="John David Stroud" userId="2b82e246-32b0-4405-b535-64d805335bdf" providerId="ADAL" clId="{D1700968-46B5-6C4A-B590-14B1D734D9C1}" dt="2020-05-29T15:31:29.455" v="985" actId="26606"/>
          <ac:picMkLst>
            <pc:docMk/>
            <pc:sldMk cId="2927147340" sldId="272"/>
            <ac:picMk id="30" creationId="{33E22124-F6F8-4294-9ED6-50C1103532B6}"/>
          </ac:picMkLst>
        </pc:picChg>
      </pc:sldChg>
      <pc:sldChg chg="addSp delSp modSp">
        <pc:chgData name="John David Stroud" userId="2b82e246-32b0-4405-b535-64d805335bdf" providerId="ADAL" clId="{D1700968-46B5-6C4A-B590-14B1D734D9C1}" dt="2020-05-29T15:33:29.448" v="991" actId="26606"/>
        <pc:sldMkLst>
          <pc:docMk/>
          <pc:sldMk cId="3341910914" sldId="273"/>
        </pc:sldMkLst>
        <pc:spChg chg="mod ord">
          <ac:chgData name="John David Stroud" userId="2b82e246-32b0-4405-b535-64d805335bdf" providerId="ADAL" clId="{D1700968-46B5-6C4A-B590-14B1D734D9C1}" dt="2020-05-29T15:33:29.448" v="991" actId="26606"/>
          <ac:spMkLst>
            <pc:docMk/>
            <pc:sldMk cId="3341910914" sldId="273"/>
            <ac:spMk id="6" creationId="{79B28F78-1749-E141-B0AD-6703D16521E6}"/>
          </ac:spMkLst>
        </pc:spChg>
        <pc:spChg chg="add del">
          <ac:chgData name="John David Stroud" userId="2b82e246-32b0-4405-b535-64d805335bdf" providerId="ADAL" clId="{D1700968-46B5-6C4A-B590-14B1D734D9C1}" dt="2020-05-29T15:33:29.448" v="991" actId="26606"/>
          <ac:spMkLst>
            <pc:docMk/>
            <pc:sldMk cId="3341910914" sldId="273"/>
            <ac:spMk id="8" creationId="{B4D3D850-2041-4B7C-AED9-54DA385B14F7}"/>
          </ac:spMkLst>
        </pc:spChg>
        <pc:spChg chg="add del">
          <ac:chgData name="John David Stroud" userId="2b82e246-32b0-4405-b535-64d805335bdf" providerId="ADAL" clId="{D1700968-46B5-6C4A-B590-14B1D734D9C1}" dt="2020-05-29T13:17:06.808" v="880" actId="26606"/>
          <ac:spMkLst>
            <pc:docMk/>
            <pc:sldMk cId="3341910914" sldId="273"/>
            <ac:spMk id="15" creationId="{1707FC24-6981-43D9-B525-C7832BA22463}"/>
          </ac:spMkLst>
        </pc:spChg>
        <pc:spChg chg="add del">
          <ac:chgData name="John David Stroud" userId="2b82e246-32b0-4405-b535-64d805335bdf" providerId="ADAL" clId="{D1700968-46B5-6C4A-B590-14B1D734D9C1}" dt="2020-05-29T15:33:29.448" v="991" actId="26606"/>
          <ac:spMkLst>
            <pc:docMk/>
            <pc:sldMk cId="3341910914" sldId="273"/>
            <ac:spMk id="17" creationId="{5707F116-8EC0-4822-9067-186AC8C96EB8}"/>
          </ac:spMkLst>
        </pc:spChg>
        <pc:spChg chg="add del">
          <ac:chgData name="John David Stroud" userId="2b82e246-32b0-4405-b535-64d805335bdf" providerId="ADAL" clId="{D1700968-46B5-6C4A-B590-14B1D734D9C1}" dt="2020-05-29T15:33:29.448" v="991" actId="26606"/>
          <ac:spMkLst>
            <pc:docMk/>
            <pc:sldMk cId="3341910914" sldId="273"/>
            <ac:spMk id="19" creationId="{A77100AA-BF68-4139-8224-79EA1F9164BA}"/>
          </ac:spMkLst>
        </pc:spChg>
        <pc:spChg chg="add del">
          <ac:chgData name="John David Stroud" userId="2b82e246-32b0-4405-b535-64d805335bdf" providerId="ADAL" clId="{D1700968-46B5-6C4A-B590-14B1D734D9C1}" dt="2020-05-29T13:17:03.157" v="877" actId="26606"/>
          <ac:spMkLst>
            <pc:docMk/>
            <pc:sldMk cId="3341910914" sldId="273"/>
            <ac:spMk id="20" creationId="{04A130CA-991E-4C92-A494-EB7D8666EFED}"/>
          </ac:spMkLst>
        </pc:spChg>
        <pc:spChg chg="add del">
          <ac:chgData name="John David Stroud" userId="2b82e246-32b0-4405-b535-64d805335bdf" providerId="ADAL" clId="{D1700968-46B5-6C4A-B590-14B1D734D9C1}" dt="2020-05-29T13:17:03.157" v="877" actId="26606"/>
          <ac:spMkLst>
            <pc:docMk/>
            <pc:sldMk cId="3341910914" sldId="273"/>
            <ac:spMk id="22" creationId="{FC3C749F-9A26-4B1E-BC2E-572D03DF9593}"/>
          </ac:spMkLst>
        </pc:spChg>
        <pc:spChg chg="add del">
          <ac:chgData name="John David Stroud" userId="2b82e246-32b0-4405-b535-64d805335bdf" providerId="ADAL" clId="{D1700968-46B5-6C4A-B590-14B1D734D9C1}" dt="2020-05-29T13:17:03.157" v="877" actId="26606"/>
          <ac:spMkLst>
            <pc:docMk/>
            <pc:sldMk cId="3341910914" sldId="273"/>
            <ac:spMk id="24" creationId="{F98D51C6-1188-49B8-B829-31D2C2813F10}"/>
          </ac:spMkLst>
        </pc:spChg>
        <pc:spChg chg="add del">
          <ac:chgData name="John David Stroud" userId="2b82e246-32b0-4405-b535-64d805335bdf" providerId="ADAL" clId="{D1700968-46B5-6C4A-B590-14B1D734D9C1}" dt="2020-05-29T13:17:03.157" v="877" actId="26606"/>
          <ac:spMkLst>
            <pc:docMk/>
            <pc:sldMk cId="3341910914" sldId="273"/>
            <ac:spMk id="26" creationId="{456BA586-8922-4113-BD35-BBF1EB1A1F42}"/>
          </ac:spMkLst>
        </pc:spChg>
        <pc:spChg chg="add del">
          <ac:chgData name="John David Stroud" userId="2b82e246-32b0-4405-b535-64d805335bdf" providerId="ADAL" clId="{D1700968-46B5-6C4A-B590-14B1D734D9C1}" dt="2020-05-29T13:17:03.157" v="877" actId="26606"/>
          <ac:spMkLst>
            <pc:docMk/>
            <pc:sldMk cId="3341910914" sldId="273"/>
            <ac:spMk id="28" creationId="{B497CCB5-5FC2-473C-AFCC-2430CEF1DF71}"/>
          </ac:spMkLst>
        </pc:spChg>
        <pc:spChg chg="add del">
          <ac:chgData name="John David Stroud" userId="2b82e246-32b0-4405-b535-64d805335bdf" providerId="ADAL" clId="{D1700968-46B5-6C4A-B590-14B1D734D9C1}" dt="2020-05-29T13:17:03.157" v="877" actId="26606"/>
          <ac:spMkLst>
            <pc:docMk/>
            <pc:sldMk cId="3341910914" sldId="273"/>
            <ac:spMk id="30" creationId="{599C8C75-BFDF-44E7-A028-EEB5EDD58817}"/>
          </ac:spMkLst>
        </pc:spChg>
        <pc:spChg chg="add del">
          <ac:chgData name="John David Stroud" userId="2b82e246-32b0-4405-b535-64d805335bdf" providerId="ADAL" clId="{D1700968-46B5-6C4A-B590-14B1D734D9C1}" dt="2020-05-29T13:17:06.800" v="879" actId="26606"/>
          <ac:spMkLst>
            <pc:docMk/>
            <pc:sldMk cId="3341910914" sldId="273"/>
            <ac:spMk id="32" creationId="{74426AB7-D619-4515-962A-BC83909EC015}"/>
          </ac:spMkLst>
        </pc:spChg>
        <pc:spChg chg="add del">
          <ac:chgData name="John David Stroud" userId="2b82e246-32b0-4405-b535-64d805335bdf" providerId="ADAL" clId="{D1700968-46B5-6C4A-B590-14B1D734D9C1}" dt="2020-05-29T13:17:06.800" v="879" actId="26606"/>
          <ac:spMkLst>
            <pc:docMk/>
            <pc:sldMk cId="3341910914" sldId="273"/>
            <ac:spMk id="33" creationId="{DE47DF98-723F-4AAC-ABCF-CACBC438F78F}"/>
          </ac:spMkLst>
        </pc:spChg>
        <pc:grpChg chg="add del">
          <ac:chgData name="John David Stroud" userId="2b82e246-32b0-4405-b535-64d805335bdf" providerId="ADAL" clId="{D1700968-46B5-6C4A-B590-14B1D734D9C1}" dt="2020-05-29T15:33:29.448" v="991" actId="26606"/>
          <ac:grpSpMkLst>
            <pc:docMk/>
            <pc:sldMk cId="3341910914" sldId="273"/>
            <ac:grpSpMk id="9" creationId="{ABDF8F5F-D119-46D7-B35A-FF6930D5D09A}"/>
          </ac:grpSpMkLst>
        </pc:grpChg>
        <pc:grpChg chg="add del">
          <ac:chgData name="John David Stroud" userId="2b82e246-32b0-4405-b535-64d805335bdf" providerId="ADAL" clId="{D1700968-46B5-6C4A-B590-14B1D734D9C1}" dt="2020-05-29T15:33:29.448" v="991" actId="26606"/>
          <ac:grpSpMkLst>
            <pc:docMk/>
            <pc:sldMk cId="3341910914" sldId="273"/>
            <ac:grpSpMk id="21" creationId="{8A9C60AD-F4C2-4B03-8DAE-163F0B32AECD}"/>
          </ac:grpSpMkLst>
        </pc:grpChg>
        <pc:grpChg chg="add del">
          <ac:chgData name="John David Stroud" userId="2b82e246-32b0-4405-b535-64d805335bdf" providerId="ADAL" clId="{D1700968-46B5-6C4A-B590-14B1D734D9C1}" dt="2020-05-29T15:33:29.448" v="991" actId="26606"/>
          <ac:grpSpMkLst>
            <pc:docMk/>
            <pc:sldMk cId="3341910914" sldId="273"/>
            <ac:grpSpMk id="25" creationId="{989D8280-A836-4962-94D3-CEAE4E0B1BCC}"/>
          </ac:grpSpMkLst>
        </pc:grpChg>
        <pc:grpChg chg="add del">
          <ac:chgData name="John David Stroud" userId="2b82e246-32b0-4405-b535-64d805335bdf" providerId="ADAL" clId="{D1700968-46B5-6C4A-B590-14B1D734D9C1}" dt="2020-05-29T15:33:29.448" v="991" actId="26606"/>
          <ac:grpSpMkLst>
            <pc:docMk/>
            <pc:sldMk cId="3341910914" sldId="273"/>
            <ac:grpSpMk id="29" creationId="{9960D1EE-8AC7-4766-B65A-A205CE100532}"/>
          </ac:grpSpMkLst>
        </pc:grpChg>
        <pc:picChg chg="mod">
          <ac:chgData name="John David Stroud" userId="2b82e246-32b0-4405-b535-64d805335bdf" providerId="ADAL" clId="{D1700968-46B5-6C4A-B590-14B1D734D9C1}" dt="2020-05-29T15:33:29.448" v="991" actId="26606"/>
          <ac:picMkLst>
            <pc:docMk/>
            <pc:sldMk cId="3341910914" sldId="273"/>
            <ac:picMk id="3" creationId="{9D902026-D9C7-8A49-A6F0-D19A79E310D1}"/>
          </ac:picMkLst>
        </pc:picChg>
        <pc:cxnChg chg="add del">
          <ac:chgData name="John David Stroud" userId="2b82e246-32b0-4405-b535-64d805335bdf" providerId="ADAL" clId="{D1700968-46B5-6C4A-B590-14B1D734D9C1}" dt="2020-05-29T13:17:06.800" v="879" actId="26606"/>
          <ac:cxnSpMkLst>
            <pc:docMk/>
            <pc:sldMk cId="3341910914" sldId="273"/>
            <ac:cxnSpMk id="34" creationId="{EA29FC7C-9308-4FDE-8DCA-405668055B0F}"/>
          </ac:cxnSpMkLst>
        </pc:cxnChg>
      </pc:sldChg>
      <pc:sldChg chg="addSp delSp modSp del">
        <pc:chgData name="John David Stroud" userId="2b82e246-32b0-4405-b535-64d805335bdf" providerId="ADAL" clId="{D1700968-46B5-6C4A-B590-14B1D734D9C1}" dt="2020-05-29T15:32:23.513" v="987" actId="2696"/>
        <pc:sldMkLst>
          <pc:docMk/>
          <pc:sldMk cId="2034536873" sldId="274"/>
        </pc:sldMkLst>
        <pc:spChg chg="del">
          <ac:chgData name="John David Stroud" userId="2b82e246-32b0-4405-b535-64d805335bdf" providerId="ADAL" clId="{D1700968-46B5-6C4A-B590-14B1D734D9C1}" dt="2020-05-29T13:16:14.754" v="875" actId="26606"/>
          <ac:spMkLst>
            <pc:docMk/>
            <pc:sldMk cId="2034536873" sldId="274"/>
            <ac:spMk id="8" creationId="{32BC26D8-82FB-445E-AA49-62A77D7C1EE0}"/>
          </ac:spMkLst>
        </pc:spChg>
        <pc:spChg chg="del">
          <ac:chgData name="John David Stroud" userId="2b82e246-32b0-4405-b535-64d805335bdf" providerId="ADAL" clId="{D1700968-46B5-6C4A-B590-14B1D734D9C1}" dt="2020-05-29T13:16:14.754" v="875" actId="26606"/>
          <ac:spMkLst>
            <pc:docMk/>
            <pc:sldMk cId="2034536873" sldId="274"/>
            <ac:spMk id="10" creationId="{CB44330D-EA18-4254-AA95-EB49948539B8}"/>
          </ac:spMkLst>
        </pc:spChg>
        <pc:spChg chg="add">
          <ac:chgData name="John David Stroud" userId="2b82e246-32b0-4405-b535-64d805335bdf" providerId="ADAL" clId="{D1700968-46B5-6C4A-B590-14B1D734D9C1}" dt="2020-05-29T13:16:14.754" v="875" actId="26606"/>
          <ac:spMkLst>
            <pc:docMk/>
            <pc:sldMk cId="2034536873" sldId="274"/>
            <ac:spMk id="15" creationId="{F3060C83-F051-4F0E-ABAD-AA0DFC48B218}"/>
          </ac:spMkLst>
        </pc:spChg>
        <pc:spChg chg="add">
          <ac:chgData name="John David Stroud" userId="2b82e246-32b0-4405-b535-64d805335bdf" providerId="ADAL" clId="{D1700968-46B5-6C4A-B590-14B1D734D9C1}" dt="2020-05-29T13:16:14.754" v="875" actId="26606"/>
          <ac:spMkLst>
            <pc:docMk/>
            <pc:sldMk cId="2034536873" sldId="274"/>
            <ac:spMk id="17" creationId="{83C98ABE-055B-441F-B07E-44F97F083C39}"/>
          </ac:spMkLst>
        </pc:spChg>
        <pc:spChg chg="add">
          <ac:chgData name="John David Stroud" userId="2b82e246-32b0-4405-b535-64d805335bdf" providerId="ADAL" clId="{D1700968-46B5-6C4A-B590-14B1D734D9C1}" dt="2020-05-29T13:16:14.754" v="875" actId="26606"/>
          <ac:spMkLst>
            <pc:docMk/>
            <pc:sldMk cId="2034536873" sldId="274"/>
            <ac:spMk id="19" creationId="{29FDB030-9B49-4CED-8CCD-4D99382388AC}"/>
          </ac:spMkLst>
        </pc:spChg>
        <pc:spChg chg="add">
          <ac:chgData name="John David Stroud" userId="2b82e246-32b0-4405-b535-64d805335bdf" providerId="ADAL" clId="{D1700968-46B5-6C4A-B590-14B1D734D9C1}" dt="2020-05-29T13:16:14.754" v="875" actId="26606"/>
          <ac:spMkLst>
            <pc:docMk/>
            <pc:sldMk cId="2034536873" sldId="274"/>
            <ac:spMk id="21" creationId="{3783CA14-24A1-485C-8B30-D6A5D87987AD}"/>
          </ac:spMkLst>
        </pc:spChg>
        <pc:spChg chg="add">
          <ac:chgData name="John David Stroud" userId="2b82e246-32b0-4405-b535-64d805335bdf" providerId="ADAL" clId="{D1700968-46B5-6C4A-B590-14B1D734D9C1}" dt="2020-05-29T13:16:14.754" v="875" actId="26606"/>
          <ac:spMkLst>
            <pc:docMk/>
            <pc:sldMk cId="2034536873" sldId="274"/>
            <ac:spMk id="23" creationId="{9A97C86A-04D6-40F7-AE84-31AB43E6A846}"/>
          </ac:spMkLst>
        </pc:spChg>
        <pc:spChg chg="add">
          <ac:chgData name="John David Stroud" userId="2b82e246-32b0-4405-b535-64d805335bdf" providerId="ADAL" clId="{D1700968-46B5-6C4A-B590-14B1D734D9C1}" dt="2020-05-29T13:16:14.754" v="875" actId="26606"/>
          <ac:spMkLst>
            <pc:docMk/>
            <pc:sldMk cId="2034536873" sldId="274"/>
            <ac:spMk id="25" creationId="{FF9F2414-84E8-453E-B1F3-389FDE8192D9}"/>
          </ac:spMkLst>
        </pc:spChg>
        <pc:spChg chg="add">
          <ac:chgData name="John David Stroud" userId="2b82e246-32b0-4405-b535-64d805335bdf" providerId="ADAL" clId="{D1700968-46B5-6C4A-B590-14B1D734D9C1}" dt="2020-05-29T13:16:14.754" v="875" actId="26606"/>
          <ac:spMkLst>
            <pc:docMk/>
            <pc:sldMk cId="2034536873" sldId="274"/>
            <ac:spMk id="27" creationId="{3ECA69A1-7536-43AC-85EF-C7106179F5ED}"/>
          </ac:spMkLst>
        </pc:spChg>
        <pc:picChg chg="mod">
          <ac:chgData name="John David Stroud" userId="2b82e246-32b0-4405-b535-64d805335bdf" providerId="ADAL" clId="{D1700968-46B5-6C4A-B590-14B1D734D9C1}" dt="2020-05-29T13:16:14.754" v="875" actId="26606"/>
          <ac:picMkLst>
            <pc:docMk/>
            <pc:sldMk cId="2034536873" sldId="274"/>
            <ac:picMk id="3" creationId="{C0506726-F016-2241-A816-1F74BCDDBB4C}"/>
          </ac:picMkLst>
        </pc:picChg>
      </pc:sldChg>
      <pc:sldChg chg="del">
        <pc:chgData name="John David Stroud" userId="2b82e246-32b0-4405-b535-64d805335bdf" providerId="ADAL" clId="{D1700968-46B5-6C4A-B590-14B1D734D9C1}" dt="2020-05-29T15:31:42.597" v="986" actId="2696"/>
        <pc:sldMkLst>
          <pc:docMk/>
          <pc:sldMk cId="156410055" sldId="275"/>
        </pc:sldMkLst>
      </pc:sldChg>
      <pc:sldChg chg="addSp delSp modSp add mod ord setBg">
        <pc:chgData name="John David Stroud" userId="2b82e246-32b0-4405-b535-64d805335bdf" providerId="ADAL" clId="{D1700968-46B5-6C4A-B590-14B1D734D9C1}" dt="2020-05-29T14:54:27.770" v="901" actId="313"/>
        <pc:sldMkLst>
          <pc:docMk/>
          <pc:sldMk cId="1882234066" sldId="276"/>
        </pc:sldMkLst>
        <pc:spChg chg="add del mod">
          <ac:chgData name="John David Stroud" userId="2b82e246-32b0-4405-b535-64d805335bdf" providerId="ADAL" clId="{D1700968-46B5-6C4A-B590-14B1D734D9C1}" dt="2020-05-29T00:46:47.458" v="590" actId="26606"/>
          <ac:spMkLst>
            <pc:docMk/>
            <pc:sldMk cId="1882234066" sldId="276"/>
            <ac:spMk id="2" creationId="{6D7B30FA-75E3-9A48-9036-D23CF58BE8C9}"/>
          </ac:spMkLst>
        </pc:spChg>
        <pc:spChg chg="add del mod">
          <ac:chgData name="John David Stroud" userId="2b82e246-32b0-4405-b535-64d805335bdf" providerId="ADAL" clId="{D1700968-46B5-6C4A-B590-14B1D734D9C1}" dt="2020-05-29T00:44:01.950" v="579"/>
          <ac:spMkLst>
            <pc:docMk/>
            <pc:sldMk cId="1882234066" sldId="276"/>
            <ac:spMk id="3" creationId="{2383660A-FBDD-FD49-9A24-396267FB04D3}"/>
          </ac:spMkLst>
        </pc:spChg>
        <pc:spChg chg="add mod">
          <ac:chgData name="John David Stroud" userId="2b82e246-32b0-4405-b535-64d805335bdf" providerId="ADAL" clId="{D1700968-46B5-6C4A-B590-14B1D734D9C1}" dt="2020-05-29T13:00:08.541" v="746" actId="26606"/>
          <ac:spMkLst>
            <pc:docMk/>
            <pc:sldMk cId="1882234066" sldId="276"/>
            <ac:spMk id="4" creationId="{F455F4B9-C263-A241-B739-B3C09620EE63}"/>
          </ac:spMkLst>
        </pc:spChg>
        <pc:spChg chg="add del">
          <ac:chgData name="John David Stroud" userId="2b82e246-32b0-4405-b535-64d805335bdf" providerId="ADAL" clId="{D1700968-46B5-6C4A-B590-14B1D734D9C1}" dt="2020-05-29T13:00:08.411" v="745" actId="26606"/>
          <ac:spMkLst>
            <pc:docMk/>
            <pc:sldMk cId="1882234066" sldId="276"/>
            <ac:spMk id="12" creationId="{37E32B78-23DD-4E77-8B9C-7779E3BF20C2}"/>
          </ac:spMkLst>
        </pc:spChg>
        <pc:spChg chg="add">
          <ac:chgData name="John David Stroud" userId="2b82e246-32b0-4405-b535-64d805335bdf" providerId="ADAL" clId="{D1700968-46B5-6C4A-B590-14B1D734D9C1}" dt="2020-05-29T13:00:08.541" v="746" actId="26606"/>
          <ac:spMkLst>
            <pc:docMk/>
            <pc:sldMk cId="1882234066" sldId="276"/>
            <ac:spMk id="14" creationId="{37E32B78-23DD-4E77-8B9C-7779E3BF20C2}"/>
          </ac:spMkLst>
        </pc:spChg>
        <pc:graphicFrameChg chg="add del">
          <ac:chgData name="John David Stroud" userId="2b82e246-32b0-4405-b535-64d805335bdf" providerId="ADAL" clId="{D1700968-46B5-6C4A-B590-14B1D734D9C1}" dt="2020-05-29T00:45:37.279" v="589" actId="26606"/>
          <ac:graphicFrameMkLst>
            <pc:docMk/>
            <pc:sldMk cId="1882234066" sldId="276"/>
            <ac:graphicFrameMk id="6" creationId="{01594F6F-8816-4E10-BE07-5F9238260431}"/>
          </ac:graphicFrameMkLst>
        </pc:graphicFrameChg>
        <pc:graphicFrameChg chg="add mod modGraphic">
          <ac:chgData name="John David Stroud" userId="2b82e246-32b0-4405-b535-64d805335bdf" providerId="ADAL" clId="{D1700968-46B5-6C4A-B590-14B1D734D9C1}" dt="2020-05-29T14:54:27.770" v="901" actId="313"/>
          <ac:graphicFrameMkLst>
            <pc:docMk/>
            <pc:sldMk cId="1882234066" sldId="276"/>
            <ac:graphicFrameMk id="7" creationId="{4CDDA6A2-8C88-4D3E-A62F-D97543ABC72A}"/>
          </ac:graphicFrameMkLst>
        </pc:graphicFrameChg>
      </pc:sldChg>
      <pc:sldChg chg="addSp delSp modSp add mod setBg">
        <pc:chgData name="John David Stroud" userId="2b82e246-32b0-4405-b535-64d805335bdf" providerId="ADAL" clId="{D1700968-46B5-6C4A-B590-14B1D734D9C1}" dt="2020-05-29T01:21:37.849" v="649" actId="26606"/>
        <pc:sldMkLst>
          <pc:docMk/>
          <pc:sldMk cId="3267812715" sldId="277"/>
        </pc:sldMkLst>
        <pc:spChg chg="add mod">
          <ac:chgData name="John David Stroud" userId="2b82e246-32b0-4405-b535-64d805335bdf" providerId="ADAL" clId="{D1700968-46B5-6C4A-B590-14B1D734D9C1}" dt="2020-05-29T01:21:37.849" v="649" actId="26606"/>
          <ac:spMkLst>
            <pc:docMk/>
            <pc:sldMk cId="3267812715" sldId="277"/>
            <ac:spMk id="6" creationId="{07D94E51-EF16-4D41-BFB4-E0327C53FE10}"/>
          </ac:spMkLst>
        </pc:spChg>
        <pc:spChg chg="add del">
          <ac:chgData name="John David Stroud" userId="2b82e246-32b0-4405-b535-64d805335bdf" providerId="ADAL" clId="{D1700968-46B5-6C4A-B590-14B1D734D9C1}" dt="2020-05-29T01:21:37.849" v="649" actId="26606"/>
          <ac:spMkLst>
            <pc:docMk/>
            <pc:sldMk cId="3267812715" sldId="277"/>
            <ac:spMk id="7" creationId="{F3060C83-F051-4F0E-ABAD-AA0DFC48B218}"/>
          </ac:spMkLst>
        </pc:spChg>
        <pc:spChg chg="add del">
          <ac:chgData name="John David Stroud" userId="2b82e246-32b0-4405-b535-64d805335bdf" providerId="ADAL" clId="{D1700968-46B5-6C4A-B590-14B1D734D9C1}" dt="2020-05-29T01:16:33.278" v="613" actId="26606"/>
          <ac:spMkLst>
            <pc:docMk/>
            <pc:sldMk cId="3267812715" sldId="277"/>
            <ac:spMk id="8" creationId="{32BC26D8-82FB-445E-AA49-62A77D7C1EE0}"/>
          </ac:spMkLst>
        </pc:spChg>
        <pc:spChg chg="add del">
          <ac:chgData name="John David Stroud" userId="2b82e246-32b0-4405-b535-64d805335bdf" providerId="ADAL" clId="{D1700968-46B5-6C4A-B590-14B1D734D9C1}" dt="2020-05-29T01:16:33.278" v="613" actId="26606"/>
          <ac:spMkLst>
            <pc:docMk/>
            <pc:sldMk cId="3267812715" sldId="277"/>
            <ac:spMk id="10" creationId="{CB44330D-EA18-4254-AA95-EB49948539B8}"/>
          </ac:spMkLst>
        </pc:spChg>
        <pc:spChg chg="add del">
          <ac:chgData name="John David Stroud" userId="2b82e246-32b0-4405-b535-64d805335bdf" providerId="ADAL" clId="{D1700968-46B5-6C4A-B590-14B1D734D9C1}" dt="2020-05-29T01:21:37.849" v="649" actId="26606"/>
          <ac:spMkLst>
            <pc:docMk/>
            <pc:sldMk cId="3267812715" sldId="277"/>
            <ac:spMk id="12" creationId="{83C98ABE-055B-441F-B07E-44F97F083C39}"/>
          </ac:spMkLst>
        </pc:spChg>
        <pc:spChg chg="add del">
          <ac:chgData name="John David Stroud" userId="2b82e246-32b0-4405-b535-64d805335bdf" providerId="ADAL" clId="{D1700968-46B5-6C4A-B590-14B1D734D9C1}" dt="2020-05-29T01:21:37.849" v="649" actId="26606"/>
          <ac:spMkLst>
            <pc:docMk/>
            <pc:sldMk cId="3267812715" sldId="277"/>
            <ac:spMk id="14" creationId="{29FDB030-9B49-4CED-8CCD-4D99382388AC}"/>
          </ac:spMkLst>
        </pc:spChg>
        <pc:spChg chg="add del">
          <ac:chgData name="John David Stroud" userId="2b82e246-32b0-4405-b535-64d805335bdf" providerId="ADAL" clId="{D1700968-46B5-6C4A-B590-14B1D734D9C1}" dt="2020-05-29T01:16:32.722" v="612" actId="26606"/>
          <ac:spMkLst>
            <pc:docMk/>
            <pc:sldMk cId="3267812715" sldId="277"/>
            <ac:spMk id="15" creationId="{F3060C83-F051-4F0E-ABAD-AA0DFC48B218}"/>
          </ac:spMkLst>
        </pc:spChg>
        <pc:spChg chg="add del">
          <ac:chgData name="John David Stroud" userId="2b82e246-32b0-4405-b535-64d805335bdf" providerId="ADAL" clId="{D1700968-46B5-6C4A-B590-14B1D734D9C1}" dt="2020-05-29T01:21:37.849" v="649" actId="26606"/>
          <ac:spMkLst>
            <pc:docMk/>
            <pc:sldMk cId="3267812715" sldId="277"/>
            <ac:spMk id="16" creationId="{3783CA14-24A1-485C-8B30-D6A5D87987AD}"/>
          </ac:spMkLst>
        </pc:spChg>
        <pc:spChg chg="add del">
          <ac:chgData name="John David Stroud" userId="2b82e246-32b0-4405-b535-64d805335bdf" providerId="ADAL" clId="{D1700968-46B5-6C4A-B590-14B1D734D9C1}" dt="2020-05-29T01:16:32.722" v="612" actId="26606"/>
          <ac:spMkLst>
            <pc:docMk/>
            <pc:sldMk cId="3267812715" sldId="277"/>
            <ac:spMk id="17" creationId="{83C98ABE-055B-441F-B07E-44F97F083C39}"/>
          </ac:spMkLst>
        </pc:spChg>
        <pc:spChg chg="add del">
          <ac:chgData name="John David Stroud" userId="2b82e246-32b0-4405-b535-64d805335bdf" providerId="ADAL" clId="{D1700968-46B5-6C4A-B590-14B1D734D9C1}" dt="2020-05-29T01:21:37.849" v="649" actId="26606"/>
          <ac:spMkLst>
            <pc:docMk/>
            <pc:sldMk cId="3267812715" sldId="277"/>
            <ac:spMk id="18" creationId="{9A97C86A-04D6-40F7-AE84-31AB43E6A846}"/>
          </ac:spMkLst>
        </pc:spChg>
        <pc:spChg chg="add del">
          <ac:chgData name="John David Stroud" userId="2b82e246-32b0-4405-b535-64d805335bdf" providerId="ADAL" clId="{D1700968-46B5-6C4A-B590-14B1D734D9C1}" dt="2020-05-29T01:16:32.722" v="612" actId="26606"/>
          <ac:spMkLst>
            <pc:docMk/>
            <pc:sldMk cId="3267812715" sldId="277"/>
            <ac:spMk id="19" creationId="{29FDB030-9B49-4CED-8CCD-4D99382388AC}"/>
          </ac:spMkLst>
        </pc:spChg>
        <pc:spChg chg="add del">
          <ac:chgData name="John David Stroud" userId="2b82e246-32b0-4405-b535-64d805335bdf" providerId="ADAL" clId="{D1700968-46B5-6C4A-B590-14B1D734D9C1}" dt="2020-05-29T01:21:37.849" v="649" actId="26606"/>
          <ac:spMkLst>
            <pc:docMk/>
            <pc:sldMk cId="3267812715" sldId="277"/>
            <ac:spMk id="20" creationId="{FF9F2414-84E8-453E-B1F3-389FDE8192D9}"/>
          </ac:spMkLst>
        </pc:spChg>
        <pc:spChg chg="add del">
          <ac:chgData name="John David Stroud" userId="2b82e246-32b0-4405-b535-64d805335bdf" providerId="ADAL" clId="{D1700968-46B5-6C4A-B590-14B1D734D9C1}" dt="2020-05-29T01:16:32.722" v="612" actId="26606"/>
          <ac:spMkLst>
            <pc:docMk/>
            <pc:sldMk cId="3267812715" sldId="277"/>
            <ac:spMk id="21" creationId="{3783CA14-24A1-485C-8B30-D6A5D87987AD}"/>
          </ac:spMkLst>
        </pc:spChg>
        <pc:spChg chg="add del">
          <ac:chgData name="John David Stroud" userId="2b82e246-32b0-4405-b535-64d805335bdf" providerId="ADAL" clId="{D1700968-46B5-6C4A-B590-14B1D734D9C1}" dt="2020-05-29T01:21:37.849" v="649" actId="26606"/>
          <ac:spMkLst>
            <pc:docMk/>
            <pc:sldMk cId="3267812715" sldId="277"/>
            <ac:spMk id="22" creationId="{3ECA69A1-7536-43AC-85EF-C7106179F5ED}"/>
          </ac:spMkLst>
        </pc:spChg>
        <pc:spChg chg="add del">
          <ac:chgData name="John David Stroud" userId="2b82e246-32b0-4405-b535-64d805335bdf" providerId="ADAL" clId="{D1700968-46B5-6C4A-B590-14B1D734D9C1}" dt="2020-05-29T01:16:32.722" v="612" actId="26606"/>
          <ac:spMkLst>
            <pc:docMk/>
            <pc:sldMk cId="3267812715" sldId="277"/>
            <ac:spMk id="23" creationId="{9A97C86A-04D6-40F7-AE84-31AB43E6A846}"/>
          </ac:spMkLst>
        </pc:spChg>
        <pc:spChg chg="add">
          <ac:chgData name="John David Stroud" userId="2b82e246-32b0-4405-b535-64d805335bdf" providerId="ADAL" clId="{D1700968-46B5-6C4A-B590-14B1D734D9C1}" dt="2020-05-29T01:21:37.849" v="649" actId="26606"/>
          <ac:spMkLst>
            <pc:docMk/>
            <pc:sldMk cId="3267812715" sldId="277"/>
            <ac:spMk id="24" creationId="{D4771268-CB57-404A-9271-370EB28F6090}"/>
          </ac:spMkLst>
        </pc:spChg>
        <pc:spChg chg="add del">
          <ac:chgData name="John David Stroud" userId="2b82e246-32b0-4405-b535-64d805335bdf" providerId="ADAL" clId="{D1700968-46B5-6C4A-B590-14B1D734D9C1}" dt="2020-05-29T01:16:32.722" v="612" actId="26606"/>
          <ac:spMkLst>
            <pc:docMk/>
            <pc:sldMk cId="3267812715" sldId="277"/>
            <ac:spMk id="25" creationId="{FF9F2414-84E8-453E-B1F3-389FDE8192D9}"/>
          </ac:spMkLst>
        </pc:spChg>
        <pc:spChg chg="add del">
          <ac:chgData name="John David Stroud" userId="2b82e246-32b0-4405-b535-64d805335bdf" providerId="ADAL" clId="{D1700968-46B5-6C4A-B590-14B1D734D9C1}" dt="2020-05-29T01:16:32.722" v="612" actId="26606"/>
          <ac:spMkLst>
            <pc:docMk/>
            <pc:sldMk cId="3267812715" sldId="277"/>
            <ac:spMk id="27" creationId="{3ECA69A1-7536-43AC-85EF-C7106179F5ED}"/>
          </ac:spMkLst>
        </pc:spChg>
        <pc:picChg chg="add del mod">
          <ac:chgData name="John David Stroud" userId="2b82e246-32b0-4405-b535-64d805335bdf" providerId="ADAL" clId="{D1700968-46B5-6C4A-B590-14B1D734D9C1}" dt="2020-05-29T01:16:33.721" v="615"/>
          <ac:picMkLst>
            <pc:docMk/>
            <pc:sldMk cId="3267812715" sldId="277"/>
            <ac:picMk id="3" creationId="{9A0FB11B-F725-334B-8844-CE766AB8D8E1}"/>
          </ac:picMkLst>
        </pc:picChg>
        <pc:picChg chg="add mod ord">
          <ac:chgData name="John David Stroud" userId="2b82e246-32b0-4405-b535-64d805335bdf" providerId="ADAL" clId="{D1700968-46B5-6C4A-B590-14B1D734D9C1}" dt="2020-05-29T01:21:37.849" v="649" actId="26606"/>
          <ac:picMkLst>
            <pc:docMk/>
            <pc:sldMk cId="3267812715" sldId="277"/>
            <ac:picMk id="5" creationId="{730D008F-384D-B340-97D1-8C4B68CC4547}"/>
          </ac:picMkLst>
        </pc:picChg>
      </pc:sldChg>
      <pc:sldChg chg="addSp delSp modSp add mod ord setBg modNotesTx">
        <pc:chgData name="John David Stroud" userId="2b82e246-32b0-4405-b535-64d805335bdf" providerId="ADAL" clId="{D1700968-46B5-6C4A-B590-14B1D734D9C1}" dt="2020-05-29T13:13:23.095" v="873"/>
        <pc:sldMkLst>
          <pc:docMk/>
          <pc:sldMk cId="2362261766" sldId="278"/>
        </pc:sldMkLst>
        <pc:spChg chg="mod">
          <ac:chgData name="John David Stroud" userId="2b82e246-32b0-4405-b535-64d805335bdf" providerId="ADAL" clId="{D1700968-46B5-6C4A-B590-14B1D734D9C1}" dt="2020-05-29T12:56:52.251" v="739" actId="26606"/>
          <ac:spMkLst>
            <pc:docMk/>
            <pc:sldMk cId="2362261766" sldId="278"/>
            <ac:spMk id="2" creationId="{0C96AB77-2B61-0F46-B465-D5FADEA63E8C}"/>
          </ac:spMkLst>
        </pc:spChg>
        <pc:spChg chg="del">
          <ac:chgData name="John David Stroud" userId="2b82e246-32b0-4405-b535-64d805335bdf" providerId="ADAL" clId="{D1700968-46B5-6C4A-B590-14B1D734D9C1}" dt="2020-05-29T12:55:58.129" v="700" actId="931"/>
          <ac:spMkLst>
            <pc:docMk/>
            <pc:sldMk cId="2362261766" sldId="278"/>
            <ac:spMk id="3" creationId="{7648711D-2430-1B48-9CEB-5CA7D16DFD06}"/>
          </ac:spMkLst>
        </pc:spChg>
        <pc:spChg chg="add del">
          <ac:chgData name="John David Stroud" userId="2b82e246-32b0-4405-b535-64d805335bdf" providerId="ADAL" clId="{D1700968-46B5-6C4A-B590-14B1D734D9C1}" dt="2020-05-29T12:56:52.240" v="738" actId="26606"/>
          <ac:spMkLst>
            <pc:docMk/>
            <pc:sldMk cId="2362261766" sldId="278"/>
            <ac:spMk id="9" creationId="{A50A62BB-EFC2-443E-8A7F-DD0609574ED0}"/>
          </ac:spMkLst>
        </pc:spChg>
        <pc:spChg chg="add">
          <ac:chgData name="John David Stroud" userId="2b82e246-32b0-4405-b535-64d805335bdf" providerId="ADAL" clId="{D1700968-46B5-6C4A-B590-14B1D734D9C1}" dt="2020-05-29T12:56:52.251" v="739" actId="26606"/>
          <ac:spMkLst>
            <pc:docMk/>
            <pc:sldMk cId="2362261766" sldId="278"/>
            <ac:spMk id="10" creationId="{16C5FA50-8D52-4617-AF91-5C7B1C8352F1}"/>
          </ac:spMkLst>
        </pc:spChg>
        <pc:spChg chg="add del">
          <ac:chgData name="John David Stroud" userId="2b82e246-32b0-4405-b535-64d805335bdf" providerId="ADAL" clId="{D1700968-46B5-6C4A-B590-14B1D734D9C1}" dt="2020-05-29T12:56:52.240" v="738" actId="26606"/>
          <ac:spMkLst>
            <pc:docMk/>
            <pc:sldMk cId="2362261766" sldId="278"/>
            <ac:spMk id="12" creationId="{EBF87945-A001-489F-9D9B-7D9435F0B9CA}"/>
          </ac:spMkLst>
        </pc:spChg>
        <pc:spChg chg="add">
          <ac:chgData name="John David Stroud" userId="2b82e246-32b0-4405-b535-64d805335bdf" providerId="ADAL" clId="{D1700968-46B5-6C4A-B590-14B1D734D9C1}" dt="2020-05-29T12:56:52.251" v="739" actId="26606"/>
          <ac:spMkLst>
            <pc:docMk/>
            <pc:sldMk cId="2362261766" sldId="278"/>
            <ac:spMk id="14" creationId="{E223798C-12AD-4B0C-A50C-D676347D67CF}"/>
          </ac:spMkLst>
        </pc:spChg>
        <pc:picChg chg="add mod">
          <ac:chgData name="John David Stroud" userId="2b82e246-32b0-4405-b535-64d805335bdf" providerId="ADAL" clId="{D1700968-46B5-6C4A-B590-14B1D734D9C1}" dt="2020-05-29T12:56:52.251" v="739" actId="26606"/>
          <ac:picMkLst>
            <pc:docMk/>
            <pc:sldMk cId="2362261766" sldId="278"/>
            <ac:picMk id="5" creationId="{6BA02A89-1A09-C74B-8EDC-6B7DD397D685}"/>
          </ac:picMkLst>
        </pc:picChg>
      </pc:sldChg>
      <pc:sldChg chg="addSp delSp modSp add mod ord setBg">
        <pc:chgData name="John David Stroud" userId="2b82e246-32b0-4405-b535-64d805335bdf" providerId="ADAL" clId="{D1700968-46B5-6C4A-B590-14B1D734D9C1}" dt="2020-05-29T15:29:07.051" v="970" actId="26606"/>
        <pc:sldMkLst>
          <pc:docMk/>
          <pc:sldMk cId="3225613423" sldId="279"/>
        </pc:sldMkLst>
        <pc:spChg chg="mod">
          <ac:chgData name="John David Stroud" userId="2b82e246-32b0-4405-b535-64d805335bdf" providerId="ADAL" clId="{D1700968-46B5-6C4A-B590-14B1D734D9C1}" dt="2020-05-29T15:29:07.042" v="969" actId="26606"/>
          <ac:spMkLst>
            <pc:docMk/>
            <pc:sldMk cId="3225613423" sldId="279"/>
            <ac:spMk id="2" creationId="{B536C673-BB6C-0C40-A168-3FA8BEE491AF}"/>
          </ac:spMkLst>
        </pc:spChg>
        <pc:spChg chg="add del">
          <ac:chgData name="John David Stroud" userId="2b82e246-32b0-4405-b535-64d805335bdf" providerId="ADAL" clId="{D1700968-46B5-6C4A-B590-14B1D734D9C1}" dt="2020-05-29T15:29:07.051" v="970" actId="26606"/>
          <ac:spMkLst>
            <pc:docMk/>
            <pc:sldMk cId="3225613423" sldId="279"/>
            <ac:spMk id="9" creationId="{A4AC5506-6312-4701-8D3C-40187889A947}"/>
          </ac:spMkLst>
        </pc:spChg>
        <pc:spChg chg="add">
          <ac:chgData name="John David Stroud" userId="2b82e246-32b0-4405-b535-64d805335bdf" providerId="ADAL" clId="{D1700968-46B5-6C4A-B590-14B1D734D9C1}" dt="2020-05-29T15:29:07.051" v="970" actId="26606"/>
          <ac:spMkLst>
            <pc:docMk/>
            <pc:sldMk cId="3225613423" sldId="279"/>
            <ac:spMk id="14" creationId="{A4AC5506-6312-4701-8D3C-40187889A947}"/>
          </ac:spMkLst>
        </pc:spChg>
        <pc:picChg chg="add mod">
          <ac:chgData name="John David Stroud" userId="2b82e246-32b0-4405-b535-64d805335bdf" providerId="ADAL" clId="{D1700968-46B5-6C4A-B590-14B1D734D9C1}" dt="2020-05-29T15:29:07.042" v="969" actId="26606"/>
          <ac:picMkLst>
            <pc:docMk/>
            <pc:sldMk cId="3225613423" sldId="279"/>
            <ac:picMk id="4" creationId="{888A29BA-7EE9-3046-89E2-123E94456146}"/>
          </ac:picMkLst>
        </pc:picChg>
      </pc:sldChg>
      <pc:sldChg chg="addSp delSp modSp add mod setBg">
        <pc:chgData name="John David Stroud" userId="2b82e246-32b0-4405-b535-64d805335bdf" providerId="ADAL" clId="{D1700968-46B5-6C4A-B590-14B1D734D9C1}" dt="2020-05-29T16:11:07.042" v="1035" actId="113"/>
        <pc:sldMkLst>
          <pc:docMk/>
          <pc:sldMk cId="3260310235" sldId="280"/>
        </pc:sldMkLst>
        <pc:spChg chg="del mod">
          <ac:chgData name="John David Stroud" userId="2b82e246-32b0-4405-b535-64d805335bdf" providerId="ADAL" clId="{D1700968-46B5-6C4A-B590-14B1D734D9C1}" dt="2020-05-29T16:07:56.652" v="1003" actId="478"/>
          <ac:spMkLst>
            <pc:docMk/>
            <pc:sldMk cId="3260310235" sldId="280"/>
            <ac:spMk id="2" creationId="{1FA2DA35-F973-4D4E-BB86-0DA57D29C1ED}"/>
          </ac:spMkLst>
        </pc:spChg>
        <pc:spChg chg="del">
          <ac:chgData name="John David Stroud" userId="2b82e246-32b0-4405-b535-64d805335bdf" providerId="ADAL" clId="{D1700968-46B5-6C4A-B590-14B1D734D9C1}" dt="2020-05-29T15:27:33.172" v="963" actId="931"/>
          <ac:spMkLst>
            <pc:docMk/>
            <pc:sldMk cId="3260310235" sldId="280"/>
            <ac:spMk id="3" creationId="{94A2CF00-733C-D14F-A389-757E3D19C624}"/>
          </ac:spMkLst>
        </pc:spChg>
        <pc:spChg chg="add del mod">
          <ac:chgData name="John David Stroud" userId="2b82e246-32b0-4405-b535-64d805335bdf" providerId="ADAL" clId="{D1700968-46B5-6C4A-B590-14B1D734D9C1}" dt="2020-05-29T16:07:17.741" v="997"/>
          <ac:spMkLst>
            <pc:docMk/>
            <pc:sldMk cId="3260310235" sldId="280"/>
            <ac:spMk id="6" creationId="{2150AA6F-840D-2840-A4ED-222FA7CB72E3}"/>
          </ac:spMkLst>
        </pc:spChg>
        <pc:spChg chg="add del mod">
          <ac:chgData name="John David Stroud" userId="2b82e246-32b0-4405-b535-64d805335bdf" providerId="ADAL" clId="{D1700968-46B5-6C4A-B590-14B1D734D9C1}" dt="2020-05-29T16:08:02.482" v="1004" actId="478"/>
          <ac:spMkLst>
            <pc:docMk/>
            <pc:sldMk cId="3260310235" sldId="280"/>
            <ac:spMk id="10" creationId="{1F1354C7-B6BE-1344-8DA2-C0B942134620}"/>
          </ac:spMkLst>
        </pc:spChg>
        <pc:spChg chg="add mod">
          <ac:chgData name="John David Stroud" userId="2b82e246-32b0-4405-b535-64d805335bdf" providerId="ADAL" clId="{D1700968-46B5-6C4A-B590-14B1D734D9C1}" dt="2020-05-29T16:11:07.042" v="1035" actId="113"/>
          <ac:spMkLst>
            <pc:docMk/>
            <pc:sldMk cId="3260310235" sldId="280"/>
            <ac:spMk id="11" creationId="{1E00D54A-1EB0-7C45-9841-771F57FF7CDD}"/>
          </ac:spMkLst>
        </pc:spChg>
        <pc:picChg chg="add mod">
          <ac:chgData name="John David Stroud" userId="2b82e246-32b0-4405-b535-64d805335bdf" providerId="ADAL" clId="{D1700968-46B5-6C4A-B590-14B1D734D9C1}" dt="2020-05-29T16:10:48.941" v="1031" actId="1076"/>
          <ac:picMkLst>
            <pc:docMk/>
            <pc:sldMk cId="3260310235" sldId="280"/>
            <ac:picMk id="5" creationId="{271A3DA9-FD88-D243-97F2-BC0581BCCEC1}"/>
          </ac:picMkLst>
        </pc:picChg>
        <pc:picChg chg="add mod">
          <ac:chgData name="John David Stroud" userId="2b82e246-32b0-4405-b535-64d805335bdf" providerId="ADAL" clId="{D1700968-46B5-6C4A-B590-14B1D734D9C1}" dt="2020-05-29T16:10:53.224" v="1032" actId="14100"/>
          <ac:picMkLst>
            <pc:docMk/>
            <pc:sldMk cId="3260310235" sldId="280"/>
            <ac:picMk id="8" creationId="{226DA9BF-71A3-B54F-B7A2-D8A28661502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BEC630-43D8-4E8C-91B7-95A4EE92CE0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1A2339-8EFC-4630-ACCF-E9E918260D51}">
      <dgm:prSet/>
      <dgm:spPr/>
      <dgm:t>
        <a:bodyPr/>
        <a:lstStyle/>
        <a:p>
          <a:pPr>
            <a:lnSpc>
              <a:spcPct val="100000"/>
            </a:lnSpc>
            <a:defRPr cap="all"/>
          </a:pPr>
          <a:r>
            <a:rPr lang="en-US"/>
            <a:t>What is Reinforcement Learning?</a:t>
          </a:r>
        </a:p>
      </dgm:t>
    </dgm:pt>
    <dgm:pt modelId="{A3639B14-3E96-4A0C-9B12-BBA2ED23969A}" type="parTrans" cxnId="{2D02B654-0AA0-4767-BEF5-F735F080BC6B}">
      <dgm:prSet/>
      <dgm:spPr/>
      <dgm:t>
        <a:bodyPr/>
        <a:lstStyle/>
        <a:p>
          <a:endParaRPr lang="en-US"/>
        </a:p>
      </dgm:t>
    </dgm:pt>
    <dgm:pt modelId="{56B00838-21FA-47AA-9A9A-AE329DE882D2}" type="sibTrans" cxnId="{2D02B654-0AA0-4767-BEF5-F735F080BC6B}">
      <dgm:prSet/>
      <dgm:spPr/>
      <dgm:t>
        <a:bodyPr/>
        <a:lstStyle/>
        <a:p>
          <a:endParaRPr lang="en-US"/>
        </a:p>
      </dgm:t>
    </dgm:pt>
    <dgm:pt modelId="{4621AEFF-AAE2-49EB-A7A8-DCFDF20E49C5}">
      <dgm:prSet/>
      <dgm:spPr/>
      <dgm:t>
        <a:bodyPr/>
        <a:lstStyle/>
        <a:p>
          <a:pPr>
            <a:lnSpc>
              <a:spcPct val="100000"/>
            </a:lnSpc>
            <a:defRPr cap="all"/>
          </a:pPr>
          <a:r>
            <a:rPr lang="en-US"/>
            <a:t>How did Reinforcement Learning gain prominence?</a:t>
          </a:r>
        </a:p>
      </dgm:t>
    </dgm:pt>
    <dgm:pt modelId="{5CC4174A-9AC4-4CFC-A099-C467FBEB785C}" type="parTrans" cxnId="{9ECD0914-8A2E-4E5D-B1D8-0B72E6560487}">
      <dgm:prSet/>
      <dgm:spPr/>
      <dgm:t>
        <a:bodyPr/>
        <a:lstStyle/>
        <a:p>
          <a:endParaRPr lang="en-US"/>
        </a:p>
      </dgm:t>
    </dgm:pt>
    <dgm:pt modelId="{B128B1EF-4013-4CAC-A3F9-F913F9558545}" type="sibTrans" cxnId="{9ECD0914-8A2E-4E5D-B1D8-0B72E6560487}">
      <dgm:prSet/>
      <dgm:spPr/>
      <dgm:t>
        <a:bodyPr/>
        <a:lstStyle/>
        <a:p>
          <a:endParaRPr lang="en-US"/>
        </a:p>
      </dgm:t>
    </dgm:pt>
    <dgm:pt modelId="{1C2874FF-456D-4EEA-A497-729C146F2B7C}">
      <dgm:prSet/>
      <dgm:spPr/>
      <dgm:t>
        <a:bodyPr/>
        <a:lstStyle/>
        <a:p>
          <a:pPr>
            <a:lnSpc>
              <a:spcPct val="100000"/>
            </a:lnSpc>
            <a:defRPr cap="all"/>
          </a:pPr>
          <a:r>
            <a:rPr lang="en-US" dirty="0"/>
            <a:t>Reinforcement learning terminology.</a:t>
          </a:r>
        </a:p>
      </dgm:t>
    </dgm:pt>
    <dgm:pt modelId="{F3C4B14F-1088-415D-B0FF-D78AC78239EE}" type="parTrans" cxnId="{DFB054F0-DD4F-4FAA-A873-D174C37300AC}">
      <dgm:prSet/>
      <dgm:spPr/>
      <dgm:t>
        <a:bodyPr/>
        <a:lstStyle/>
        <a:p>
          <a:endParaRPr lang="en-US"/>
        </a:p>
      </dgm:t>
    </dgm:pt>
    <dgm:pt modelId="{5C41AEF5-CF58-4B25-B51C-6BFA8D12B177}" type="sibTrans" cxnId="{DFB054F0-DD4F-4FAA-A873-D174C37300AC}">
      <dgm:prSet/>
      <dgm:spPr/>
      <dgm:t>
        <a:bodyPr/>
        <a:lstStyle/>
        <a:p>
          <a:endParaRPr lang="en-US"/>
        </a:p>
      </dgm:t>
    </dgm:pt>
    <dgm:pt modelId="{6B3D7A65-1AD7-4F28-A702-E0ED07C6A416}">
      <dgm:prSet/>
      <dgm:spPr/>
      <dgm:t>
        <a:bodyPr/>
        <a:lstStyle/>
        <a:p>
          <a:pPr>
            <a:lnSpc>
              <a:spcPct val="100000"/>
            </a:lnSpc>
            <a:defRPr cap="all"/>
          </a:pPr>
          <a:r>
            <a:rPr lang="en-US" dirty="0"/>
            <a:t>How is Reinforcement learning used?</a:t>
          </a:r>
        </a:p>
      </dgm:t>
    </dgm:pt>
    <dgm:pt modelId="{67F0584A-4EDE-41EB-BBF6-D149E0078FB5}" type="parTrans" cxnId="{5D4439B3-EDB3-4CDF-A73A-B62DD0ADEE49}">
      <dgm:prSet/>
      <dgm:spPr/>
      <dgm:t>
        <a:bodyPr/>
        <a:lstStyle/>
        <a:p>
          <a:endParaRPr lang="en-US"/>
        </a:p>
      </dgm:t>
    </dgm:pt>
    <dgm:pt modelId="{6A6FC75C-D50E-49E1-B213-BF3F818EFAFD}" type="sibTrans" cxnId="{5D4439B3-EDB3-4CDF-A73A-B62DD0ADEE49}">
      <dgm:prSet/>
      <dgm:spPr/>
      <dgm:t>
        <a:bodyPr/>
        <a:lstStyle/>
        <a:p>
          <a:endParaRPr lang="en-US"/>
        </a:p>
      </dgm:t>
    </dgm:pt>
    <dgm:pt modelId="{0C0F92BE-ED82-4E54-AA95-223D542180BC}">
      <dgm:prSet/>
      <dgm:spPr/>
      <dgm:t>
        <a:bodyPr/>
        <a:lstStyle/>
        <a:p>
          <a:pPr>
            <a:lnSpc>
              <a:spcPct val="100000"/>
            </a:lnSpc>
            <a:defRPr cap="all"/>
          </a:pPr>
          <a:r>
            <a:rPr lang="en-US" dirty="0"/>
            <a:t>Sample Reinforcement Learning problem ~ with code.</a:t>
          </a:r>
        </a:p>
      </dgm:t>
    </dgm:pt>
    <dgm:pt modelId="{95E392F9-679B-413C-AD91-A88A16201F63}" type="parTrans" cxnId="{10C590A7-E683-4A8F-8ADE-07DE72B79725}">
      <dgm:prSet/>
      <dgm:spPr/>
      <dgm:t>
        <a:bodyPr/>
        <a:lstStyle/>
        <a:p>
          <a:endParaRPr lang="en-US"/>
        </a:p>
      </dgm:t>
    </dgm:pt>
    <dgm:pt modelId="{197C38A3-42F9-466B-938C-7F6D8E535C49}" type="sibTrans" cxnId="{10C590A7-E683-4A8F-8ADE-07DE72B79725}">
      <dgm:prSet/>
      <dgm:spPr/>
      <dgm:t>
        <a:bodyPr/>
        <a:lstStyle/>
        <a:p>
          <a:endParaRPr lang="en-US"/>
        </a:p>
      </dgm:t>
    </dgm:pt>
    <dgm:pt modelId="{C98C9A10-7FC2-4C26-9F83-57927570198D}">
      <dgm:prSet/>
      <dgm:spPr/>
      <dgm:t>
        <a:bodyPr/>
        <a:lstStyle/>
        <a:p>
          <a:pPr>
            <a:lnSpc>
              <a:spcPct val="100000"/>
            </a:lnSpc>
            <a:defRPr cap="all"/>
          </a:pPr>
          <a:r>
            <a:rPr lang="en-US"/>
            <a:t>How does one get started in the Reinforcement Learning space?</a:t>
          </a:r>
        </a:p>
      </dgm:t>
    </dgm:pt>
    <dgm:pt modelId="{834DB2B5-BB77-4A59-B6F9-EC1D731C19A7}" type="parTrans" cxnId="{E14A77DA-7E70-402B-BE46-6B4EFC7D3B42}">
      <dgm:prSet/>
      <dgm:spPr/>
      <dgm:t>
        <a:bodyPr/>
        <a:lstStyle/>
        <a:p>
          <a:endParaRPr lang="en-US"/>
        </a:p>
      </dgm:t>
    </dgm:pt>
    <dgm:pt modelId="{B15D90DD-8E3C-47EF-AB69-A534C73D144A}" type="sibTrans" cxnId="{E14A77DA-7E70-402B-BE46-6B4EFC7D3B42}">
      <dgm:prSet/>
      <dgm:spPr/>
      <dgm:t>
        <a:bodyPr/>
        <a:lstStyle/>
        <a:p>
          <a:endParaRPr lang="en-US"/>
        </a:p>
      </dgm:t>
    </dgm:pt>
    <dgm:pt modelId="{E6A57419-0978-45D1-B2B7-497458B23C32}" type="pres">
      <dgm:prSet presAssocID="{73BEC630-43D8-4E8C-91B7-95A4EE92CE01}" presName="root" presStyleCnt="0">
        <dgm:presLayoutVars>
          <dgm:dir/>
          <dgm:resizeHandles val="exact"/>
        </dgm:presLayoutVars>
      </dgm:prSet>
      <dgm:spPr/>
    </dgm:pt>
    <dgm:pt modelId="{354C81F4-34B6-4B66-803A-53D0FFF204E2}" type="pres">
      <dgm:prSet presAssocID="{931A2339-8EFC-4630-ACCF-E9E918260D51}" presName="compNode" presStyleCnt="0"/>
      <dgm:spPr/>
    </dgm:pt>
    <dgm:pt modelId="{7BC88EC7-3C6E-4A09-8480-705BD10B4619}" type="pres">
      <dgm:prSet presAssocID="{931A2339-8EFC-4630-ACCF-E9E918260D51}" presName="iconBgRect" presStyleLbl="bgShp" presStyleIdx="0" presStyleCnt="6"/>
      <dgm:spPr/>
    </dgm:pt>
    <dgm:pt modelId="{D8A47702-5762-49D4-B73A-D4A2E7CB65CB}" type="pres">
      <dgm:prSet presAssocID="{931A2339-8EFC-4630-ACCF-E9E918260D5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FE2691A2-CFF5-419B-91A7-26036D0C80A7}" type="pres">
      <dgm:prSet presAssocID="{931A2339-8EFC-4630-ACCF-E9E918260D51}" presName="spaceRect" presStyleCnt="0"/>
      <dgm:spPr/>
    </dgm:pt>
    <dgm:pt modelId="{613F52FF-AB25-45D5-A0CA-38B3B3EC2FF8}" type="pres">
      <dgm:prSet presAssocID="{931A2339-8EFC-4630-ACCF-E9E918260D51}" presName="textRect" presStyleLbl="revTx" presStyleIdx="0" presStyleCnt="6">
        <dgm:presLayoutVars>
          <dgm:chMax val="1"/>
          <dgm:chPref val="1"/>
        </dgm:presLayoutVars>
      </dgm:prSet>
      <dgm:spPr/>
    </dgm:pt>
    <dgm:pt modelId="{81A6A4B5-0A10-4B81-83A4-F7C4916B1A99}" type="pres">
      <dgm:prSet presAssocID="{56B00838-21FA-47AA-9A9A-AE329DE882D2}" presName="sibTrans" presStyleCnt="0"/>
      <dgm:spPr/>
    </dgm:pt>
    <dgm:pt modelId="{35C41290-F7BA-4290-9E4E-5AA6C2DE5768}" type="pres">
      <dgm:prSet presAssocID="{4621AEFF-AAE2-49EB-A7A8-DCFDF20E49C5}" presName="compNode" presStyleCnt="0"/>
      <dgm:spPr/>
    </dgm:pt>
    <dgm:pt modelId="{97E00DEC-C378-43B4-B841-C87CC133C259}" type="pres">
      <dgm:prSet presAssocID="{4621AEFF-AAE2-49EB-A7A8-DCFDF20E49C5}" presName="iconBgRect" presStyleLbl="bgShp" presStyleIdx="1" presStyleCnt="6"/>
      <dgm:spPr/>
    </dgm:pt>
    <dgm:pt modelId="{F19FFD72-ABCE-4E38-9F5F-5C349BD1B688}" type="pres">
      <dgm:prSet presAssocID="{4621AEFF-AAE2-49EB-A7A8-DCFDF20E49C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BE6D2378-B6E3-4531-A1A1-D32CDC55B2DE}" type="pres">
      <dgm:prSet presAssocID="{4621AEFF-AAE2-49EB-A7A8-DCFDF20E49C5}" presName="spaceRect" presStyleCnt="0"/>
      <dgm:spPr/>
    </dgm:pt>
    <dgm:pt modelId="{26D8B53A-A48D-43D0-B8C4-866599D2D631}" type="pres">
      <dgm:prSet presAssocID="{4621AEFF-AAE2-49EB-A7A8-DCFDF20E49C5}" presName="textRect" presStyleLbl="revTx" presStyleIdx="1" presStyleCnt="6">
        <dgm:presLayoutVars>
          <dgm:chMax val="1"/>
          <dgm:chPref val="1"/>
        </dgm:presLayoutVars>
      </dgm:prSet>
      <dgm:spPr/>
    </dgm:pt>
    <dgm:pt modelId="{C22B6DCA-D7B2-4790-B21E-269B104EC490}" type="pres">
      <dgm:prSet presAssocID="{B128B1EF-4013-4CAC-A3F9-F913F9558545}" presName="sibTrans" presStyleCnt="0"/>
      <dgm:spPr/>
    </dgm:pt>
    <dgm:pt modelId="{CB79CDEF-00E5-44AE-AEB1-966FAA990CAD}" type="pres">
      <dgm:prSet presAssocID="{1C2874FF-456D-4EEA-A497-729C146F2B7C}" presName="compNode" presStyleCnt="0"/>
      <dgm:spPr/>
    </dgm:pt>
    <dgm:pt modelId="{91D9D96B-5633-46EE-ADAC-795BF685D0A5}" type="pres">
      <dgm:prSet presAssocID="{1C2874FF-456D-4EEA-A497-729C146F2B7C}" presName="iconBgRect" presStyleLbl="bgShp" presStyleIdx="2" presStyleCnt="6"/>
      <dgm:spPr/>
    </dgm:pt>
    <dgm:pt modelId="{B7D14F2F-984F-403D-B6C2-5E08AF12252C}" type="pres">
      <dgm:prSet presAssocID="{1C2874FF-456D-4EEA-A497-729C146F2B7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B1E78E0-DA4F-42F1-A3DB-56276C29A1A1}" type="pres">
      <dgm:prSet presAssocID="{1C2874FF-456D-4EEA-A497-729C146F2B7C}" presName="spaceRect" presStyleCnt="0"/>
      <dgm:spPr/>
    </dgm:pt>
    <dgm:pt modelId="{3C82A627-A13A-46A7-90EF-1D5126FF1CE9}" type="pres">
      <dgm:prSet presAssocID="{1C2874FF-456D-4EEA-A497-729C146F2B7C}" presName="textRect" presStyleLbl="revTx" presStyleIdx="2" presStyleCnt="6">
        <dgm:presLayoutVars>
          <dgm:chMax val="1"/>
          <dgm:chPref val="1"/>
        </dgm:presLayoutVars>
      </dgm:prSet>
      <dgm:spPr/>
    </dgm:pt>
    <dgm:pt modelId="{0FAB152B-286D-46A8-8219-033CA6BE4CA8}" type="pres">
      <dgm:prSet presAssocID="{5C41AEF5-CF58-4B25-B51C-6BFA8D12B177}" presName="sibTrans" presStyleCnt="0"/>
      <dgm:spPr/>
    </dgm:pt>
    <dgm:pt modelId="{EF326EB9-1DC8-4764-9F18-0839D7B0BF89}" type="pres">
      <dgm:prSet presAssocID="{6B3D7A65-1AD7-4F28-A702-E0ED07C6A416}" presName="compNode" presStyleCnt="0"/>
      <dgm:spPr/>
    </dgm:pt>
    <dgm:pt modelId="{D4630E62-314D-4063-8F75-CFBB006303D1}" type="pres">
      <dgm:prSet presAssocID="{6B3D7A65-1AD7-4F28-A702-E0ED07C6A416}" presName="iconBgRect" presStyleLbl="bgShp" presStyleIdx="3" presStyleCnt="6"/>
      <dgm:spPr/>
    </dgm:pt>
    <dgm:pt modelId="{957D0B34-5682-44B5-95CC-8FD0B34A595F}" type="pres">
      <dgm:prSet presAssocID="{6B3D7A65-1AD7-4F28-A702-E0ED07C6A41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AC644861-EB8B-4745-8A33-A789C963BE81}" type="pres">
      <dgm:prSet presAssocID="{6B3D7A65-1AD7-4F28-A702-E0ED07C6A416}" presName="spaceRect" presStyleCnt="0"/>
      <dgm:spPr/>
    </dgm:pt>
    <dgm:pt modelId="{C1215224-2F51-4832-85E6-1F0CE88A432C}" type="pres">
      <dgm:prSet presAssocID="{6B3D7A65-1AD7-4F28-A702-E0ED07C6A416}" presName="textRect" presStyleLbl="revTx" presStyleIdx="3" presStyleCnt="6">
        <dgm:presLayoutVars>
          <dgm:chMax val="1"/>
          <dgm:chPref val="1"/>
        </dgm:presLayoutVars>
      </dgm:prSet>
      <dgm:spPr/>
    </dgm:pt>
    <dgm:pt modelId="{5551404A-D2B7-41C8-8AE0-E4EEB2179FAF}" type="pres">
      <dgm:prSet presAssocID="{6A6FC75C-D50E-49E1-B213-BF3F818EFAFD}" presName="sibTrans" presStyleCnt="0"/>
      <dgm:spPr/>
    </dgm:pt>
    <dgm:pt modelId="{22E1A38B-CDF9-477C-A478-437B2898BA99}" type="pres">
      <dgm:prSet presAssocID="{0C0F92BE-ED82-4E54-AA95-223D542180BC}" presName="compNode" presStyleCnt="0"/>
      <dgm:spPr/>
    </dgm:pt>
    <dgm:pt modelId="{D7064948-5F45-4342-AC28-3B6213461D62}" type="pres">
      <dgm:prSet presAssocID="{0C0F92BE-ED82-4E54-AA95-223D542180BC}" presName="iconBgRect" presStyleLbl="bgShp" presStyleIdx="4" presStyleCnt="6"/>
      <dgm:spPr/>
    </dgm:pt>
    <dgm:pt modelId="{D89A1E1C-813A-4C4F-85E6-C48E277BB99B}" type="pres">
      <dgm:prSet presAssocID="{0C0F92BE-ED82-4E54-AA95-223D542180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5D15690-6FF8-4DA2-A818-C9F4745A4C33}" type="pres">
      <dgm:prSet presAssocID="{0C0F92BE-ED82-4E54-AA95-223D542180BC}" presName="spaceRect" presStyleCnt="0"/>
      <dgm:spPr/>
    </dgm:pt>
    <dgm:pt modelId="{B60C3086-F82C-4BCF-B442-F9464094C309}" type="pres">
      <dgm:prSet presAssocID="{0C0F92BE-ED82-4E54-AA95-223D542180BC}" presName="textRect" presStyleLbl="revTx" presStyleIdx="4" presStyleCnt="6">
        <dgm:presLayoutVars>
          <dgm:chMax val="1"/>
          <dgm:chPref val="1"/>
        </dgm:presLayoutVars>
      </dgm:prSet>
      <dgm:spPr/>
    </dgm:pt>
    <dgm:pt modelId="{860A4F14-7762-40C0-99E5-0439959E6E8E}" type="pres">
      <dgm:prSet presAssocID="{197C38A3-42F9-466B-938C-7F6D8E535C49}" presName="sibTrans" presStyleCnt="0"/>
      <dgm:spPr/>
    </dgm:pt>
    <dgm:pt modelId="{73F87209-4074-45B8-A372-332702538DCF}" type="pres">
      <dgm:prSet presAssocID="{C98C9A10-7FC2-4C26-9F83-57927570198D}" presName="compNode" presStyleCnt="0"/>
      <dgm:spPr/>
    </dgm:pt>
    <dgm:pt modelId="{0DF88EDA-0AFE-458C-B765-FFE009CF19AE}" type="pres">
      <dgm:prSet presAssocID="{C98C9A10-7FC2-4C26-9F83-57927570198D}" presName="iconBgRect" presStyleLbl="bgShp" presStyleIdx="5" presStyleCnt="6"/>
      <dgm:spPr/>
    </dgm:pt>
    <dgm:pt modelId="{4F6E9A7D-0BEC-4812-AF59-E62D8CA84173}" type="pres">
      <dgm:prSet presAssocID="{C98C9A10-7FC2-4C26-9F83-5792757019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 Bulb and Gear"/>
        </a:ext>
      </dgm:extLst>
    </dgm:pt>
    <dgm:pt modelId="{96AFEFE9-9C2A-4F9C-B89B-DB28234CCFE1}" type="pres">
      <dgm:prSet presAssocID="{C98C9A10-7FC2-4C26-9F83-57927570198D}" presName="spaceRect" presStyleCnt="0"/>
      <dgm:spPr/>
    </dgm:pt>
    <dgm:pt modelId="{706AEC7E-B115-4BB6-9ED3-E3585A713F10}" type="pres">
      <dgm:prSet presAssocID="{C98C9A10-7FC2-4C26-9F83-57927570198D}" presName="textRect" presStyleLbl="revTx" presStyleIdx="5" presStyleCnt="6">
        <dgm:presLayoutVars>
          <dgm:chMax val="1"/>
          <dgm:chPref val="1"/>
        </dgm:presLayoutVars>
      </dgm:prSet>
      <dgm:spPr/>
    </dgm:pt>
  </dgm:ptLst>
  <dgm:cxnLst>
    <dgm:cxn modelId="{EE00FB05-D1E7-F148-B076-87F83A657264}" type="presOf" srcId="{73BEC630-43D8-4E8C-91B7-95A4EE92CE01}" destId="{E6A57419-0978-45D1-B2B7-497458B23C32}" srcOrd="0" destOrd="0" presId="urn:microsoft.com/office/officeart/2018/5/layout/IconCircleLabelList"/>
    <dgm:cxn modelId="{9ECD0914-8A2E-4E5D-B1D8-0B72E6560487}" srcId="{73BEC630-43D8-4E8C-91B7-95A4EE92CE01}" destId="{4621AEFF-AAE2-49EB-A7A8-DCFDF20E49C5}" srcOrd="1" destOrd="0" parTransId="{5CC4174A-9AC4-4CFC-A099-C467FBEB785C}" sibTransId="{B128B1EF-4013-4CAC-A3F9-F913F9558545}"/>
    <dgm:cxn modelId="{955E7F1E-2DF0-5E4F-A6A3-311B3191AA93}" type="presOf" srcId="{4621AEFF-AAE2-49EB-A7A8-DCFDF20E49C5}" destId="{26D8B53A-A48D-43D0-B8C4-866599D2D631}" srcOrd="0" destOrd="0" presId="urn:microsoft.com/office/officeart/2018/5/layout/IconCircleLabelList"/>
    <dgm:cxn modelId="{C85FC220-1499-C44B-B1F0-3886AD1695F5}" type="presOf" srcId="{1C2874FF-456D-4EEA-A497-729C146F2B7C}" destId="{3C82A627-A13A-46A7-90EF-1D5126FF1CE9}" srcOrd="0" destOrd="0" presId="urn:microsoft.com/office/officeart/2018/5/layout/IconCircleLabelList"/>
    <dgm:cxn modelId="{62B09841-1995-8E4A-8093-DE380CE50AD6}" type="presOf" srcId="{931A2339-8EFC-4630-ACCF-E9E918260D51}" destId="{613F52FF-AB25-45D5-A0CA-38B3B3EC2FF8}" srcOrd="0" destOrd="0" presId="urn:microsoft.com/office/officeart/2018/5/layout/IconCircleLabelList"/>
    <dgm:cxn modelId="{2D02B654-0AA0-4767-BEF5-F735F080BC6B}" srcId="{73BEC630-43D8-4E8C-91B7-95A4EE92CE01}" destId="{931A2339-8EFC-4630-ACCF-E9E918260D51}" srcOrd="0" destOrd="0" parTransId="{A3639B14-3E96-4A0C-9B12-BBA2ED23969A}" sibTransId="{56B00838-21FA-47AA-9A9A-AE329DE882D2}"/>
    <dgm:cxn modelId="{DF08765A-75CF-6844-8F6B-4D37EAA89269}" type="presOf" srcId="{C98C9A10-7FC2-4C26-9F83-57927570198D}" destId="{706AEC7E-B115-4BB6-9ED3-E3585A713F10}" srcOrd="0" destOrd="0" presId="urn:microsoft.com/office/officeart/2018/5/layout/IconCircleLabelList"/>
    <dgm:cxn modelId="{45F3A673-3A48-7645-A98E-425D2E066956}" type="presOf" srcId="{6B3D7A65-1AD7-4F28-A702-E0ED07C6A416}" destId="{C1215224-2F51-4832-85E6-1F0CE88A432C}" srcOrd="0" destOrd="0" presId="urn:microsoft.com/office/officeart/2018/5/layout/IconCircleLabelList"/>
    <dgm:cxn modelId="{10C590A7-E683-4A8F-8ADE-07DE72B79725}" srcId="{73BEC630-43D8-4E8C-91B7-95A4EE92CE01}" destId="{0C0F92BE-ED82-4E54-AA95-223D542180BC}" srcOrd="4" destOrd="0" parTransId="{95E392F9-679B-413C-AD91-A88A16201F63}" sibTransId="{197C38A3-42F9-466B-938C-7F6D8E535C49}"/>
    <dgm:cxn modelId="{5D4439B3-EDB3-4CDF-A73A-B62DD0ADEE49}" srcId="{73BEC630-43D8-4E8C-91B7-95A4EE92CE01}" destId="{6B3D7A65-1AD7-4F28-A702-E0ED07C6A416}" srcOrd="3" destOrd="0" parTransId="{67F0584A-4EDE-41EB-BBF6-D149E0078FB5}" sibTransId="{6A6FC75C-D50E-49E1-B213-BF3F818EFAFD}"/>
    <dgm:cxn modelId="{E14A77DA-7E70-402B-BE46-6B4EFC7D3B42}" srcId="{73BEC630-43D8-4E8C-91B7-95A4EE92CE01}" destId="{C98C9A10-7FC2-4C26-9F83-57927570198D}" srcOrd="5" destOrd="0" parTransId="{834DB2B5-BB77-4A59-B6F9-EC1D731C19A7}" sibTransId="{B15D90DD-8E3C-47EF-AB69-A534C73D144A}"/>
    <dgm:cxn modelId="{DFB054F0-DD4F-4FAA-A873-D174C37300AC}" srcId="{73BEC630-43D8-4E8C-91B7-95A4EE92CE01}" destId="{1C2874FF-456D-4EEA-A497-729C146F2B7C}" srcOrd="2" destOrd="0" parTransId="{F3C4B14F-1088-415D-B0FF-D78AC78239EE}" sibTransId="{5C41AEF5-CF58-4B25-B51C-6BFA8D12B177}"/>
    <dgm:cxn modelId="{88F15DFE-8DB7-D24D-A452-6A3F6924D516}" type="presOf" srcId="{0C0F92BE-ED82-4E54-AA95-223D542180BC}" destId="{B60C3086-F82C-4BCF-B442-F9464094C309}" srcOrd="0" destOrd="0" presId="urn:microsoft.com/office/officeart/2018/5/layout/IconCircleLabelList"/>
    <dgm:cxn modelId="{430D7520-744E-4642-BD02-6965B0C912C9}" type="presParOf" srcId="{E6A57419-0978-45D1-B2B7-497458B23C32}" destId="{354C81F4-34B6-4B66-803A-53D0FFF204E2}" srcOrd="0" destOrd="0" presId="urn:microsoft.com/office/officeart/2018/5/layout/IconCircleLabelList"/>
    <dgm:cxn modelId="{810F63B5-95A9-894C-BA37-B97869575144}" type="presParOf" srcId="{354C81F4-34B6-4B66-803A-53D0FFF204E2}" destId="{7BC88EC7-3C6E-4A09-8480-705BD10B4619}" srcOrd="0" destOrd="0" presId="urn:microsoft.com/office/officeart/2018/5/layout/IconCircleLabelList"/>
    <dgm:cxn modelId="{0BAF6700-1D90-914D-8C12-6AA53EE1F011}" type="presParOf" srcId="{354C81F4-34B6-4B66-803A-53D0FFF204E2}" destId="{D8A47702-5762-49D4-B73A-D4A2E7CB65CB}" srcOrd="1" destOrd="0" presId="urn:microsoft.com/office/officeart/2018/5/layout/IconCircleLabelList"/>
    <dgm:cxn modelId="{DA51F7F4-628E-1647-9897-1AC46E3E89D8}" type="presParOf" srcId="{354C81F4-34B6-4B66-803A-53D0FFF204E2}" destId="{FE2691A2-CFF5-419B-91A7-26036D0C80A7}" srcOrd="2" destOrd="0" presId="urn:microsoft.com/office/officeart/2018/5/layout/IconCircleLabelList"/>
    <dgm:cxn modelId="{23389046-8FF7-E34E-8B3E-C977BF88D52E}" type="presParOf" srcId="{354C81F4-34B6-4B66-803A-53D0FFF204E2}" destId="{613F52FF-AB25-45D5-A0CA-38B3B3EC2FF8}" srcOrd="3" destOrd="0" presId="urn:microsoft.com/office/officeart/2018/5/layout/IconCircleLabelList"/>
    <dgm:cxn modelId="{F00B8114-6B3E-3D4F-9ADB-5751BAAF1E2C}" type="presParOf" srcId="{E6A57419-0978-45D1-B2B7-497458B23C32}" destId="{81A6A4B5-0A10-4B81-83A4-F7C4916B1A99}" srcOrd="1" destOrd="0" presId="urn:microsoft.com/office/officeart/2018/5/layout/IconCircleLabelList"/>
    <dgm:cxn modelId="{87D0D883-A6F5-D249-85E0-11B5037964C7}" type="presParOf" srcId="{E6A57419-0978-45D1-B2B7-497458B23C32}" destId="{35C41290-F7BA-4290-9E4E-5AA6C2DE5768}" srcOrd="2" destOrd="0" presId="urn:microsoft.com/office/officeart/2018/5/layout/IconCircleLabelList"/>
    <dgm:cxn modelId="{F07BB3F3-C8AD-9642-B0C2-8480B18D47CD}" type="presParOf" srcId="{35C41290-F7BA-4290-9E4E-5AA6C2DE5768}" destId="{97E00DEC-C378-43B4-B841-C87CC133C259}" srcOrd="0" destOrd="0" presId="urn:microsoft.com/office/officeart/2018/5/layout/IconCircleLabelList"/>
    <dgm:cxn modelId="{D9F7DE23-60C1-8244-8A2B-8767F4E11CE0}" type="presParOf" srcId="{35C41290-F7BA-4290-9E4E-5AA6C2DE5768}" destId="{F19FFD72-ABCE-4E38-9F5F-5C349BD1B688}" srcOrd="1" destOrd="0" presId="urn:microsoft.com/office/officeart/2018/5/layout/IconCircleLabelList"/>
    <dgm:cxn modelId="{300F49EB-FC06-324D-8BB9-71D80768F115}" type="presParOf" srcId="{35C41290-F7BA-4290-9E4E-5AA6C2DE5768}" destId="{BE6D2378-B6E3-4531-A1A1-D32CDC55B2DE}" srcOrd="2" destOrd="0" presId="urn:microsoft.com/office/officeart/2018/5/layout/IconCircleLabelList"/>
    <dgm:cxn modelId="{D14E97F8-4112-2448-ADC0-BE82ADE03281}" type="presParOf" srcId="{35C41290-F7BA-4290-9E4E-5AA6C2DE5768}" destId="{26D8B53A-A48D-43D0-B8C4-866599D2D631}" srcOrd="3" destOrd="0" presId="urn:microsoft.com/office/officeart/2018/5/layout/IconCircleLabelList"/>
    <dgm:cxn modelId="{158496D8-1B8E-BD41-816C-BA2AC3A104C0}" type="presParOf" srcId="{E6A57419-0978-45D1-B2B7-497458B23C32}" destId="{C22B6DCA-D7B2-4790-B21E-269B104EC490}" srcOrd="3" destOrd="0" presId="urn:microsoft.com/office/officeart/2018/5/layout/IconCircleLabelList"/>
    <dgm:cxn modelId="{43E6FD0F-6BF7-F74A-A3CD-CA94AE9E3EDE}" type="presParOf" srcId="{E6A57419-0978-45D1-B2B7-497458B23C32}" destId="{CB79CDEF-00E5-44AE-AEB1-966FAA990CAD}" srcOrd="4" destOrd="0" presId="urn:microsoft.com/office/officeart/2018/5/layout/IconCircleLabelList"/>
    <dgm:cxn modelId="{92FFB08D-BC3C-5D45-B944-439EAF664FA9}" type="presParOf" srcId="{CB79CDEF-00E5-44AE-AEB1-966FAA990CAD}" destId="{91D9D96B-5633-46EE-ADAC-795BF685D0A5}" srcOrd="0" destOrd="0" presId="urn:microsoft.com/office/officeart/2018/5/layout/IconCircleLabelList"/>
    <dgm:cxn modelId="{1A3B42A6-974B-8546-B92D-743A98C6A7F5}" type="presParOf" srcId="{CB79CDEF-00E5-44AE-AEB1-966FAA990CAD}" destId="{B7D14F2F-984F-403D-B6C2-5E08AF12252C}" srcOrd="1" destOrd="0" presId="urn:microsoft.com/office/officeart/2018/5/layout/IconCircleLabelList"/>
    <dgm:cxn modelId="{D77A120D-8F0C-9743-ABA3-BDF6CC0FD123}" type="presParOf" srcId="{CB79CDEF-00E5-44AE-AEB1-966FAA990CAD}" destId="{DB1E78E0-DA4F-42F1-A3DB-56276C29A1A1}" srcOrd="2" destOrd="0" presId="urn:microsoft.com/office/officeart/2018/5/layout/IconCircleLabelList"/>
    <dgm:cxn modelId="{9971CB22-9F15-784B-B48E-5DAB4B7AA068}" type="presParOf" srcId="{CB79CDEF-00E5-44AE-AEB1-966FAA990CAD}" destId="{3C82A627-A13A-46A7-90EF-1D5126FF1CE9}" srcOrd="3" destOrd="0" presId="urn:microsoft.com/office/officeart/2018/5/layout/IconCircleLabelList"/>
    <dgm:cxn modelId="{BCFF6009-D062-8B47-A6AE-3B9128D8D620}" type="presParOf" srcId="{E6A57419-0978-45D1-B2B7-497458B23C32}" destId="{0FAB152B-286D-46A8-8219-033CA6BE4CA8}" srcOrd="5" destOrd="0" presId="urn:microsoft.com/office/officeart/2018/5/layout/IconCircleLabelList"/>
    <dgm:cxn modelId="{77C3F9F9-D149-E84D-B8D6-8926BDA2D11C}" type="presParOf" srcId="{E6A57419-0978-45D1-B2B7-497458B23C32}" destId="{EF326EB9-1DC8-4764-9F18-0839D7B0BF89}" srcOrd="6" destOrd="0" presId="urn:microsoft.com/office/officeart/2018/5/layout/IconCircleLabelList"/>
    <dgm:cxn modelId="{D24662BB-7CC0-9F4E-B87F-6279A31708C3}" type="presParOf" srcId="{EF326EB9-1DC8-4764-9F18-0839D7B0BF89}" destId="{D4630E62-314D-4063-8F75-CFBB006303D1}" srcOrd="0" destOrd="0" presId="urn:microsoft.com/office/officeart/2018/5/layout/IconCircleLabelList"/>
    <dgm:cxn modelId="{DAE977F6-61CC-AB48-948D-AF521383D171}" type="presParOf" srcId="{EF326EB9-1DC8-4764-9F18-0839D7B0BF89}" destId="{957D0B34-5682-44B5-95CC-8FD0B34A595F}" srcOrd="1" destOrd="0" presId="urn:microsoft.com/office/officeart/2018/5/layout/IconCircleLabelList"/>
    <dgm:cxn modelId="{E623981A-8EF9-A345-8DDF-9917349E2F28}" type="presParOf" srcId="{EF326EB9-1DC8-4764-9F18-0839D7B0BF89}" destId="{AC644861-EB8B-4745-8A33-A789C963BE81}" srcOrd="2" destOrd="0" presId="urn:microsoft.com/office/officeart/2018/5/layout/IconCircleLabelList"/>
    <dgm:cxn modelId="{4A62806E-6E25-4A43-9F51-679BBBE6CF8D}" type="presParOf" srcId="{EF326EB9-1DC8-4764-9F18-0839D7B0BF89}" destId="{C1215224-2F51-4832-85E6-1F0CE88A432C}" srcOrd="3" destOrd="0" presId="urn:microsoft.com/office/officeart/2018/5/layout/IconCircleLabelList"/>
    <dgm:cxn modelId="{E6AF7B96-AEBA-4247-987C-0BFCEA7007E2}" type="presParOf" srcId="{E6A57419-0978-45D1-B2B7-497458B23C32}" destId="{5551404A-D2B7-41C8-8AE0-E4EEB2179FAF}" srcOrd="7" destOrd="0" presId="urn:microsoft.com/office/officeart/2018/5/layout/IconCircleLabelList"/>
    <dgm:cxn modelId="{2D173B96-038D-5A40-87AD-3EEEFF156811}" type="presParOf" srcId="{E6A57419-0978-45D1-B2B7-497458B23C32}" destId="{22E1A38B-CDF9-477C-A478-437B2898BA99}" srcOrd="8" destOrd="0" presId="urn:microsoft.com/office/officeart/2018/5/layout/IconCircleLabelList"/>
    <dgm:cxn modelId="{7CF72273-3F86-EB45-9C1D-0865E03CDEE8}" type="presParOf" srcId="{22E1A38B-CDF9-477C-A478-437B2898BA99}" destId="{D7064948-5F45-4342-AC28-3B6213461D62}" srcOrd="0" destOrd="0" presId="urn:microsoft.com/office/officeart/2018/5/layout/IconCircleLabelList"/>
    <dgm:cxn modelId="{B308AADC-7E5A-FF48-AD10-6FBFD26CD8E8}" type="presParOf" srcId="{22E1A38B-CDF9-477C-A478-437B2898BA99}" destId="{D89A1E1C-813A-4C4F-85E6-C48E277BB99B}" srcOrd="1" destOrd="0" presId="urn:microsoft.com/office/officeart/2018/5/layout/IconCircleLabelList"/>
    <dgm:cxn modelId="{7E8EC538-5A04-5640-9B94-4EE6955A781A}" type="presParOf" srcId="{22E1A38B-CDF9-477C-A478-437B2898BA99}" destId="{85D15690-6FF8-4DA2-A818-C9F4745A4C33}" srcOrd="2" destOrd="0" presId="urn:microsoft.com/office/officeart/2018/5/layout/IconCircleLabelList"/>
    <dgm:cxn modelId="{F8B917F1-4CC7-B047-84BB-9B2DFE41AD54}" type="presParOf" srcId="{22E1A38B-CDF9-477C-A478-437B2898BA99}" destId="{B60C3086-F82C-4BCF-B442-F9464094C309}" srcOrd="3" destOrd="0" presId="urn:microsoft.com/office/officeart/2018/5/layout/IconCircleLabelList"/>
    <dgm:cxn modelId="{05F7F86D-8907-E64A-B016-31FA70F6A76B}" type="presParOf" srcId="{E6A57419-0978-45D1-B2B7-497458B23C32}" destId="{860A4F14-7762-40C0-99E5-0439959E6E8E}" srcOrd="9" destOrd="0" presId="urn:microsoft.com/office/officeart/2018/5/layout/IconCircleLabelList"/>
    <dgm:cxn modelId="{0AF87BEE-6571-9849-AB0C-14BABA4FC72B}" type="presParOf" srcId="{E6A57419-0978-45D1-B2B7-497458B23C32}" destId="{73F87209-4074-45B8-A372-332702538DCF}" srcOrd="10" destOrd="0" presId="urn:microsoft.com/office/officeart/2018/5/layout/IconCircleLabelList"/>
    <dgm:cxn modelId="{FAA0A03B-9A12-6748-BF51-A973099CA520}" type="presParOf" srcId="{73F87209-4074-45B8-A372-332702538DCF}" destId="{0DF88EDA-0AFE-458C-B765-FFE009CF19AE}" srcOrd="0" destOrd="0" presId="urn:microsoft.com/office/officeart/2018/5/layout/IconCircleLabelList"/>
    <dgm:cxn modelId="{21F3F58E-4B2D-7547-894C-1BC825A286CC}" type="presParOf" srcId="{73F87209-4074-45B8-A372-332702538DCF}" destId="{4F6E9A7D-0BEC-4812-AF59-E62D8CA84173}" srcOrd="1" destOrd="0" presId="urn:microsoft.com/office/officeart/2018/5/layout/IconCircleLabelList"/>
    <dgm:cxn modelId="{ABA562F1-9FE1-4B4B-89BB-14D08398DE40}" type="presParOf" srcId="{73F87209-4074-45B8-A372-332702538DCF}" destId="{96AFEFE9-9C2A-4F9C-B89B-DB28234CCFE1}" srcOrd="2" destOrd="0" presId="urn:microsoft.com/office/officeart/2018/5/layout/IconCircleLabelList"/>
    <dgm:cxn modelId="{9446DFA0-E034-C34C-A2FB-278A2D1A239E}" type="presParOf" srcId="{73F87209-4074-45B8-A372-332702538DCF}" destId="{706AEC7E-B115-4BB6-9ED3-E3585A713F1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88EC7-3C6E-4A09-8480-705BD10B4619}">
      <dsp:nvSpPr>
        <dsp:cNvPr id="0" name=""/>
        <dsp:cNvSpPr/>
      </dsp:nvSpPr>
      <dsp:spPr>
        <a:xfrm>
          <a:off x="328919"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47702-5762-49D4-B73A-D4A2E7CB65CB}">
      <dsp:nvSpPr>
        <dsp:cNvPr id="0" name=""/>
        <dsp:cNvSpPr/>
      </dsp:nvSpPr>
      <dsp:spPr>
        <a:xfrm>
          <a:off x="544410" y="1396588"/>
          <a:ext cx="580166" cy="58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F52FF-AB25-45D5-A0CA-38B3B3EC2FF8}">
      <dsp:nvSpPr>
        <dsp:cNvPr id="0" name=""/>
        <dsp:cNvSpPr/>
      </dsp:nvSpPr>
      <dsp:spPr>
        <a:xfrm>
          <a:off x="56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What is Reinforcement Learning?</a:t>
          </a:r>
        </a:p>
      </dsp:txBody>
      <dsp:txXfrm>
        <a:off x="5684" y="2507192"/>
        <a:ext cx="1657617" cy="663046"/>
      </dsp:txXfrm>
    </dsp:sp>
    <dsp:sp modelId="{97E00DEC-C378-43B4-B841-C87CC133C259}">
      <dsp:nvSpPr>
        <dsp:cNvPr id="0" name=""/>
        <dsp:cNvSpPr/>
      </dsp:nvSpPr>
      <dsp:spPr>
        <a:xfrm>
          <a:off x="2276619" y="1181098"/>
          <a:ext cx="1011146" cy="10111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FFD72-ABCE-4E38-9F5F-5C349BD1B688}">
      <dsp:nvSpPr>
        <dsp:cNvPr id="0" name=""/>
        <dsp:cNvSpPr/>
      </dsp:nvSpPr>
      <dsp:spPr>
        <a:xfrm>
          <a:off x="2492110" y="1396588"/>
          <a:ext cx="580166" cy="58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D8B53A-A48D-43D0-B8C4-866599D2D631}">
      <dsp:nvSpPr>
        <dsp:cNvPr id="0" name=""/>
        <dsp:cNvSpPr/>
      </dsp:nvSpPr>
      <dsp:spPr>
        <a:xfrm>
          <a:off x="19533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How did Reinforcement Learning gain prominence?</a:t>
          </a:r>
        </a:p>
      </dsp:txBody>
      <dsp:txXfrm>
        <a:off x="1953384" y="2507192"/>
        <a:ext cx="1657617" cy="663046"/>
      </dsp:txXfrm>
    </dsp:sp>
    <dsp:sp modelId="{91D9D96B-5633-46EE-ADAC-795BF685D0A5}">
      <dsp:nvSpPr>
        <dsp:cNvPr id="0" name=""/>
        <dsp:cNvSpPr/>
      </dsp:nvSpPr>
      <dsp:spPr>
        <a:xfrm>
          <a:off x="4224320" y="1181098"/>
          <a:ext cx="1011146" cy="10111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14F2F-984F-403D-B6C2-5E08AF12252C}">
      <dsp:nvSpPr>
        <dsp:cNvPr id="0" name=""/>
        <dsp:cNvSpPr/>
      </dsp:nvSpPr>
      <dsp:spPr>
        <a:xfrm>
          <a:off x="4439810" y="1396588"/>
          <a:ext cx="580166" cy="58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2A627-A13A-46A7-90EF-1D5126FF1CE9}">
      <dsp:nvSpPr>
        <dsp:cNvPr id="0" name=""/>
        <dsp:cNvSpPr/>
      </dsp:nvSpPr>
      <dsp:spPr>
        <a:xfrm>
          <a:off x="3901084"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Reinforcement learning terminology.</a:t>
          </a:r>
        </a:p>
      </dsp:txBody>
      <dsp:txXfrm>
        <a:off x="3901084" y="2507192"/>
        <a:ext cx="1657617" cy="663046"/>
      </dsp:txXfrm>
    </dsp:sp>
    <dsp:sp modelId="{D4630E62-314D-4063-8F75-CFBB006303D1}">
      <dsp:nvSpPr>
        <dsp:cNvPr id="0" name=""/>
        <dsp:cNvSpPr/>
      </dsp:nvSpPr>
      <dsp:spPr>
        <a:xfrm>
          <a:off x="6172020" y="1181098"/>
          <a:ext cx="1011146" cy="10111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D0B34-5682-44B5-95CC-8FD0B34A595F}">
      <dsp:nvSpPr>
        <dsp:cNvPr id="0" name=""/>
        <dsp:cNvSpPr/>
      </dsp:nvSpPr>
      <dsp:spPr>
        <a:xfrm>
          <a:off x="6387510" y="1396588"/>
          <a:ext cx="580166" cy="58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15224-2F51-4832-85E6-1F0CE88A432C}">
      <dsp:nvSpPr>
        <dsp:cNvPr id="0" name=""/>
        <dsp:cNvSpPr/>
      </dsp:nvSpPr>
      <dsp:spPr>
        <a:xfrm>
          <a:off x="58487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How is Reinforcement learning used?</a:t>
          </a:r>
        </a:p>
      </dsp:txBody>
      <dsp:txXfrm>
        <a:off x="5848785" y="2507192"/>
        <a:ext cx="1657617" cy="663046"/>
      </dsp:txXfrm>
    </dsp:sp>
    <dsp:sp modelId="{D7064948-5F45-4342-AC28-3B6213461D62}">
      <dsp:nvSpPr>
        <dsp:cNvPr id="0" name=""/>
        <dsp:cNvSpPr/>
      </dsp:nvSpPr>
      <dsp:spPr>
        <a:xfrm>
          <a:off x="8119720" y="1181098"/>
          <a:ext cx="1011146" cy="10111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A1E1C-813A-4C4F-85E6-C48E277BB99B}">
      <dsp:nvSpPr>
        <dsp:cNvPr id="0" name=""/>
        <dsp:cNvSpPr/>
      </dsp:nvSpPr>
      <dsp:spPr>
        <a:xfrm>
          <a:off x="8335210" y="1396588"/>
          <a:ext cx="580166" cy="58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0C3086-F82C-4BCF-B442-F9464094C309}">
      <dsp:nvSpPr>
        <dsp:cNvPr id="0" name=""/>
        <dsp:cNvSpPr/>
      </dsp:nvSpPr>
      <dsp:spPr>
        <a:xfrm>
          <a:off x="77964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Sample Reinforcement Learning problem ~ with code.</a:t>
          </a:r>
        </a:p>
      </dsp:txBody>
      <dsp:txXfrm>
        <a:off x="7796485" y="2507192"/>
        <a:ext cx="1657617" cy="663046"/>
      </dsp:txXfrm>
    </dsp:sp>
    <dsp:sp modelId="{0DF88EDA-0AFE-458C-B765-FFE009CF19AE}">
      <dsp:nvSpPr>
        <dsp:cNvPr id="0" name=""/>
        <dsp:cNvSpPr/>
      </dsp:nvSpPr>
      <dsp:spPr>
        <a:xfrm>
          <a:off x="10067420" y="1181098"/>
          <a:ext cx="1011146" cy="10111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E9A7D-0BEC-4812-AF59-E62D8CA84173}">
      <dsp:nvSpPr>
        <dsp:cNvPr id="0" name=""/>
        <dsp:cNvSpPr/>
      </dsp:nvSpPr>
      <dsp:spPr>
        <a:xfrm>
          <a:off x="10282910" y="1396588"/>
          <a:ext cx="580166" cy="5801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6AEC7E-B115-4BB6-9ED3-E3585A713F10}">
      <dsp:nvSpPr>
        <dsp:cNvPr id="0" name=""/>
        <dsp:cNvSpPr/>
      </dsp:nvSpPr>
      <dsp:spPr>
        <a:xfrm>
          <a:off x="9744185" y="2507192"/>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How does one get started in the Reinforcement Learning space?</a:t>
          </a:r>
        </a:p>
      </dsp:txBody>
      <dsp:txXfrm>
        <a:off x="9744185" y="2507192"/>
        <a:ext cx="1657617" cy="66304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CD92B-DD02-4A4A-974B-41A7DEBFF1F5}" type="datetimeFigureOut">
              <a:rPr lang="en-US" smtClean="0"/>
              <a:t>10/7/20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58655-9EA2-A84D-944F-33A68BF2F188}" type="slidenum">
              <a:rPr lang="en-US" smtClean="0"/>
              <a:t>‹#›</a:t>
            </a:fld>
            <a:endParaRPr lang="en-US"/>
          </a:p>
        </p:txBody>
      </p:sp>
    </p:spTree>
    <p:extLst>
      <p:ext uri="{BB962C8B-B14F-4D97-AF65-F5344CB8AC3E}">
        <p14:creationId xmlns:p14="http://schemas.microsoft.com/office/powerpoint/2010/main" val="2458876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1</a:t>
            </a:fld>
            <a:endParaRPr lang="en-US"/>
          </a:p>
        </p:txBody>
      </p:sp>
    </p:spTree>
    <p:extLst>
      <p:ext uri="{BB962C8B-B14F-4D97-AF65-F5344CB8AC3E}">
        <p14:creationId xmlns:p14="http://schemas.microsoft.com/office/powerpoint/2010/main" val="283231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2</a:t>
            </a:fld>
            <a:endParaRPr lang="en-US"/>
          </a:p>
        </p:txBody>
      </p:sp>
    </p:spTree>
    <p:extLst>
      <p:ext uri="{BB962C8B-B14F-4D97-AF65-F5344CB8AC3E}">
        <p14:creationId xmlns:p14="http://schemas.microsoft.com/office/powerpoint/2010/main" val="245890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3</a:t>
            </a:fld>
            <a:endParaRPr lang="en-US"/>
          </a:p>
        </p:txBody>
      </p:sp>
    </p:spTree>
    <p:extLst>
      <p:ext uri="{BB962C8B-B14F-4D97-AF65-F5344CB8AC3E}">
        <p14:creationId xmlns:p14="http://schemas.microsoft.com/office/powerpoint/2010/main" val="410817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is Reinforcement Learning?</a:t>
            </a:r>
          </a:p>
          <a:p>
            <a:pPr lvl="0"/>
            <a:r>
              <a:rPr lang="en-US" sz="1200" kern="1200" dirty="0">
                <a:solidFill>
                  <a:schemeClr val="tx1"/>
                </a:solidFill>
                <a:effectLst/>
                <a:latin typeface="+mn-lt"/>
                <a:ea typeface="+mn-ea"/>
                <a:cs typeface="+mn-cs"/>
              </a:rPr>
              <a:t>Reinforcement Learning is learning what to do – how to map situations to actions – so as to maximize a numerical reward system.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learner is not told which actions to take, but instead must discover which actions yield the most reward by trying them.</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Reinforcement Learning, a software agent makes observations and takes actions within an environment, and in return it receives rewards. Its objective is to learn to act in a way that will maximize its expected rewards over time.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agent acts in the environment and learns by trial and error to maximize its pleasure and minimize its pain.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short, Reinforcement Learning is used to optimize rewards.</a:t>
            </a:r>
          </a:p>
        </p:txBody>
      </p:sp>
      <p:sp>
        <p:nvSpPr>
          <p:cNvPr id="4" name="Slide Number Placeholder 3"/>
          <p:cNvSpPr>
            <a:spLocks noGrp="1"/>
          </p:cNvSpPr>
          <p:nvPr>
            <p:ph type="sldNum" sz="quarter" idx="5"/>
          </p:nvPr>
        </p:nvSpPr>
        <p:spPr/>
        <p:txBody>
          <a:bodyPr/>
          <a:lstStyle/>
          <a:p>
            <a:fld id="{8FB58655-9EA2-A84D-944F-33A68BF2F188}" type="slidenum">
              <a:rPr lang="en-US" smtClean="0"/>
              <a:t>5</a:t>
            </a:fld>
            <a:endParaRPr lang="en-US"/>
          </a:p>
        </p:txBody>
      </p:sp>
    </p:spTree>
    <p:extLst>
      <p:ext uri="{BB962C8B-B14F-4D97-AF65-F5344CB8AC3E}">
        <p14:creationId xmlns:p14="http://schemas.microsoft.com/office/powerpoint/2010/main" val="3287481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has been around since the 1950s, producing many interesting applications over the years, particularly in games (e.g., TD-Gammon, a Backgammon-playing program) and in machine control, but seldom making the headline news.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a revolution took place in 2013, when researchers from a British startup called DeepMind demonstrated a system that could learn to play just about any Atari game from scratch, eventually outperforming humans in most of them, using only raw pixels as inputs and without any prior knowledge of the rules of the games. </a:t>
            </a:r>
          </a:p>
          <a:p>
            <a:endParaRPr lang="en-US" dirty="0"/>
          </a:p>
          <a:p>
            <a:r>
              <a:rPr lang="en-US" sz="1200" kern="1200" dirty="0">
                <a:solidFill>
                  <a:schemeClr val="tx1"/>
                </a:solidFill>
                <a:effectLst/>
                <a:latin typeface="+mn-lt"/>
                <a:ea typeface="+mn-ea"/>
                <a:cs typeface="+mn-cs"/>
              </a:rPr>
              <a:t>This was the first of a series of amazing feats, culminating in March 2016 with the victory of their system AlphaGo against Lee Sedol, a legendary professional player of the game of Go, and in May 2017 against </a:t>
            </a:r>
            <a:r>
              <a:rPr lang="en-US" sz="1200" kern="1200" dirty="0" err="1">
                <a:solidFill>
                  <a:schemeClr val="tx1"/>
                </a:solidFill>
                <a:effectLst/>
                <a:latin typeface="+mn-lt"/>
                <a:ea typeface="+mn-ea"/>
                <a:cs typeface="+mn-cs"/>
              </a:rPr>
              <a:t>Ke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Jie</a:t>
            </a:r>
            <a:r>
              <a:rPr lang="en-US" sz="1200" kern="1200" dirty="0">
                <a:solidFill>
                  <a:schemeClr val="tx1"/>
                </a:solidFill>
                <a:effectLst/>
                <a:latin typeface="+mn-lt"/>
                <a:ea typeface="+mn-ea"/>
                <a:cs typeface="+mn-cs"/>
              </a:rPr>
              <a:t>, the world champion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6</a:t>
            </a:fld>
            <a:endParaRPr lang="en-US"/>
          </a:p>
        </p:txBody>
      </p:sp>
    </p:spTree>
    <p:extLst>
      <p:ext uri="{BB962C8B-B14F-4D97-AF65-F5344CB8AC3E}">
        <p14:creationId xmlns:p14="http://schemas.microsoft.com/office/powerpoint/2010/main" val="220007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buAutoNum type="arabicPeriod"/>
            </a:pPr>
            <a:r>
              <a:rPr lang="en-US" sz="1200" b="0" i="0" kern="1200" dirty="0">
                <a:solidFill>
                  <a:schemeClr val="tx1"/>
                </a:solidFill>
                <a:effectLst/>
                <a:latin typeface="+mn-lt"/>
                <a:ea typeface="+mn-ea"/>
                <a:cs typeface="+mn-cs"/>
              </a:rPr>
              <a:t>The agent can be the program controlling a robot. In this case, the environment is the real world, the agent observes the environment through a set of </a:t>
            </a:r>
            <a:r>
              <a:rPr lang="en-US" sz="1200" b="0" i="1" kern="1200" dirty="0">
                <a:solidFill>
                  <a:schemeClr val="tx1"/>
                </a:solidFill>
                <a:effectLst/>
                <a:latin typeface="+mn-lt"/>
                <a:ea typeface="+mn-ea"/>
                <a:cs typeface="+mn-cs"/>
              </a:rPr>
              <a:t>sensors</a:t>
            </a:r>
            <a:r>
              <a:rPr lang="en-US" sz="1200" b="0" i="0" kern="1200" dirty="0">
                <a:solidFill>
                  <a:schemeClr val="tx1"/>
                </a:solidFill>
                <a:effectLst/>
                <a:latin typeface="+mn-lt"/>
                <a:ea typeface="+mn-ea"/>
                <a:cs typeface="+mn-cs"/>
              </a:rPr>
              <a:t> such as cameras and touch sensors, and its actions consist of sending signals to activate motors. It may be programmed to get positive rewards whenever it approaches the target destination, and negative rewards whenever it wastes time or goes in the wrong direction.</a:t>
            </a:r>
          </a:p>
          <a:p>
            <a:pPr marL="228600" indent="-228600" fontAlgn="base">
              <a:buAutoNum type="arabicPeriod"/>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2. The agent can be the program controlling </a:t>
            </a:r>
            <a:r>
              <a:rPr lang="en-US" sz="1200" b="0" i="1" kern="1200" dirty="0">
                <a:solidFill>
                  <a:schemeClr val="tx1"/>
                </a:solidFill>
                <a:effectLst/>
                <a:latin typeface="+mn-lt"/>
                <a:ea typeface="+mn-ea"/>
                <a:cs typeface="+mn-cs"/>
              </a:rPr>
              <a:t>Ms. Pac-Man</a:t>
            </a:r>
            <a:r>
              <a:rPr lang="en-US" sz="1200" b="0" i="0" kern="1200" dirty="0">
                <a:solidFill>
                  <a:schemeClr val="tx1"/>
                </a:solidFill>
                <a:effectLst/>
                <a:latin typeface="+mn-lt"/>
                <a:ea typeface="+mn-ea"/>
                <a:cs typeface="+mn-cs"/>
              </a:rPr>
              <a:t>. In this case, the environment is a simulation of the Atari game, the actions are the nine possible joystick positions (upper left, down, center, and so on), the observations are screenshots, and the rewards are just the game points.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3. Similarly, the agent can be the program playing a board game such as Go.</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4. The agent does not have to control a physically (or virtually) moving thing. For example, it can be a smart thermostat, getting positive rewards whenever it is close to the target temperature and saves energy, and negative rewards when humans need to tweak the temperature, so the agent must learn to anticipate human needs.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5. The agent can observe stock market prices and decide how much to buy or sell every second. Rewards are obviously the monetary gains and losses.</a:t>
            </a:r>
          </a:p>
          <a:p>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8</a:t>
            </a:fld>
            <a:endParaRPr lang="en-US"/>
          </a:p>
        </p:txBody>
      </p:sp>
    </p:spTree>
    <p:extLst>
      <p:ext uri="{BB962C8B-B14F-4D97-AF65-F5344CB8AC3E}">
        <p14:creationId xmlns:p14="http://schemas.microsoft.com/office/powerpoint/2010/main" val="242497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B58655-9EA2-A84D-944F-33A68BF2F188}" type="slidenum">
              <a:rPr lang="en-US" smtClean="0"/>
              <a:t>9</a:t>
            </a:fld>
            <a:endParaRPr lang="en-US"/>
          </a:p>
        </p:txBody>
      </p:sp>
    </p:spTree>
    <p:extLst>
      <p:ext uri="{BB962C8B-B14F-4D97-AF65-F5344CB8AC3E}">
        <p14:creationId xmlns:p14="http://schemas.microsoft.com/office/powerpoint/2010/main" val="336760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12</a:t>
            </a:fld>
            <a:endParaRPr lang="en-US"/>
          </a:p>
        </p:txBody>
      </p:sp>
    </p:spTree>
    <p:extLst>
      <p:ext uri="{BB962C8B-B14F-4D97-AF65-F5344CB8AC3E}">
        <p14:creationId xmlns:p14="http://schemas.microsoft.com/office/powerpoint/2010/main" val="367879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58655-9EA2-A84D-944F-33A68BF2F188}" type="slidenum">
              <a:rPr lang="en-US" smtClean="0"/>
              <a:t>15</a:t>
            </a:fld>
            <a:endParaRPr lang="en-US"/>
          </a:p>
        </p:txBody>
      </p:sp>
    </p:spTree>
    <p:extLst>
      <p:ext uri="{BB962C8B-B14F-4D97-AF65-F5344CB8AC3E}">
        <p14:creationId xmlns:p14="http://schemas.microsoft.com/office/powerpoint/2010/main" val="275386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B248-053B-A244-A9D2-D362F8F19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AEE36C-5FF6-B146-B183-7A4068A88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8678C6-0163-4A4F-8997-8C1431717059}"/>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5" name="Footer Placeholder 4">
            <a:extLst>
              <a:ext uri="{FF2B5EF4-FFF2-40B4-BE49-F238E27FC236}">
                <a16:creationId xmlns:a16="http://schemas.microsoft.com/office/drawing/2014/main" id="{DB11D321-ADE5-A34A-8D1C-E3520295A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3EC23-3091-8140-9184-826527249D0A}"/>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328175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27CA-7118-514A-93F3-2D29B0D631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137C1-00C1-1F47-8224-B325EC745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BD9C0-369B-C141-AF79-820D8FB755D6}"/>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5" name="Footer Placeholder 4">
            <a:extLst>
              <a:ext uri="{FF2B5EF4-FFF2-40B4-BE49-F238E27FC236}">
                <a16:creationId xmlns:a16="http://schemas.microsoft.com/office/drawing/2014/main" id="{BEF85103-0066-A740-958C-6B303F41E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D3438-1FBE-EE4E-A7AC-3F09FD02FD77}"/>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356650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33E19-5222-2B4D-9CAC-3CD01F250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6FB52-6DF6-574E-BDD5-6D8DDA4ACC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DFDF6-2228-7B41-9AD8-F452ED9AC169}"/>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5" name="Footer Placeholder 4">
            <a:extLst>
              <a:ext uri="{FF2B5EF4-FFF2-40B4-BE49-F238E27FC236}">
                <a16:creationId xmlns:a16="http://schemas.microsoft.com/office/drawing/2014/main" id="{1053DEB8-4ACB-B34B-9677-139AD6E88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53E20-0608-2D4D-A710-318385D4E20A}"/>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369713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C67-2248-B242-927C-75B3F9701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9944F-BC7B-CD49-8948-D278868348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E5F45-3EC3-E147-BE02-5C6B440A5EC4}"/>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5" name="Footer Placeholder 4">
            <a:extLst>
              <a:ext uri="{FF2B5EF4-FFF2-40B4-BE49-F238E27FC236}">
                <a16:creationId xmlns:a16="http://schemas.microsoft.com/office/drawing/2014/main" id="{43B02B02-5BAA-3344-B15C-6107A9C66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66A7F-02CE-8F45-87D3-DBD5986BBCB2}"/>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189962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8E81-9D93-A64B-B3AA-EFE66F078B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223-C6EE-D043-A64E-FB4B40710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6E403F-D17F-A34D-ADCB-41BCCC68F2E4}"/>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5" name="Footer Placeholder 4">
            <a:extLst>
              <a:ext uri="{FF2B5EF4-FFF2-40B4-BE49-F238E27FC236}">
                <a16:creationId xmlns:a16="http://schemas.microsoft.com/office/drawing/2014/main" id="{A7A86D93-16C2-4142-8C01-213496ACD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C9B39-389F-A941-B534-D52C21A6EF10}"/>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358121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1E1F-66E4-A042-9886-92E1C6FAF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C5A9C-57ED-7B42-A3AC-238D05F91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D80A9-A2A8-5C48-AE59-F0AAD57F4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EE6507-E6D9-F143-9FAC-56401C0419E6}"/>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6" name="Footer Placeholder 5">
            <a:extLst>
              <a:ext uri="{FF2B5EF4-FFF2-40B4-BE49-F238E27FC236}">
                <a16:creationId xmlns:a16="http://schemas.microsoft.com/office/drawing/2014/main" id="{57B03D2B-17BB-7F43-A237-223E3D06F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41877-058A-E14F-990D-68E3487CB23E}"/>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15749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2B4E-9E0C-9E42-9F40-8AF22319B4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1AF6F-AE78-9C45-8B86-2DA7074B8C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5405E-297B-7A4E-B7D0-E52164D3A3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193E6-07B7-0D43-B4CA-DC8D5CC43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5F2AE-8DB8-E847-AA57-4B6D143B1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A60339-C36E-C041-B7A3-251940250EC1}"/>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8" name="Footer Placeholder 7">
            <a:extLst>
              <a:ext uri="{FF2B5EF4-FFF2-40B4-BE49-F238E27FC236}">
                <a16:creationId xmlns:a16="http://schemas.microsoft.com/office/drawing/2014/main" id="{C52F4842-60AC-CE48-B15F-18011E96A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15F7B-81E3-2F44-B735-0B49E2D9B83B}"/>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400996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1136-1426-9F4E-964C-E97C5E0E42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AE7C2-11F1-8648-91F3-0E5FDFB296F7}"/>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4" name="Footer Placeholder 3">
            <a:extLst>
              <a:ext uri="{FF2B5EF4-FFF2-40B4-BE49-F238E27FC236}">
                <a16:creationId xmlns:a16="http://schemas.microsoft.com/office/drawing/2014/main" id="{EDA4DE6A-6C91-144D-A6ED-1FA4CE120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0FBDB-106A-7240-8F4F-A9107F9FBA63}"/>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144971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EF09FE-718F-094D-A6A1-541DFC2664A9}"/>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3" name="Footer Placeholder 2">
            <a:extLst>
              <a:ext uri="{FF2B5EF4-FFF2-40B4-BE49-F238E27FC236}">
                <a16:creationId xmlns:a16="http://schemas.microsoft.com/office/drawing/2014/main" id="{B2FEB8D2-E522-414D-B4FC-F200A27E39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EFFC18-136A-6747-91AF-76A3E5D44D2E}"/>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253916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7BCC-AC11-5A46-892F-5573E9E30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8128D-B8A8-7942-AEA0-FA48E3494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37625F-5CA3-7547-9CE8-9C320CF83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9A2BE-6047-724A-910C-09924D61494A}"/>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6" name="Footer Placeholder 5">
            <a:extLst>
              <a:ext uri="{FF2B5EF4-FFF2-40B4-BE49-F238E27FC236}">
                <a16:creationId xmlns:a16="http://schemas.microsoft.com/office/drawing/2014/main" id="{29472252-E133-314F-8295-BC1671C66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550DD-1703-624D-BDD0-55D012EE021D}"/>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305254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6451-C279-0D47-B0C1-AA24697B1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32F370-746C-8A48-B45A-856BFB0A8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56C47-3BA6-8345-8B01-05434007C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D4567-93C0-FD48-8D8E-56FDBAB90E68}"/>
              </a:ext>
            </a:extLst>
          </p:cNvPr>
          <p:cNvSpPr>
            <a:spLocks noGrp="1"/>
          </p:cNvSpPr>
          <p:nvPr>
            <p:ph type="dt" sz="half" idx="10"/>
          </p:nvPr>
        </p:nvSpPr>
        <p:spPr/>
        <p:txBody>
          <a:bodyPr/>
          <a:lstStyle/>
          <a:p>
            <a:fld id="{AE93CEB1-6FCE-3D4A-BA8F-98BF40369F69}" type="datetimeFigureOut">
              <a:rPr lang="en-US" smtClean="0"/>
              <a:t>10/7/20</a:t>
            </a:fld>
            <a:endParaRPr lang="en-US"/>
          </a:p>
        </p:txBody>
      </p:sp>
      <p:sp>
        <p:nvSpPr>
          <p:cNvPr id="6" name="Footer Placeholder 5">
            <a:extLst>
              <a:ext uri="{FF2B5EF4-FFF2-40B4-BE49-F238E27FC236}">
                <a16:creationId xmlns:a16="http://schemas.microsoft.com/office/drawing/2014/main" id="{DD7BA7EC-A2C4-2E45-BC87-8CBF84CF8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E411F-BE78-C449-AB2B-8CEE3833BA7C}"/>
              </a:ext>
            </a:extLst>
          </p:cNvPr>
          <p:cNvSpPr>
            <a:spLocks noGrp="1"/>
          </p:cNvSpPr>
          <p:nvPr>
            <p:ph type="sldNum" sz="quarter" idx="12"/>
          </p:nvPr>
        </p:nvSpPr>
        <p:spPr/>
        <p:txBody>
          <a:bodyPr/>
          <a:lstStyle/>
          <a:p>
            <a:fld id="{F5D66FB8-4984-744E-BF20-497D43DD310F}" type="slidenum">
              <a:rPr lang="en-US" smtClean="0"/>
              <a:t>‹#›</a:t>
            </a:fld>
            <a:endParaRPr lang="en-US"/>
          </a:p>
        </p:txBody>
      </p:sp>
    </p:spTree>
    <p:extLst>
      <p:ext uri="{BB962C8B-B14F-4D97-AF65-F5344CB8AC3E}">
        <p14:creationId xmlns:p14="http://schemas.microsoft.com/office/powerpoint/2010/main" val="113745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44F06-CFE6-C143-862D-DB0E24776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7E509-B3D7-304C-BBAA-B5FC373F4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7D667-8BEB-FD42-BC7B-6164EC772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3CEB1-6FCE-3D4A-BA8F-98BF40369F69}" type="datetimeFigureOut">
              <a:rPr lang="en-US" smtClean="0"/>
              <a:t>10/7/20</a:t>
            </a:fld>
            <a:endParaRPr lang="en-US"/>
          </a:p>
        </p:txBody>
      </p:sp>
      <p:sp>
        <p:nvSpPr>
          <p:cNvPr id="5" name="Footer Placeholder 4">
            <a:extLst>
              <a:ext uri="{FF2B5EF4-FFF2-40B4-BE49-F238E27FC236}">
                <a16:creationId xmlns:a16="http://schemas.microsoft.com/office/drawing/2014/main" id="{87B1C847-4C5B-A341-98D8-50CF52384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0F2DB8-EA4C-EC40-B9A8-3DBD186D5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66FB8-4984-744E-BF20-497D43DD310F}" type="slidenum">
              <a:rPr lang="en-US" smtClean="0"/>
              <a:t>‹#›</a:t>
            </a:fld>
            <a:endParaRPr lang="en-US"/>
          </a:p>
        </p:txBody>
      </p:sp>
    </p:spTree>
    <p:extLst>
      <p:ext uri="{BB962C8B-B14F-4D97-AF65-F5344CB8AC3E}">
        <p14:creationId xmlns:p14="http://schemas.microsoft.com/office/powerpoint/2010/main" val="378419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scholar.google.com/citations?user=Y3MSzKgAAAAJ&amp;hl=en" TargetMode="External"/><Relationship Id="rId3" Type="http://schemas.openxmlformats.org/officeDocument/2006/relationships/image" Target="../media/image27.jpeg"/><Relationship Id="rId7" Type="http://schemas.openxmlformats.org/officeDocument/2006/relationships/hyperlink" Target="https://github.com/davestroud"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twitter.com/davidstroud1123" TargetMode="External"/><Relationship Id="rId5" Type="http://schemas.openxmlformats.org/officeDocument/2006/relationships/hyperlink" Target="https://www.linkedin.com/in/davidstroudai/" TargetMode="External"/><Relationship Id="rId4" Type="http://schemas.openxmlformats.org/officeDocument/2006/relationships/hyperlink" Target="mailto:jdstroud@troy.edu"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500E-DB4C-864D-938F-EC4C5ACBF99D}"/>
              </a:ext>
            </a:extLst>
          </p:cNvPr>
          <p:cNvSpPr>
            <a:spLocks noGrp="1"/>
          </p:cNvSpPr>
          <p:nvPr>
            <p:ph type="title"/>
          </p:nvPr>
        </p:nvSpPr>
        <p:spPr/>
        <p:txBody>
          <a:bodyPr>
            <a:normAutofit fontScale="90000"/>
          </a:bodyPr>
          <a:lstStyle/>
          <a:p>
            <a:pPr algn="ctr"/>
            <a:r>
              <a:rPr lang="en-US" b="1" i="1" dirty="0"/>
              <a:t>Reinforcement Learning</a:t>
            </a:r>
            <a:br>
              <a:rPr lang="en-US" b="1" i="1" dirty="0"/>
            </a:br>
            <a:r>
              <a:rPr lang="en-US" sz="3200" b="1" i="1" dirty="0"/>
              <a:t>David Stroud</a:t>
            </a:r>
            <a:br>
              <a:rPr lang="en-US" sz="3200" b="1" i="1" dirty="0"/>
            </a:br>
            <a:r>
              <a:rPr lang="en-US" sz="3200" b="1" i="1" dirty="0">
                <a:solidFill>
                  <a:schemeClr val="accent1">
                    <a:lumMod val="75000"/>
                  </a:schemeClr>
                </a:solidFill>
              </a:rPr>
              <a:t>Learning best actions based on reward or punishment</a:t>
            </a:r>
          </a:p>
        </p:txBody>
      </p:sp>
      <p:pic>
        <p:nvPicPr>
          <p:cNvPr id="5" name="Content Placeholder 4" descr="A close up of a logo&#10;&#10;Description automatically generated">
            <a:extLst>
              <a:ext uri="{FF2B5EF4-FFF2-40B4-BE49-F238E27FC236}">
                <a16:creationId xmlns:a16="http://schemas.microsoft.com/office/drawing/2014/main" id="{30652A87-9A05-4862-BE45-D2316BFF335F}"/>
              </a:ext>
            </a:extLst>
          </p:cNvPr>
          <p:cNvPicPr>
            <a:picLocks noGrp="1" noChangeAspect="1"/>
          </p:cNvPicPr>
          <p:nvPr>
            <p:ph idx="1"/>
          </p:nvPr>
        </p:nvPicPr>
        <p:blipFill>
          <a:blip r:embed="rId3"/>
          <a:stretch>
            <a:fillRect/>
          </a:stretch>
        </p:blipFill>
        <p:spPr>
          <a:xfrm>
            <a:off x="2742756" y="1849689"/>
            <a:ext cx="6706488" cy="4351338"/>
          </a:xfrm>
        </p:spPr>
      </p:pic>
      <p:sp>
        <p:nvSpPr>
          <p:cNvPr id="4" name="TextBox 3">
            <a:extLst>
              <a:ext uri="{FF2B5EF4-FFF2-40B4-BE49-F238E27FC236}">
                <a16:creationId xmlns:a16="http://schemas.microsoft.com/office/drawing/2014/main" id="{2309C3E9-06E0-CC44-A186-F9126AB2ABD9}"/>
              </a:ext>
            </a:extLst>
          </p:cNvPr>
          <p:cNvSpPr txBox="1"/>
          <p:nvPr/>
        </p:nvSpPr>
        <p:spPr>
          <a:xfrm>
            <a:off x="1766170" y="-7640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310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6C673-BB6C-0C40-A168-3FA8BEE491AF}"/>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Markov Decision Process</a:t>
            </a:r>
          </a:p>
        </p:txBody>
      </p:sp>
      <p:pic>
        <p:nvPicPr>
          <p:cNvPr id="4" name="Picture 3" descr="A close up of a clock&#10;&#10;Description automatically generated">
            <a:extLst>
              <a:ext uri="{FF2B5EF4-FFF2-40B4-BE49-F238E27FC236}">
                <a16:creationId xmlns:a16="http://schemas.microsoft.com/office/drawing/2014/main" id="{888A29BA-7EE9-3046-89E2-123E94456146}"/>
              </a:ext>
            </a:extLst>
          </p:cNvPr>
          <p:cNvPicPr>
            <a:picLocks noChangeAspect="1"/>
          </p:cNvPicPr>
          <p:nvPr/>
        </p:nvPicPr>
        <p:blipFill>
          <a:blip r:embed="rId2"/>
          <a:stretch>
            <a:fillRect/>
          </a:stretch>
        </p:blipFill>
        <p:spPr>
          <a:xfrm>
            <a:off x="1870809" y="1675227"/>
            <a:ext cx="8450382" cy="4394199"/>
          </a:xfrm>
          <a:prstGeom prst="rect">
            <a:avLst/>
          </a:prstGeom>
        </p:spPr>
      </p:pic>
    </p:spTree>
    <p:extLst>
      <p:ext uri="{BB962C8B-B14F-4D97-AF65-F5344CB8AC3E}">
        <p14:creationId xmlns:p14="http://schemas.microsoft.com/office/powerpoint/2010/main" val="322561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271A3DA9-FD88-D243-97F2-BC0581BCCEC1}"/>
              </a:ext>
            </a:extLst>
          </p:cNvPr>
          <p:cNvPicPr>
            <a:picLocks noGrp="1" noChangeAspect="1"/>
          </p:cNvPicPr>
          <p:nvPr>
            <p:ph idx="1"/>
          </p:nvPr>
        </p:nvPicPr>
        <p:blipFill rotWithShape="1">
          <a:blip r:embed="rId2"/>
          <a:srcRect t="8123" r="2" b="860"/>
          <a:stretch/>
        </p:blipFill>
        <p:spPr>
          <a:xfrm>
            <a:off x="3730753" y="1625509"/>
            <a:ext cx="8139359" cy="511698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26DA9BF-71A3-B54F-B7A2-D8A28661502C}"/>
              </a:ext>
            </a:extLst>
          </p:cNvPr>
          <p:cNvPicPr>
            <a:picLocks noChangeAspect="1"/>
          </p:cNvPicPr>
          <p:nvPr/>
        </p:nvPicPr>
        <p:blipFill>
          <a:blip r:embed="rId3"/>
          <a:stretch>
            <a:fillRect/>
          </a:stretch>
        </p:blipFill>
        <p:spPr>
          <a:xfrm>
            <a:off x="3730753" y="110120"/>
            <a:ext cx="8461248" cy="1473227"/>
          </a:xfrm>
          <a:prstGeom prst="rect">
            <a:avLst/>
          </a:prstGeom>
        </p:spPr>
      </p:pic>
      <p:sp>
        <p:nvSpPr>
          <p:cNvPr id="11" name="TextBox 10">
            <a:extLst>
              <a:ext uri="{FF2B5EF4-FFF2-40B4-BE49-F238E27FC236}">
                <a16:creationId xmlns:a16="http://schemas.microsoft.com/office/drawing/2014/main" id="{1E00D54A-1EB0-7C45-9841-771F57FF7CDD}"/>
              </a:ext>
            </a:extLst>
          </p:cNvPr>
          <p:cNvSpPr txBox="1"/>
          <p:nvPr/>
        </p:nvSpPr>
        <p:spPr>
          <a:xfrm>
            <a:off x="460858" y="3244334"/>
            <a:ext cx="3160166" cy="461665"/>
          </a:xfrm>
          <a:prstGeom prst="rect">
            <a:avLst/>
          </a:prstGeom>
          <a:noFill/>
        </p:spPr>
        <p:txBody>
          <a:bodyPr wrap="square" rtlCol="0">
            <a:spAutoFit/>
          </a:bodyPr>
          <a:lstStyle/>
          <a:p>
            <a:r>
              <a:rPr lang="en-US" sz="2400" b="1" dirty="0"/>
              <a:t>Q-Learning</a:t>
            </a:r>
          </a:p>
        </p:txBody>
      </p:sp>
    </p:spTree>
    <p:extLst>
      <p:ext uri="{BB962C8B-B14F-4D97-AF65-F5344CB8AC3E}">
        <p14:creationId xmlns:p14="http://schemas.microsoft.com/office/powerpoint/2010/main" val="3260310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D94E51-EF16-4D41-BFB4-E0327C53FE10}"/>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lvl="0" algn="ctr">
              <a:lnSpc>
                <a:spcPct val="90000"/>
              </a:lnSpc>
              <a:spcBef>
                <a:spcPct val="0"/>
              </a:spcBef>
              <a:spcAft>
                <a:spcPts val="600"/>
              </a:spcAft>
            </a:pPr>
            <a:r>
              <a:rPr lang="en-US" sz="2800" b="1" kern="1200">
                <a:solidFill>
                  <a:srgbClr val="FFFFFF"/>
                </a:solidFill>
                <a:latin typeface="+mj-lt"/>
                <a:ea typeface="+mj-ea"/>
                <a:cs typeface="+mj-cs"/>
              </a:rPr>
              <a:t>Identification of Reinforcement Learning applications  in different industries.</a:t>
            </a:r>
          </a:p>
        </p:txBody>
      </p:sp>
      <p:pic>
        <p:nvPicPr>
          <p:cNvPr id="5" name="Picture 4" descr="A screenshot of text&#10;&#10;Description automatically generated">
            <a:extLst>
              <a:ext uri="{FF2B5EF4-FFF2-40B4-BE49-F238E27FC236}">
                <a16:creationId xmlns:a16="http://schemas.microsoft.com/office/drawing/2014/main" id="{730D008F-384D-B340-97D1-8C4B68CC4547}"/>
              </a:ext>
            </a:extLst>
          </p:cNvPr>
          <p:cNvPicPr>
            <a:picLocks noChangeAspect="1"/>
          </p:cNvPicPr>
          <p:nvPr/>
        </p:nvPicPr>
        <p:blipFill>
          <a:blip r:embed="rId3"/>
          <a:stretch>
            <a:fillRect/>
          </a:stretch>
        </p:blipFill>
        <p:spPr>
          <a:xfrm>
            <a:off x="4777316" y="656224"/>
            <a:ext cx="6780700" cy="5543222"/>
          </a:xfrm>
          <a:prstGeom prst="rect">
            <a:avLst/>
          </a:prstGeom>
        </p:spPr>
      </p:pic>
    </p:spTree>
    <p:extLst>
      <p:ext uri="{BB962C8B-B14F-4D97-AF65-F5344CB8AC3E}">
        <p14:creationId xmlns:p14="http://schemas.microsoft.com/office/powerpoint/2010/main" val="326781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041F7D71-1AC2-4377-AA55-F498943BAD9F}"/>
              </a:ext>
            </a:extLst>
          </p:cNvPr>
          <p:cNvPicPr>
            <a:picLocks noChangeAspect="1"/>
          </p:cNvPicPr>
          <p:nvPr/>
        </p:nvPicPr>
        <p:blipFill>
          <a:blip r:embed="rId2"/>
          <a:stretch>
            <a:fillRect/>
          </a:stretch>
        </p:blipFill>
        <p:spPr>
          <a:xfrm>
            <a:off x="643467" y="798153"/>
            <a:ext cx="10905066" cy="5261693"/>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10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E5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163BC613-AD01-493C-83B0-FACBA7ABF165}"/>
              </a:ext>
            </a:extLst>
          </p:cNvPr>
          <p:cNvPicPr>
            <a:picLocks noChangeAspect="1"/>
          </p:cNvPicPr>
          <p:nvPr/>
        </p:nvPicPr>
        <p:blipFill>
          <a:blip r:embed="rId2"/>
          <a:stretch>
            <a:fillRect/>
          </a:stretch>
        </p:blipFill>
        <p:spPr>
          <a:xfrm>
            <a:off x="643467" y="852678"/>
            <a:ext cx="10905066" cy="5152643"/>
          </a:xfrm>
          <a:prstGeom prst="rect">
            <a:avLst/>
          </a:prstGeom>
        </p:spPr>
      </p:pic>
    </p:spTree>
    <p:extLst>
      <p:ext uri="{BB962C8B-B14F-4D97-AF65-F5344CB8AC3E}">
        <p14:creationId xmlns:p14="http://schemas.microsoft.com/office/powerpoint/2010/main" val="43919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14">
            <a:extLst>
              <a:ext uri="{FF2B5EF4-FFF2-40B4-BE49-F238E27FC236}">
                <a16:creationId xmlns:a16="http://schemas.microsoft.com/office/drawing/2014/main" id="{33E22124-F6F8-4294-9ED6-50C1103532B6}"/>
              </a:ext>
            </a:extLst>
          </p:cNvPr>
          <p:cNvPicPr>
            <a:picLocks noChangeAspect="1"/>
          </p:cNvPicPr>
          <p:nvPr/>
        </p:nvPicPr>
        <p:blipFill rotWithShape="1">
          <a:blip r:embed="rId3">
            <a:alphaModFix amt="35000"/>
          </a:blip>
          <a:srcRect t="15760" r="1" b="1"/>
          <a:stretch/>
        </p:blipFill>
        <p:spPr>
          <a:xfrm>
            <a:off x="-4243" y="10"/>
            <a:ext cx="12196243" cy="6857990"/>
          </a:xfrm>
          <a:prstGeom prst="rect">
            <a:avLst/>
          </a:prstGeom>
        </p:spPr>
      </p:pic>
      <p:sp>
        <p:nvSpPr>
          <p:cNvPr id="2" name="TextBox 1">
            <a:extLst>
              <a:ext uri="{FF2B5EF4-FFF2-40B4-BE49-F238E27FC236}">
                <a16:creationId xmlns:a16="http://schemas.microsoft.com/office/drawing/2014/main" id="{7D9A5633-AF6A-41AB-935D-8859E9844564}"/>
              </a:ext>
            </a:extLst>
          </p:cNvPr>
          <p:cNvSpPr txBox="1"/>
          <p:nvPr/>
        </p:nvSpPr>
        <p:spPr>
          <a:xfrm>
            <a:off x="643467" y="1782981"/>
            <a:ext cx="10905066" cy="4393982"/>
          </a:xfrm>
          <a:prstGeom prst="rect">
            <a:avLst/>
          </a:prstGeom>
        </p:spPr>
        <p:txBody>
          <a:bodyPr vert="horz" lIns="91440" tIns="45720" rIns="91440" bIns="45720" rtlCol="0">
            <a:normAutofit/>
          </a:bodyPr>
          <a:lstStyle/>
          <a:p>
            <a:pPr marL="228600" lvl="1" indent="-228600">
              <a:lnSpc>
                <a:spcPct val="90000"/>
              </a:lnSpc>
              <a:spcAft>
                <a:spcPts val="600"/>
              </a:spcAft>
              <a:buFont typeface="Arial" panose="020B0604020202020204" pitchFamily="34" charset="0"/>
              <a:buChar char="•"/>
            </a:pPr>
            <a:r>
              <a:rPr lang="en-US" sz="2000" dirty="0"/>
              <a:t>David Stroud</a:t>
            </a:r>
          </a:p>
          <a:p>
            <a:pPr indent="-228600">
              <a:lnSpc>
                <a:spcPct val="90000"/>
              </a:lnSpc>
              <a:spcAft>
                <a:spcPts val="600"/>
              </a:spcAft>
              <a:buFont typeface="Arial" panose="020B0604020202020204" pitchFamily="34" charset="0"/>
              <a:buChar char="•"/>
            </a:pPr>
            <a:r>
              <a:rPr lang="en-US" sz="2000" dirty="0">
                <a:hlinkClick r:id="rId4"/>
              </a:rPr>
              <a:t>jdstroud@troy.edu</a:t>
            </a:r>
            <a:endParaRPr lang="en-US" sz="2000" dirty="0"/>
          </a:p>
          <a:p>
            <a:pPr indent="-228600">
              <a:lnSpc>
                <a:spcPct val="90000"/>
              </a:lnSpc>
              <a:spcAft>
                <a:spcPts val="600"/>
              </a:spcAft>
              <a:buFont typeface="Arial" panose="020B0604020202020204" pitchFamily="34" charset="0"/>
              <a:buChar char="•"/>
            </a:pPr>
            <a:r>
              <a:rPr lang="en-US" sz="2000" dirty="0">
                <a:hlinkClick r:id="rId5"/>
              </a:rPr>
              <a:t>https://www.linkedin.com/in/davidstroudai/</a:t>
            </a:r>
            <a:endParaRPr lang="en-US" sz="2000" dirty="0"/>
          </a:p>
          <a:p>
            <a:pPr indent="-228600">
              <a:lnSpc>
                <a:spcPct val="90000"/>
              </a:lnSpc>
              <a:spcAft>
                <a:spcPts val="600"/>
              </a:spcAft>
              <a:buFont typeface="Arial" panose="020B0604020202020204" pitchFamily="34" charset="0"/>
              <a:buChar char="•"/>
            </a:pPr>
            <a:r>
              <a:rPr lang="en-US" sz="2000" dirty="0">
                <a:hlinkClick r:id="rId6"/>
              </a:rPr>
              <a:t>https://twitter.com/davidstroud1123</a:t>
            </a:r>
            <a:endParaRPr lang="en-US" sz="2000" dirty="0"/>
          </a:p>
          <a:p>
            <a:pPr indent="-228600">
              <a:lnSpc>
                <a:spcPct val="90000"/>
              </a:lnSpc>
              <a:spcAft>
                <a:spcPts val="600"/>
              </a:spcAft>
              <a:buFont typeface="Arial" panose="020B0604020202020204" pitchFamily="34" charset="0"/>
              <a:buChar char="•"/>
            </a:pPr>
            <a:r>
              <a:rPr lang="en-US" sz="2000" dirty="0">
                <a:hlinkClick r:id="rId7"/>
              </a:rPr>
              <a:t>https://github.com/davestroud</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Links to Research:</a:t>
            </a:r>
          </a:p>
          <a:p>
            <a:pPr indent="-228600">
              <a:lnSpc>
                <a:spcPct val="90000"/>
              </a:lnSpc>
              <a:spcAft>
                <a:spcPts val="600"/>
              </a:spcAft>
              <a:buFont typeface="Arial" panose="020B0604020202020204" pitchFamily="34" charset="0"/>
              <a:buChar char="•"/>
            </a:pPr>
            <a:r>
              <a:rPr lang="en-US" sz="2000" dirty="0">
                <a:hlinkClick r:id="rId8"/>
              </a:rPr>
              <a:t>https://scholar.google.com/citations?user=Y3MSzKgAAAAJ&amp;hl=en</a:t>
            </a: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3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14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55F4B9-C263-A241-B739-B3C09620EE63}"/>
              </a:ext>
            </a:extLst>
          </p:cNvPr>
          <p:cNvSpPr txBox="1"/>
          <p:nvPr/>
        </p:nvSpPr>
        <p:spPr>
          <a:xfrm>
            <a:off x="396573" y="320675"/>
            <a:ext cx="1140748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Overview:</a:t>
            </a:r>
          </a:p>
        </p:txBody>
      </p:sp>
      <p:sp>
        <p:nvSpPr>
          <p:cNvPr id="14" name="Rectangle 11">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extBox 1">
            <a:extLst>
              <a:ext uri="{FF2B5EF4-FFF2-40B4-BE49-F238E27FC236}">
                <a16:creationId xmlns:a16="http://schemas.microsoft.com/office/drawing/2014/main" id="{4CDDA6A2-8C88-4D3E-A62F-D97543ABC72A}"/>
              </a:ext>
            </a:extLst>
          </p:cNvPr>
          <p:cNvGraphicFramePr/>
          <p:nvPr>
            <p:extLst>
              <p:ext uri="{D42A27DB-BD31-4B8C-83A1-F6EECF244321}">
                <p14:modId xmlns:p14="http://schemas.microsoft.com/office/powerpoint/2010/main" val="4051486824"/>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223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n animal&#10;&#10;Description automatically generated">
            <a:extLst>
              <a:ext uri="{FF2B5EF4-FFF2-40B4-BE49-F238E27FC236}">
                <a16:creationId xmlns:a16="http://schemas.microsoft.com/office/drawing/2014/main" id="{0DCFEB57-D204-4C52-973D-90DE0FD5DC08}"/>
              </a:ext>
            </a:extLst>
          </p:cNvPr>
          <p:cNvPicPr>
            <a:picLocks noChangeAspect="1"/>
          </p:cNvPicPr>
          <p:nvPr/>
        </p:nvPicPr>
        <p:blipFill>
          <a:blip r:embed="rId3"/>
          <a:stretch>
            <a:fillRect/>
          </a:stretch>
        </p:blipFill>
        <p:spPr>
          <a:xfrm>
            <a:off x="643467" y="798153"/>
            <a:ext cx="10905066" cy="5261693"/>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59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6E57A8C-8EC4-4C82-A93C-CCB6525497CF}"/>
              </a:ext>
            </a:extLst>
          </p:cNvPr>
          <p:cNvPicPr>
            <a:picLocks noChangeAspect="1"/>
          </p:cNvPicPr>
          <p:nvPr/>
        </p:nvPicPr>
        <p:blipFill>
          <a:blip r:embed="rId2"/>
          <a:stretch>
            <a:fillRect/>
          </a:stretch>
        </p:blipFill>
        <p:spPr>
          <a:xfrm>
            <a:off x="643467" y="866310"/>
            <a:ext cx="10905066" cy="5125380"/>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0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E4F9A07-2F42-48C5-A55E-D070AE281CE5}"/>
              </a:ext>
            </a:extLst>
          </p:cNvPr>
          <p:cNvPicPr>
            <a:picLocks noChangeAspect="1"/>
          </p:cNvPicPr>
          <p:nvPr/>
        </p:nvPicPr>
        <p:blipFill>
          <a:blip r:embed="rId3"/>
          <a:stretch>
            <a:fillRect/>
          </a:stretch>
        </p:blipFill>
        <p:spPr>
          <a:xfrm>
            <a:off x="643467" y="798153"/>
            <a:ext cx="10905066" cy="5261693"/>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5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22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6AB77-2B61-0F46-B465-D5FADEA63E8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100" dirty="0">
                <a:solidFill>
                  <a:srgbClr val="FFFFFF"/>
                </a:solidFill>
              </a:rPr>
              <a:t>How did Reinforcement Learning gain prominence?</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 different, computer, sitting&#10;&#10;Description automatically generated">
            <a:extLst>
              <a:ext uri="{FF2B5EF4-FFF2-40B4-BE49-F238E27FC236}">
                <a16:creationId xmlns:a16="http://schemas.microsoft.com/office/drawing/2014/main" id="{6BA02A89-1A09-C74B-8EDC-6B7DD397D685}"/>
              </a:ext>
            </a:extLst>
          </p:cNvPr>
          <p:cNvPicPr>
            <a:picLocks noGrp="1" noChangeAspect="1"/>
          </p:cNvPicPr>
          <p:nvPr>
            <p:ph idx="1"/>
          </p:nvPr>
        </p:nvPicPr>
        <p:blipFill rotWithShape="1">
          <a:blip r:embed="rId3"/>
          <a:srcRect l="10615" r="1" b="1"/>
          <a:stretch/>
        </p:blipFill>
        <p:spPr>
          <a:xfrm>
            <a:off x="976251" y="942538"/>
            <a:ext cx="7163222" cy="4808332"/>
          </a:xfrm>
          <a:prstGeom prst="rect">
            <a:avLst/>
          </a:prstGeom>
          <a:effectLst/>
        </p:spPr>
      </p:pic>
    </p:spTree>
    <p:extLst>
      <p:ext uri="{BB962C8B-B14F-4D97-AF65-F5344CB8AC3E}">
        <p14:creationId xmlns:p14="http://schemas.microsoft.com/office/powerpoint/2010/main" val="23622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food&#10;&#10;Description automatically generated">
            <a:extLst>
              <a:ext uri="{FF2B5EF4-FFF2-40B4-BE49-F238E27FC236}">
                <a16:creationId xmlns:a16="http://schemas.microsoft.com/office/drawing/2014/main" id="{66DC6E2A-5D15-4BFA-A874-3766DEC3FAFC}"/>
              </a:ext>
            </a:extLst>
          </p:cNvPr>
          <p:cNvPicPr>
            <a:picLocks noChangeAspect="1"/>
          </p:cNvPicPr>
          <p:nvPr/>
        </p:nvPicPr>
        <p:blipFill>
          <a:blip r:embed="rId2"/>
          <a:stretch>
            <a:fillRect/>
          </a:stretch>
        </p:blipFill>
        <p:spPr>
          <a:xfrm>
            <a:off x="2200149" y="643467"/>
            <a:ext cx="7791702" cy="5571066"/>
          </a:xfrm>
          <a:prstGeom prst="rect">
            <a:avLst/>
          </a:prstGeom>
          <a:ln>
            <a:noFill/>
          </a:ln>
        </p:spPr>
      </p:pic>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59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photo, different, table, computer&#10;&#10;Description automatically generated">
            <a:extLst>
              <a:ext uri="{FF2B5EF4-FFF2-40B4-BE49-F238E27FC236}">
                <a16:creationId xmlns:a16="http://schemas.microsoft.com/office/drawing/2014/main" id="{A700D145-FE19-DE46-9482-63F016BD60AC}"/>
              </a:ext>
            </a:extLst>
          </p:cNvPr>
          <p:cNvPicPr>
            <a:picLocks noChangeAspect="1"/>
          </p:cNvPicPr>
          <p:nvPr/>
        </p:nvPicPr>
        <p:blipFill>
          <a:blip r:embed="rId3"/>
          <a:stretch>
            <a:fillRect/>
          </a:stretch>
        </p:blipFill>
        <p:spPr>
          <a:xfrm>
            <a:off x="2688620" y="643467"/>
            <a:ext cx="6814759" cy="5571066"/>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11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B28F78-1749-E141-B0AD-6703D16521E6}"/>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Only the present matters!</a:t>
            </a:r>
            <a:endParaRPr lang="en-US" sz="4400" b="1" kern="1200" dirty="0">
              <a:solidFill>
                <a:schemeClr val="tx1"/>
              </a:solidFill>
              <a:latin typeface="+mj-lt"/>
              <a:ea typeface="+mj-ea"/>
              <a:cs typeface="+mj-cs"/>
            </a:endParaRPr>
          </a:p>
        </p:txBody>
      </p:sp>
      <p:pic>
        <p:nvPicPr>
          <p:cNvPr id="3" name="Picture 2" descr="A picture containing bird, tree, flower&#10;&#10;Description automatically generated">
            <a:extLst>
              <a:ext uri="{FF2B5EF4-FFF2-40B4-BE49-F238E27FC236}">
                <a16:creationId xmlns:a16="http://schemas.microsoft.com/office/drawing/2014/main" id="{9D902026-D9C7-8A49-A6F0-D19A79E310D1}"/>
              </a:ext>
            </a:extLst>
          </p:cNvPr>
          <p:cNvPicPr>
            <a:picLocks noChangeAspect="1"/>
          </p:cNvPicPr>
          <p:nvPr/>
        </p:nvPicPr>
        <p:blipFill>
          <a:blip r:embed="rId3"/>
          <a:stretch>
            <a:fillRect/>
          </a:stretch>
        </p:blipFill>
        <p:spPr>
          <a:xfrm>
            <a:off x="1739898" y="1825626"/>
            <a:ext cx="8702679" cy="4351338"/>
          </a:xfrm>
          <a:prstGeom prst="rect">
            <a:avLst/>
          </a:prstGeom>
        </p:spPr>
      </p:pic>
    </p:spTree>
    <p:extLst>
      <p:ext uri="{BB962C8B-B14F-4D97-AF65-F5344CB8AC3E}">
        <p14:creationId xmlns:p14="http://schemas.microsoft.com/office/powerpoint/2010/main" val="3341910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669</Words>
  <Application>Microsoft Macintosh PowerPoint</Application>
  <PresentationFormat>Widescreen</PresentationFormat>
  <Paragraphs>54</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Reinforcement Learning David Stroud Learning best actions based on reward or punishment</vt:lpstr>
      <vt:lpstr>PowerPoint Presentation</vt:lpstr>
      <vt:lpstr>PowerPoint Presentation</vt:lpstr>
      <vt:lpstr>PowerPoint Presentation</vt:lpstr>
      <vt:lpstr>PowerPoint Presentation</vt:lpstr>
      <vt:lpstr>How did Reinforcement Learning gain prominence?</vt:lpstr>
      <vt:lpstr>PowerPoint Presentation</vt:lpstr>
      <vt:lpstr>PowerPoint Presentation</vt:lpstr>
      <vt:lpstr>PowerPoint Presentation</vt:lpstr>
      <vt:lpstr>Markov Decision Process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David Stroud Learning best actions based on reward or punishment</dc:title>
  <dc:creator>John David Stroud</dc:creator>
  <cp:lastModifiedBy>John David Stroud</cp:lastModifiedBy>
  <cp:revision>3</cp:revision>
  <dcterms:created xsi:type="dcterms:W3CDTF">2020-05-29T15:33:07Z</dcterms:created>
  <dcterms:modified xsi:type="dcterms:W3CDTF">2020-10-08T16:37:35Z</dcterms:modified>
</cp:coreProperties>
</file>