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57" r:id="rId3"/>
    <p:sldId id="262" r:id="rId4"/>
    <p:sldId id="279" r:id="rId5"/>
    <p:sldId id="28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3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393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5905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711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807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6046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7131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00262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4214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532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898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61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032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64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466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70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279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034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207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9481990"/>
              </p:ext>
            </p:extLst>
          </p:nvPr>
        </p:nvGraphicFramePr>
        <p:xfrm>
          <a:off x="2259330" y="2468880"/>
          <a:ext cx="7673340" cy="2712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5980"/>
                <a:gridCol w="3052553"/>
                <a:gridCol w="2494807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Food</a:t>
                      </a:r>
                      <a:r>
                        <a:rPr lang="en-US" altLang="zh-TW" sz="3200" baseline="0" dirty="0" smtClean="0"/>
                        <a:t> Caster</a:t>
                      </a:r>
                      <a:endParaRPr lang="zh-TW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Team Lead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Chihhsiong</a:t>
                      </a:r>
                      <a:r>
                        <a:rPr lang="en-US" altLang="zh-TW" sz="3200" baseline="0" dirty="0" smtClean="0"/>
                        <a:t> Shih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Tunghai</a:t>
                      </a:r>
                      <a:r>
                        <a:rPr lang="en-US" altLang="zh-TW" sz="3200" baseline="0" dirty="0" smtClean="0"/>
                        <a:t> Univ.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member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Chao-long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baseline="0" dirty="0" smtClean="0"/>
                        <a:t>Liang,</a:t>
                      </a:r>
                    </a:p>
                    <a:p>
                      <a:pPr algn="ctr"/>
                      <a:r>
                        <a:rPr lang="en-US" altLang="zh-TW" sz="3200" baseline="0" dirty="0" smtClean="0"/>
                        <a:t>You-</a:t>
                      </a:r>
                      <a:r>
                        <a:rPr lang="en-US" altLang="zh-TW" sz="3200" baseline="0" dirty="0" err="1" smtClean="0"/>
                        <a:t>wei</a:t>
                      </a:r>
                      <a:r>
                        <a:rPr lang="en-US" altLang="zh-TW" sz="3200" baseline="0" dirty="0" smtClean="0"/>
                        <a:t> Chang,</a:t>
                      </a:r>
                    </a:p>
                    <a:p>
                      <a:pPr algn="ctr"/>
                      <a:r>
                        <a:rPr lang="en-US" altLang="zh-TW" sz="3200" baseline="0" dirty="0" err="1" smtClean="0"/>
                        <a:t>Chia-fa</a:t>
                      </a:r>
                      <a:r>
                        <a:rPr lang="en-US" altLang="zh-TW" sz="3200" baseline="0" dirty="0" smtClean="0"/>
                        <a:t> Fong 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21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5483" y="2107580"/>
            <a:ext cx="9725719" cy="3836022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600" dirty="0" smtClean="0"/>
              <a:t>Government Open </a:t>
            </a:r>
            <a:r>
              <a:rPr lang="en-US" altLang="zh-TW" sz="3600" dirty="0" smtClean="0"/>
              <a:t>data </a:t>
            </a:r>
            <a:r>
              <a:rPr lang="en-US" altLang="zh-TW" sz="3600" dirty="0" smtClean="0"/>
              <a:t>has covered many food examine results such as meat contamination and vegetable deterioration etc at sites all over the nation</a:t>
            </a:r>
            <a:r>
              <a:rPr lang="zh-TW" altLang="zh-TW" sz="3600" dirty="0" smtClean="0"/>
              <a:t>。</a:t>
            </a:r>
            <a:endParaRPr lang="en-US" altLang="zh-TW" sz="3600" dirty="0" smtClean="0"/>
          </a:p>
          <a:p>
            <a:r>
              <a:rPr lang="en-US" altLang="zh-TW" sz="3600" dirty="0" smtClean="0"/>
              <a:t>None has made connection with our daily life.</a:t>
            </a:r>
          </a:p>
          <a:p>
            <a:r>
              <a:rPr lang="en-US" altLang="zh-TW" sz="3600" dirty="0" smtClean="0"/>
              <a:t>We propose to examine the food processing processes within the campus, and look into the food sources of campus restaurants. </a:t>
            </a:r>
          </a:p>
          <a:p>
            <a:r>
              <a:rPr lang="en-US" altLang="zh-TW" sz="3600" dirty="0" smtClean="0"/>
              <a:t>We develop a </a:t>
            </a:r>
            <a:r>
              <a:rPr lang="en-US" altLang="zh-TW" sz="3600" dirty="0" err="1" smtClean="0"/>
              <a:t>mashup</a:t>
            </a:r>
            <a:r>
              <a:rPr lang="en-US" altLang="zh-TW" sz="3600" dirty="0" smtClean="0"/>
              <a:t> service that first collects the food examine results by the government</a:t>
            </a:r>
            <a:r>
              <a:rPr lang="en-US" altLang="zh-TW" sz="3600" dirty="0" smtClean="0"/>
              <a:t>.</a:t>
            </a:r>
          </a:p>
          <a:p>
            <a:r>
              <a:rPr lang="en-US" altLang="zh-TW" sz="3600" dirty="0" smtClean="0"/>
              <a:t>Then users can pick the university they are interested in, then we display the option of restaurants they can select.</a:t>
            </a:r>
          </a:p>
          <a:p>
            <a:r>
              <a:rPr lang="en-US" altLang="zh-TW" sz="3600" dirty="0" smtClean="0"/>
              <a:t>Given the locations of target restaurant and food providers, we can display the </a:t>
            </a:r>
            <a:r>
              <a:rPr lang="en-US" altLang="zh-TW" sz="3600" dirty="0" smtClean="0"/>
              <a:t>disqualified</a:t>
            </a:r>
            <a:r>
              <a:rPr lang="en-US" altLang="zh-TW" sz="3600" dirty="0" smtClean="0"/>
              <a:t> food examination sites in </a:t>
            </a:r>
            <a:r>
              <a:rPr lang="en-US" altLang="zh-TW" sz="3600" dirty="0" err="1" smtClean="0"/>
              <a:t>mashup</a:t>
            </a:r>
            <a:r>
              <a:rPr lang="en-US" altLang="zh-TW" sz="3600" dirty="0" smtClean="0"/>
              <a:t> fashion.  User can then be aware of the health status of their food on campus. </a:t>
            </a:r>
            <a:endParaRPr lang="en-US" altLang="zh-TW" sz="36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16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We make use of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and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map API for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service.</a:t>
            </a:r>
          </a:p>
          <a:p>
            <a:r>
              <a:rPr lang="en-US" altLang="zh-TW" dirty="0" smtClean="0"/>
              <a:t>The process starts from data preparation that covers target columns selections, food examine items filtering, and tag icon labeling, etc.</a:t>
            </a:r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 smtClean="0"/>
              <a:t>illustrate the suite operation process </a:t>
            </a:r>
            <a:r>
              <a:rPr lang="en-US" altLang="zh-TW" dirty="0" smtClean="0"/>
              <a:t>first by first displaying all three food examine items such as medicine left over for meat(</a:t>
            </a:r>
            <a:r>
              <a:rPr lang="zh-TW" altLang="en-US" dirty="0" smtClean="0"/>
              <a:t>用藥殘留</a:t>
            </a:r>
            <a:r>
              <a:rPr lang="en-US" altLang="zh-TW" dirty="0" smtClean="0"/>
              <a:t>), </a:t>
            </a:r>
            <a:r>
              <a:rPr lang="en-US" altLang="zh-TW" dirty="0" smtClean="0"/>
              <a:t>pesticide left over on </a:t>
            </a:r>
            <a:r>
              <a:rPr lang="en-US" altLang="zh-TW" dirty="0" smtClean="0"/>
              <a:t>vegetable(</a:t>
            </a:r>
            <a:r>
              <a:rPr lang="zh-TW" altLang="en-US" dirty="0" smtClean="0"/>
              <a:t>農藥殘留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flour </a:t>
            </a:r>
            <a:r>
              <a:rPr lang="en-US" altLang="zh-TW" dirty="0" err="1" smtClean="0"/>
              <a:t>poisonization</a:t>
            </a:r>
            <a:r>
              <a:rPr lang="en-US" altLang="zh-TW" dirty="0" smtClean="0"/>
              <a:t> degree(</a:t>
            </a:r>
            <a:r>
              <a:rPr lang="zh-TW" altLang="en-US" dirty="0" smtClean="0"/>
              <a:t>穀物餘毒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etc. </a:t>
            </a:r>
            <a:endParaRPr lang="en-US" altLang="zh-TW" dirty="0" smtClean="0"/>
          </a:p>
          <a:p>
            <a:r>
              <a:rPr lang="en-US" altLang="zh-TW" dirty="0" smtClean="0"/>
              <a:t>Followed by the final output of the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 covering open data sets from </a:t>
            </a:r>
            <a:r>
              <a:rPr lang="en-US" altLang="zh-TW" dirty="0" smtClean="0"/>
              <a:t>target restaurant on campus and their connected suppliers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29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such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results, we can view the security status of the food sources and gain confidence on our daily diet given none overlapping state.</a:t>
            </a:r>
          </a:p>
          <a:p>
            <a:r>
              <a:rPr lang="en-US" altLang="zh-TW" dirty="0" smtClean="0"/>
              <a:t>On the other hand, if there are over lap on the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logos, we can sound the alarm to the suspected restaurant and call for detail examination for the managers. 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Internation</a:t>
            </a:r>
            <a:r>
              <a:rPr lang="en-US" altLang="zh-TW" dirty="0" smtClean="0"/>
              <a:t> food safety </a:t>
            </a:r>
            <a:r>
              <a:rPr lang="en-US" altLang="zh-TW" dirty="0" err="1" smtClean="0"/>
              <a:t>opendata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again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the food security status in Korea covering food donation for poor and its </a:t>
            </a:r>
            <a:r>
              <a:rPr lang="en-US" altLang="zh-TW" smtClean="0"/>
              <a:t>safety status. 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961</TotalTime>
  <Words>344</Words>
  <Application>Microsoft Office PowerPoint</Application>
  <PresentationFormat>自訂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有機</vt:lpstr>
      <vt:lpstr>投影片 1</vt:lpstr>
      <vt:lpstr>Product Motivation</vt:lpstr>
      <vt:lpstr>Product Details</vt:lpstr>
      <vt:lpstr>Product Details</vt:lpstr>
      <vt:lpstr>Internation food safety opendata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dirlab424</dc:creator>
  <cp:lastModifiedBy>U</cp:lastModifiedBy>
  <cp:revision>42</cp:revision>
  <dcterms:created xsi:type="dcterms:W3CDTF">2017-01-03T05:03:45Z</dcterms:created>
  <dcterms:modified xsi:type="dcterms:W3CDTF">2017-08-05T17:37:33Z</dcterms:modified>
</cp:coreProperties>
</file>