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8" r:id="rId2"/>
    <p:sldId id="257" r:id="rId3"/>
    <p:sldId id="262" r:id="rId4"/>
    <p:sldId id="279" r:id="rId5"/>
    <p:sldId id="281" r:id="rId6"/>
    <p:sldId id="28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0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05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15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07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46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315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62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143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1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82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5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22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7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0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5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2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73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81990"/>
              </p:ext>
            </p:extLst>
          </p:nvPr>
        </p:nvGraphicFramePr>
        <p:xfrm>
          <a:off x="2259330" y="2468880"/>
          <a:ext cx="7673340" cy="2712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2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Food</a:t>
                      </a:r>
                      <a:r>
                        <a:rPr lang="en-US" altLang="zh-TW" sz="3200" baseline="0" dirty="0" smtClean="0"/>
                        <a:t> Caster</a:t>
                      </a:r>
                      <a:endParaRPr lang="zh-TW" alt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Team Lead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err="1" smtClean="0"/>
                        <a:t>Chihhsiong</a:t>
                      </a:r>
                      <a:r>
                        <a:rPr lang="en-US" altLang="zh-TW" sz="3200" baseline="0" dirty="0" smtClean="0"/>
                        <a:t> Shih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 smtClean="0"/>
                        <a:t>Tunghai</a:t>
                      </a:r>
                      <a:r>
                        <a:rPr lang="en-US" altLang="zh-TW" sz="3200" baseline="0" dirty="0" smtClean="0"/>
                        <a:t> Univ.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member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Chao-long</a:t>
                      </a:r>
                      <a:r>
                        <a:rPr lang="en-US" altLang="zh-TW" sz="3200" baseline="0" dirty="0" smtClean="0"/>
                        <a:t> Liang,</a:t>
                      </a:r>
                    </a:p>
                    <a:p>
                      <a:pPr algn="ctr"/>
                      <a:r>
                        <a:rPr lang="en-US" altLang="zh-TW" sz="3200" baseline="0" dirty="0" smtClean="0"/>
                        <a:t>You-</a:t>
                      </a:r>
                      <a:r>
                        <a:rPr lang="en-US" altLang="zh-TW" sz="3200" baseline="0" dirty="0" err="1" smtClean="0"/>
                        <a:t>wei</a:t>
                      </a:r>
                      <a:r>
                        <a:rPr lang="en-US" altLang="zh-TW" sz="3200" baseline="0" dirty="0" smtClean="0"/>
                        <a:t> Chang,</a:t>
                      </a:r>
                    </a:p>
                    <a:p>
                      <a:pPr algn="ctr"/>
                      <a:r>
                        <a:rPr lang="en-US" altLang="zh-TW" sz="3200" baseline="0" dirty="0" err="1" smtClean="0"/>
                        <a:t>Chia-fa</a:t>
                      </a:r>
                      <a:r>
                        <a:rPr lang="en-US" altLang="zh-TW" sz="3200" baseline="0" dirty="0" smtClean="0"/>
                        <a:t> Fong 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6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5483" y="2107580"/>
            <a:ext cx="9725719" cy="3836022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3600" dirty="0" smtClean="0"/>
              <a:t>Government Open data has covered many food examine results such as meat contamination and vegetable deterioration etc at sites all over the nation</a:t>
            </a:r>
            <a:r>
              <a:rPr lang="zh-TW" altLang="zh-TW" sz="3600" dirty="0" smtClean="0"/>
              <a:t>。</a:t>
            </a:r>
            <a:endParaRPr lang="en-US" altLang="zh-TW" sz="3600" dirty="0" smtClean="0"/>
          </a:p>
          <a:p>
            <a:r>
              <a:rPr lang="en-US" altLang="zh-TW" sz="3600" dirty="0" smtClean="0"/>
              <a:t>None has made connection with our daily life.</a:t>
            </a:r>
          </a:p>
          <a:p>
            <a:r>
              <a:rPr lang="en-US" altLang="zh-TW" sz="3600" dirty="0" smtClean="0"/>
              <a:t>We propose to examine the food processing processes within the campus, and look into the food sources of campus restaurants. </a:t>
            </a:r>
          </a:p>
          <a:p>
            <a:r>
              <a:rPr lang="en-US" altLang="zh-TW" sz="3600" dirty="0" smtClean="0"/>
              <a:t>We develop a </a:t>
            </a:r>
            <a:r>
              <a:rPr lang="en-US" altLang="zh-TW" sz="3600" dirty="0" err="1" smtClean="0"/>
              <a:t>mashup</a:t>
            </a:r>
            <a:r>
              <a:rPr lang="en-US" altLang="zh-TW" sz="3600" dirty="0" smtClean="0"/>
              <a:t> service that first collects the food examine results by the government.</a:t>
            </a:r>
          </a:p>
          <a:p>
            <a:r>
              <a:rPr lang="en-US" altLang="zh-TW" sz="3600" dirty="0" smtClean="0"/>
              <a:t>Then users can pick the university they are interested in, then we display the option of restaurants they can select.</a:t>
            </a:r>
          </a:p>
          <a:p>
            <a:r>
              <a:rPr lang="en-US" altLang="zh-TW" sz="3600" dirty="0" smtClean="0"/>
              <a:t>Given the locations of target restaurant and food providers, we can display the disqualified food examination sites in </a:t>
            </a:r>
            <a:r>
              <a:rPr lang="en-US" altLang="zh-TW" sz="3600" dirty="0" err="1" smtClean="0"/>
              <a:t>mashup</a:t>
            </a:r>
            <a:r>
              <a:rPr lang="en-US" altLang="zh-TW" sz="3600" dirty="0" smtClean="0"/>
              <a:t> fashion.  User can then be aware of the health status of their food on campus.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16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We make use of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fusion table and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map API for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service.</a:t>
            </a:r>
          </a:p>
          <a:p>
            <a:r>
              <a:rPr lang="en-US" altLang="zh-TW" dirty="0" smtClean="0"/>
              <a:t>The process starts from data preparation that covers target columns selections, food examine items filtering, and tag icon labeling, etc.</a:t>
            </a:r>
          </a:p>
          <a:p>
            <a:r>
              <a:rPr lang="en-US" altLang="zh-TW" dirty="0" smtClean="0"/>
              <a:t>We illustrate the suite operation process first by first displaying all three food examine items such as medicine left over for meat(</a:t>
            </a:r>
            <a:r>
              <a:rPr lang="zh-TW" altLang="en-US" dirty="0" smtClean="0"/>
              <a:t>用藥殘留</a:t>
            </a:r>
            <a:r>
              <a:rPr lang="en-US" altLang="zh-TW" dirty="0" smtClean="0"/>
              <a:t>), pesticide left over on </a:t>
            </a:r>
            <a:r>
              <a:rPr lang="en-US" altLang="zh-TW" dirty="0" smtClean="0"/>
              <a:t>vegetable(</a:t>
            </a:r>
            <a:r>
              <a:rPr lang="zh-TW" altLang="en-US" dirty="0" smtClean="0"/>
              <a:t>農藥殘留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flour </a:t>
            </a:r>
            <a:r>
              <a:rPr lang="en-US" altLang="zh-TW" dirty="0" err="1" smtClean="0"/>
              <a:t>poisonization</a:t>
            </a:r>
            <a:r>
              <a:rPr lang="en-US" altLang="zh-TW" dirty="0" smtClean="0"/>
              <a:t> degree(</a:t>
            </a:r>
            <a:r>
              <a:rPr lang="zh-TW" altLang="en-US" dirty="0" smtClean="0"/>
              <a:t>穀物餘毒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etc. </a:t>
            </a:r>
          </a:p>
          <a:p>
            <a:r>
              <a:rPr lang="en-US" altLang="zh-TW" dirty="0" smtClean="0"/>
              <a:t>Followed by the final output of the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service covering open data sets from target restaurant on campus and their connected suppliers.</a:t>
            </a:r>
          </a:p>
        </p:txBody>
      </p:sp>
    </p:spTree>
    <p:extLst>
      <p:ext uri="{BB962C8B-B14F-4D97-AF65-F5344CB8AC3E}">
        <p14:creationId xmlns:p14="http://schemas.microsoft.com/office/powerpoint/2010/main" val="35297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With such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results, we can view the security status of the food sources and gain confidence on our daily diet given none overlapping state.</a:t>
            </a:r>
          </a:p>
          <a:p>
            <a:r>
              <a:rPr lang="en-US" altLang="zh-TW" dirty="0" smtClean="0"/>
              <a:t>On the other hand, if there are over lap on the mashup logos, we can sound the alarm to the suspected restaurant and call for detail examination </a:t>
            </a:r>
            <a:r>
              <a:rPr lang="en-US" altLang="zh-TW" smtClean="0"/>
              <a:t>for their food sources.  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Raw data transfer to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fusion table format</a:t>
            </a:r>
          </a:p>
          <a:p>
            <a:r>
              <a:rPr lang="en-US" altLang="zh-TW" dirty="0" smtClean="0"/>
              <a:t>Upload to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fusion table cloud server</a:t>
            </a:r>
          </a:p>
          <a:p>
            <a:r>
              <a:rPr lang="en-US" altLang="zh-TW" dirty="0" smtClean="0"/>
              <a:t>Develop Java script utilizing fusion table API containing subscription key</a:t>
            </a:r>
          </a:p>
          <a:p>
            <a:r>
              <a:rPr lang="en-US" altLang="zh-TW" dirty="0" smtClean="0"/>
              <a:t>Publish on local server </a:t>
            </a:r>
          </a:p>
          <a:p>
            <a:r>
              <a:rPr lang="en-US" altLang="zh-TW" dirty="0" smtClean="0"/>
              <a:t>With the help of Papyrus tool also included in the </a:t>
            </a:r>
            <a:r>
              <a:rPr lang="en-US" altLang="zh-TW" dirty="0" err="1" smtClean="0"/>
              <a:t>Github</a:t>
            </a:r>
            <a:r>
              <a:rPr lang="en-US" altLang="zh-TW" smtClean="0"/>
              <a:t>, users </a:t>
            </a:r>
            <a:r>
              <a:rPr lang="en-US" altLang="zh-TW" dirty="0" smtClean="0"/>
              <a:t>can easily upload new food examination result in the mashup site for safer food source filtering.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Internation</a:t>
            </a:r>
            <a:r>
              <a:rPr lang="en-US" altLang="zh-TW" dirty="0" smtClean="0"/>
              <a:t> food safety </a:t>
            </a:r>
            <a:r>
              <a:rPr lang="en-US" altLang="zh-TW" dirty="0" err="1" smtClean="0"/>
              <a:t>opendata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again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the food security status in Korea covering food donation for poor and its </a:t>
            </a:r>
            <a:r>
              <a:rPr lang="en-US" altLang="zh-TW" smtClean="0"/>
              <a:t>safety status.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有機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976</TotalTime>
  <Words>407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Garamond</vt:lpstr>
      <vt:lpstr>有機</vt:lpstr>
      <vt:lpstr>PowerPoint 簡報</vt:lpstr>
      <vt:lpstr>Product Motivation</vt:lpstr>
      <vt:lpstr>Product Details</vt:lpstr>
      <vt:lpstr>Product Details</vt:lpstr>
      <vt:lpstr>Data Mashup Process</vt:lpstr>
      <vt:lpstr>Internation food safety opendata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dirlab424</dc:creator>
  <cp:lastModifiedBy>user</cp:lastModifiedBy>
  <cp:revision>45</cp:revision>
  <dcterms:created xsi:type="dcterms:W3CDTF">2017-01-03T05:03:45Z</dcterms:created>
  <dcterms:modified xsi:type="dcterms:W3CDTF">2017-08-06T02:37:21Z</dcterms:modified>
</cp:coreProperties>
</file>