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  <p:sldId id="279" r:id="rId5"/>
    <p:sldId id="281" r:id="rId6"/>
    <p:sldId id="28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Food</a:t>
                      </a:r>
                      <a:r>
                        <a:rPr lang="en-US" altLang="zh-TW" sz="3200" baseline="0" dirty="0" smtClean="0"/>
                        <a:t> Caster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Liang,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You-</a:t>
                      </a:r>
                      <a:r>
                        <a:rPr lang="en-US" altLang="zh-TW" sz="3200" baseline="0" dirty="0" err="1" smtClean="0"/>
                        <a:t>wei</a:t>
                      </a:r>
                      <a:r>
                        <a:rPr lang="en-US" altLang="zh-TW" sz="3200" baseline="0" dirty="0" smtClean="0"/>
                        <a:t> Chang,</a:t>
                      </a:r>
                    </a:p>
                    <a:p>
                      <a:pPr algn="ctr"/>
                      <a:r>
                        <a:rPr lang="en-US" altLang="zh-TW" sz="3200" baseline="0" dirty="0" err="1" smtClean="0"/>
                        <a:t>Chia-fa</a:t>
                      </a:r>
                      <a:r>
                        <a:rPr lang="en-US" altLang="zh-TW" sz="3200" baseline="0" dirty="0" smtClean="0"/>
                        <a:t> Fong 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483" y="2107580"/>
            <a:ext cx="9725719" cy="383602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 smtClean="0"/>
              <a:t>Government Open data has covered many food examine results such as meat contamination and vegetable deterioration etc at sites all over the nation</a:t>
            </a:r>
            <a:r>
              <a:rPr lang="zh-TW" altLang="zh-TW" sz="3600" dirty="0" smtClean="0"/>
              <a:t>。</a:t>
            </a:r>
            <a:endParaRPr lang="en-US" altLang="zh-TW" sz="3600" dirty="0" smtClean="0"/>
          </a:p>
          <a:p>
            <a:r>
              <a:rPr lang="en-US" altLang="zh-TW" sz="3600" dirty="0" smtClean="0"/>
              <a:t>None has made connection with our daily life.</a:t>
            </a:r>
          </a:p>
          <a:p>
            <a:r>
              <a:rPr lang="en-US" altLang="zh-TW" sz="3600" dirty="0" smtClean="0"/>
              <a:t>We propose to examine the food processing processes within the campus, and look into the food sources of campus restaurants. </a:t>
            </a:r>
          </a:p>
          <a:p>
            <a:r>
              <a:rPr lang="en-US" altLang="zh-TW" sz="3600" dirty="0" smtClean="0"/>
              <a:t>We develop a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service that first collects the food examine results by the government.</a:t>
            </a:r>
          </a:p>
          <a:p>
            <a:r>
              <a:rPr lang="en-US" altLang="zh-TW" sz="3600" dirty="0" smtClean="0"/>
              <a:t>Then users can pick the university they are interested in, then we display the option of restaurants they can select.</a:t>
            </a:r>
          </a:p>
          <a:p>
            <a:r>
              <a:rPr lang="en-US" altLang="zh-TW" sz="3600" dirty="0" smtClean="0"/>
              <a:t>Given the locations of target restaurant and food providers, we can display the disqualified food examination sites in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fashion.  User can then be aware of the health status of their food on campus.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We make use of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and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 for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service.</a:t>
            </a:r>
          </a:p>
          <a:p>
            <a:r>
              <a:rPr lang="en-US" altLang="zh-TW" dirty="0" smtClean="0"/>
              <a:t>The process starts from data preparation that covers target columns selections, food examine items filtering, and tag icon labeling, etc.</a:t>
            </a:r>
          </a:p>
          <a:p>
            <a:r>
              <a:rPr lang="en-US" altLang="zh-TW" dirty="0" smtClean="0"/>
              <a:t>We illustrate the suite operation process first by first displaying all three food examine items such as medicine left over for meat(</a:t>
            </a:r>
            <a:r>
              <a:rPr lang="zh-TW" altLang="en-US" dirty="0" smtClean="0"/>
              <a:t>用藥殘留</a:t>
            </a:r>
            <a:r>
              <a:rPr lang="en-US" altLang="zh-TW" dirty="0" smtClean="0"/>
              <a:t>), pesticide left over on vegetable(</a:t>
            </a:r>
            <a:r>
              <a:rPr lang="zh-TW" altLang="en-US" dirty="0" smtClean="0"/>
              <a:t>農藥殘留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flour </a:t>
            </a:r>
            <a:r>
              <a:rPr lang="en-US" altLang="zh-TW" dirty="0" err="1" smtClean="0"/>
              <a:t>poisonization</a:t>
            </a:r>
            <a:r>
              <a:rPr lang="en-US" altLang="zh-TW" dirty="0" smtClean="0"/>
              <a:t> degree(</a:t>
            </a:r>
            <a:r>
              <a:rPr lang="zh-TW" altLang="en-US" dirty="0" smtClean="0"/>
              <a:t>穀物餘毒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etc. </a:t>
            </a:r>
          </a:p>
          <a:p>
            <a:r>
              <a:rPr lang="en-US" altLang="zh-TW" dirty="0" smtClean="0"/>
              <a:t>Followed by the final output of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 covering open data sets from target restaurant on campus and their connected suppliers.</a:t>
            </a:r>
          </a:p>
        </p:txBody>
      </p:sp>
    </p:spTree>
    <p:extLst>
      <p:ext uri="{BB962C8B-B14F-4D97-AF65-F5344CB8AC3E}">
        <p14:creationId xmlns:p14="http://schemas.microsoft.com/office/powerpoint/2010/main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such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results, we can view the security status of the food sources and gain confidence on our daily diet given none overlapping state.</a:t>
            </a:r>
          </a:p>
          <a:p>
            <a:r>
              <a:rPr lang="en-US" altLang="zh-TW" dirty="0" smtClean="0"/>
              <a:t>On the other hand, if there are over lap on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logos, we can sound the alarm to the suspected restaurant and call for detail examination for the managers. 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Raw data transfer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format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cloud server</a:t>
            </a:r>
          </a:p>
          <a:p>
            <a:r>
              <a:rPr lang="en-US" altLang="zh-TW" dirty="0" smtClean="0"/>
              <a:t>Develop Java script utilizing fusion table API containing subscription key</a:t>
            </a:r>
          </a:p>
          <a:p>
            <a:r>
              <a:rPr lang="en-US" altLang="zh-TW" dirty="0" smtClean="0"/>
              <a:t>Publish on local server </a:t>
            </a:r>
            <a:endParaRPr lang="en-US" altLang="zh-TW" dirty="0" smtClean="0"/>
          </a:p>
          <a:p>
            <a:r>
              <a:rPr lang="en-US" altLang="zh-TW" dirty="0" smtClean="0"/>
              <a:t>With the help of Papyrus tool also included in the </a:t>
            </a:r>
            <a:r>
              <a:rPr lang="en-US" altLang="zh-TW" dirty="0" err="1" smtClean="0"/>
              <a:t>Github</a:t>
            </a:r>
            <a:r>
              <a:rPr lang="en-US" altLang="zh-TW" smtClean="0"/>
              <a:t>, users </a:t>
            </a:r>
            <a:r>
              <a:rPr lang="en-US" altLang="zh-TW" dirty="0" smtClean="0"/>
              <a:t>can easily upload new food examination result in the mashup site for safer food source filtering.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Internation</a:t>
            </a:r>
            <a:r>
              <a:rPr lang="en-US" altLang="zh-TW" dirty="0" smtClean="0"/>
              <a:t> food safety </a:t>
            </a:r>
            <a:r>
              <a:rPr lang="en-US" altLang="zh-TW" dirty="0" err="1" smtClean="0"/>
              <a:t>opendata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again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the food security status in Korea covering food donation for poor and its </a:t>
            </a:r>
            <a:r>
              <a:rPr lang="en-US" altLang="zh-TW" smtClean="0"/>
              <a:t>safety status. 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970</TotalTime>
  <Words>406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PowerPoint 簡報</vt:lpstr>
      <vt:lpstr>Product Motivation</vt:lpstr>
      <vt:lpstr>Product Details</vt:lpstr>
      <vt:lpstr>Product Details</vt:lpstr>
      <vt:lpstr>Data Mashup Process</vt:lpstr>
      <vt:lpstr>Internation food safety opendata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user</cp:lastModifiedBy>
  <cp:revision>44</cp:revision>
  <dcterms:created xsi:type="dcterms:W3CDTF">2017-01-03T05:03:45Z</dcterms:created>
  <dcterms:modified xsi:type="dcterms:W3CDTF">2017-08-05T23:11:54Z</dcterms:modified>
</cp:coreProperties>
</file>