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78" r:id="rId2"/>
    <p:sldId id="257" r:id="rId3"/>
    <p:sldId id="262" r:id="rId4"/>
    <p:sldId id="280" r:id="rId5"/>
    <p:sldId id="279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淺色樣式 2 - 輔色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6E25E649-3F16-4E02-A733-19D2CDBF48F0}" styleName="中等深淺樣式 3 - 輔色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96" y="31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35C8647E-3CA7-45B8-9E92-5772CED57127}" type="datetimeFigureOut">
              <a:rPr lang="zh-TW" altLang="en-US" smtClean="0"/>
              <a:pPr/>
              <a:t>2017/8/6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4064042-CC3D-4B92-A620-97787FCD403D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9316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8647E-3CA7-45B8-9E92-5772CED57127}" type="datetimeFigureOut">
              <a:rPr lang="zh-TW" altLang="en-US" smtClean="0"/>
              <a:pPr/>
              <a:t>2017/8/6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64042-CC3D-4B92-A620-97787FCD403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9057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8647E-3CA7-45B8-9E92-5772CED57127}" type="datetimeFigureOut">
              <a:rPr lang="zh-TW" altLang="en-US" smtClean="0"/>
              <a:pPr/>
              <a:t>2017/8/6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64042-CC3D-4B92-A620-97787FCD403D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71150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8647E-3CA7-45B8-9E92-5772CED57127}" type="datetimeFigureOut">
              <a:rPr lang="zh-TW" altLang="en-US" smtClean="0"/>
              <a:pPr/>
              <a:t>2017/8/6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64042-CC3D-4B92-A620-97787FCD403D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80769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8647E-3CA7-45B8-9E92-5772CED57127}" type="datetimeFigureOut">
              <a:rPr lang="zh-TW" altLang="en-US" smtClean="0"/>
              <a:pPr/>
              <a:t>2017/8/6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64042-CC3D-4B92-A620-97787FCD403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04698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8647E-3CA7-45B8-9E92-5772CED57127}" type="datetimeFigureOut">
              <a:rPr lang="zh-TW" altLang="en-US" smtClean="0"/>
              <a:pPr/>
              <a:t>2017/8/6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64042-CC3D-4B92-A620-97787FCD403D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13152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8647E-3CA7-45B8-9E92-5772CED57127}" type="datetimeFigureOut">
              <a:rPr lang="zh-TW" altLang="en-US" smtClean="0"/>
              <a:pPr/>
              <a:t>2017/8/6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64042-CC3D-4B92-A620-97787FCD403D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02625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8647E-3CA7-45B8-9E92-5772CED57127}" type="datetimeFigureOut">
              <a:rPr lang="zh-TW" altLang="en-US" smtClean="0"/>
              <a:pPr/>
              <a:t>2017/8/6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64042-CC3D-4B92-A620-97787FCD403D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21435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8647E-3CA7-45B8-9E92-5772CED57127}" type="datetimeFigureOut">
              <a:rPr lang="zh-TW" altLang="en-US" smtClean="0"/>
              <a:pPr/>
              <a:t>2017/8/6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64042-CC3D-4B92-A620-97787FCD403D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3216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8647E-3CA7-45B8-9E92-5772CED57127}" type="datetimeFigureOut">
              <a:rPr lang="zh-TW" altLang="en-US" smtClean="0"/>
              <a:pPr/>
              <a:t>2017/8/6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64042-CC3D-4B92-A620-97787FCD403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9823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8647E-3CA7-45B8-9E92-5772CED57127}" type="datetimeFigureOut">
              <a:rPr lang="zh-TW" altLang="en-US" smtClean="0"/>
              <a:pPr/>
              <a:t>2017/8/6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64042-CC3D-4B92-A620-97787FCD403D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6151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8647E-3CA7-45B8-9E92-5772CED57127}" type="datetimeFigureOut">
              <a:rPr lang="zh-TW" altLang="en-US" smtClean="0"/>
              <a:pPr/>
              <a:t>2017/8/6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64042-CC3D-4B92-A620-97787FCD403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3223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8647E-3CA7-45B8-9E92-5772CED57127}" type="datetimeFigureOut">
              <a:rPr lang="zh-TW" altLang="en-US" smtClean="0"/>
              <a:pPr/>
              <a:t>2017/8/6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64042-CC3D-4B92-A620-97787FCD403D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477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8647E-3CA7-45B8-9E92-5772CED57127}" type="datetimeFigureOut">
              <a:rPr lang="zh-TW" altLang="en-US" smtClean="0"/>
              <a:pPr/>
              <a:t>2017/8/6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64042-CC3D-4B92-A620-97787FCD403D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6611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8647E-3CA7-45B8-9E92-5772CED57127}" type="datetimeFigureOut">
              <a:rPr lang="zh-TW" altLang="en-US" smtClean="0"/>
              <a:pPr/>
              <a:t>2017/8/6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64042-CC3D-4B92-A620-97787FCD403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7006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8647E-3CA7-45B8-9E92-5772CED57127}" type="datetimeFigureOut">
              <a:rPr lang="zh-TW" altLang="en-US" smtClean="0"/>
              <a:pPr/>
              <a:t>2017/8/6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64042-CC3D-4B92-A620-97787FCD403D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7950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8647E-3CA7-45B8-9E92-5772CED57127}" type="datetimeFigureOut">
              <a:rPr lang="zh-TW" altLang="en-US" smtClean="0"/>
              <a:pPr/>
              <a:t>2017/8/6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64042-CC3D-4B92-A620-97787FCD403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3426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5C8647E-3CA7-45B8-9E92-5772CED57127}" type="datetimeFigureOut">
              <a:rPr lang="zh-TW" altLang="en-US" smtClean="0"/>
              <a:pPr/>
              <a:t>2017/8/6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4064042-CC3D-4B92-A620-97787FCD403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0738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9481990"/>
              </p:ext>
            </p:extLst>
          </p:nvPr>
        </p:nvGraphicFramePr>
        <p:xfrm>
          <a:off x="2259330" y="2468880"/>
          <a:ext cx="7673340" cy="271272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21259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525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48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TW" sz="3200" dirty="0" err="1" smtClean="0"/>
                        <a:t>Mashup</a:t>
                      </a:r>
                      <a:r>
                        <a:rPr lang="en-US" altLang="zh-TW" sz="3200" baseline="0" dirty="0" smtClean="0"/>
                        <a:t> King</a:t>
                      </a:r>
                    </a:p>
                    <a:p>
                      <a:pPr algn="ctr"/>
                      <a:r>
                        <a:rPr lang="en-US" altLang="zh-TW" sz="3200" baseline="0" dirty="0" smtClean="0"/>
                        <a:t>An Automatic </a:t>
                      </a:r>
                      <a:r>
                        <a:rPr lang="en-US" altLang="zh-TW" sz="3200" baseline="0" dirty="0" err="1" smtClean="0"/>
                        <a:t>Mashup</a:t>
                      </a:r>
                      <a:r>
                        <a:rPr lang="en-US" altLang="zh-TW" sz="3200" baseline="0" dirty="0" smtClean="0"/>
                        <a:t> Web Service Synthesizer</a:t>
                      </a:r>
                      <a:endParaRPr lang="zh-TW" altLang="en-US" sz="3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200" dirty="0" smtClean="0"/>
                        <a:t>Team Lead</a:t>
                      </a:r>
                      <a:endParaRPr lang="zh-TW" altLang="en-US" sz="3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200" dirty="0" err="1" smtClean="0"/>
                        <a:t>Chihhsiong</a:t>
                      </a:r>
                      <a:r>
                        <a:rPr lang="en-US" altLang="zh-TW" sz="3200" baseline="0" dirty="0" smtClean="0"/>
                        <a:t> Shih</a:t>
                      </a:r>
                      <a:endParaRPr lang="zh-TW" altLang="en-US" sz="3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err="1" smtClean="0"/>
                        <a:t>Tunghai</a:t>
                      </a:r>
                      <a:r>
                        <a:rPr lang="en-US" altLang="zh-TW" sz="3200" baseline="0" dirty="0" smtClean="0"/>
                        <a:t> Univ.</a:t>
                      </a:r>
                      <a:endParaRPr lang="zh-TW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200" dirty="0" smtClean="0"/>
                        <a:t>member</a:t>
                      </a:r>
                      <a:endParaRPr lang="zh-TW" altLang="en-US" sz="3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/>
                        <a:t>Chao-long</a:t>
                      </a:r>
                      <a:r>
                        <a:rPr lang="en-US" altLang="zh-TW" sz="3200" baseline="0" dirty="0" smtClean="0"/>
                        <a:t> Liang</a:t>
                      </a:r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32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1684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Product Motivation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 smtClean="0"/>
              <a:t>Government/Non-government Open data have exploded</a:t>
            </a:r>
            <a:r>
              <a:rPr lang="zh-TW" altLang="zh-TW" dirty="0" smtClean="0"/>
              <a:t>。</a:t>
            </a:r>
            <a:endParaRPr lang="en-US" altLang="zh-TW" dirty="0" smtClean="0"/>
          </a:p>
          <a:p>
            <a:r>
              <a:rPr lang="en-US" altLang="zh-TW" dirty="0" smtClean="0"/>
              <a:t>Open data user often covers non-computer science professions such as decision maker and strategy maker. </a:t>
            </a:r>
          </a:p>
          <a:p>
            <a:r>
              <a:rPr lang="en-US" altLang="zh-TW" dirty="0" smtClean="0"/>
              <a:t>Even computer science professions want to view the open data results fast in </a:t>
            </a:r>
            <a:r>
              <a:rPr lang="en-US" altLang="zh-TW" dirty="0" err="1" smtClean="0"/>
              <a:t>mashup</a:t>
            </a:r>
            <a:r>
              <a:rPr lang="en-US" altLang="zh-TW" dirty="0" smtClean="0"/>
              <a:t> fashion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dirty="0" err="1" smtClean="0"/>
              <a:t>Mashup</a:t>
            </a:r>
            <a:r>
              <a:rPr lang="en-US" altLang="zh-TW" dirty="0" smtClean="0"/>
              <a:t> service is notoriously tedious to code covering hard to learn grammars and APIs such as </a:t>
            </a:r>
            <a:r>
              <a:rPr lang="en-US" altLang="zh-TW" dirty="0" err="1" smtClean="0"/>
              <a:t>google</a:t>
            </a:r>
            <a:r>
              <a:rPr lang="en-US" altLang="zh-TW" dirty="0" smtClean="0"/>
              <a:t> map APIs and Fusion table API.</a:t>
            </a:r>
          </a:p>
          <a:p>
            <a:r>
              <a:rPr lang="en-US" altLang="zh-TW" dirty="0" smtClean="0"/>
              <a:t>How to expedite the development process poses a challenge. </a:t>
            </a:r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91637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Product Details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Combine Eclipse smart mash up model and Pattern template and Automatic </a:t>
            </a:r>
            <a:r>
              <a:rPr lang="en-US" altLang="zh-TW" dirty="0"/>
              <a:t>code </a:t>
            </a:r>
            <a:r>
              <a:rPr lang="en-US" altLang="zh-TW" dirty="0" smtClean="0"/>
              <a:t>generation for fast mash up web service generation. </a:t>
            </a:r>
          </a:p>
          <a:p>
            <a:r>
              <a:rPr lang="en-US" altLang="zh-TW" dirty="0" smtClean="0"/>
              <a:t>We illustrate the suite operation process first. </a:t>
            </a:r>
          </a:p>
          <a:p>
            <a:r>
              <a:rPr lang="en-US" altLang="zh-TW" dirty="0" smtClean="0"/>
              <a:t>Followed by the final output of the mashup service covering open data sets from fire fighting stations, police stations, firing events, and criminal statistics all in mashup style. 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529778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International Open Data Fusion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We added </a:t>
            </a:r>
            <a:r>
              <a:rPr lang="en-US" altLang="zh-TW" smtClean="0"/>
              <a:t>the Japanese earthquake </a:t>
            </a:r>
            <a:r>
              <a:rPr lang="en-US" altLang="zh-TW" dirty="0" smtClean="0"/>
              <a:t>open data covering locations and depth and strength all in mashup style. 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30104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Data </a:t>
            </a:r>
            <a:r>
              <a:rPr lang="en-US" altLang="zh-TW" dirty="0" err="1" smtClean="0"/>
              <a:t>Mashup</a:t>
            </a:r>
            <a:r>
              <a:rPr lang="en-US" altLang="zh-TW" dirty="0" smtClean="0"/>
              <a:t> Process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Raw data transfer to </a:t>
            </a:r>
            <a:r>
              <a:rPr lang="en-US" altLang="zh-TW" dirty="0" err="1" smtClean="0"/>
              <a:t>google</a:t>
            </a:r>
            <a:r>
              <a:rPr lang="en-US" altLang="zh-TW" dirty="0" smtClean="0"/>
              <a:t> fusion table format</a:t>
            </a:r>
          </a:p>
          <a:p>
            <a:r>
              <a:rPr lang="en-US" altLang="zh-TW" dirty="0" smtClean="0"/>
              <a:t>Upload to </a:t>
            </a:r>
            <a:r>
              <a:rPr lang="en-US" altLang="zh-TW" dirty="0" err="1" smtClean="0"/>
              <a:t>google</a:t>
            </a:r>
            <a:r>
              <a:rPr lang="en-US" altLang="zh-TW" dirty="0" smtClean="0"/>
              <a:t> fusion table cloud server</a:t>
            </a:r>
          </a:p>
          <a:p>
            <a:r>
              <a:rPr lang="en-US" altLang="zh-TW" dirty="0" smtClean="0"/>
              <a:t>Automatic Java script generation utilizing Papyrus framework containing fusion table </a:t>
            </a:r>
            <a:r>
              <a:rPr lang="en-US" altLang="zh-TW" smtClean="0"/>
              <a:t>APIs and subscription </a:t>
            </a:r>
            <a:r>
              <a:rPr lang="en-US" altLang="zh-TW" dirty="0" smtClean="0"/>
              <a:t>key</a:t>
            </a:r>
          </a:p>
          <a:p>
            <a:r>
              <a:rPr lang="en-US" altLang="zh-TW" dirty="0" smtClean="0"/>
              <a:t>Publish on local server </a:t>
            </a:r>
          </a:p>
          <a:p>
            <a:endParaRPr lang="zh-TW" alt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有機">
  <a:themeElements>
    <a:clrScheme name="中庸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有機">
      <a:majorFont>
        <a:latin typeface="Garamond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有機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E4E49EB0-FB00-41F5-9359-4843D783A2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929</TotalTime>
  <Words>213</Words>
  <Application>Microsoft Office PowerPoint</Application>
  <PresentationFormat>寬螢幕</PresentationFormat>
  <Paragraphs>24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0" baseType="lpstr">
      <vt:lpstr>微軟正黑體</vt:lpstr>
      <vt:lpstr>新細明體</vt:lpstr>
      <vt:lpstr>Arial</vt:lpstr>
      <vt:lpstr>Garamond</vt:lpstr>
      <vt:lpstr>有機</vt:lpstr>
      <vt:lpstr>PowerPoint 簡報</vt:lpstr>
      <vt:lpstr>Product Motivation</vt:lpstr>
      <vt:lpstr>Product Details</vt:lpstr>
      <vt:lpstr>International Open Data Fusion</vt:lpstr>
      <vt:lpstr>Data Mashup Process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dirlab424</dc:creator>
  <cp:lastModifiedBy>user</cp:lastModifiedBy>
  <cp:revision>42</cp:revision>
  <dcterms:created xsi:type="dcterms:W3CDTF">2017-01-03T05:03:45Z</dcterms:created>
  <dcterms:modified xsi:type="dcterms:W3CDTF">2017-08-06T01:30:37Z</dcterms:modified>
</cp:coreProperties>
</file>