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57" r:id="rId3"/>
    <p:sldId id="262" r:id="rId4"/>
    <p:sldId id="27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-7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93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5905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711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807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6046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7131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0262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2143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5321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8982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615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032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4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66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70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79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034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207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9481990"/>
              </p:ext>
            </p:extLst>
          </p:nvPr>
        </p:nvGraphicFramePr>
        <p:xfrm>
          <a:off x="2259330" y="2468880"/>
          <a:ext cx="7673340" cy="2712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5980"/>
                <a:gridCol w="3052553"/>
                <a:gridCol w="2494807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Mashup</a:t>
                      </a:r>
                      <a:r>
                        <a:rPr lang="en-US" altLang="zh-TW" sz="3200" baseline="0" dirty="0" smtClean="0"/>
                        <a:t> King</a:t>
                      </a:r>
                    </a:p>
                    <a:p>
                      <a:pPr algn="ctr"/>
                      <a:r>
                        <a:rPr lang="en-US" altLang="zh-TW" sz="3200" baseline="0" dirty="0" smtClean="0"/>
                        <a:t>An Automatic </a:t>
                      </a:r>
                      <a:r>
                        <a:rPr lang="en-US" altLang="zh-TW" sz="3200" baseline="0" dirty="0" err="1" smtClean="0"/>
                        <a:t>Mashup</a:t>
                      </a:r>
                      <a:r>
                        <a:rPr lang="en-US" altLang="zh-TW" sz="3200" baseline="0" dirty="0" smtClean="0"/>
                        <a:t> Web Service Synthesizer</a:t>
                      </a:r>
                      <a:endParaRPr lang="zh-TW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Team Lead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 smtClean="0"/>
                        <a:t>Chihhsiong</a:t>
                      </a:r>
                      <a:r>
                        <a:rPr lang="en-US" altLang="zh-TW" sz="3200" baseline="0" dirty="0" smtClean="0"/>
                        <a:t> Shih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Tunghai</a:t>
                      </a:r>
                      <a:r>
                        <a:rPr lang="en-US" altLang="zh-TW" sz="3200" baseline="0" dirty="0" smtClean="0"/>
                        <a:t> Univ.</a:t>
                      </a:r>
                      <a:endParaRPr lang="zh-TW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member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Chao-long</a:t>
                      </a:r>
                      <a:r>
                        <a:rPr lang="en-US" altLang="zh-TW" sz="3200" baseline="0" dirty="0" smtClean="0"/>
                        <a:t> Liang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21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Government/Non-government Open data have exploded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Open data user often covers non-computer science professions such as decision maker and strategy maker. </a:t>
            </a:r>
          </a:p>
          <a:p>
            <a:r>
              <a:rPr lang="en-US" altLang="zh-TW" dirty="0" smtClean="0"/>
              <a:t>Even computer science professions want to view the open data results fast in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fashion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Mashup</a:t>
            </a:r>
            <a:r>
              <a:rPr lang="en-US" altLang="zh-TW" dirty="0" smtClean="0"/>
              <a:t> service is notoriously tedious to code covering hard to learn grammars and APIs such as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map APIs and Fusion table API.</a:t>
            </a:r>
          </a:p>
          <a:p>
            <a:r>
              <a:rPr lang="en-US" altLang="zh-TW" dirty="0" smtClean="0"/>
              <a:t>How to expedite the development process poses a challenge.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16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Combine Eclipse smart mash up model and Pattern template and Automatic </a:t>
            </a:r>
            <a:r>
              <a:rPr lang="en-US" altLang="zh-TW" dirty="0"/>
              <a:t>code </a:t>
            </a:r>
            <a:r>
              <a:rPr lang="en-US" altLang="zh-TW" dirty="0" smtClean="0"/>
              <a:t>generation for fast mash up web service generation. </a:t>
            </a:r>
          </a:p>
          <a:p>
            <a:r>
              <a:rPr lang="en-US" altLang="zh-TW" dirty="0" smtClean="0"/>
              <a:t>We illustrate the suite operation process first. </a:t>
            </a:r>
          </a:p>
          <a:p>
            <a:r>
              <a:rPr lang="en-US" altLang="zh-TW" dirty="0" smtClean="0"/>
              <a:t>Followed by the final output of the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service covering open data sets from fire fighting stations, police stations, firing events, and criminal statistics all in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style. </a:t>
            </a:r>
          </a:p>
        </p:txBody>
      </p:sp>
    </p:spTree>
    <p:extLst>
      <p:ext uri="{BB962C8B-B14F-4D97-AF65-F5344CB8AC3E}">
        <p14:creationId xmlns:p14="http://schemas.microsoft.com/office/powerpoint/2010/main" xmlns="" val="35297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Raw data transfer to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format</a:t>
            </a:r>
          </a:p>
          <a:p>
            <a:r>
              <a:rPr lang="en-US" altLang="zh-TW" dirty="0" smtClean="0"/>
              <a:t>Upload to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cloud server</a:t>
            </a:r>
          </a:p>
          <a:p>
            <a:r>
              <a:rPr lang="en-US" altLang="zh-TW" dirty="0" smtClean="0"/>
              <a:t>Automatic Java </a:t>
            </a:r>
            <a:r>
              <a:rPr lang="en-US" altLang="zh-TW" dirty="0" smtClean="0"/>
              <a:t>script </a:t>
            </a:r>
            <a:r>
              <a:rPr lang="en-US" altLang="zh-TW" dirty="0" smtClean="0"/>
              <a:t>generation utilizing Papyrus </a:t>
            </a:r>
            <a:r>
              <a:rPr lang="en-US" altLang="zh-TW" dirty="0" smtClean="0"/>
              <a:t>framework containing </a:t>
            </a:r>
            <a:r>
              <a:rPr lang="en-US" altLang="zh-TW" dirty="0" smtClean="0"/>
              <a:t>fusion </a:t>
            </a:r>
            <a:r>
              <a:rPr lang="en-US" altLang="zh-TW" dirty="0" smtClean="0"/>
              <a:t>table </a:t>
            </a:r>
            <a:r>
              <a:rPr lang="en-US" altLang="zh-TW" smtClean="0"/>
              <a:t>APIs and subscription </a:t>
            </a:r>
            <a:r>
              <a:rPr lang="en-US" altLang="zh-TW" dirty="0" smtClean="0"/>
              <a:t>key</a:t>
            </a:r>
            <a:endParaRPr lang="en-US" altLang="zh-TW" dirty="0" smtClean="0"/>
          </a:p>
          <a:p>
            <a:r>
              <a:rPr lang="en-US" altLang="zh-TW" dirty="0" smtClean="0"/>
              <a:t>Publish on local server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927</TotalTime>
  <Words>191</Words>
  <Application>Microsoft Office PowerPoint</Application>
  <PresentationFormat>自訂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有機</vt:lpstr>
      <vt:lpstr>投影片 1</vt:lpstr>
      <vt:lpstr>Product Motivation</vt:lpstr>
      <vt:lpstr>Product Details</vt:lpstr>
      <vt:lpstr>Data Mashup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dirlab424</dc:creator>
  <cp:lastModifiedBy>U</cp:lastModifiedBy>
  <cp:revision>41</cp:revision>
  <dcterms:created xsi:type="dcterms:W3CDTF">2017-01-03T05:03:45Z</dcterms:created>
  <dcterms:modified xsi:type="dcterms:W3CDTF">2017-08-05T18:07:13Z</dcterms:modified>
</cp:coreProperties>
</file>