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8" r:id="rId2"/>
    <p:sldId id="257" r:id="rId3"/>
    <p:sldId id="26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30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93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5905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7115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9807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60469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71315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00262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2143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5321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48982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9615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0322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647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4661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0700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2795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20342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C8647E-3CA7-45B8-9E92-5772CED57127}" type="datetimeFigureOut">
              <a:rPr lang="zh-TW" altLang="en-US" smtClean="0"/>
              <a:pPr/>
              <a:t>2017/8/6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064042-CC3D-4B92-A620-97787FCD40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52073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9481990"/>
              </p:ext>
            </p:extLst>
          </p:nvPr>
        </p:nvGraphicFramePr>
        <p:xfrm>
          <a:off x="2259330" y="2468880"/>
          <a:ext cx="7673340" cy="2712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25980"/>
                <a:gridCol w="3052553"/>
                <a:gridCol w="2494807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 smtClean="0"/>
                        <a:t>Mashup</a:t>
                      </a:r>
                      <a:r>
                        <a:rPr lang="en-US" altLang="zh-TW" sz="3200" baseline="0" dirty="0" smtClean="0"/>
                        <a:t> King</a:t>
                      </a:r>
                    </a:p>
                    <a:p>
                      <a:pPr algn="ctr"/>
                      <a:r>
                        <a:rPr lang="en-US" altLang="zh-TW" sz="3200" baseline="0" dirty="0" smtClean="0"/>
                        <a:t>An Automatic </a:t>
                      </a:r>
                      <a:r>
                        <a:rPr lang="en-US" altLang="zh-TW" sz="3200" baseline="0" dirty="0" err="1" smtClean="0"/>
                        <a:t>Mashup</a:t>
                      </a:r>
                      <a:r>
                        <a:rPr lang="en-US" altLang="zh-TW" sz="3200" baseline="0" dirty="0" smtClean="0"/>
                        <a:t> Web Service Synthesizer</a:t>
                      </a:r>
                      <a:endParaRPr lang="zh-TW" altLang="en-US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Team Lead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err="1" smtClean="0"/>
                        <a:t>Chihhsiong</a:t>
                      </a:r>
                      <a:r>
                        <a:rPr lang="en-US" altLang="zh-TW" sz="3200" baseline="0" dirty="0" smtClean="0"/>
                        <a:t> Shih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err="1" smtClean="0"/>
                        <a:t>Tunghai</a:t>
                      </a:r>
                      <a:r>
                        <a:rPr lang="en-US" altLang="zh-TW" sz="3200" baseline="0" dirty="0" smtClean="0"/>
                        <a:t> Univ.</a:t>
                      </a:r>
                      <a:endParaRPr lang="zh-TW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 smtClean="0"/>
                        <a:t>member</a:t>
                      </a:r>
                      <a:endParaRPr lang="zh-TW" altLang="en-US" sz="3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/>
                        <a:t>Chao-long</a:t>
                      </a:r>
                      <a:r>
                        <a:rPr lang="en-US" altLang="zh-TW" sz="3200" baseline="0" dirty="0" smtClean="0"/>
                        <a:t> Liang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2168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Motivation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Government/Non-government Open data have exploded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Open data user often covers non-computer science professions such as decision maker and strategy maker. </a:t>
            </a:r>
          </a:p>
          <a:p>
            <a:r>
              <a:rPr lang="en-US" altLang="zh-TW" dirty="0" smtClean="0"/>
              <a:t>Even computer science professions want to view the open data results fast in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fashion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Mashup</a:t>
            </a:r>
            <a:r>
              <a:rPr lang="en-US" altLang="zh-TW" dirty="0" smtClean="0"/>
              <a:t> service is notoriously tedious to code covering hard to learn grammars and APIs such as </a:t>
            </a:r>
            <a:r>
              <a:rPr lang="en-US" altLang="zh-TW" dirty="0" err="1" smtClean="0"/>
              <a:t>google</a:t>
            </a:r>
            <a:r>
              <a:rPr lang="en-US" altLang="zh-TW" dirty="0" smtClean="0"/>
              <a:t> map APIs and Fusion table API.</a:t>
            </a:r>
          </a:p>
          <a:p>
            <a:r>
              <a:rPr lang="en-US" altLang="zh-TW" dirty="0" smtClean="0"/>
              <a:t>How to expedite the development process poses a challenge. 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916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Product Details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Combine Eclipse smart mash up model and Pattern template and Automatic </a:t>
            </a:r>
            <a:r>
              <a:rPr lang="en-US" altLang="zh-TW" dirty="0"/>
              <a:t>code </a:t>
            </a:r>
            <a:r>
              <a:rPr lang="en-US" altLang="zh-TW" dirty="0" smtClean="0"/>
              <a:t>generation for fast mash up web service generation. </a:t>
            </a:r>
          </a:p>
          <a:p>
            <a:r>
              <a:rPr lang="en-US" altLang="zh-TW" dirty="0" smtClean="0"/>
              <a:t>We illustrate the suite operation process first. </a:t>
            </a:r>
          </a:p>
          <a:p>
            <a:r>
              <a:rPr lang="en-US" altLang="zh-TW" dirty="0" smtClean="0"/>
              <a:t>Followed by the final output of the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service covering open data sets from fire fighting stations, police stations, firing events, and criminal statistics all in </a:t>
            </a:r>
            <a:r>
              <a:rPr lang="en-US" altLang="zh-TW" dirty="0" err="1" smtClean="0"/>
              <a:t>mashup</a:t>
            </a:r>
            <a:r>
              <a:rPr lang="en-US" altLang="zh-TW" dirty="0" smtClean="0"/>
              <a:t> style.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35297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有機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925</TotalTime>
  <Words>155</Words>
  <Application>Microsoft Office PowerPoint</Application>
  <PresentationFormat>自訂</PresentationFormat>
  <Paragraphs>17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有機</vt:lpstr>
      <vt:lpstr>投影片 1</vt:lpstr>
      <vt:lpstr>Product Motivation</vt:lpstr>
      <vt:lpstr>Product Details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dirlab424</dc:creator>
  <cp:lastModifiedBy>U</cp:lastModifiedBy>
  <cp:revision>38</cp:revision>
  <dcterms:created xsi:type="dcterms:W3CDTF">2017-01-03T05:03:45Z</dcterms:created>
  <dcterms:modified xsi:type="dcterms:W3CDTF">2017-08-05T16:58:44Z</dcterms:modified>
</cp:coreProperties>
</file>