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99" r:id="rId4"/>
    <p:sldId id="300" r:id="rId5"/>
    <p:sldId id="269" r:id="rId6"/>
    <p:sldId id="303" r:id="rId7"/>
    <p:sldId id="304" r:id="rId8"/>
    <p:sldId id="305" r:id="rId9"/>
    <p:sldId id="296" r:id="rId10"/>
    <p:sldId id="308" r:id="rId11"/>
    <p:sldId id="307" r:id="rId12"/>
    <p:sldId id="309" r:id="rId13"/>
    <p:sldId id="290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howGuides="1">
      <p:cViewPr varScale="1">
        <p:scale>
          <a:sx n="105" d="100"/>
          <a:sy n="105" d="100"/>
        </p:scale>
        <p:origin x="72" y="1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987336"/>
            <a:ext cx="7772400" cy="1470025"/>
          </a:xfrm>
          <a:ln/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《</a:t>
            </a:r>
            <a:r>
              <a:rPr lang="zh-CN" altLang="en-US" sz="4400" kern="120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计算机网络课程设计（</a:t>
            </a:r>
            <a:r>
              <a:rPr lang="en-US" altLang="zh-CN" sz="4400" kern="120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Ⅰ</a:t>
            </a:r>
            <a:r>
              <a:rPr lang="zh-CN" altLang="en-US" sz="4400" kern="120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）</a:t>
            </a:r>
            <a:r>
              <a:rPr lang="en-US" altLang="zh-CN" sz="4400" kern="120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》</a:t>
            </a:r>
            <a:r>
              <a:rPr lang="zh-CN" altLang="en-US" sz="4400" kern="120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导学</a:t>
            </a:r>
            <a:br>
              <a:rPr lang="zh-CN" altLang="en-US" sz="4400" kern="1200" baseline="0" dirty="0">
                <a:latin typeface="+mj-lt"/>
                <a:ea typeface="+mj-ea"/>
                <a:cs typeface="+mj-cs"/>
              </a:rPr>
            </a:br>
            <a:endParaRPr lang="en-US" altLang="zh-CN" sz="4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endParaRPr lang="zh-CN" altLang="en-US" sz="3200" kern="120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7800"/>
          </a:xfrm>
        </p:spPr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课程群：</a:t>
            </a:r>
          </a:p>
          <a:p>
            <a:pPr marL="0" indent="0">
              <a:buNone/>
            </a:pPr>
            <a:r>
              <a:rPr lang="zh-CN" altLang="en-US" dirty="0"/>
              <a:t>班级：</a:t>
            </a:r>
            <a:r>
              <a:rPr lang="en-US" altLang="zh-CN" dirty="0">
                <a:solidFill>
                  <a:srgbClr val="FF0000"/>
                </a:solidFill>
              </a:rPr>
              <a:t>21034101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学委作为课代表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群昵称：学号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课代表收齐班级考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核资料（程序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报告）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统一交给老师，注意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正确命名！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答辩视频百度网盘提交，注意正确命名！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F8978C-4948-9785-8569-C6D7FD18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372888"/>
            <a:ext cx="2880320" cy="36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7800"/>
          </a:xfrm>
        </p:spPr>
        <p:txBody>
          <a:bodyPr/>
          <a:lstStyle/>
          <a:p>
            <a:r>
              <a:rPr lang="zh-CN" altLang="en-US" dirty="0"/>
              <a:t>完成时限：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前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周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次课完成，第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周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次课和结课后一周内检查程序及报告（电子版）。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考核资料提交截止日期：</a:t>
            </a:r>
            <a:r>
              <a:rPr lang="en-US" altLang="zh-CN" b="1" dirty="0">
                <a:solidFill>
                  <a:srgbClr val="FF0000"/>
                </a:solidFill>
              </a:rPr>
              <a:t>2023.9.28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18:00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8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其它？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2053B0-00D8-C4A1-9EF4-C9049049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6" y="2111307"/>
            <a:ext cx="7360028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8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endParaRPr lang="zh-CN" altLang="en-US" sz="3200" kern="120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68A882-A5A2-3CFC-5E8C-4B566724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95" y="1177809"/>
            <a:ext cx="7950609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xfrm>
            <a:off x="457200" y="1751939"/>
            <a:ext cx="8229600" cy="1143000"/>
          </a:xfrm>
          <a:ln/>
        </p:spPr>
        <p:txBody>
          <a:bodyPr anchor="ctr" anchorCtr="0"/>
          <a:lstStyle/>
          <a:p>
            <a:r>
              <a:rPr lang="zh-CN" altLang="en-US" sz="3200" dirty="0">
                <a:latin typeface="+mn-ea"/>
                <a:ea typeface="+mn-ea"/>
              </a:rPr>
              <a:t>网络协议代码任务安排</a:t>
            </a:r>
            <a:r>
              <a:rPr lang="en-US" altLang="zh-CN" sz="3200" dirty="0">
                <a:latin typeface="+mn-ea"/>
                <a:ea typeface="+mn-ea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接收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发送二选一</a:t>
            </a:r>
            <a:r>
              <a:rPr lang="en-US" altLang="zh-CN" sz="3200" dirty="0">
                <a:latin typeface="+mn-ea"/>
                <a:ea typeface="+mn-ea"/>
              </a:rPr>
              <a:t>)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9BD26F-E13C-4848-9F08-FF17BD214A29}"/>
              </a:ext>
            </a:extLst>
          </p:cNvPr>
          <p:cNvSpPr txBox="1"/>
          <p:nvPr/>
        </p:nvSpPr>
        <p:spPr>
          <a:xfrm>
            <a:off x="1886993" y="1383078"/>
            <a:ext cx="537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群文件里下载：计算机网络协议代码任务模板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78534FB-C060-CE14-BBEA-05D64C8D7F9C}"/>
              </a:ext>
            </a:extLst>
          </p:cNvPr>
          <p:cNvSpPr txBox="1">
            <a:spLocks/>
          </p:cNvSpPr>
          <p:nvPr/>
        </p:nvSpPr>
        <p:spPr>
          <a:xfrm>
            <a:off x="1275616" y="2775090"/>
            <a:ext cx="2099329" cy="5669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接收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协议分析器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FC69DBA-82F8-E414-08DB-295AA0E4C5BF}"/>
              </a:ext>
            </a:extLst>
          </p:cNvPr>
          <p:cNvSpPr txBox="1">
            <a:spLocks/>
          </p:cNvSpPr>
          <p:nvPr/>
        </p:nvSpPr>
        <p:spPr>
          <a:xfrm>
            <a:off x="5650326" y="2775090"/>
            <a:ext cx="2088232" cy="5669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发送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协议编辑器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25B8A4-1352-150C-A912-EBF14D94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22" y="3400374"/>
            <a:ext cx="2392613" cy="2456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E2035B-BED8-2180-25D2-0B61471D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535" y="3400374"/>
            <a:ext cx="2147814" cy="2075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312DD3-D889-298A-F69E-651F3CF45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455" y="3919360"/>
            <a:ext cx="3678311" cy="83969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5403272-9241-35DB-CE45-29A09A38A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75" y="3919360"/>
            <a:ext cx="3678311" cy="8396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3910D33-11B7-92C4-5754-E98FCE062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484" y="5070523"/>
            <a:ext cx="4248211" cy="204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endParaRPr lang="zh-CN" altLang="en-US" sz="3200" kern="120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018AB-52F6-1A61-49A4-2F2F9353F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0"/>
            <a:ext cx="6454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4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endParaRPr lang="zh-CN" altLang="en-US" sz="3200" kern="120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094547-5EFB-DE21-59E9-A4A909E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3" y="745987"/>
            <a:ext cx="8420533" cy="53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0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endParaRPr lang="zh-CN" altLang="en-US" sz="3200" kern="120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650D3F8-B3C4-4D5A-9B93-71CE3902D0BB}"/>
              </a:ext>
            </a:extLst>
          </p:cNvPr>
          <p:cNvSpPr txBox="1">
            <a:spLocks/>
          </p:cNvSpPr>
          <p:nvPr/>
        </p:nvSpPr>
        <p:spPr>
          <a:xfrm>
            <a:off x="450554" y="216620"/>
            <a:ext cx="8229600" cy="1556196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答辩视频录制过程需要结合实验报告和程序演示讲解，展示程序动态运行过程，主要讲解实现思路、遇到的问题和解决办法以及有什么新的收获和体会。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源程序要求个性化注释，遇到问题的地方需要通过注释注明解决方案（体会、知识点或者资源链接等）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课程设计报告要求个性化图表和文字总结，体现独立完成工作量，避免雷同。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8D4724-9D43-D0FF-8CAB-8DA67738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8" y="1916597"/>
            <a:ext cx="8426883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3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249BBC5-73C7-9C26-9DCA-65E791333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4" y="260648"/>
            <a:ext cx="6428571" cy="526666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A486ED9-B821-E38A-7150-542F6DCA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454352"/>
            <a:ext cx="8229600" cy="1143000"/>
          </a:xfrm>
          <a:ln/>
        </p:spPr>
        <p:txBody>
          <a:bodyPr anchor="ctr" anchorCtr="0"/>
          <a:lstStyle/>
          <a:p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设计报告首页一定要手写电子签名！！！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A486ED9-B821-E38A-7150-542F6DCA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454352"/>
            <a:ext cx="8229600" cy="1143000"/>
          </a:xfrm>
          <a:ln/>
        </p:spPr>
        <p:txBody>
          <a:bodyPr anchor="ctr" anchorCtr="0"/>
          <a:lstStyle/>
          <a:p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设计报告首页一定要手写电子签名！！！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89DDE0-5D68-D861-0FD6-4423A480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65" y="0"/>
            <a:ext cx="355626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757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232</Words>
  <Application>Microsoft Office PowerPoint</Application>
  <PresentationFormat>全屏显示(4:3)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Wingdings</vt:lpstr>
      <vt:lpstr>默认设计模板</vt:lpstr>
      <vt:lpstr>1_默认设计模板</vt:lpstr>
      <vt:lpstr>《计算机网络课程设计（Ⅰ）》导学 </vt:lpstr>
      <vt:lpstr>PowerPoint 演示文稿</vt:lpstr>
      <vt:lpstr>PowerPoint 演示文稿</vt:lpstr>
      <vt:lpstr>网络协议代码任务安排(接收/发送二选一)</vt:lpstr>
      <vt:lpstr>PowerPoint 演示文稿</vt:lpstr>
      <vt:lpstr>PowerPoint 演示文稿</vt:lpstr>
      <vt:lpstr>PowerPoint 演示文稿</vt:lpstr>
      <vt:lpstr>设计报告首页一定要手写电子签名！！！</vt:lpstr>
      <vt:lpstr>设计报告首页一定要手写电子签名！！！</vt:lpstr>
      <vt:lpstr>PowerPoint 演示文稿</vt:lpstr>
      <vt:lpstr>PowerPoint 演示文稿</vt:lpstr>
      <vt:lpstr>其它？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大学计算机基础 课程导学 2016 10</dc:title>
  <dc:creator>sbzhang</dc:creator>
  <cp:lastModifiedBy>Mr.H</cp:lastModifiedBy>
  <cp:revision>151</cp:revision>
  <dcterms:created xsi:type="dcterms:W3CDTF">2016-10-16T19:29:16Z</dcterms:created>
  <dcterms:modified xsi:type="dcterms:W3CDTF">2023-08-27T10:22:33Z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164985B44E2E4ADFAD4BD3560690F405</vt:lpwstr>
  </property>
</Properties>
</file>