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0"/>
  </p:notesMasterIdLst>
  <p:sldIdLst>
    <p:sldId id="489" r:id="rId3"/>
    <p:sldId id="492" r:id="rId4"/>
    <p:sldId id="493" r:id="rId5"/>
    <p:sldId id="494" r:id="rId6"/>
    <p:sldId id="495" r:id="rId7"/>
    <p:sldId id="496" r:id="rId8"/>
    <p:sldId id="497" r:id="rId9"/>
    <p:sldId id="498" r:id="rId10"/>
    <p:sldId id="499" r:id="rId11"/>
    <p:sldId id="500" r:id="rId12"/>
    <p:sldId id="501" r:id="rId13"/>
    <p:sldId id="502" r:id="rId14"/>
    <p:sldId id="503" r:id="rId15"/>
    <p:sldId id="504" r:id="rId16"/>
    <p:sldId id="505" r:id="rId17"/>
    <p:sldId id="506" r:id="rId18"/>
    <p:sldId id="507" r:id="rId19"/>
    <p:sldId id="508" r:id="rId20"/>
    <p:sldId id="509" r:id="rId21"/>
    <p:sldId id="510" r:id="rId22"/>
    <p:sldId id="511" r:id="rId23"/>
    <p:sldId id="512" r:id="rId24"/>
    <p:sldId id="513" r:id="rId25"/>
    <p:sldId id="514" r:id="rId26"/>
    <p:sldId id="515" r:id="rId27"/>
    <p:sldId id="516" r:id="rId28"/>
    <p:sldId id="518" r:id="rId29"/>
    <p:sldId id="519" r:id="rId30"/>
    <p:sldId id="520" r:id="rId31"/>
    <p:sldId id="521" r:id="rId32"/>
    <p:sldId id="522" r:id="rId33"/>
    <p:sldId id="523" r:id="rId34"/>
    <p:sldId id="524" r:id="rId35"/>
    <p:sldId id="525" r:id="rId36"/>
    <p:sldId id="526" r:id="rId37"/>
    <p:sldId id="527" r:id="rId38"/>
    <p:sldId id="528" r:id="rId39"/>
    <p:sldId id="529" r:id="rId40"/>
    <p:sldId id="530" r:id="rId41"/>
    <p:sldId id="531" r:id="rId42"/>
    <p:sldId id="532" r:id="rId43"/>
    <p:sldId id="544" r:id="rId44"/>
    <p:sldId id="545" r:id="rId45"/>
    <p:sldId id="546" r:id="rId46"/>
    <p:sldId id="547" r:id="rId47"/>
    <p:sldId id="548" r:id="rId48"/>
    <p:sldId id="549" r:id="rId49"/>
    <p:sldId id="550" r:id="rId50"/>
    <p:sldId id="534" r:id="rId51"/>
    <p:sldId id="535" r:id="rId52"/>
    <p:sldId id="536" r:id="rId53"/>
    <p:sldId id="537" r:id="rId54"/>
    <p:sldId id="538" r:id="rId55"/>
    <p:sldId id="539" r:id="rId56"/>
    <p:sldId id="540" r:id="rId57"/>
    <p:sldId id="541" r:id="rId58"/>
    <p:sldId id="542" r:id="rId5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9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p:cViewPr varScale="1">
        <p:scale>
          <a:sx n="156" d="100"/>
          <a:sy n="156" d="100"/>
        </p:scale>
        <p:origin x="1940" y="96"/>
      </p:cViewPr>
      <p:guideLst>
        <p:guide orient="horz" pos="2160"/>
        <p:guide pos="291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1DAE6AC5-65C6-912D-7202-A52B4A0A3535}"/>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buFontTx/>
              <a:buNone/>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70352FAB-2EA8-2EAB-2C31-41C2CC3A8D49}"/>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buFontTx/>
              <a:buNone/>
              <a:defRPr sz="1200">
                <a:latin typeface="+mn-lt"/>
                <a:ea typeface="+mn-ea"/>
              </a:defRPr>
            </a:lvl1pPr>
          </a:lstStyle>
          <a:p>
            <a:pPr>
              <a:defRPr/>
            </a:pPr>
            <a:endParaRPr lang="zh-CN" altLang="en-US"/>
          </a:p>
        </p:txBody>
      </p:sp>
      <p:sp>
        <p:nvSpPr>
          <p:cNvPr id="4" name="幻灯片图像占位符 3">
            <a:extLst>
              <a:ext uri="{FF2B5EF4-FFF2-40B4-BE49-F238E27FC236}">
                <a16:creationId xmlns:a16="http://schemas.microsoft.com/office/drawing/2014/main" id="{68A53148-EED8-ECEE-5B35-4E806506E27A}"/>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BEA73DD3-8306-4112-E235-9CE19BD6115D}"/>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87675D2F-7AA0-A495-8315-F334779C7530}"/>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buFontTx/>
              <a:buNone/>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4A8A7A8D-64F6-4E74-A650-F0E590782C00}"/>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noProof="1" smtClean="0">
                <a:latin typeface="Calibri" panose="020F0502020204030204" pitchFamily="34" charset="0"/>
              </a:defRPr>
            </a:lvl1pPr>
          </a:lstStyle>
          <a:p>
            <a:pPr>
              <a:defRPr/>
            </a:pPr>
            <a:fld id="{E5C27E52-CB7C-4046-BAFE-05EBAD0602DB}" type="slidenum">
              <a:rPr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FC805A36-58A6-7EBF-A2E1-43CDF810F989}"/>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备注占位符 2">
            <a:extLst>
              <a:ext uri="{FF2B5EF4-FFF2-40B4-BE49-F238E27FC236}">
                <a16:creationId xmlns:a16="http://schemas.microsoft.com/office/drawing/2014/main" id="{1B0E69A6-4D83-425D-86F7-FBFF984A0204}"/>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latin typeface="Arial" panose="020B0604020202020204" pitchFamily="34" charset="0"/>
            </a:endParaRPr>
          </a:p>
        </p:txBody>
      </p:sp>
      <p:sp>
        <p:nvSpPr>
          <p:cNvPr id="15364" name="灯片编号占位符 3">
            <a:extLst>
              <a:ext uri="{FF2B5EF4-FFF2-40B4-BE49-F238E27FC236}">
                <a16:creationId xmlns:a16="http://schemas.microsoft.com/office/drawing/2014/main" id="{BEF23C54-067E-99E0-3E54-85B6AF63E39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23AA91E-2398-4E41-B5B5-DE3511315488}" type="slidenum">
              <a:rPr altLang="zh-CN"/>
              <a:pPr/>
              <a:t>1</a:t>
            </a:fld>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D7636940-2834-219C-85F4-02B7AB967D6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7B457E46-BF05-6DCE-0435-3D9C82023E8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6084" name="灯片编号占位符 3">
            <a:extLst>
              <a:ext uri="{FF2B5EF4-FFF2-40B4-BE49-F238E27FC236}">
                <a16:creationId xmlns:a16="http://schemas.microsoft.com/office/drawing/2014/main" id="{4584F5BF-4651-6DFC-E50E-8137C39DC02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None/>
            </a:pPr>
            <a:fld id="{3D7D4670-098B-424E-962F-1BE60ACCB459}" type="slidenum">
              <a:rPr altLang="zh-CN"/>
              <a:pPr>
                <a:buFontTx/>
                <a:buNone/>
              </a:pPr>
              <a:t>22</a:t>
            </a:fld>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4B72BFC6-DE5C-7450-7344-E889AF0E803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a:extLst>
              <a:ext uri="{FF2B5EF4-FFF2-40B4-BE49-F238E27FC236}">
                <a16:creationId xmlns:a16="http://schemas.microsoft.com/office/drawing/2014/main" id="{940DC298-9B4F-0286-8D3A-4F71F6C07D5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8132" name="灯片编号占位符 3">
            <a:extLst>
              <a:ext uri="{FF2B5EF4-FFF2-40B4-BE49-F238E27FC236}">
                <a16:creationId xmlns:a16="http://schemas.microsoft.com/office/drawing/2014/main" id="{73E3ABF3-D2A9-2E20-FB7B-95AFAA05A12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None/>
            </a:pPr>
            <a:fld id="{95A34E6E-3C44-40C1-8A91-02ED6F7763BD}" type="slidenum">
              <a:rPr altLang="zh-CN"/>
              <a:pPr>
                <a:buFontTx/>
                <a:buNone/>
              </a:pPr>
              <a:t>23</a:t>
            </a:fld>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a:extLst>
              <a:ext uri="{FF2B5EF4-FFF2-40B4-BE49-F238E27FC236}">
                <a16:creationId xmlns:a16="http://schemas.microsoft.com/office/drawing/2014/main" id="{1147CB66-08DB-9514-E0FA-4367E7D86BC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备注占位符 2">
            <a:extLst>
              <a:ext uri="{FF2B5EF4-FFF2-40B4-BE49-F238E27FC236}">
                <a16:creationId xmlns:a16="http://schemas.microsoft.com/office/drawing/2014/main" id="{0403DE19-C315-F93A-04A7-77BEE9C956B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0180" name="灯片编号占位符 3">
            <a:extLst>
              <a:ext uri="{FF2B5EF4-FFF2-40B4-BE49-F238E27FC236}">
                <a16:creationId xmlns:a16="http://schemas.microsoft.com/office/drawing/2014/main" id="{39AFD850-5E6F-4816-1F67-31F51AF531B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None/>
            </a:pPr>
            <a:fld id="{26230267-F424-4F06-9292-4BC04C634B32}" type="slidenum">
              <a:rPr altLang="zh-CN"/>
              <a:pPr>
                <a:buFontTx/>
                <a:buNone/>
              </a:pPr>
              <a:t>24</a:t>
            </a:fld>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4A1C6241-23F5-229A-CF59-D1BD02FAE86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a:extLst>
              <a:ext uri="{FF2B5EF4-FFF2-40B4-BE49-F238E27FC236}">
                <a16:creationId xmlns:a16="http://schemas.microsoft.com/office/drawing/2014/main" id="{03965408-8130-8BD2-9B7B-F3F071D131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所有的</a:t>
            </a:r>
            <a:r>
              <a:rPr lang="en-US" altLang="zh-CN"/>
              <a:t>TCP</a:t>
            </a:r>
            <a:r>
              <a:rPr lang="zh-CN" altLang="en-US"/>
              <a:t>、</a:t>
            </a:r>
            <a:r>
              <a:rPr lang="en-US" altLang="zh-CN"/>
              <a:t>UDP</a:t>
            </a:r>
            <a:r>
              <a:rPr lang="zh-CN" altLang="en-US"/>
              <a:t>、</a:t>
            </a:r>
            <a:r>
              <a:rPr lang="en-US" altLang="zh-CN"/>
              <a:t>ICMP</a:t>
            </a:r>
            <a:r>
              <a:rPr lang="zh-CN" altLang="en-US"/>
              <a:t>及</a:t>
            </a:r>
            <a:r>
              <a:rPr lang="en-US" altLang="zh-CN"/>
              <a:t>IGMP</a:t>
            </a:r>
            <a:r>
              <a:rPr lang="zh-CN" altLang="en-US"/>
              <a:t>数据都以</a:t>
            </a:r>
            <a:r>
              <a:rPr lang="en-US" altLang="zh-CN"/>
              <a:t>IP</a:t>
            </a:r>
            <a:r>
              <a:rPr lang="zh-CN" altLang="en-US"/>
              <a:t>数据报格式传输。</a:t>
            </a:r>
          </a:p>
        </p:txBody>
      </p:sp>
      <p:sp>
        <p:nvSpPr>
          <p:cNvPr id="54276" name="灯片编号占位符 3">
            <a:extLst>
              <a:ext uri="{FF2B5EF4-FFF2-40B4-BE49-F238E27FC236}">
                <a16:creationId xmlns:a16="http://schemas.microsoft.com/office/drawing/2014/main" id="{DD252E42-1274-AC9A-353D-D36FE3B5201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None/>
            </a:pPr>
            <a:fld id="{64E11808-1375-4E28-9020-A2B5253CA4AD}" type="slidenum">
              <a:rPr altLang="zh-CN"/>
              <a:pPr>
                <a:buFontTx/>
                <a:buNone/>
              </a:pPr>
              <a:t>27</a:t>
            </a:fld>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56B12C77-47A7-4725-6795-D03ADC48DC0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a:extLst>
              <a:ext uri="{FF2B5EF4-FFF2-40B4-BE49-F238E27FC236}">
                <a16:creationId xmlns:a16="http://schemas.microsoft.com/office/drawing/2014/main" id="{15E5B5C8-246A-B629-8345-8EA65B8322A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所有的</a:t>
            </a:r>
            <a:r>
              <a:rPr lang="en-US" altLang="zh-CN"/>
              <a:t>TCP</a:t>
            </a:r>
            <a:r>
              <a:rPr lang="zh-CN" altLang="en-US"/>
              <a:t>、</a:t>
            </a:r>
            <a:r>
              <a:rPr lang="en-US" altLang="zh-CN"/>
              <a:t>UDP</a:t>
            </a:r>
            <a:r>
              <a:rPr lang="zh-CN" altLang="en-US"/>
              <a:t>、</a:t>
            </a:r>
            <a:r>
              <a:rPr lang="en-US" altLang="zh-CN"/>
              <a:t>ICMP</a:t>
            </a:r>
            <a:r>
              <a:rPr lang="zh-CN" altLang="en-US"/>
              <a:t>及</a:t>
            </a:r>
            <a:r>
              <a:rPr lang="en-US" altLang="zh-CN"/>
              <a:t>IGMP</a:t>
            </a:r>
            <a:r>
              <a:rPr lang="zh-CN" altLang="en-US"/>
              <a:t>数据都以</a:t>
            </a:r>
            <a:r>
              <a:rPr lang="en-US" altLang="zh-CN"/>
              <a:t>IP</a:t>
            </a:r>
            <a:r>
              <a:rPr lang="zh-CN" altLang="en-US"/>
              <a:t>数据报格式传输。</a:t>
            </a:r>
          </a:p>
        </p:txBody>
      </p:sp>
      <p:sp>
        <p:nvSpPr>
          <p:cNvPr id="56324" name="灯片编号占位符 3">
            <a:extLst>
              <a:ext uri="{FF2B5EF4-FFF2-40B4-BE49-F238E27FC236}">
                <a16:creationId xmlns:a16="http://schemas.microsoft.com/office/drawing/2014/main" id="{CF59E586-09EE-05AD-E4F6-57E1419BBC4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None/>
            </a:pPr>
            <a:fld id="{FF6A15E7-C1EC-4CA5-8F36-38EAEF826A2F}" type="slidenum">
              <a:rPr altLang="zh-CN"/>
              <a:pPr>
                <a:buFontTx/>
                <a:buNone/>
              </a:pPr>
              <a:t>28</a:t>
            </a:fld>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a:extLst>
              <a:ext uri="{FF2B5EF4-FFF2-40B4-BE49-F238E27FC236}">
                <a16:creationId xmlns:a16="http://schemas.microsoft.com/office/drawing/2014/main" id="{46649B28-C025-A5D7-810E-4E19AD5C3B9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备注占位符 2">
            <a:extLst>
              <a:ext uri="{FF2B5EF4-FFF2-40B4-BE49-F238E27FC236}">
                <a16:creationId xmlns:a16="http://schemas.microsoft.com/office/drawing/2014/main" id="{8DB4F5B7-1A2C-F998-F854-F15FAB53877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所有的</a:t>
            </a:r>
            <a:r>
              <a:rPr lang="en-US" altLang="zh-CN"/>
              <a:t>TCP</a:t>
            </a:r>
            <a:r>
              <a:rPr lang="zh-CN" altLang="en-US"/>
              <a:t>、</a:t>
            </a:r>
            <a:r>
              <a:rPr lang="en-US" altLang="zh-CN"/>
              <a:t>UDP</a:t>
            </a:r>
            <a:r>
              <a:rPr lang="zh-CN" altLang="en-US"/>
              <a:t>、</a:t>
            </a:r>
            <a:r>
              <a:rPr lang="en-US" altLang="zh-CN"/>
              <a:t>ICMP</a:t>
            </a:r>
            <a:r>
              <a:rPr lang="zh-CN" altLang="en-US"/>
              <a:t>及</a:t>
            </a:r>
            <a:r>
              <a:rPr lang="en-US" altLang="zh-CN"/>
              <a:t>IGMP</a:t>
            </a:r>
            <a:r>
              <a:rPr lang="zh-CN" altLang="en-US"/>
              <a:t>数据都以</a:t>
            </a:r>
            <a:r>
              <a:rPr lang="en-US" altLang="zh-CN"/>
              <a:t>IP</a:t>
            </a:r>
            <a:r>
              <a:rPr lang="zh-CN" altLang="en-US"/>
              <a:t>数据报格式传输。</a:t>
            </a:r>
          </a:p>
        </p:txBody>
      </p:sp>
      <p:sp>
        <p:nvSpPr>
          <p:cNvPr id="58372" name="灯片编号占位符 3">
            <a:extLst>
              <a:ext uri="{FF2B5EF4-FFF2-40B4-BE49-F238E27FC236}">
                <a16:creationId xmlns:a16="http://schemas.microsoft.com/office/drawing/2014/main" id="{E37AC5D6-C835-B80F-4E9F-15F4932F09D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None/>
            </a:pPr>
            <a:fld id="{8C1C0D09-2C29-46BB-9B6D-9D20C9D7EB04}" type="slidenum">
              <a:rPr altLang="zh-CN"/>
              <a:pPr>
                <a:buFontTx/>
                <a:buNone/>
              </a:pPr>
              <a:t>29</a:t>
            </a:fld>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D62F5871-1A1E-C9E7-A4EB-0EAAFAFF269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a:extLst>
              <a:ext uri="{FF2B5EF4-FFF2-40B4-BE49-F238E27FC236}">
                <a16:creationId xmlns:a16="http://schemas.microsoft.com/office/drawing/2014/main" id="{9A50DBA4-4DFC-843B-BBD6-4BC0DD149DD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所有的</a:t>
            </a:r>
            <a:r>
              <a:rPr lang="en-US" altLang="zh-CN"/>
              <a:t>TCP</a:t>
            </a:r>
            <a:r>
              <a:rPr lang="zh-CN" altLang="en-US"/>
              <a:t>、</a:t>
            </a:r>
            <a:r>
              <a:rPr lang="en-US" altLang="zh-CN"/>
              <a:t>UDP</a:t>
            </a:r>
            <a:r>
              <a:rPr lang="zh-CN" altLang="en-US"/>
              <a:t>、</a:t>
            </a:r>
            <a:r>
              <a:rPr lang="en-US" altLang="zh-CN"/>
              <a:t>ICMP</a:t>
            </a:r>
            <a:r>
              <a:rPr lang="zh-CN" altLang="en-US"/>
              <a:t>及</a:t>
            </a:r>
            <a:r>
              <a:rPr lang="en-US" altLang="zh-CN"/>
              <a:t>IGMP</a:t>
            </a:r>
            <a:r>
              <a:rPr lang="zh-CN" altLang="en-US"/>
              <a:t>数据都以</a:t>
            </a:r>
            <a:r>
              <a:rPr lang="en-US" altLang="zh-CN"/>
              <a:t>IP</a:t>
            </a:r>
            <a:r>
              <a:rPr lang="zh-CN" altLang="en-US"/>
              <a:t>数据报格式传输。</a:t>
            </a:r>
          </a:p>
        </p:txBody>
      </p:sp>
      <p:sp>
        <p:nvSpPr>
          <p:cNvPr id="60420" name="灯片编号占位符 3">
            <a:extLst>
              <a:ext uri="{FF2B5EF4-FFF2-40B4-BE49-F238E27FC236}">
                <a16:creationId xmlns:a16="http://schemas.microsoft.com/office/drawing/2014/main" id="{B63F016B-89ED-882C-CB54-E693224A1F3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None/>
            </a:pPr>
            <a:fld id="{602AC478-4D6E-4355-9857-FB938E140BF7}" type="slidenum">
              <a:rPr altLang="zh-CN"/>
              <a:pPr>
                <a:buFontTx/>
                <a:buNone/>
              </a:pPr>
              <a:t>30</a:t>
            </a:fld>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a16="http://schemas.microsoft.com/office/drawing/2014/main" id="{B9694755-F6F2-07E1-64C3-1D317246A97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备注占位符 2">
            <a:extLst>
              <a:ext uri="{FF2B5EF4-FFF2-40B4-BE49-F238E27FC236}">
                <a16:creationId xmlns:a16="http://schemas.microsoft.com/office/drawing/2014/main" id="{6F830800-1626-E790-4D0B-2CF279199AA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所有的</a:t>
            </a:r>
            <a:r>
              <a:rPr lang="en-US" altLang="zh-CN"/>
              <a:t>TCP</a:t>
            </a:r>
            <a:r>
              <a:rPr lang="zh-CN" altLang="en-US"/>
              <a:t>、</a:t>
            </a:r>
            <a:r>
              <a:rPr lang="en-US" altLang="zh-CN"/>
              <a:t>UDP</a:t>
            </a:r>
            <a:r>
              <a:rPr lang="zh-CN" altLang="en-US"/>
              <a:t>、</a:t>
            </a:r>
            <a:r>
              <a:rPr lang="en-US" altLang="zh-CN"/>
              <a:t>ICMP</a:t>
            </a:r>
            <a:r>
              <a:rPr lang="zh-CN" altLang="en-US"/>
              <a:t>及</a:t>
            </a:r>
            <a:r>
              <a:rPr lang="en-US" altLang="zh-CN"/>
              <a:t>IGMP</a:t>
            </a:r>
            <a:r>
              <a:rPr lang="zh-CN" altLang="en-US"/>
              <a:t>数据都以</a:t>
            </a:r>
            <a:r>
              <a:rPr lang="en-US" altLang="zh-CN"/>
              <a:t>IP</a:t>
            </a:r>
            <a:r>
              <a:rPr lang="zh-CN" altLang="en-US"/>
              <a:t>数据报格式传输。</a:t>
            </a:r>
          </a:p>
        </p:txBody>
      </p:sp>
      <p:sp>
        <p:nvSpPr>
          <p:cNvPr id="62468" name="灯片编号占位符 3">
            <a:extLst>
              <a:ext uri="{FF2B5EF4-FFF2-40B4-BE49-F238E27FC236}">
                <a16:creationId xmlns:a16="http://schemas.microsoft.com/office/drawing/2014/main" id="{E8075383-32A2-97FF-76EA-9DF2A166ACB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None/>
            </a:pPr>
            <a:fld id="{624400D3-E5A4-43D2-A4A5-A9BAC98A69DB}" type="slidenum">
              <a:rPr altLang="zh-CN"/>
              <a:pPr>
                <a:buFontTx/>
                <a:buNone/>
              </a:pPr>
              <a:t>31</a:t>
            </a:fld>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7BBF862A-77CE-EBE7-E144-F435DE3A169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a:extLst>
              <a:ext uri="{FF2B5EF4-FFF2-40B4-BE49-F238E27FC236}">
                <a16:creationId xmlns:a16="http://schemas.microsoft.com/office/drawing/2014/main" id="{A782B74E-98F5-3D71-B041-C7B274BE902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所有的</a:t>
            </a:r>
            <a:r>
              <a:rPr lang="en-US" altLang="zh-CN"/>
              <a:t>TCP</a:t>
            </a:r>
            <a:r>
              <a:rPr lang="zh-CN" altLang="en-US"/>
              <a:t>、</a:t>
            </a:r>
            <a:r>
              <a:rPr lang="en-US" altLang="zh-CN"/>
              <a:t>UDP</a:t>
            </a:r>
            <a:r>
              <a:rPr lang="zh-CN" altLang="en-US"/>
              <a:t>、</a:t>
            </a:r>
            <a:r>
              <a:rPr lang="en-US" altLang="zh-CN"/>
              <a:t>ICMP</a:t>
            </a:r>
            <a:r>
              <a:rPr lang="zh-CN" altLang="en-US"/>
              <a:t>及</a:t>
            </a:r>
            <a:r>
              <a:rPr lang="en-US" altLang="zh-CN"/>
              <a:t>IGMP</a:t>
            </a:r>
            <a:r>
              <a:rPr lang="zh-CN" altLang="en-US"/>
              <a:t>数据都以</a:t>
            </a:r>
            <a:r>
              <a:rPr lang="en-US" altLang="zh-CN"/>
              <a:t>IP</a:t>
            </a:r>
            <a:r>
              <a:rPr lang="zh-CN" altLang="en-US"/>
              <a:t>数据报格式传输。</a:t>
            </a:r>
          </a:p>
        </p:txBody>
      </p:sp>
      <p:sp>
        <p:nvSpPr>
          <p:cNvPr id="64516" name="灯片编号占位符 3">
            <a:extLst>
              <a:ext uri="{FF2B5EF4-FFF2-40B4-BE49-F238E27FC236}">
                <a16:creationId xmlns:a16="http://schemas.microsoft.com/office/drawing/2014/main" id="{00157F49-75DE-7A6F-BE42-4BFA73AA0A4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None/>
            </a:pPr>
            <a:fld id="{EA8AD374-5900-47EF-AC9E-7B38AE86D533}" type="slidenum">
              <a:rPr altLang="zh-CN"/>
              <a:pPr>
                <a:buFontTx/>
                <a:buNone/>
              </a:pPr>
              <a:t>32</a:t>
            </a:fld>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a:extLst>
              <a:ext uri="{FF2B5EF4-FFF2-40B4-BE49-F238E27FC236}">
                <a16:creationId xmlns:a16="http://schemas.microsoft.com/office/drawing/2014/main" id="{9200A0A4-004D-F2E7-D011-28CEC456057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备注占位符 2">
            <a:extLst>
              <a:ext uri="{FF2B5EF4-FFF2-40B4-BE49-F238E27FC236}">
                <a16:creationId xmlns:a16="http://schemas.microsoft.com/office/drawing/2014/main" id="{A482642F-0CAC-3282-455B-7E4099C0685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所有的</a:t>
            </a:r>
            <a:r>
              <a:rPr lang="en-US" altLang="zh-CN"/>
              <a:t>TCP</a:t>
            </a:r>
            <a:r>
              <a:rPr lang="zh-CN" altLang="en-US"/>
              <a:t>、</a:t>
            </a:r>
            <a:r>
              <a:rPr lang="en-US" altLang="zh-CN"/>
              <a:t>UDP</a:t>
            </a:r>
            <a:r>
              <a:rPr lang="zh-CN" altLang="en-US"/>
              <a:t>、</a:t>
            </a:r>
            <a:r>
              <a:rPr lang="en-US" altLang="zh-CN"/>
              <a:t>ICMP</a:t>
            </a:r>
            <a:r>
              <a:rPr lang="zh-CN" altLang="en-US"/>
              <a:t>及</a:t>
            </a:r>
            <a:r>
              <a:rPr lang="en-US" altLang="zh-CN"/>
              <a:t>IGMP</a:t>
            </a:r>
            <a:r>
              <a:rPr lang="zh-CN" altLang="en-US"/>
              <a:t>数据都以</a:t>
            </a:r>
            <a:r>
              <a:rPr lang="en-US" altLang="zh-CN"/>
              <a:t>IP</a:t>
            </a:r>
            <a:r>
              <a:rPr lang="zh-CN" altLang="en-US"/>
              <a:t>数据报格式传输。</a:t>
            </a:r>
          </a:p>
        </p:txBody>
      </p:sp>
      <p:sp>
        <p:nvSpPr>
          <p:cNvPr id="66564" name="灯片编号占位符 3">
            <a:extLst>
              <a:ext uri="{FF2B5EF4-FFF2-40B4-BE49-F238E27FC236}">
                <a16:creationId xmlns:a16="http://schemas.microsoft.com/office/drawing/2014/main" id="{B376FB33-63BB-1BC4-1EA4-17EE3BDF09C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None/>
            </a:pPr>
            <a:fld id="{BF85E900-2C1D-43BB-A0C9-C5B4AF03A9C1}" type="slidenum">
              <a:rPr altLang="zh-CN"/>
              <a:pPr>
                <a:buFontTx/>
                <a:buNone/>
              </a:pPr>
              <a:t>33</a:t>
            </a:fld>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24BAD96A-9C0D-E26B-3662-78984CA7721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None/>
            </a:pPr>
            <a:fld id="{01B902FD-1330-4A20-AB6C-54CEAB5121CB}" type="slidenum">
              <a:rPr altLang="zh-CN"/>
              <a:pPr>
                <a:buFontTx/>
                <a:buNone/>
              </a:pPr>
              <a:t>2</a:t>
            </a:fld>
            <a:endParaRPr lang="zh-CN" altLang="zh-CN"/>
          </a:p>
        </p:txBody>
      </p:sp>
      <p:sp>
        <p:nvSpPr>
          <p:cNvPr id="17411" name="Rectangle 7">
            <a:extLst>
              <a:ext uri="{FF2B5EF4-FFF2-40B4-BE49-F238E27FC236}">
                <a16:creationId xmlns:a16="http://schemas.microsoft.com/office/drawing/2014/main" id="{645B17FB-D564-EC42-1148-E1E360381EAC}"/>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E2567F05-882E-4549-B9E7-B6093334352F}" type="slidenum">
              <a:rPr lang="en-US" altLang="zh-CN" sz="1200"/>
              <a:pPr algn="r" eaLnBrk="1" hangingPunct="1"/>
              <a:t>2</a:t>
            </a:fld>
            <a:endParaRPr lang="en-US" altLang="zh-CN" sz="1200"/>
          </a:p>
        </p:txBody>
      </p:sp>
      <p:sp>
        <p:nvSpPr>
          <p:cNvPr id="17412" name="Rectangle 2">
            <a:extLst>
              <a:ext uri="{FF2B5EF4-FFF2-40B4-BE49-F238E27FC236}">
                <a16:creationId xmlns:a16="http://schemas.microsoft.com/office/drawing/2014/main" id="{4BD490BA-96B4-2711-7ADE-FE105A4C7EB4}"/>
              </a:ext>
            </a:extLst>
          </p:cNvPr>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3">
            <a:extLst>
              <a:ext uri="{FF2B5EF4-FFF2-40B4-BE49-F238E27FC236}">
                <a16:creationId xmlns:a16="http://schemas.microsoft.com/office/drawing/2014/main" id="{0611CA89-C7FF-2265-E169-59F34902CF0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a:extLst>
              <a:ext uri="{FF2B5EF4-FFF2-40B4-BE49-F238E27FC236}">
                <a16:creationId xmlns:a16="http://schemas.microsoft.com/office/drawing/2014/main" id="{839F3322-03C2-06D8-1B8B-6C82DAEB2EE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备注占位符 2">
            <a:extLst>
              <a:ext uri="{FF2B5EF4-FFF2-40B4-BE49-F238E27FC236}">
                <a16:creationId xmlns:a16="http://schemas.microsoft.com/office/drawing/2014/main" id="{ECADED12-BA74-7C12-927C-DB12E20B8D4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所有的</a:t>
            </a:r>
            <a:r>
              <a:rPr lang="en-US" altLang="zh-CN"/>
              <a:t>TCP</a:t>
            </a:r>
            <a:r>
              <a:rPr lang="zh-CN" altLang="en-US"/>
              <a:t>、</a:t>
            </a:r>
            <a:r>
              <a:rPr lang="en-US" altLang="zh-CN"/>
              <a:t>UDP</a:t>
            </a:r>
            <a:r>
              <a:rPr lang="zh-CN" altLang="en-US"/>
              <a:t>、</a:t>
            </a:r>
            <a:r>
              <a:rPr lang="en-US" altLang="zh-CN"/>
              <a:t>ICMP</a:t>
            </a:r>
            <a:r>
              <a:rPr lang="zh-CN" altLang="en-US"/>
              <a:t>及</a:t>
            </a:r>
            <a:r>
              <a:rPr lang="en-US" altLang="zh-CN"/>
              <a:t>IGMP</a:t>
            </a:r>
            <a:r>
              <a:rPr lang="zh-CN" altLang="en-US"/>
              <a:t>数据都以</a:t>
            </a:r>
            <a:r>
              <a:rPr lang="en-US" altLang="zh-CN"/>
              <a:t>IP</a:t>
            </a:r>
            <a:r>
              <a:rPr lang="zh-CN" altLang="en-US"/>
              <a:t>数据报格式传输。</a:t>
            </a:r>
          </a:p>
        </p:txBody>
      </p:sp>
      <p:sp>
        <p:nvSpPr>
          <p:cNvPr id="68612" name="灯片编号占位符 3">
            <a:extLst>
              <a:ext uri="{FF2B5EF4-FFF2-40B4-BE49-F238E27FC236}">
                <a16:creationId xmlns:a16="http://schemas.microsoft.com/office/drawing/2014/main" id="{3B69BB81-9001-0B49-3AD1-E8563F07BCD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None/>
            </a:pPr>
            <a:fld id="{A116AA4B-7E4F-47F9-B3FA-CC1169E432D0}" type="slidenum">
              <a:rPr altLang="zh-CN"/>
              <a:pPr>
                <a:buFontTx/>
                <a:buNone/>
              </a:pPr>
              <a:t>34</a:t>
            </a:fld>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a:extLst>
              <a:ext uri="{FF2B5EF4-FFF2-40B4-BE49-F238E27FC236}">
                <a16:creationId xmlns:a16="http://schemas.microsoft.com/office/drawing/2014/main" id="{DBEA450C-97B2-4C8B-1C65-A2898AA2F0E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备注占位符 2">
            <a:extLst>
              <a:ext uri="{FF2B5EF4-FFF2-40B4-BE49-F238E27FC236}">
                <a16:creationId xmlns:a16="http://schemas.microsoft.com/office/drawing/2014/main" id="{E9930B67-9426-570E-1F59-B6101B12DBA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所有的</a:t>
            </a:r>
            <a:r>
              <a:rPr lang="en-US" altLang="zh-CN"/>
              <a:t>TCP</a:t>
            </a:r>
            <a:r>
              <a:rPr lang="zh-CN" altLang="en-US"/>
              <a:t>、</a:t>
            </a:r>
            <a:r>
              <a:rPr lang="en-US" altLang="zh-CN"/>
              <a:t>UDP</a:t>
            </a:r>
            <a:r>
              <a:rPr lang="zh-CN" altLang="en-US"/>
              <a:t>、</a:t>
            </a:r>
            <a:r>
              <a:rPr lang="en-US" altLang="zh-CN"/>
              <a:t>ICMP</a:t>
            </a:r>
            <a:r>
              <a:rPr lang="zh-CN" altLang="en-US"/>
              <a:t>及</a:t>
            </a:r>
            <a:r>
              <a:rPr lang="en-US" altLang="zh-CN"/>
              <a:t>IGMP</a:t>
            </a:r>
            <a:r>
              <a:rPr lang="zh-CN" altLang="en-US"/>
              <a:t>数据都以</a:t>
            </a:r>
            <a:r>
              <a:rPr lang="en-US" altLang="zh-CN"/>
              <a:t>IP</a:t>
            </a:r>
            <a:r>
              <a:rPr lang="zh-CN" altLang="en-US"/>
              <a:t>数据报格式传输。</a:t>
            </a:r>
          </a:p>
        </p:txBody>
      </p:sp>
      <p:sp>
        <p:nvSpPr>
          <p:cNvPr id="70660" name="灯片编号占位符 3">
            <a:extLst>
              <a:ext uri="{FF2B5EF4-FFF2-40B4-BE49-F238E27FC236}">
                <a16:creationId xmlns:a16="http://schemas.microsoft.com/office/drawing/2014/main" id="{C2546B96-19FA-E8F3-E3B7-7EE7F0F48BC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None/>
            </a:pPr>
            <a:fld id="{0F323302-911F-4B3B-9806-FEC34CF22CE5}" type="slidenum">
              <a:rPr altLang="zh-CN"/>
              <a:pPr>
                <a:buFontTx/>
                <a:buNone/>
              </a:pPr>
              <a:t>35</a:t>
            </a:fld>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a:extLst>
              <a:ext uri="{FF2B5EF4-FFF2-40B4-BE49-F238E27FC236}">
                <a16:creationId xmlns:a16="http://schemas.microsoft.com/office/drawing/2014/main" id="{A1B96D15-CCB0-EDE3-B72B-3F8E8AAF6CF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备注占位符 2">
            <a:extLst>
              <a:ext uri="{FF2B5EF4-FFF2-40B4-BE49-F238E27FC236}">
                <a16:creationId xmlns:a16="http://schemas.microsoft.com/office/drawing/2014/main" id="{FFF38258-855E-CB83-3F1D-0D8928206F5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所有的</a:t>
            </a:r>
            <a:r>
              <a:rPr lang="en-US" altLang="zh-CN"/>
              <a:t>TCP</a:t>
            </a:r>
            <a:r>
              <a:rPr lang="zh-CN" altLang="en-US"/>
              <a:t>、</a:t>
            </a:r>
            <a:r>
              <a:rPr lang="en-US" altLang="zh-CN"/>
              <a:t>UDP</a:t>
            </a:r>
            <a:r>
              <a:rPr lang="zh-CN" altLang="en-US"/>
              <a:t>、</a:t>
            </a:r>
            <a:r>
              <a:rPr lang="en-US" altLang="zh-CN"/>
              <a:t>ICMP</a:t>
            </a:r>
            <a:r>
              <a:rPr lang="zh-CN" altLang="en-US"/>
              <a:t>及</a:t>
            </a:r>
            <a:r>
              <a:rPr lang="en-US" altLang="zh-CN"/>
              <a:t>IGMP</a:t>
            </a:r>
            <a:r>
              <a:rPr lang="zh-CN" altLang="en-US"/>
              <a:t>数据都以</a:t>
            </a:r>
            <a:r>
              <a:rPr lang="en-US" altLang="zh-CN"/>
              <a:t>IP</a:t>
            </a:r>
            <a:r>
              <a:rPr lang="zh-CN" altLang="en-US"/>
              <a:t>数据报格式传输。</a:t>
            </a:r>
          </a:p>
        </p:txBody>
      </p:sp>
      <p:sp>
        <p:nvSpPr>
          <p:cNvPr id="72708" name="灯片编号占位符 3">
            <a:extLst>
              <a:ext uri="{FF2B5EF4-FFF2-40B4-BE49-F238E27FC236}">
                <a16:creationId xmlns:a16="http://schemas.microsoft.com/office/drawing/2014/main" id="{21ED7CF5-7170-78E0-7656-C62360FF73C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None/>
            </a:pPr>
            <a:fld id="{A7E6E555-BF16-4868-B2AC-644941473FCE}" type="slidenum">
              <a:rPr altLang="zh-CN"/>
              <a:pPr>
                <a:buFontTx/>
                <a:buNone/>
              </a:pPr>
              <a:t>36</a:t>
            </a:fld>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a:extLst>
              <a:ext uri="{FF2B5EF4-FFF2-40B4-BE49-F238E27FC236}">
                <a16:creationId xmlns:a16="http://schemas.microsoft.com/office/drawing/2014/main" id="{8547DC38-A82B-839C-82AD-F952C889DDC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备注占位符 2">
            <a:extLst>
              <a:ext uri="{FF2B5EF4-FFF2-40B4-BE49-F238E27FC236}">
                <a16:creationId xmlns:a16="http://schemas.microsoft.com/office/drawing/2014/main" id="{7090B216-E601-851A-7B86-33F460294AF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所有的</a:t>
            </a:r>
            <a:r>
              <a:rPr lang="en-US" altLang="zh-CN"/>
              <a:t>TCP</a:t>
            </a:r>
            <a:r>
              <a:rPr lang="zh-CN" altLang="en-US"/>
              <a:t>、</a:t>
            </a:r>
            <a:r>
              <a:rPr lang="en-US" altLang="zh-CN"/>
              <a:t>UDP</a:t>
            </a:r>
            <a:r>
              <a:rPr lang="zh-CN" altLang="en-US"/>
              <a:t>、</a:t>
            </a:r>
            <a:r>
              <a:rPr lang="en-US" altLang="zh-CN"/>
              <a:t>ICMP</a:t>
            </a:r>
            <a:r>
              <a:rPr lang="zh-CN" altLang="en-US"/>
              <a:t>及</a:t>
            </a:r>
            <a:r>
              <a:rPr lang="en-US" altLang="zh-CN"/>
              <a:t>IGMP</a:t>
            </a:r>
            <a:r>
              <a:rPr lang="zh-CN" altLang="en-US"/>
              <a:t>数据都以</a:t>
            </a:r>
            <a:r>
              <a:rPr lang="en-US" altLang="zh-CN"/>
              <a:t>IP</a:t>
            </a:r>
            <a:r>
              <a:rPr lang="zh-CN" altLang="en-US"/>
              <a:t>数据报格式传输。</a:t>
            </a:r>
          </a:p>
        </p:txBody>
      </p:sp>
      <p:sp>
        <p:nvSpPr>
          <p:cNvPr id="74756" name="灯片编号占位符 3">
            <a:extLst>
              <a:ext uri="{FF2B5EF4-FFF2-40B4-BE49-F238E27FC236}">
                <a16:creationId xmlns:a16="http://schemas.microsoft.com/office/drawing/2014/main" id="{465DFC5E-DA17-FD05-A001-1D15D1496B6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None/>
            </a:pPr>
            <a:fld id="{98ACFB4B-A864-42A8-A381-98C6B2FC4D8F}" type="slidenum">
              <a:rPr altLang="zh-CN"/>
              <a:pPr>
                <a:buFontTx/>
                <a:buNone/>
              </a:pPr>
              <a:t>37</a:t>
            </a:fld>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a:extLst>
              <a:ext uri="{FF2B5EF4-FFF2-40B4-BE49-F238E27FC236}">
                <a16:creationId xmlns:a16="http://schemas.microsoft.com/office/drawing/2014/main" id="{C6B4B337-42F2-A862-322A-605AEF505A3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备注占位符 2">
            <a:extLst>
              <a:ext uri="{FF2B5EF4-FFF2-40B4-BE49-F238E27FC236}">
                <a16:creationId xmlns:a16="http://schemas.microsoft.com/office/drawing/2014/main" id="{CB284EFB-A836-033E-C88A-E3A6864C747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所有的</a:t>
            </a:r>
            <a:r>
              <a:rPr lang="en-US" altLang="zh-CN"/>
              <a:t>TCP</a:t>
            </a:r>
            <a:r>
              <a:rPr lang="zh-CN" altLang="en-US"/>
              <a:t>、</a:t>
            </a:r>
            <a:r>
              <a:rPr lang="en-US" altLang="zh-CN"/>
              <a:t>UDP</a:t>
            </a:r>
            <a:r>
              <a:rPr lang="zh-CN" altLang="en-US"/>
              <a:t>、</a:t>
            </a:r>
            <a:r>
              <a:rPr lang="en-US" altLang="zh-CN"/>
              <a:t>ICMP</a:t>
            </a:r>
            <a:r>
              <a:rPr lang="zh-CN" altLang="en-US"/>
              <a:t>及</a:t>
            </a:r>
            <a:r>
              <a:rPr lang="en-US" altLang="zh-CN"/>
              <a:t>IGMP</a:t>
            </a:r>
            <a:r>
              <a:rPr lang="zh-CN" altLang="en-US"/>
              <a:t>数据都以</a:t>
            </a:r>
            <a:r>
              <a:rPr lang="en-US" altLang="zh-CN"/>
              <a:t>IP</a:t>
            </a:r>
            <a:r>
              <a:rPr lang="zh-CN" altLang="en-US"/>
              <a:t>数据报格式传输。</a:t>
            </a:r>
          </a:p>
        </p:txBody>
      </p:sp>
      <p:sp>
        <p:nvSpPr>
          <p:cNvPr id="76804" name="灯片编号占位符 3">
            <a:extLst>
              <a:ext uri="{FF2B5EF4-FFF2-40B4-BE49-F238E27FC236}">
                <a16:creationId xmlns:a16="http://schemas.microsoft.com/office/drawing/2014/main" id="{CB4A747B-64AD-CE54-5D96-4A51EF39434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None/>
            </a:pPr>
            <a:fld id="{7AE4B17B-729F-4078-BFB3-47F257B3CAE4}" type="slidenum">
              <a:rPr altLang="zh-CN"/>
              <a:pPr>
                <a:buFontTx/>
                <a:buNone/>
              </a:pPr>
              <a:t>38</a:t>
            </a:fld>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a:extLst>
              <a:ext uri="{FF2B5EF4-FFF2-40B4-BE49-F238E27FC236}">
                <a16:creationId xmlns:a16="http://schemas.microsoft.com/office/drawing/2014/main" id="{2D0C4038-2DF0-CC79-56C3-4F87471148D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备注占位符 2">
            <a:extLst>
              <a:ext uri="{FF2B5EF4-FFF2-40B4-BE49-F238E27FC236}">
                <a16:creationId xmlns:a16="http://schemas.microsoft.com/office/drawing/2014/main" id="{A75B9146-3E72-67B7-B625-BAC6F5FD390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所有的</a:t>
            </a:r>
            <a:r>
              <a:rPr lang="en-US" altLang="zh-CN"/>
              <a:t>TCP</a:t>
            </a:r>
            <a:r>
              <a:rPr lang="zh-CN" altLang="en-US"/>
              <a:t>、</a:t>
            </a:r>
            <a:r>
              <a:rPr lang="en-US" altLang="zh-CN"/>
              <a:t>UDP</a:t>
            </a:r>
            <a:r>
              <a:rPr lang="zh-CN" altLang="en-US"/>
              <a:t>、</a:t>
            </a:r>
            <a:r>
              <a:rPr lang="en-US" altLang="zh-CN"/>
              <a:t>ICMP</a:t>
            </a:r>
            <a:r>
              <a:rPr lang="zh-CN" altLang="en-US"/>
              <a:t>及</a:t>
            </a:r>
            <a:r>
              <a:rPr lang="en-US" altLang="zh-CN"/>
              <a:t>IGMP</a:t>
            </a:r>
            <a:r>
              <a:rPr lang="zh-CN" altLang="en-US"/>
              <a:t>数据都以</a:t>
            </a:r>
            <a:r>
              <a:rPr lang="en-US" altLang="zh-CN"/>
              <a:t>IP</a:t>
            </a:r>
            <a:r>
              <a:rPr lang="zh-CN" altLang="en-US"/>
              <a:t>数据报格式传输。</a:t>
            </a:r>
          </a:p>
        </p:txBody>
      </p:sp>
      <p:sp>
        <p:nvSpPr>
          <p:cNvPr id="78852" name="灯片编号占位符 3">
            <a:extLst>
              <a:ext uri="{FF2B5EF4-FFF2-40B4-BE49-F238E27FC236}">
                <a16:creationId xmlns:a16="http://schemas.microsoft.com/office/drawing/2014/main" id="{85233FF2-03FF-B210-EA34-50E71197853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None/>
            </a:pPr>
            <a:fld id="{AF9F095F-4F5D-4572-8EC4-EF30167D1741}" type="slidenum">
              <a:rPr altLang="zh-CN"/>
              <a:pPr>
                <a:buFontTx/>
                <a:buNone/>
              </a:pPr>
              <a:t>39</a:t>
            </a:fld>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a:extLst>
              <a:ext uri="{FF2B5EF4-FFF2-40B4-BE49-F238E27FC236}">
                <a16:creationId xmlns:a16="http://schemas.microsoft.com/office/drawing/2014/main" id="{E87E495B-299A-B213-0F59-C265E619BDA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备注占位符 2">
            <a:extLst>
              <a:ext uri="{FF2B5EF4-FFF2-40B4-BE49-F238E27FC236}">
                <a16:creationId xmlns:a16="http://schemas.microsoft.com/office/drawing/2014/main" id="{0E30A830-9B21-3F98-774E-CDD3600F887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所有的</a:t>
            </a:r>
            <a:r>
              <a:rPr lang="en-US" altLang="zh-CN"/>
              <a:t>TCP</a:t>
            </a:r>
            <a:r>
              <a:rPr lang="zh-CN" altLang="en-US"/>
              <a:t>、</a:t>
            </a:r>
            <a:r>
              <a:rPr lang="en-US" altLang="zh-CN"/>
              <a:t>UDP</a:t>
            </a:r>
            <a:r>
              <a:rPr lang="zh-CN" altLang="en-US"/>
              <a:t>、</a:t>
            </a:r>
            <a:r>
              <a:rPr lang="en-US" altLang="zh-CN"/>
              <a:t>ICMP</a:t>
            </a:r>
            <a:r>
              <a:rPr lang="zh-CN" altLang="en-US"/>
              <a:t>及</a:t>
            </a:r>
            <a:r>
              <a:rPr lang="en-US" altLang="zh-CN"/>
              <a:t>IGMP</a:t>
            </a:r>
            <a:r>
              <a:rPr lang="zh-CN" altLang="en-US"/>
              <a:t>数据都以</a:t>
            </a:r>
            <a:r>
              <a:rPr lang="en-US" altLang="zh-CN"/>
              <a:t>IP</a:t>
            </a:r>
            <a:r>
              <a:rPr lang="zh-CN" altLang="en-US"/>
              <a:t>数据报格式传输。</a:t>
            </a:r>
          </a:p>
        </p:txBody>
      </p:sp>
      <p:sp>
        <p:nvSpPr>
          <p:cNvPr id="80900" name="灯片编号占位符 3">
            <a:extLst>
              <a:ext uri="{FF2B5EF4-FFF2-40B4-BE49-F238E27FC236}">
                <a16:creationId xmlns:a16="http://schemas.microsoft.com/office/drawing/2014/main" id="{F46B188A-BFF0-084D-E350-7FC878FB670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None/>
            </a:pPr>
            <a:fld id="{76D0D3B1-DFA9-4EC7-88B0-B26F3118A554}" type="slidenum">
              <a:rPr altLang="zh-CN"/>
              <a:pPr>
                <a:buFontTx/>
                <a:buNone/>
              </a:pPr>
              <a:t>40</a:t>
            </a:fld>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a:extLst>
              <a:ext uri="{FF2B5EF4-FFF2-40B4-BE49-F238E27FC236}">
                <a16:creationId xmlns:a16="http://schemas.microsoft.com/office/drawing/2014/main" id="{DFBC207B-28BE-0198-4F79-45F1BC71DE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备注占位符 2">
            <a:extLst>
              <a:ext uri="{FF2B5EF4-FFF2-40B4-BE49-F238E27FC236}">
                <a16:creationId xmlns:a16="http://schemas.microsoft.com/office/drawing/2014/main" id="{BABB5757-8F17-BE2F-4D25-0BEF3943201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所有的</a:t>
            </a:r>
            <a:r>
              <a:rPr lang="en-US" altLang="zh-CN"/>
              <a:t>TCP</a:t>
            </a:r>
            <a:r>
              <a:rPr lang="zh-CN" altLang="en-US"/>
              <a:t>、</a:t>
            </a:r>
            <a:r>
              <a:rPr lang="en-US" altLang="zh-CN"/>
              <a:t>UDP</a:t>
            </a:r>
            <a:r>
              <a:rPr lang="zh-CN" altLang="en-US"/>
              <a:t>、</a:t>
            </a:r>
            <a:r>
              <a:rPr lang="en-US" altLang="zh-CN"/>
              <a:t>ICMP</a:t>
            </a:r>
            <a:r>
              <a:rPr lang="zh-CN" altLang="en-US"/>
              <a:t>及</a:t>
            </a:r>
            <a:r>
              <a:rPr lang="en-US" altLang="zh-CN"/>
              <a:t>IGMP</a:t>
            </a:r>
            <a:r>
              <a:rPr lang="zh-CN" altLang="en-US"/>
              <a:t>数据都以</a:t>
            </a:r>
            <a:r>
              <a:rPr lang="en-US" altLang="zh-CN"/>
              <a:t>IP</a:t>
            </a:r>
            <a:r>
              <a:rPr lang="zh-CN" altLang="en-US"/>
              <a:t>数据报格式传输。</a:t>
            </a:r>
          </a:p>
        </p:txBody>
      </p:sp>
      <p:sp>
        <p:nvSpPr>
          <p:cNvPr id="82948" name="灯片编号占位符 3">
            <a:extLst>
              <a:ext uri="{FF2B5EF4-FFF2-40B4-BE49-F238E27FC236}">
                <a16:creationId xmlns:a16="http://schemas.microsoft.com/office/drawing/2014/main" id="{43A23413-79EC-124B-455D-072A6DB7763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None/>
            </a:pPr>
            <a:fld id="{40410853-3C4C-4F32-B76A-5B6339231C48}" type="slidenum">
              <a:rPr altLang="zh-CN"/>
              <a:pPr>
                <a:buFontTx/>
                <a:buNone/>
              </a:pPr>
              <a:t>41</a:t>
            </a:fld>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a:extLst>
              <a:ext uri="{FF2B5EF4-FFF2-40B4-BE49-F238E27FC236}">
                <a16:creationId xmlns:a16="http://schemas.microsoft.com/office/drawing/2014/main" id="{9270A454-2D47-E6E3-A6C6-BFEEF7866E7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备注占位符 2">
            <a:extLst>
              <a:ext uri="{FF2B5EF4-FFF2-40B4-BE49-F238E27FC236}">
                <a16:creationId xmlns:a16="http://schemas.microsoft.com/office/drawing/2014/main" id="{05A516F9-0466-8781-7C5D-C19E4F506B6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01380" name="灯片编号占位符 3">
            <a:extLst>
              <a:ext uri="{FF2B5EF4-FFF2-40B4-BE49-F238E27FC236}">
                <a16:creationId xmlns:a16="http://schemas.microsoft.com/office/drawing/2014/main" id="{85AA70DD-912F-FC1D-FFCB-7A6EE772091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None/>
            </a:pPr>
            <a:fld id="{D732FFE1-FBBD-49F6-AE07-F29C5825FD7F}" type="slidenum">
              <a:rPr altLang="zh-CN"/>
              <a:pPr>
                <a:buFontTx/>
                <a:buNone/>
              </a:pPr>
              <a:t>42</a:t>
            </a:fld>
            <a:endParaRPr lang="zh-CN" altLang="zh-CN"/>
          </a:p>
        </p:txBody>
      </p:sp>
    </p:spTree>
    <p:extLst>
      <p:ext uri="{BB962C8B-B14F-4D97-AF65-F5344CB8AC3E}">
        <p14:creationId xmlns:p14="http://schemas.microsoft.com/office/powerpoint/2010/main" val="31040549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a:extLst>
              <a:ext uri="{FF2B5EF4-FFF2-40B4-BE49-F238E27FC236}">
                <a16:creationId xmlns:a16="http://schemas.microsoft.com/office/drawing/2014/main" id="{DB267EAF-F23A-A8C1-DBD5-0BA6AE180E8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备注占位符 2">
            <a:extLst>
              <a:ext uri="{FF2B5EF4-FFF2-40B4-BE49-F238E27FC236}">
                <a16:creationId xmlns:a16="http://schemas.microsoft.com/office/drawing/2014/main" id="{C04FF6B1-68D6-531A-874E-D685D9A7159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03428" name="灯片编号占位符 3">
            <a:extLst>
              <a:ext uri="{FF2B5EF4-FFF2-40B4-BE49-F238E27FC236}">
                <a16:creationId xmlns:a16="http://schemas.microsoft.com/office/drawing/2014/main" id="{4AA4EF3A-F6AF-1F10-8F2F-87C015F8CF5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None/>
            </a:pPr>
            <a:fld id="{CEA86503-9A63-452F-BE9F-EC4E2C741B90}" type="slidenum">
              <a:rPr altLang="zh-CN"/>
              <a:pPr>
                <a:buFontTx/>
                <a:buNone/>
              </a:pPr>
              <a:t>43</a:t>
            </a:fld>
            <a:endParaRPr lang="zh-CN" altLang="zh-CN"/>
          </a:p>
        </p:txBody>
      </p:sp>
    </p:spTree>
    <p:extLst>
      <p:ext uri="{BB962C8B-B14F-4D97-AF65-F5344CB8AC3E}">
        <p14:creationId xmlns:p14="http://schemas.microsoft.com/office/powerpoint/2010/main" val="26571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6E03AD61-5AD7-27BC-F518-5DEFD49240B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备注占位符 2">
            <a:extLst>
              <a:ext uri="{FF2B5EF4-FFF2-40B4-BE49-F238E27FC236}">
                <a16:creationId xmlns:a16="http://schemas.microsoft.com/office/drawing/2014/main" id="{3C1381FB-0B1C-6F03-13DA-5528BD595E7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1748" name="灯片编号占位符 3">
            <a:extLst>
              <a:ext uri="{FF2B5EF4-FFF2-40B4-BE49-F238E27FC236}">
                <a16:creationId xmlns:a16="http://schemas.microsoft.com/office/drawing/2014/main" id="{79BB9A6E-20BF-2D73-301F-8C6A7513B6C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None/>
            </a:pPr>
            <a:fld id="{3EC83072-775D-41BB-8D63-50801767DFE9}" type="slidenum">
              <a:rPr altLang="zh-CN"/>
              <a:pPr>
                <a:buFontTx/>
                <a:buNone/>
              </a:pPr>
              <a:t>15</a:t>
            </a:fld>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a:extLst>
              <a:ext uri="{FF2B5EF4-FFF2-40B4-BE49-F238E27FC236}">
                <a16:creationId xmlns:a16="http://schemas.microsoft.com/office/drawing/2014/main" id="{4332FE5E-5649-03BB-30F0-14720BB2DF7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备注占位符 2">
            <a:extLst>
              <a:ext uri="{FF2B5EF4-FFF2-40B4-BE49-F238E27FC236}">
                <a16:creationId xmlns:a16="http://schemas.microsoft.com/office/drawing/2014/main" id="{302BE95A-6EBE-FFC3-1170-1CB18BE443F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TCP</a:t>
            </a:r>
            <a:r>
              <a:rPr lang="zh-CN" altLang="en-US"/>
              <a:t>的校验和与</a:t>
            </a:r>
            <a:r>
              <a:rPr lang="en-US" altLang="zh-CN"/>
              <a:t>UDP</a:t>
            </a:r>
            <a:r>
              <a:rPr lang="zh-CN" altLang="en-US"/>
              <a:t>的校验和计算过程是一样的。但是，</a:t>
            </a:r>
            <a:r>
              <a:rPr lang="en-US" altLang="zh-CN"/>
              <a:t>UDP</a:t>
            </a:r>
            <a:r>
              <a:rPr lang="zh-CN" altLang="en-US"/>
              <a:t>是否使用校验和是可选的，而</a:t>
            </a:r>
            <a:r>
              <a:rPr lang="en-US" altLang="zh-CN"/>
              <a:t>TCP</a:t>
            </a:r>
            <a:r>
              <a:rPr lang="zh-CN" altLang="en-US"/>
              <a:t>使用校验和则是强制性的。为了同样的目的，同样的伪首部要加到报文段上。但对于</a:t>
            </a:r>
            <a:r>
              <a:rPr lang="en-US" altLang="zh-CN"/>
              <a:t>TCP</a:t>
            </a:r>
            <a:r>
              <a:rPr lang="zh-CN" altLang="en-US"/>
              <a:t>的伪首部，高层协议类型字段的值是</a:t>
            </a:r>
            <a:r>
              <a:rPr lang="en-US" altLang="zh-CN"/>
              <a:t>6</a:t>
            </a:r>
            <a:endParaRPr lang="zh-CN" altLang="en-US"/>
          </a:p>
        </p:txBody>
      </p:sp>
      <p:sp>
        <p:nvSpPr>
          <p:cNvPr id="105476" name="灯片编号占位符 3">
            <a:extLst>
              <a:ext uri="{FF2B5EF4-FFF2-40B4-BE49-F238E27FC236}">
                <a16:creationId xmlns:a16="http://schemas.microsoft.com/office/drawing/2014/main" id="{FEFEBC5F-026B-0B6C-9560-CA2A21182DF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None/>
            </a:pPr>
            <a:fld id="{568A4BAE-2E3B-4DA8-BBA3-67FDCC1C4F67}" type="slidenum">
              <a:rPr altLang="zh-CN"/>
              <a:pPr>
                <a:buFontTx/>
                <a:buNone/>
              </a:pPr>
              <a:t>44</a:t>
            </a:fld>
            <a:endParaRPr lang="zh-CN" altLang="zh-CN"/>
          </a:p>
        </p:txBody>
      </p:sp>
    </p:spTree>
    <p:extLst>
      <p:ext uri="{BB962C8B-B14F-4D97-AF65-F5344CB8AC3E}">
        <p14:creationId xmlns:p14="http://schemas.microsoft.com/office/powerpoint/2010/main" val="7641681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14D67EC1-AAFB-35FF-DFA6-37956B19D25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FF779FE7-825A-D6F7-675D-B0176E1167A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07524" name="灯片编号占位符 3">
            <a:extLst>
              <a:ext uri="{FF2B5EF4-FFF2-40B4-BE49-F238E27FC236}">
                <a16:creationId xmlns:a16="http://schemas.microsoft.com/office/drawing/2014/main" id="{F0A71387-0B40-EA96-C8C0-14B3438A3FE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None/>
            </a:pPr>
            <a:fld id="{70CD8913-E54E-4564-BC26-0087D4122BB8}" type="slidenum">
              <a:rPr altLang="zh-CN"/>
              <a:pPr>
                <a:buFontTx/>
                <a:buNone/>
              </a:pPr>
              <a:t>45</a:t>
            </a:fld>
            <a:endParaRPr lang="zh-CN" altLang="zh-CN"/>
          </a:p>
        </p:txBody>
      </p:sp>
    </p:spTree>
    <p:extLst>
      <p:ext uri="{BB962C8B-B14F-4D97-AF65-F5344CB8AC3E}">
        <p14:creationId xmlns:p14="http://schemas.microsoft.com/office/powerpoint/2010/main" val="6527019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a:extLst>
              <a:ext uri="{FF2B5EF4-FFF2-40B4-BE49-F238E27FC236}">
                <a16:creationId xmlns:a16="http://schemas.microsoft.com/office/drawing/2014/main" id="{DDB7141E-895D-ECB8-3F62-F6ADDC8785C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备注占位符 2">
            <a:extLst>
              <a:ext uri="{FF2B5EF4-FFF2-40B4-BE49-F238E27FC236}">
                <a16:creationId xmlns:a16="http://schemas.microsoft.com/office/drawing/2014/main" id="{E05D4D9C-FCA6-D71A-E750-CFEAC899827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09572" name="灯片编号占位符 3">
            <a:extLst>
              <a:ext uri="{FF2B5EF4-FFF2-40B4-BE49-F238E27FC236}">
                <a16:creationId xmlns:a16="http://schemas.microsoft.com/office/drawing/2014/main" id="{4A28B846-0FB6-DCD0-FCB5-146775CB46B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None/>
            </a:pPr>
            <a:fld id="{909E1394-F60D-4F41-B63F-F5A626BD4A37}" type="slidenum">
              <a:rPr altLang="zh-CN"/>
              <a:pPr>
                <a:buFontTx/>
                <a:buNone/>
              </a:pPr>
              <a:t>46</a:t>
            </a:fld>
            <a:endParaRPr lang="zh-CN" altLang="zh-CN"/>
          </a:p>
        </p:txBody>
      </p:sp>
    </p:spTree>
    <p:extLst>
      <p:ext uri="{BB962C8B-B14F-4D97-AF65-F5344CB8AC3E}">
        <p14:creationId xmlns:p14="http://schemas.microsoft.com/office/powerpoint/2010/main" val="12755822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a:extLst>
              <a:ext uri="{FF2B5EF4-FFF2-40B4-BE49-F238E27FC236}">
                <a16:creationId xmlns:a16="http://schemas.microsoft.com/office/drawing/2014/main" id="{94E031F2-7ABB-82D4-7384-722D1C8A23E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备注占位符 2">
            <a:extLst>
              <a:ext uri="{FF2B5EF4-FFF2-40B4-BE49-F238E27FC236}">
                <a16:creationId xmlns:a16="http://schemas.microsoft.com/office/drawing/2014/main" id="{655A59FD-AA31-F638-9084-27ABE45DA08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11620" name="灯片编号占位符 3">
            <a:extLst>
              <a:ext uri="{FF2B5EF4-FFF2-40B4-BE49-F238E27FC236}">
                <a16:creationId xmlns:a16="http://schemas.microsoft.com/office/drawing/2014/main" id="{5EF5E73D-0ECF-62E2-402C-F99A168F7FE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None/>
            </a:pPr>
            <a:fld id="{F1E31E4F-09E0-4B05-B37B-7D8C75F5B766}" type="slidenum">
              <a:rPr altLang="zh-CN"/>
              <a:pPr>
                <a:buFontTx/>
                <a:buNone/>
              </a:pPr>
              <a:t>47</a:t>
            </a:fld>
            <a:endParaRPr lang="zh-CN" altLang="zh-CN"/>
          </a:p>
        </p:txBody>
      </p:sp>
    </p:spTree>
    <p:extLst>
      <p:ext uri="{BB962C8B-B14F-4D97-AF65-F5344CB8AC3E}">
        <p14:creationId xmlns:p14="http://schemas.microsoft.com/office/powerpoint/2010/main" val="27023657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a:extLst>
              <a:ext uri="{FF2B5EF4-FFF2-40B4-BE49-F238E27FC236}">
                <a16:creationId xmlns:a16="http://schemas.microsoft.com/office/drawing/2014/main" id="{40BF3173-1EA8-C6C1-A6C3-5F80AB808F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备注占位符 2">
            <a:extLst>
              <a:ext uri="{FF2B5EF4-FFF2-40B4-BE49-F238E27FC236}">
                <a16:creationId xmlns:a16="http://schemas.microsoft.com/office/drawing/2014/main" id="{5571F7A4-90E3-9FDB-2B28-BB88A5E94F2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13668" name="灯片编号占位符 3">
            <a:extLst>
              <a:ext uri="{FF2B5EF4-FFF2-40B4-BE49-F238E27FC236}">
                <a16:creationId xmlns:a16="http://schemas.microsoft.com/office/drawing/2014/main" id="{86EB1B63-1153-0C8C-B032-BC9FC1D8BBB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None/>
            </a:pPr>
            <a:fld id="{3842624D-6C56-49C2-921A-43A2DC0BFF85}" type="slidenum">
              <a:rPr altLang="zh-CN"/>
              <a:pPr>
                <a:buFontTx/>
                <a:buNone/>
              </a:pPr>
              <a:t>48</a:t>
            </a:fld>
            <a:endParaRPr lang="zh-CN" altLang="zh-CN"/>
          </a:p>
        </p:txBody>
      </p:sp>
    </p:spTree>
    <p:extLst>
      <p:ext uri="{BB962C8B-B14F-4D97-AF65-F5344CB8AC3E}">
        <p14:creationId xmlns:p14="http://schemas.microsoft.com/office/powerpoint/2010/main" val="34425027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a:extLst>
              <a:ext uri="{FF2B5EF4-FFF2-40B4-BE49-F238E27FC236}">
                <a16:creationId xmlns:a16="http://schemas.microsoft.com/office/drawing/2014/main" id="{623A6653-01DB-5E17-9F9F-1B38CBA1305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备注占位符 2">
            <a:extLst>
              <a:ext uri="{FF2B5EF4-FFF2-40B4-BE49-F238E27FC236}">
                <a16:creationId xmlns:a16="http://schemas.microsoft.com/office/drawing/2014/main" id="{02486EAB-8BC4-B437-F634-C9E16184D98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84996" name="灯片编号占位符 3">
            <a:extLst>
              <a:ext uri="{FF2B5EF4-FFF2-40B4-BE49-F238E27FC236}">
                <a16:creationId xmlns:a16="http://schemas.microsoft.com/office/drawing/2014/main" id="{FD360A45-D305-FD07-575E-AD8E6BF107D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None/>
            </a:pPr>
            <a:fld id="{37C90050-127F-4106-BCBA-171A360A2699}" type="slidenum">
              <a:rPr altLang="zh-CN"/>
              <a:pPr>
                <a:buFontTx/>
                <a:buNone/>
              </a:pPr>
              <a:t>49</a:t>
            </a:fld>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a:extLst>
              <a:ext uri="{FF2B5EF4-FFF2-40B4-BE49-F238E27FC236}">
                <a16:creationId xmlns:a16="http://schemas.microsoft.com/office/drawing/2014/main" id="{BD3FA1FB-912E-8472-1E79-AEF8E741F9F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备注占位符 2">
            <a:extLst>
              <a:ext uri="{FF2B5EF4-FFF2-40B4-BE49-F238E27FC236}">
                <a16:creationId xmlns:a16="http://schemas.microsoft.com/office/drawing/2014/main" id="{BE94EFD7-F370-32AF-86B8-863DA2DB2B2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87044" name="灯片编号占位符 3">
            <a:extLst>
              <a:ext uri="{FF2B5EF4-FFF2-40B4-BE49-F238E27FC236}">
                <a16:creationId xmlns:a16="http://schemas.microsoft.com/office/drawing/2014/main" id="{7D1955C3-E8CF-7D56-60FC-B5084CA758F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None/>
            </a:pPr>
            <a:fld id="{0714D666-A309-4F4B-BEAA-93C82FDA46C0}" type="slidenum">
              <a:rPr altLang="zh-CN"/>
              <a:pPr>
                <a:buFontTx/>
                <a:buNone/>
              </a:pPr>
              <a:t>50</a:t>
            </a:fld>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4BAD2B6B-556D-1234-533F-886FB8FD84E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B360E874-716F-BD06-43CD-54781AF4C41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89092" name="灯片编号占位符 3">
            <a:extLst>
              <a:ext uri="{FF2B5EF4-FFF2-40B4-BE49-F238E27FC236}">
                <a16:creationId xmlns:a16="http://schemas.microsoft.com/office/drawing/2014/main" id="{06C1CDE2-742D-B754-1B07-140F649600B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None/>
            </a:pPr>
            <a:fld id="{BBB502EE-CF86-481B-BF1E-DCDD160B2150}" type="slidenum">
              <a:rPr altLang="zh-CN"/>
              <a:pPr>
                <a:buFontTx/>
                <a:buNone/>
              </a:pPr>
              <a:t>51</a:t>
            </a:fld>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a:extLst>
              <a:ext uri="{FF2B5EF4-FFF2-40B4-BE49-F238E27FC236}">
                <a16:creationId xmlns:a16="http://schemas.microsoft.com/office/drawing/2014/main" id="{BF267718-FEE8-94CC-A637-77FF4741B6C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备注占位符 2">
            <a:extLst>
              <a:ext uri="{FF2B5EF4-FFF2-40B4-BE49-F238E27FC236}">
                <a16:creationId xmlns:a16="http://schemas.microsoft.com/office/drawing/2014/main" id="{6AD5F47A-213E-C112-B59A-96F9EC67D2A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1140" name="灯片编号占位符 3">
            <a:extLst>
              <a:ext uri="{FF2B5EF4-FFF2-40B4-BE49-F238E27FC236}">
                <a16:creationId xmlns:a16="http://schemas.microsoft.com/office/drawing/2014/main" id="{FA639F96-B919-C329-9A37-C2C0BB86819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None/>
            </a:pPr>
            <a:fld id="{256753C4-7479-495A-B112-08224F64052E}" type="slidenum">
              <a:rPr altLang="zh-CN"/>
              <a:pPr>
                <a:buFontTx/>
                <a:buNone/>
              </a:pPr>
              <a:t>52</a:t>
            </a:fld>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a:extLst>
              <a:ext uri="{FF2B5EF4-FFF2-40B4-BE49-F238E27FC236}">
                <a16:creationId xmlns:a16="http://schemas.microsoft.com/office/drawing/2014/main" id="{2CEB7014-4CD4-42A1-8B2B-EBD60C80FA8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备注占位符 2">
            <a:extLst>
              <a:ext uri="{FF2B5EF4-FFF2-40B4-BE49-F238E27FC236}">
                <a16:creationId xmlns:a16="http://schemas.microsoft.com/office/drawing/2014/main" id="{A3A92D6C-352A-AF84-72C6-9594AEBF6AB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3188" name="灯片编号占位符 3">
            <a:extLst>
              <a:ext uri="{FF2B5EF4-FFF2-40B4-BE49-F238E27FC236}">
                <a16:creationId xmlns:a16="http://schemas.microsoft.com/office/drawing/2014/main" id="{4E508C6B-9482-F88B-23A5-D4DB5B40190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None/>
            </a:pPr>
            <a:fld id="{8022FA38-3AD8-4647-B26D-D4C67A5A6767}" type="slidenum">
              <a:rPr altLang="zh-CN"/>
              <a:pPr>
                <a:buFontTx/>
                <a:buNone/>
              </a:pPr>
              <a:t>53</a:t>
            </a:fld>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62A343B5-3C44-AEF4-4696-2A40458FBEB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备注占位符 2">
            <a:extLst>
              <a:ext uri="{FF2B5EF4-FFF2-40B4-BE49-F238E27FC236}">
                <a16:creationId xmlns:a16="http://schemas.microsoft.com/office/drawing/2014/main" id="{76E114DC-3FBA-21F5-BD92-3BAF84B759A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以太网络使用</a:t>
            </a:r>
            <a:r>
              <a:rPr lang="en-US" altLang="zh-CN"/>
              <a:t>CSMA/CD</a:t>
            </a:r>
            <a:r>
              <a:rPr lang="zh-CN" altLang="en-US"/>
              <a:t>（载波监听多路访问及冲突检测技术）技术</a:t>
            </a:r>
            <a:endParaRPr lang="en-US" altLang="zh-CN"/>
          </a:p>
          <a:p>
            <a:r>
              <a:rPr lang="zh-CN" altLang="en-US"/>
              <a:t>在令牌环网中有一个令牌</a:t>
            </a:r>
            <a:r>
              <a:rPr lang="en-US" altLang="zh-CN"/>
              <a:t>(Token)</a:t>
            </a:r>
            <a:r>
              <a:rPr lang="zh-CN" altLang="en-US"/>
              <a:t>沿着环形总线在入网节点计算机间依次传递，令牌实际上是一个特殊格式的帧，本身并不包含信息，仅控制信道的使用，确保在同一时刻只有一个节点能够独占信道。</a:t>
            </a:r>
          </a:p>
        </p:txBody>
      </p:sp>
      <p:sp>
        <p:nvSpPr>
          <p:cNvPr id="33796" name="灯片编号占位符 3">
            <a:extLst>
              <a:ext uri="{FF2B5EF4-FFF2-40B4-BE49-F238E27FC236}">
                <a16:creationId xmlns:a16="http://schemas.microsoft.com/office/drawing/2014/main" id="{60D02C99-A090-0373-38FC-AD7BF03CB12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None/>
            </a:pPr>
            <a:fld id="{F96AEBE0-5508-4E15-8B94-E6E31CD30197}" type="slidenum">
              <a:rPr altLang="zh-CN"/>
              <a:pPr>
                <a:buFontTx/>
                <a:buNone/>
              </a:pPr>
              <a:t>16</a:t>
            </a:fld>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a:extLst>
              <a:ext uri="{FF2B5EF4-FFF2-40B4-BE49-F238E27FC236}">
                <a16:creationId xmlns:a16="http://schemas.microsoft.com/office/drawing/2014/main" id="{597D23C4-54BB-67F3-B362-A199EC1A1DA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备注占位符 2">
            <a:extLst>
              <a:ext uri="{FF2B5EF4-FFF2-40B4-BE49-F238E27FC236}">
                <a16:creationId xmlns:a16="http://schemas.microsoft.com/office/drawing/2014/main" id="{E303044B-4E46-1C5C-E551-A671FA8BB13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5236" name="灯片编号占位符 3">
            <a:extLst>
              <a:ext uri="{FF2B5EF4-FFF2-40B4-BE49-F238E27FC236}">
                <a16:creationId xmlns:a16="http://schemas.microsoft.com/office/drawing/2014/main" id="{1AF5916C-B03E-EEFD-8978-F5FA575EC4A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None/>
            </a:pPr>
            <a:fld id="{A3A2EC3B-21E7-4893-B7EF-298DBB72449E}" type="slidenum">
              <a:rPr altLang="zh-CN"/>
              <a:pPr>
                <a:buFontTx/>
                <a:buNone/>
              </a:pPr>
              <a:t>54</a:t>
            </a:fld>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a:extLst>
              <a:ext uri="{FF2B5EF4-FFF2-40B4-BE49-F238E27FC236}">
                <a16:creationId xmlns:a16="http://schemas.microsoft.com/office/drawing/2014/main" id="{68D58D2E-34B6-3466-6C2F-F76EBFDA3B6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备注占位符 2">
            <a:extLst>
              <a:ext uri="{FF2B5EF4-FFF2-40B4-BE49-F238E27FC236}">
                <a16:creationId xmlns:a16="http://schemas.microsoft.com/office/drawing/2014/main" id="{981DC85D-DE93-B81D-181C-BC524957B21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7284" name="灯片编号占位符 3">
            <a:extLst>
              <a:ext uri="{FF2B5EF4-FFF2-40B4-BE49-F238E27FC236}">
                <a16:creationId xmlns:a16="http://schemas.microsoft.com/office/drawing/2014/main" id="{6CF9974C-2A89-2E82-CA33-35131C425AF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None/>
            </a:pPr>
            <a:fld id="{0CF7088B-A1A2-432A-94D9-13606E36DEDE}" type="slidenum">
              <a:rPr altLang="zh-CN"/>
              <a:pPr>
                <a:buFontTx/>
                <a:buNone/>
              </a:pPr>
              <a:t>55</a:t>
            </a:fld>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a:extLst>
              <a:ext uri="{FF2B5EF4-FFF2-40B4-BE49-F238E27FC236}">
                <a16:creationId xmlns:a16="http://schemas.microsoft.com/office/drawing/2014/main" id="{A1E7CD7C-5CB4-3D4B-2030-49EB36B0CA5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a:extLst>
              <a:ext uri="{FF2B5EF4-FFF2-40B4-BE49-F238E27FC236}">
                <a16:creationId xmlns:a16="http://schemas.microsoft.com/office/drawing/2014/main" id="{F86A7F28-78A3-9300-5AF4-F448D4C504D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5844" name="灯片编号占位符 3">
            <a:extLst>
              <a:ext uri="{FF2B5EF4-FFF2-40B4-BE49-F238E27FC236}">
                <a16:creationId xmlns:a16="http://schemas.microsoft.com/office/drawing/2014/main" id="{B8CAC1FF-665B-6AF2-D946-0B771E4E3A6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None/>
            </a:pPr>
            <a:fld id="{CEF608DD-FF7D-47A0-A7DC-011BE977C585}" type="slidenum">
              <a:rPr altLang="zh-CN"/>
              <a:pPr>
                <a:buFontTx/>
                <a:buNone/>
              </a:pPr>
              <a:t>17</a:t>
            </a:fld>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a:extLst>
              <a:ext uri="{FF2B5EF4-FFF2-40B4-BE49-F238E27FC236}">
                <a16:creationId xmlns:a16="http://schemas.microsoft.com/office/drawing/2014/main" id="{EF70F166-B997-7C53-4131-4547EF88D83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a:extLst>
              <a:ext uri="{FF2B5EF4-FFF2-40B4-BE49-F238E27FC236}">
                <a16:creationId xmlns:a16="http://schemas.microsoft.com/office/drawing/2014/main" id="{D2E65936-9A42-14DB-BBB0-D47BDFFFF6E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7892" name="灯片编号占位符 3">
            <a:extLst>
              <a:ext uri="{FF2B5EF4-FFF2-40B4-BE49-F238E27FC236}">
                <a16:creationId xmlns:a16="http://schemas.microsoft.com/office/drawing/2014/main" id="{871596FD-7E96-299B-130B-EB6A5C7A2A1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None/>
            </a:pPr>
            <a:fld id="{3DB319C5-90CF-4870-BA9A-9D50E2FE6B33}" type="slidenum">
              <a:rPr altLang="zh-CN"/>
              <a:pPr>
                <a:buFontTx/>
                <a:buNone/>
              </a:pPr>
              <a:t>18</a:t>
            </a:fld>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a:extLst>
              <a:ext uri="{FF2B5EF4-FFF2-40B4-BE49-F238E27FC236}">
                <a16:creationId xmlns:a16="http://schemas.microsoft.com/office/drawing/2014/main" id="{71AF0806-1A87-FDA2-A052-88C2F8A611A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a:extLst>
              <a:ext uri="{FF2B5EF4-FFF2-40B4-BE49-F238E27FC236}">
                <a16:creationId xmlns:a16="http://schemas.microsoft.com/office/drawing/2014/main" id="{883E31D4-A94F-1DDF-A52C-7F9378121F9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9940" name="灯片编号占位符 3">
            <a:extLst>
              <a:ext uri="{FF2B5EF4-FFF2-40B4-BE49-F238E27FC236}">
                <a16:creationId xmlns:a16="http://schemas.microsoft.com/office/drawing/2014/main" id="{759174E9-B83A-A620-B4B8-DF9F5E61AED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None/>
            </a:pPr>
            <a:fld id="{7B4EA6C9-D30F-46D7-8F43-46483D7ACCAB}" type="slidenum">
              <a:rPr altLang="zh-CN"/>
              <a:pPr>
                <a:buFontTx/>
                <a:buNone/>
              </a:pPr>
              <a:t>19</a:t>
            </a:fld>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E9EDCB3A-3735-960E-B104-51EE33089F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a:extLst>
              <a:ext uri="{FF2B5EF4-FFF2-40B4-BE49-F238E27FC236}">
                <a16:creationId xmlns:a16="http://schemas.microsoft.com/office/drawing/2014/main" id="{D52E5C08-C67E-84E5-2FE3-16E0C61675B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1988" name="灯片编号占位符 3">
            <a:extLst>
              <a:ext uri="{FF2B5EF4-FFF2-40B4-BE49-F238E27FC236}">
                <a16:creationId xmlns:a16="http://schemas.microsoft.com/office/drawing/2014/main" id="{F2F1C439-3F89-FA88-6472-951482C72CE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None/>
            </a:pPr>
            <a:fld id="{4A6DB790-B32A-42AB-B919-1FFB7CE6A44A}" type="slidenum">
              <a:rPr altLang="zh-CN"/>
              <a:pPr>
                <a:buFontTx/>
                <a:buNone/>
              </a:pPr>
              <a:t>20</a:t>
            </a:fld>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48A721B6-D744-21B6-8194-5B1C2C67D2D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备注占位符 2">
            <a:extLst>
              <a:ext uri="{FF2B5EF4-FFF2-40B4-BE49-F238E27FC236}">
                <a16:creationId xmlns:a16="http://schemas.microsoft.com/office/drawing/2014/main" id="{ED44759C-338B-08E6-DBE2-84D163604DD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4036" name="灯片编号占位符 3">
            <a:extLst>
              <a:ext uri="{FF2B5EF4-FFF2-40B4-BE49-F238E27FC236}">
                <a16:creationId xmlns:a16="http://schemas.microsoft.com/office/drawing/2014/main" id="{34390899-A753-5BA8-62DD-795DEE5D02B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None/>
            </a:pPr>
            <a:fld id="{5DA71FAA-5D92-4796-B74A-DAC2C9372EA6}" type="slidenum">
              <a:rPr altLang="zh-CN"/>
              <a:pPr>
                <a:buFontTx/>
                <a:buNone/>
              </a:pPr>
              <a:t>21</a:t>
            </a:fld>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F4D93E7D-6F08-A7D1-BF46-E238DE5E25C5}"/>
              </a:ext>
            </a:extLst>
          </p:cNvPr>
          <p:cNvSpPr>
            <a:spLocks noGrp="1"/>
          </p:cNvSpPr>
          <p:nvPr>
            <p:ph type="dt" sz="half" idx="10"/>
          </p:nvPr>
        </p:nvSpPr>
        <p:spPr/>
        <p:txBody>
          <a:bodyPr/>
          <a:lstStyle>
            <a:lvl1pPr>
              <a:defRPr/>
            </a:lvl1pPr>
          </a:lstStyle>
          <a:p>
            <a:pPr>
              <a:defRPr/>
            </a:pPr>
            <a:endParaRPr lang="zh-CN" altLang="en-US"/>
          </a:p>
        </p:txBody>
      </p:sp>
      <p:sp>
        <p:nvSpPr>
          <p:cNvPr id="5" name="页脚占位符 4">
            <a:extLst>
              <a:ext uri="{FF2B5EF4-FFF2-40B4-BE49-F238E27FC236}">
                <a16:creationId xmlns:a16="http://schemas.microsoft.com/office/drawing/2014/main" id="{3619C1B4-C1FD-075C-5863-1B4FD4321088}"/>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9974ECC4-3FD5-21D3-5A40-E084727314BF}"/>
              </a:ext>
            </a:extLst>
          </p:cNvPr>
          <p:cNvSpPr>
            <a:spLocks noGrp="1"/>
          </p:cNvSpPr>
          <p:nvPr>
            <p:ph type="sldNum" sz="quarter" idx="12"/>
          </p:nvPr>
        </p:nvSpPr>
        <p:spPr/>
        <p:txBody>
          <a:bodyPr/>
          <a:lstStyle>
            <a:lvl1pPr>
              <a:defRPr/>
            </a:lvl1pPr>
          </a:lstStyle>
          <a:p>
            <a:pPr>
              <a:defRPr/>
            </a:pPr>
            <a:fld id="{B88AAC09-E4FF-47CE-9AF1-19AA9BF674E8}" type="slidenum">
              <a:rPr altLang="en-US"/>
              <a:pPr>
                <a:defRPr/>
              </a:pPr>
              <a:t>‹#›</a:t>
            </a:fld>
            <a:endParaRPr lang="zh-CN" altLang="en-US"/>
          </a:p>
        </p:txBody>
      </p:sp>
    </p:spTree>
    <p:extLst>
      <p:ext uri="{BB962C8B-B14F-4D97-AF65-F5344CB8AC3E}">
        <p14:creationId xmlns:p14="http://schemas.microsoft.com/office/powerpoint/2010/main" val="838822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B66DF789-34CA-D9ED-3512-792C04CFB21F}"/>
              </a:ext>
            </a:extLst>
          </p:cNvPr>
          <p:cNvSpPr>
            <a:spLocks noGrp="1"/>
          </p:cNvSpPr>
          <p:nvPr>
            <p:ph type="dt" sz="half" idx="10"/>
          </p:nvPr>
        </p:nvSpPr>
        <p:spPr/>
        <p:txBody>
          <a:bodyPr/>
          <a:lstStyle>
            <a:lvl1pPr>
              <a:defRPr/>
            </a:lvl1pPr>
          </a:lstStyle>
          <a:p>
            <a:pPr>
              <a:defRPr/>
            </a:pPr>
            <a:endParaRPr lang="zh-CN" altLang="en-US"/>
          </a:p>
        </p:txBody>
      </p:sp>
      <p:sp>
        <p:nvSpPr>
          <p:cNvPr id="5" name="页脚占位符 4">
            <a:extLst>
              <a:ext uri="{FF2B5EF4-FFF2-40B4-BE49-F238E27FC236}">
                <a16:creationId xmlns:a16="http://schemas.microsoft.com/office/drawing/2014/main" id="{08F128B9-DF41-6DC4-104F-8D805706F955}"/>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FAD8E5EC-8110-D1F2-DA11-69496F704ACC}"/>
              </a:ext>
            </a:extLst>
          </p:cNvPr>
          <p:cNvSpPr>
            <a:spLocks noGrp="1"/>
          </p:cNvSpPr>
          <p:nvPr>
            <p:ph type="sldNum" sz="quarter" idx="12"/>
          </p:nvPr>
        </p:nvSpPr>
        <p:spPr/>
        <p:txBody>
          <a:bodyPr/>
          <a:lstStyle>
            <a:lvl1pPr>
              <a:defRPr/>
            </a:lvl1pPr>
          </a:lstStyle>
          <a:p>
            <a:pPr>
              <a:defRPr/>
            </a:pPr>
            <a:fld id="{989F4281-73CC-4A89-97A6-83DC3FA90AA1}" type="slidenum">
              <a:rPr altLang="en-US"/>
              <a:pPr>
                <a:defRPr/>
              </a:pPr>
              <a:t>‹#›</a:t>
            </a:fld>
            <a:endParaRPr lang="zh-CN" altLang="en-US"/>
          </a:p>
        </p:txBody>
      </p:sp>
    </p:spTree>
    <p:extLst>
      <p:ext uri="{BB962C8B-B14F-4D97-AF65-F5344CB8AC3E}">
        <p14:creationId xmlns:p14="http://schemas.microsoft.com/office/powerpoint/2010/main" val="194245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84FFC4B6-0B6E-03D6-E0AA-3F5A5D276C35}"/>
              </a:ext>
            </a:extLst>
          </p:cNvPr>
          <p:cNvSpPr>
            <a:spLocks noGrp="1"/>
          </p:cNvSpPr>
          <p:nvPr>
            <p:ph type="dt" sz="half" idx="10"/>
          </p:nvPr>
        </p:nvSpPr>
        <p:spPr/>
        <p:txBody>
          <a:bodyPr/>
          <a:lstStyle>
            <a:lvl1pPr>
              <a:defRPr/>
            </a:lvl1pPr>
          </a:lstStyle>
          <a:p>
            <a:pPr>
              <a:defRPr/>
            </a:pPr>
            <a:endParaRPr lang="zh-CN" altLang="en-US"/>
          </a:p>
        </p:txBody>
      </p:sp>
      <p:sp>
        <p:nvSpPr>
          <p:cNvPr id="5" name="页脚占位符 4">
            <a:extLst>
              <a:ext uri="{FF2B5EF4-FFF2-40B4-BE49-F238E27FC236}">
                <a16:creationId xmlns:a16="http://schemas.microsoft.com/office/drawing/2014/main" id="{B749E83D-2C8A-0B62-9A94-E7BCF53F7E43}"/>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A7CF32A-2F7C-9D80-6397-268C867A4ECE}"/>
              </a:ext>
            </a:extLst>
          </p:cNvPr>
          <p:cNvSpPr>
            <a:spLocks noGrp="1"/>
          </p:cNvSpPr>
          <p:nvPr>
            <p:ph type="sldNum" sz="quarter" idx="12"/>
          </p:nvPr>
        </p:nvSpPr>
        <p:spPr/>
        <p:txBody>
          <a:bodyPr/>
          <a:lstStyle>
            <a:lvl1pPr>
              <a:defRPr/>
            </a:lvl1pPr>
          </a:lstStyle>
          <a:p>
            <a:pPr>
              <a:defRPr/>
            </a:pPr>
            <a:fld id="{6CD2FE79-103B-4409-B5C5-5EF0DB8493DD}" type="slidenum">
              <a:rPr altLang="en-US"/>
              <a:pPr>
                <a:defRPr/>
              </a:pPr>
              <a:t>‹#›</a:t>
            </a:fld>
            <a:endParaRPr lang="zh-CN" altLang="en-US"/>
          </a:p>
        </p:txBody>
      </p:sp>
    </p:spTree>
    <p:extLst>
      <p:ext uri="{BB962C8B-B14F-4D97-AF65-F5344CB8AC3E}">
        <p14:creationId xmlns:p14="http://schemas.microsoft.com/office/powerpoint/2010/main" val="172823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4ED0CBED-CAB8-EBF3-2206-15B87B1D3571}"/>
              </a:ext>
            </a:extLst>
          </p:cNvPr>
          <p:cNvSpPr>
            <a:spLocks noChangeArrowheads="1"/>
          </p:cNvSpPr>
          <p:nvPr/>
        </p:nvSpPr>
        <p:spPr bwMode="auto">
          <a:xfrm>
            <a:off x="685800" y="2393950"/>
            <a:ext cx="77724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5474" name="Rectangle 2"/>
          <p:cNvSpPr>
            <a:spLocks noGrp="1" noChangeArrowheads="1"/>
          </p:cNvSpPr>
          <p:nvPr>
            <p:ph type="ctrTitle"/>
          </p:nvPr>
        </p:nvSpPr>
        <p:spPr>
          <a:xfrm>
            <a:off x="685800" y="990600"/>
            <a:ext cx="7772400" cy="1371600"/>
          </a:xfrm>
        </p:spPr>
        <p:txBody>
          <a:bodyPr/>
          <a:lstStyle>
            <a:lvl1pPr>
              <a:defRPr sz="4000"/>
            </a:lvl1pPr>
          </a:lstStyle>
          <a:p>
            <a:r>
              <a:rPr lang="zh-CN" altLang="en-US" noProof="1"/>
              <a:t>单击此处编辑母版标题样式</a:t>
            </a:r>
          </a:p>
        </p:txBody>
      </p:sp>
      <p:sp>
        <p:nvSpPr>
          <p:cNvPr id="105475" name="Rectangle 3"/>
          <p:cNvSpPr>
            <a:spLocks noGrp="1" noChangeArrowheads="1"/>
          </p:cNvSpPr>
          <p:nvPr>
            <p:ph type="subTitle" idx="1"/>
          </p:nvPr>
        </p:nvSpPr>
        <p:spPr>
          <a:xfrm>
            <a:off x="1447800" y="3429000"/>
            <a:ext cx="7010400" cy="1600200"/>
          </a:xfrm>
        </p:spPr>
        <p:txBody>
          <a:bodyPr/>
          <a:lstStyle>
            <a:lvl1pPr marL="0" indent="0">
              <a:buFont typeface="Wingdings" panose="05000000000000000000" pitchFamily="2" charset="2"/>
              <a:buNone/>
              <a:defRPr sz="2800"/>
            </a:lvl1pPr>
          </a:lstStyle>
          <a:p>
            <a:r>
              <a:rPr lang="zh-CN" altLang="en-US" noProof="1"/>
              <a:t>单击此处编辑母版副标题样式</a:t>
            </a:r>
          </a:p>
        </p:txBody>
      </p:sp>
      <p:sp>
        <p:nvSpPr>
          <p:cNvPr id="3" name="Rectangle 4">
            <a:extLst>
              <a:ext uri="{FF2B5EF4-FFF2-40B4-BE49-F238E27FC236}">
                <a16:creationId xmlns:a16="http://schemas.microsoft.com/office/drawing/2014/main" id="{5E4D7412-DE4B-1BAD-A165-06FBCE8D1B73}"/>
              </a:ext>
            </a:extLst>
          </p:cNvPr>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DAD74F07-3B55-1C11-B42A-E7CB88D11391}"/>
              </a:ext>
            </a:extLst>
          </p:cNvPr>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A53E2432-A0DE-8649-7E45-DA29029F5EE4}"/>
              </a:ext>
            </a:extLst>
          </p:cNvPr>
          <p:cNvSpPr>
            <a:spLocks noGrp="1" noChangeArrowheads="1"/>
          </p:cNvSpPr>
          <p:nvPr>
            <p:ph type="sldNum" sz="quarter" idx="12"/>
          </p:nvPr>
        </p:nvSpPr>
        <p:spPr>
          <a:xfrm>
            <a:off x="6553200" y="6248400"/>
            <a:ext cx="1905000" cy="457200"/>
          </a:xfrm>
        </p:spPr>
        <p:txBody>
          <a:bodyPr/>
          <a:lstStyle>
            <a:lvl1pPr>
              <a:defRPr smtClean="0"/>
            </a:lvl1pPr>
          </a:lstStyle>
          <a:p>
            <a:pPr>
              <a:defRPr/>
            </a:pPr>
            <a:fld id="{03E897D2-4706-46A0-B49F-F591CE06E5C4}" type="slidenum">
              <a:rPr altLang="en-US"/>
              <a:pPr>
                <a:defRPr/>
              </a:pPr>
              <a:t>‹#›</a:t>
            </a:fld>
            <a:endParaRPr lang="zh-CN" altLang="en-US"/>
          </a:p>
        </p:txBody>
      </p:sp>
    </p:spTree>
    <p:extLst>
      <p:ext uri="{BB962C8B-B14F-4D97-AF65-F5344CB8AC3E}">
        <p14:creationId xmlns:p14="http://schemas.microsoft.com/office/powerpoint/2010/main" val="20388319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0887DC39-BDB0-3360-1214-3A0F86EBE79F}"/>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80987D47-18A8-E271-F94E-AFB12DEBB6E0}"/>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5546A9C6-850E-CA12-0674-5818C6F628FA}"/>
              </a:ext>
            </a:extLst>
          </p:cNvPr>
          <p:cNvSpPr>
            <a:spLocks noGrp="1"/>
          </p:cNvSpPr>
          <p:nvPr>
            <p:ph type="sldNum" sz="quarter" idx="12"/>
          </p:nvPr>
        </p:nvSpPr>
        <p:spPr/>
        <p:txBody>
          <a:bodyPr/>
          <a:lstStyle>
            <a:lvl1pPr>
              <a:defRPr smtClean="0"/>
            </a:lvl1pPr>
          </a:lstStyle>
          <a:p>
            <a:pPr>
              <a:defRPr/>
            </a:pPr>
            <a:fld id="{36C7C82C-58C2-4D50-B8CD-B4D016F7A388}" type="slidenum">
              <a:rPr altLang="en-US"/>
              <a:pPr>
                <a:defRPr/>
              </a:pPr>
              <a:t>‹#›</a:t>
            </a:fld>
            <a:endParaRPr lang="zh-CN" altLang="en-US"/>
          </a:p>
        </p:txBody>
      </p:sp>
    </p:spTree>
    <p:extLst>
      <p:ext uri="{BB962C8B-B14F-4D97-AF65-F5344CB8AC3E}">
        <p14:creationId xmlns:p14="http://schemas.microsoft.com/office/powerpoint/2010/main" val="3787578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706E95F8-66DD-6A73-0E32-D8DBE5D4A8FF}"/>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681D288F-DED1-F0C8-6CC2-467B11759D76}"/>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97DE000A-9F5D-C9DD-F2F3-100938D3C733}"/>
              </a:ext>
            </a:extLst>
          </p:cNvPr>
          <p:cNvSpPr>
            <a:spLocks noGrp="1"/>
          </p:cNvSpPr>
          <p:nvPr>
            <p:ph type="sldNum" sz="quarter" idx="12"/>
          </p:nvPr>
        </p:nvSpPr>
        <p:spPr/>
        <p:txBody>
          <a:bodyPr/>
          <a:lstStyle>
            <a:lvl1pPr>
              <a:defRPr smtClean="0"/>
            </a:lvl1pPr>
          </a:lstStyle>
          <a:p>
            <a:pPr>
              <a:defRPr/>
            </a:pPr>
            <a:fld id="{1A97F1D9-64EE-4E7E-B9FB-C0A954E694ED}" type="slidenum">
              <a:rPr altLang="en-US"/>
              <a:pPr>
                <a:defRPr/>
              </a:pPr>
              <a:t>‹#›</a:t>
            </a:fld>
            <a:endParaRPr lang="zh-CN" altLang="en-US"/>
          </a:p>
        </p:txBody>
      </p:sp>
    </p:spTree>
    <p:extLst>
      <p:ext uri="{BB962C8B-B14F-4D97-AF65-F5344CB8AC3E}">
        <p14:creationId xmlns:p14="http://schemas.microsoft.com/office/powerpoint/2010/main" val="725481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a:extLst>
              <a:ext uri="{FF2B5EF4-FFF2-40B4-BE49-F238E27FC236}">
                <a16:creationId xmlns:a16="http://schemas.microsoft.com/office/drawing/2014/main" id="{3DA203F1-42FC-D5CF-4E99-6ADCB60077DF}"/>
              </a:ext>
            </a:extLst>
          </p:cNvPr>
          <p:cNvSpPr>
            <a:spLocks noGrp="1"/>
          </p:cNvSpPr>
          <p:nvPr>
            <p:ph type="dt" sz="half" idx="10"/>
          </p:nvPr>
        </p:nvSpPr>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C6D38764-3F48-D44C-B408-5C721CD8E689}"/>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441E0B5C-9582-9B2F-DBDC-6DB6E2DB3897}"/>
              </a:ext>
            </a:extLst>
          </p:cNvPr>
          <p:cNvSpPr>
            <a:spLocks noGrp="1"/>
          </p:cNvSpPr>
          <p:nvPr>
            <p:ph type="sldNum" sz="quarter" idx="12"/>
          </p:nvPr>
        </p:nvSpPr>
        <p:spPr/>
        <p:txBody>
          <a:bodyPr/>
          <a:lstStyle>
            <a:lvl1pPr>
              <a:defRPr smtClean="0"/>
            </a:lvl1pPr>
          </a:lstStyle>
          <a:p>
            <a:pPr>
              <a:defRPr/>
            </a:pPr>
            <a:fld id="{F3D44D9E-47A3-4A18-A9E7-572F0B85A24C}" type="slidenum">
              <a:rPr altLang="en-US"/>
              <a:pPr>
                <a:defRPr/>
              </a:pPr>
              <a:t>‹#›</a:t>
            </a:fld>
            <a:endParaRPr lang="zh-CN" altLang="en-US"/>
          </a:p>
        </p:txBody>
      </p:sp>
    </p:spTree>
    <p:extLst>
      <p:ext uri="{BB962C8B-B14F-4D97-AF65-F5344CB8AC3E}">
        <p14:creationId xmlns:p14="http://schemas.microsoft.com/office/powerpoint/2010/main" val="9281193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a:extLst>
              <a:ext uri="{FF2B5EF4-FFF2-40B4-BE49-F238E27FC236}">
                <a16:creationId xmlns:a16="http://schemas.microsoft.com/office/drawing/2014/main" id="{5334F2C0-F4EB-4B49-88AB-F8FFA5039902}"/>
              </a:ext>
            </a:extLst>
          </p:cNvPr>
          <p:cNvSpPr>
            <a:spLocks noGrp="1"/>
          </p:cNvSpPr>
          <p:nvPr>
            <p:ph type="dt" sz="half" idx="10"/>
          </p:nvPr>
        </p:nvSpPr>
        <p:spPr/>
        <p:txBody>
          <a:bodyPr/>
          <a:lstStyle>
            <a:lvl1pPr>
              <a:defRPr/>
            </a:lvl1pPr>
          </a:lstStyle>
          <a:p>
            <a:pPr>
              <a:defRPr/>
            </a:pPr>
            <a:endParaRPr lang="en-US" altLang="zh-CN"/>
          </a:p>
        </p:txBody>
      </p:sp>
      <p:sp>
        <p:nvSpPr>
          <p:cNvPr id="8" name="页脚占位符 7">
            <a:extLst>
              <a:ext uri="{FF2B5EF4-FFF2-40B4-BE49-F238E27FC236}">
                <a16:creationId xmlns:a16="http://schemas.microsoft.com/office/drawing/2014/main" id="{5C32C8E0-375E-59F9-DCBF-7A48DE0A12EE}"/>
              </a:ext>
            </a:extLst>
          </p:cNvPr>
          <p:cNvSpPr>
            <a:spLocks noGrp="1"/>
          </p:cNvSpPr>
          <p:nvPr>
            <p:ph type="ftr" sz="quarter" idx="11"/>
          </p:nvPr>
        </p:nvSpPr>
        <p:spPr/>
        <p:txBody>
          <a:bodyPr/>
          <a:lstStyle>
            <a:lvl1pPr>
              <a:defRPr/>
            </a:lvl1pPr>
          </a:lstStyle>
          <a:p>
            <a:pPr>
              <a:defRPr/>
            </a:pPr>
            <a:endParaRPr lang="en-US" altLang="zh-CN"/>
          </a:p>
        </p:txBody>
      </p:sp>
      <p:sp>
        <p:nvSpPr>
          <p:cNvPr id="9" name="灯片编号占位符 8">
            <a:extLst>
              <a:ext uri="{FF2B5EF4-FFF2-40B4-BE49-F238E27FC236}">
                <a16:creationId xmlns:a16="http://schemas.microsoft.com/office/drawing/2014/main" id="{2D7B1882-77F7-5933-6F63-E778A896F8B5}"/>
              </a:ext>
            </a:extLst>
          </p:cNvPr>
          <p:cNvSpPr>
            <a:spLocks noGrp="1"/>
          </p:cNvSpPr>
          <p:nvPr>
            <p:ph type="sldNum" sz="quarter" idx="12"/>
          </p:nvPr>
        </p:nvSpPr>
        <p:spPr/>
        <p:txBody>
          <a:bodyPr/>
          <a:lstStyle>
            <a:lvl1pPr>
              <a:defRPr smtClean="0"/>
            </a:lvl1pPr>
          </a:lstStyle>
          <a:p>
            <a:pPr>
              <a:defRPr/>
            </a:pPr>
            <a:fld id="{F34AF94B-D127-4ABE-9BBA-CCF36D9C1EBF}" type="slidenum">
              <a:rPr altLang="en-US"/>
              <a:pPr>
                <a:defRPr/>
              </a:pPr>
              <a:t>‹#›</a:t>
            </a:fld>
            <a:endParaRPr lang="zh-CN" altLang="en-US"/>
          </a:p>
        </p:txBody>
      </p:sp>
    </p:spTree>
    <p:extLst>
      <p:ext uri="{BB962C8B-B14F-4D97-AF65-F5344CB8AC3E}">
        <p14:creationId xmlns:p14="http://schemas.microsoft.com/office/powerpoint/2010/main" val="27165051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a:extLst>
              <a:ext uri="{FF2B5EF4-FFF2-40B4-BE49-F238E27FC236}">
                <a16:creationId xmlns:a16="http://schemas.microsoft.com/office/drawing/2014/main" id="{7E0DB24C-17D4-7E8F-6D41-31F1F01D9998}"/>
              </a:ext>
            </a:extLst>
          </p:cNvPr>
          <p:cNvSpPr>
            <a:spLocks noGrp="1"/>
          </p:cNvSpPr>
          <p:nvPr>
            <p:ph type="dt" sz="half" idx="10"/>
          </p:nvPr>
        </p:nvSpPr>
        <p:spPr/>
        <p:txBody>
          <a:bodyPr/>
          <a:lstStyle>
            <a:lvl1pPr>
              <a:defRPr/>
            </a:lvl1pPr>
          </a:lstStyle>
          <a:p>
            <a:pPr>
              <a:defRPr/>
            </a:pPr>
            <a:endParaRPr lang="en-US" altLang="zh-CN"/>
          </a:p>
        </p:txBody>
      </p:sp>
      <p:sp>
        <p:nvSpPr>
          <p:cNvPr id="4" name="页脚占位符 3">
            <a:extLst>
              <a:ext uri="{FF2B5EF4-FFF2-40B4-BE49-F238E27FC236}">
                <a16:creationId xmlns:a16="http://schemas.microsoft.com/office/drawing/2014/main" id="{AE7A0A78-CE7D-79EF-F61B-C5225A3E4711}"/>
              </a:ext>
            </a:extLst>
          </p:cNvPr>
          <p:cNvSpPr>
            <a:spLocks noGrp="1"/>
          </p:cNvSpPr>
          <p:nvPr>
            <p:ph type="ftr" sz="quarter" idx="11"/>
          </p:nvPr>
        </p:nvSpPr>
        <p:spPr/>
        <p:txBody>
          <a:bodyPr/>
          <a:lstStyle>
            <a:lvl1pPr>
              <a:defRPr/>
            </a:lvl1pPr>
          </a:lstStyle>
          <a:p>
            <a:pPr>
              <a:defRPr/>
            </a:pPr>
            <a:endParaRPr lang="en-US" altLang="zh-CN"/>
          </a:p>
        </p:txBody>
      </p:sp>
      <p:sp>
        <p:nvSpPr>
          <p:cNvPr id="5" name="灯片编号占位符 4">
            <a:extLst>
              <a:ext uri="{FF2B5EF4-FFF2-40B4-BE49-F238E27FC236}">
                <a16:creationId xmlns:a16="http://schemas.microsoft.com/office/drawing/2014/main" id="{BDE93770-20DF-115E-35E5-03C119FC32F1}"/>
              </a:ext>
            </a:extLst>
          </p:cNvPr>
          <p:cNvSpPr>
            <a:spLocks noGrp="1"/>
          </p:cNvSpPr>
          <p:nvPr>
            <p:ph type="sldNum" sz="quarter" idx="12"/>
          </p:nvPr>
        </p:nvSpPr>
        <p:spPr/>
        <p:txBody>
          <a:bodyPr/>
          <a:lstStyle>
            <a:lvl1pPr>
              <a:defRPr smtClean="0"/>
            </a:lvl1pPr>
          </a:lstStyle>
          <a:p>
            <a:pPr>
              <a:defRPr/>
            </a:pPr>
            <a:fld id="{833EE412-E7AC-4063-A499-5A4D8E723BA4}" type="slidenum">
              <a:rPr altLang="en-US"/>
              <a:pPr>
                <a:defRPr/>
              </a:pPr>
              <a:t>‹#›</a:t>
            </a:fld>
            <a:endParaRPr lang="zh-CN" altLang="en-US"/>
          </a:p>
        </p:txBody>
      </p:sp>
    </p:spTree>
    <p:extLst>
      <p:ext uri="{BB962C8B-B14F-4D97-AF65-F5344CB8AC3E}">
        <p14:creationId xmlns:p14="http://schemas.microsoft.com/office/powerpoint/2010/main" val="29956195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5FB5179A-A7BA-FD56-58D3-9327907D9F5D}"/>
              </a:ext>
            </a:extLst>
          </p:cNvPr>
          <p:cNvSpPr>
            <a:spLocks noGrp="1" noChangeArrowheads="1"/>
          </p:cNvSpPr>
          <p:nvPr>
            <p:ph type="dt" sz="half" idx="10"/>
          </p:nvPr>
        </p:nvSpPr>
        <p:spPr>
          <a:ln/>
        </p:spPr>
        <p:txBody>
          <a:bodyPr/>
          <a:lstStyle>
            <a:lvl1pPr>
              <a:defRPr/>
            </a:lvl1pPr>
          </a:lstStyle>
          <a:p>
            <a:pPr>
              <a:defRPr/>
            </a:pPr>
            <a:fld id="{8C147C35-2A8D-44C2-A53F-E3AF0C819F9B}" type="datetimeFigureOut">
              <a:rPr lang="zh-CN" altLang="en-US"/>
              <a:pPr>
                <a:defRPr/>
              </a:pPr>
              <a:t>2023/8/26/Saturday</a:t>
            </a:fld>
            <a:endParaRPr lang="en-US" altLang="zh-CN"/>
          </a:p>
        </p:txBody>
      </p:sp>
      <p:sp>
        <p:nvSpPr>
          <p:cNvPr id="3" name="Rectangle 7">
            <a:extLst>
              <a:ext uri="{FF2B5EF4-FFF2-40B4-BE49-F238E27FC236}">
                <a16:creationId xmlns:a16="http://schemas.microsoft.com/office/drawing/2014/main" id="{8C261927-1A31-537B-1106-BBDC2C43604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a:extLst>
              <a:ext uri="{FF2B5EF4-FFF2-40B4-BE49-F238E27FC236}">
                <a16:creationId xmlns:a16="http://schemas.microsoft.com/office/drawing/2014/main" id="{8E8EB636-EA24-B206-339F-D1FE6BE1359E}"/>
              </a:ext>
            </a:extLst>
          </p:cNvPr>
          <p:cNvSpPr>
            <a:spLocks noGrp="1" noChangeArrowheads="1"/>
          </p:cNvSpPr>
          <p:nvPr>
            <p:ph type="sldNum" sz="quarter" idx="12"/>
          </p:nvPr>
        </p:nvSpPr>
        <p:spPr>
          <a:ln/>
        </p:spPr>
        <p:txBody>
          <a:bodyPr/>
          <a:lstStyle>
            <a:lvl1pPr>
              <a:defRPr/>
            </a:lvl1pPr>
          </a:lstStyle>
          <a:p>
            <a:pPr>
              <a:defRPr/>
            </a:pPr>
            <a:fld id="{A40B8D32-7867-4ED1-BBEB-2EF69677F708}" type="slidenum">
              <a:rPr altLang="en-US"/>
              <a:pPr>
                <a:defRPr/>
              </a:pPr>
              <a:t>‹#›</a:t>
            </a:fld>
            <a:endParaRPr lang="zh-CN" altLang="en-US"/>
          </a:p>
        </p:txBody>
      </p:sp>
    </p:spTree>
    <p:extLst>
      <p:ext uri="{BB962C8B-B14F-4D97-AF65-F5344CB8AC3E}">
        <p14:creationId xmlns:p14="http://schemas.microsoft.com/office/powerpoint/2010/main" val="12347285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a:extLst>
              <a:ext uri="{FF2B5EF4-FFF2-40B4-BE49-F238E27FC236}">
                <a16:creationId xmlns:a16="http://schemas.microsoft.com/office/drawing/2014/main" id="{723E67E8-5B81-6BF8-C404-81C84B1D8010}"/>
              </a:ext>
            </a:extLst>
          </p:cNvPr>
          <p:cNvSpPr>
            <a:spLocks noGrp="1"/>
          </p:cNvSpPr>
          <p:nvPr>
            <p:ph type="dt" sz="half" idx="10"/>
          </p:nvPr>
        </p:nvSpPr>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CBED83AC-355F-2661-40EA-D5A7D7F6DB28}"/>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84D8AE4E-4567-1313-AE35-0A51566581FF}"/>
              </a:ext>
            </a:extLst>
          </p:cNvPr>
          <p:cNvSpPr>
            <a:spLocks noGrp="1"/>
          </p:cNvSpPr>
          <p:nvPr>
            <p:ph type="sldNum" sz="quarter" idx="12"/>
          </p:nvPr>
        </p:nvSpPr>
        <p:spPr/>
        <p:txBody>
          <a:bodyPr/>
          <a:lstStyle>
            <a:lvl1pPr>
              <a:defRPr smtClean="0"/>
            </a:lvl1pPr>
          </a:lstStyle>
          <a:p>
            <a:pPr>
              <a:defRPr/>
            </a:pPr>
            <a:fld id="{FA0E518B-3DE7-437C-915E-764830D72D93}" type="slidenum">
              <a:rPr altLang="en-US"/>
              <a:pPr>
                <a:defRPr/>
              </a:pPr>
              <a:t>‹#›</a:t>
            </a:fld>
            <a:endParaRPr lang="zh-CN" altLang="en-US"/>
          </a:p>
        </p:txBody>
      </p:sp>
    </p:spTree>
    <p:extLst>
      <p:ext uri="{BB962C8B-B14F-4D97-AF65-F5344CB8AC3E}">
        <p14:creationId xmlns:p14="http://schemas.microsoft.com/office/powerpoint/2010/main" val="3782769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82B44CD1-D475-B659-DD01-6EDDFC0392F3}"/>
              </a:ext>
            </a:extLst>
          </p:cNvPr>
          <p:cNvSpPr>
            <a:spLocks noGrp="1"/>
          </p:cNvSpPr>
          <p:nvPr>
            <p:ph type="dt" sz="half" idx="10"/>
          </p:nvPr>
        </p:nvSpPr>
        <p:spPr/>
        <p:txBody>
          <a:bodyPr/>
          <a:lstStyle>
            <a:lvl1pPr>
              <a:defRPr/>
            </a:lvl1pPr>
          </a:lstStyle>
          <a:p>
            <a:pPr>
              <a:defRPr/>
            </a:pPr>
            <a:endParaRPr lang="zh-CN" altLang="en-US"/>
          </a:p>
        </p:txBody>
      </p:sp>
      <p:sp>
        <p:nvSpPr>
          <p:cNvPr id="5" name="页脚占位符 4">
            <a:extLst>
              <a:ext uri="{FF2B5EF4-FFF2-40B4-BE49-F238E27FC236}">
                <a16:creationId xmlns:a16="http://schemas.microsoft.com/office/drawing/2014/main" id="{969FF576-3E9D-7487-9890-ABE7607F967A}"/>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C988D5E6-15D6-0FF5-9E7D-AA13C4E62BDF}"/>
              </a:ext>
            </a:extLst>
          </p:cNvPr>
          <p:cNvSpPr>
            <a:spLocks noGrp="1"/>
          </p:cNvSpPr>
          <p:nvPr>
            <p:ph type="sldNum" sz="quarter" idx="12"/>
          </p:nvPr>
        </p:nvSpPr>
        <p:spPr/>
        <p:txBody>
          <a:bodyPr/>
          <a:lstStyle>
            <a:lvl1pPr>
              <a:defRPr/>
            </a:lvl1pPr>
          </a:lstStyle>
          <a:p>
            <a:pPr>
              <a:defRPr/>
            </a:pPr>
            <a:fld id="{2FCE46BC-AB77-4B5C-93D5-44DE933BDA4C}" type="slidenum">
              <a:rPr altLang="en-US"/>
              <a:pPr>
                <a:defRPr/>
              </a:pPr>
              <a:t>‹#›</a:t>
            </a:fld>
            <a:endParaRPr lang="zh-CN" altLang="en-US"/>
          </a:p>
        </p:txBody>
      </p:sp>
    </p:spTree>
    <p:extLst>
      <p:ext uri="{BB962C8B-B14F-4D97-AF65-F5344CB8AC3E}">
        <p14:creationId xmlns:p14="http://schemas.microsoft.com/office/powerpoint/2010/main" val="27005409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a:extLst>
              <a:ext uri="{FF2B5EF4-FFF2-40B4-BE49-F238E27FC236}">
                <a16:creationId xmlns:a16="http://schemas.microsoft.com/office/drawing/2014/main" id="{3A934B19-447B-D165-D631-35D93900460C}"/>
              </a:ext>
            </a:extLst>
          </p:cNvPr>
          <p:cNvSpPr>
            <a:spLocks noGrp="1"/>
          </p:cNvSpPr>
          <p:nvPr>
            <p:ph type="dt" sz="half" idx="10"/>
          </p:nvPr>
        </p:nvSpPr>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2F7FD034-1D17-3FA7-BB1A-3B8BAB12348F}"/>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B1C021D4-8638-2964-8FD2-D259BD260549}"/>
              </a:ext>
            </a:extLst>
          </p:cNvPr>
          <p:cNvSpPr>
            <a:spLocks noGrp="1"/>
          </p:cNvSpPr>
          <p:nvPr>
            <p:ph type="sldNum" sz="quarter" idx="12"/>
          </p:nvPr>
        </p:nvSpPr>
        <p:spPr/>
        <p:txBody>
          <a:bodyPr/>
          <a:lstStyle>
            <a:lvl1pPr>
              <a:defRPr smtClean="0"/>
            </a:lvl1pPr>
          </a:lstStyle>
          <a:p>
            <a:pPr>
              <a:defRPr/>
            </a:pPr>
            <a:fld id="{ACDA7844-889C-467D-B5E9-9FD9F821EB5A}" type="slidenum">
              <a:rPr altLang="en-US"/>
              <a:pPr>
                <a:defRPr/>
              </a:pPr>
              <a:t>‹#›</a:t>
            </a:fld>
            <a:endParaRPr lang="zh-CN" altLang="en-US"/>
          </a:p>
        </p:txBody>
      </p:sp>
    </p:spTree>
    <p:extLst>
      <p:ext uri="{BB962C8B-B14F-4D97-AF65-F5344CB8AC3E}">
        <p14:creationId xmlns:p14="http://schemas.microsoft.com/office/powerpoint/2010/main" val="37868365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D036DAEE-61FC-BF16-523E-C71530B68837}"/>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17A59AD2-B878-5383-376F-D22AD19526F6}"/>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47ED7E94-5CD1-C4FF-0C4E-D68F353F0C66}"/>
              </a:ext>
            </a:extLst>
          </p:cNvPr>
          <p:cNvSpPr>
            <a:spLocks noGrp="1"/>
          </p:cNvSpPr>
          <p:nvPr>
            <p:ph type="sldNum" sz="quarter" idx="12"/>
          </p:nvPr>
        </p:nvSpPr>
        <p:spPr/>
        <p:txBody>
          <a:bodyPr/>
          <a:lstStyle>
            <a:lvl1pPr>
              <a:defRPr smtClean="0"/>
            </a:lvl1pPr>
          </a:lstStyle>
          <a:p>
            <a:pPr>
              <a:defRPr/>
            </a:pPr>
            <a:fld id="{1C5D840D-FD91-450F-88B3-38E7D5A4A13A}" type="slidenum">
              <a:rPr altLang="en-US"/>
              <a:pPr>
                <a:defRPr/>
              </a:pPr>
              <a:t>‹#›</a:t>
            </a:fld>
            <a:endParaRPr lang="zh-CN" altLang="en-US"/>
          </a:p>
        </p:txBody>
      </p:sp>
    </p:spTree>
    <p:extLst>
      <p:ext uri="{BB962C8B-B14F-4D97-AF65-F5344CB8AC3E}">
        <p14:creationId xmlns:p14="http://schemas.microsoft.com/office/powerpoint/2010/main" val="33015330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767F8FB0-372A-AB7C-317C-335CECB941C9}"/>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34425D7A-8DD5-FC52-EC70-D72E87425ABA}"/>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719252EB-FA42-407E-1AD7-947695823009}"/>
              </a:ext>
            </a:extLst>
          </p:cNvPr>
          <p:cNvSpPr>
            <a:spLocks noGrp="1"/>
          </p:cNvSpPr>
          <p:nvPr>
            <p:ph type="sldNum" sz="quarter" idx="12"/>
          </p:nvPr>
        </p:nvSpPr>
        <p:spPr/>
        <p:txBody>
          <a:bodyPr/>
          <a:lstStyle>
            <a:lvl1pPr>
              <a:defRPr smtClean="0"/>
            </a:lvl1pPr>
          </a:lstStyle>
          <a:p>
            <a:pPr>
              <a:defRPr/>
            </a:pPr>
            <a:fld id="{C7F6915E-8682-4EC0-A20D-2DF096C2C09B}" type="slidenum">
              <a:rPr altLang="en-US"/>
              <a:pPr>
                <a:defRPr/>
              </a:pPr>
              <a:t>‹#›</a:t>
            </a:fld>
            <a:endParaRPr lang="zh-CN" altLang="en-US"/>
          </a:p>
        </p:txBody>
      </p:sp>
    </p:spTree>
    <p:extLst>
      <p:ext uri="{BB962C8B-B14F-4D97-AF65-F5344CB8AC3E}">
        <p14:creationId xmlns:p14="http://schemas.microsoft.com/office/powerpoint/2010/main" val="2592204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1DD7EA3F-BBC4-CED7-585D-D24CC29A21C0}"/>
              </a:ext>
            </a:extLst>
          </p:cNvPr>
          <p:cNvSpPr>
            <a:spLocks noGrp="1"/>
          </p:cNvSpPr>
          <p:nvPr>
            <p:ph type="dt" sz="half" idx="10"/>
          </p:nvPr>
        </p:nvSpPr>
        <p:spPr/>
        <p:txBody>
          <a:bodyPr/>
          <a:lstStyle>
            <a:lvl1pPr>
              <a:defRPr/>
            </a:lvl1pPr>
          </a:lstStyle>
          <a:p>
            <a:pPr>
              <a:defRPr/>
            </a:pPr>
            <a:endParaRPr lang="zh-CN" altLang="en-US"/>
          </a:p>
        </p:txBody>
      </p:sp>
      <p:sp>
        <p:nvSpPr>
          <p:cNvPr id="5" name="页脚占位符 4">
            <a:extLst>
              <a:ext uri="{FF2B5EF4-FFF2-40B4-BE49-F238E27FC236}">
                <a16:creationId xmlns:a16="http://schemas.microsoft.com/office/drawing/2014/main" id="{35CD36D0-BABC-D709-EB37-E27B36BBF265}"/>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0F59F67-3D14-ADFC-145B-77EA70056DB7}"/>
              </a:ext>
            </a:extLst>
          </p:cNvPr>
          <p:cNvSpPr>
            <a:spLocks noGrp="1"/>
          </p:cNvSpPr>
          <p:nvPr>
            <p:ph type="sldNum" sz="quarter" idx="12"/>
          </p:nvPr>
        </p:nvSpPr>
        <p:spPr/>
        <p:txBody>
          <a:bodyPr/>
          <a:lstStyle>
            <a:lvl1pPr>
              <a:defRPr/>
            </a:lvl1pPr>
          </a:lstStyle>
          <a:p>
            <a:pPr>
              <a:defRPr/>
            </a:pPr>
            <a:fld id="{86E40649-E635-4F5D-A11F-517A8ADFF36D}" type="slidenum">
              <a:rPr altLang="en-US"/>
              <a:pPr>
                <a:defRPr/>
              </a:pPr>
              <a:t>‹#›</a:t>
            </a:fld>
            <a:endParaRPr lang="zh-CN" altLang="en-US"/>
          </a:p>
        </p:txBody>
      </p:sp>
    </p:spTree>
    <p:extLst>
      <p:ext uri="{BB962C8B-B14F-4D97-AF65-F5344CB8AC3E}">
        <p14:creationId xmlns:p14="http://schemas.microsoft.com/office/powerpoint/2010/main" val="1588553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B96EE4C8-BB81-8FAA-1194-DD1176FD00F4}"/>
              </a:ext>
            </a:extLst>
          </p:cNvPr>
          <p:cNvSpPr>
            <a:spLocks noGrp="1"/>
          </p:cNvSpPr>
          <p:nvPr>
            <p:ph type="dt" sz="half" idx="10"/>
          </p:nvPr>
        </p:nvSpPr>
        <p:spPr/>
        <p:txBody>
          <a:bodyPr/>
          <a:lstStyle>
            <a:lvl1pPr>
              <a:defRPr/>
            </a:lvl1pPr>
          </a:lstStyle>
          <a:p>
            <a:pPr>
              <a:defRPr/>
            </a:pPr>
            <a:endParaRPr lang="zh-CN" altLang="en-US"/>
          </a:p>
        </p:txBody>
      </p:sp>
      <p:sp>
        <p:nvSpPr>
          <p:cNvPr id="6" name="页脚占位符 4">
            <a:extLst>
              <a:ext uri="{FF2B5EF4-FFF2-40B4-BE49-F238E27FC236}">
                <a16:creationId xmlns:a16="http://schemas.microsoft.com/office/drawing/2014/main" id="{3EBF42BA-A3E5-E9DB-EC0D-4117B5DEC1A9}"/>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97C84627-2D0B-5E87-4C22-B32C9B0CEEB9}"/>
              </a:ext>
            </a:extLst>
          </p:cNvPr>
          <p:cNvSpPr>
            <a:spLocks noGrp="1"/>
          </p:cNvSpPr>
          <p:nvPr>
            <p:ph type="sldNum" sz="quarter" idx="12"/>
          </p:nvPr>
        </p:nvSpPr>
        <p:spPr/>
        <p:txBody>
          <a:bodyPr/>
          <a:lstStyle>
            <a:lvl1pPr>
              <a:defRPr/>
            </a:lvl1pPr>
          </a:lstStyle>
          <a:p>
            <a:pPr>
              <a:defRPr/>
            </a:pPr>
            <a:fld id="{94381A56-56C4-4B71-AE3C-536C5E222227}" type="slidenum">
              <a:rPr altLang="en-US"/>
              <a:pPr>
                <a:defRPr/>
              </a:pPr>
              <a:t>‹#›</a:t>
            </a:fld>
            <a:endParaRPr lang="zh-CN" altLang="en-US"/>
          </a:p>
        </p:txBody>
      </p:sp>
    </p:spTree>
    <p:extLst>
      <p:ext uri="{BB962C8B-B14F-4D97-AF65-F5344CB8AC3E}">
        <p14:creationId xmlns:p14="http://schemas.microsoft.com/office/powerpoint/2010/main" val="4059228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a16="http://schemas.microsoft.com/office/drawing/2014/main" id="{2507A17C-4913-3A56-714F-DD4C07EDF304}"/>
              </a:ext>
            </a:extLst>
          </p:cNvPr>
          <p:cNvSpPr>
            <a:spLocks noGrp="1"/>
          </p:cNvSpPr>
          <p:nvPr>
            <p:ph type="dt" sz="half" idx="10"/>
          </p:nvPr>
        </p:nvSpPr>
        <p:spPr/>
        <p:txBody>
          <a:bodyPr/>
          <a:lstStyle>
            <a:lvl1pPr>
              <a:defRPr/>
            </a:lvl1pPr>
          </a:lstStyle>
          <a:p>
            <a:pPr>
              <a:defRPr/>
            </a:pPr>
            <a:endParaRPr lang="zh-CN" altLang="en-US"/>
          </a:p>
        </p:txBody>
      </p:sp>
      <p:sp>
        <p:nvSpPr>
          <p:cNvPr id="8" name="页脚占位符 4">
            <a:extLst>
              <a:ext uri="{FF2B5EF4-FFF2-40B4-BE49-F238E27FC236}">
                <a16:creationId xmlns:a16="http://schemas.microsoft.com/office/drawing/2014/main" id="{2492F863-9F42-7AFD-9E42-B6CAE43A41AF}"/>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46C557FA-B7A5-F385-0635-A88F3BB145A2}"/>
              </a:ext>
            </a:extLst>
          </p:cNvPr>
          <p:cNvSpPr>
            <a:spLocks noGrp="1"/>
          </p:cNvSpPr>
          <p:nvPr>
            <p:ph type="sldNum" sz="quarter" idx="12"/>
          </p:nvPr>
        </p:nvSpPr>
        <p:spPr/>
        <p:txBody>
          <a:bodyPr/>
          <a:lstStyle>
            <a:lvl1pPr>
              <a:defRPr/>
            </a:lvl1pPr>
          </a:lstStyle>
          <a:p>
            <a:pPr>
              <a:defRPr/>
            </a:pPr>
            <a:fld id="{82E541D6-C2C3-4D27-BBAD-736DAD550FF9}" type="slidenum">
              <a:rPr altLang="en-US"/>
              <a:pPr>
                <a:defRPr/>
              </a:pPr>
              <a:t>‹#›</a:t>
            </a:fld>
            <a:endParaRPr lang="zh-CN" altLang="en-US"/>
          </a:p>
        </p:txBody>
      </p:sp>
    </p:spTree>
    <p:extLst>
      <p:ext uri="{BB962C8B-B14F-4D97-AF65-F5344CB8AC3E}">
        <p14:creationId xmlns:p14="http://schemas.microsoft.com/office/powerpoint/2010/main" val="1741961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0335EE90-3900-3926-F8B1-B6F886390127}"/>
              </a:ext>
            </a:extLst>
          </p:cNvPr>
          <p:cNvSpPr>
            <a:spLocks noGrp="1"/>
          </p:cNvSpPr>
          <p:nvPr>
            <p:ph type="dt" sz="half" idx="10"/>
          </p:nvPr>
        </p:nvSpPr>
        <p:spPr/>
        <p:txBody>
          <a:bodyPr/>
          <a:lstStyle>
            <a:lvl1pPr>
              <a:defRPr/>
            </a:lvl1pPr>
          </a:lstStyle>
          <a:p>
            <a:pPr>
              <a:defRPr/>
            </a:pPr>
            <a:endParaRPr lang="zh-CN" altLang="en-US"/>
          </a:p>
        </p:txBody>
      </p:sp>
      <p:sp>
        <p:nvSpPr>
          <p:cNvPr id="4" name="页脚占位符 4">
            <a:extLst>
              <a:ext uri="{FF2B5EF4-FFF2-40B4-BE49-F238E27FC236}">
                <a16:creationId xmlns:a16="http://schemas.microsoft.com/office/drawing/2014/main" id="{A76BC589-B520-0C63-0CF6-8443D8A8987F}"/>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E35188D1-18CB-A0B3-9649-D0A48173FF12}"/>
              </a:ext>
            </a:extLst>
          </p:cNvPr>
          <p:cNvSpPr>
            <a:spLocks noGrp="1"/>
          </p:cNvSpPr>
          <p:nvPr>
            <p:ph type="sldNum" sz="quarter" idx="12"/>
          </p:nvPr>
        </p:nvSpPr>
        <p:spPr/>
        <p:txBody>
          <a:bodyPr/>
          <a:lstStyle>
            <a:lvl1pPr>
              <a:defRPr/>
            </a:lvl1pPr>
          </a:lstStyle>
          <a:p>
            <a:pPr>
              <a:defRPr/>
            </a:pPr>
            <a:fld id="{A27998CC-2DF9-47A0-A210-1E9995F13FBF}" type="slidenum">
              <a:rPr altLang="en-US"/>
              <a:pPr>
                <a:defRPr/>
              </a:pPr>
              <a:t>‹#›</a:t>
            </a:fld>
            <a:endParaRPr lang="zh-CN" altLang="en-US"/>
          </a:p>
        </p:txBody>
      </p:sp>
    </p:spTree>
    <p:extLst>
      <p:ext uri="{BB962C8B-B14F-4D97-AF65-F5344CB8AC3E}">
        <p14:creationId xmlns:p14="http://schemas.microsoft.com/office/powerpoint/2010/main" val="405449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E6308842-AF05-E3BF-06A7-AB766DB0480A}"/>
              </a:ext>
            </a:extLst>
          </p:cNvPr>
          <p:cNvSpPr>
            <a:spLocks noGrp="1"/>
          </p:cNvSpPr>
          <p:nvPr>
            <p:ph type="dt" sz="half" idx="10"/>
          </p:nvPr>
        </p:nvSpPr>
        <p:spPr/>
        <p:txBody>
          <a:bodyPr/>
          <a:lstStyle>
            <a:lvl1pPr>
              <a:defRPr/>
            </a:lvl1pPr>
          </a:lstStyle>
          <a:p>
            <a:pPr>
              <a:defRPr/>
            </a:pPr>
            <a:endParaRPr lang="zh-CN" altLang="en-US"/>
          </a:p>
        </p:txBody>
      </p:sp>
      <p:sp>
        <p:nvSpPr>
          <p:cNvPr id="3" name="页脚占位符 4">
            <a:extLst>
              <a:ext uri="{FF2B5EF4-FFF2-40B4-BE49-F238E27FC236}">
                <a16:creationId xmlns:a16="http://schemas.microsoft.com/office/drawing/2014/main" id="{1DD482D9-2E58-72D2-D307-905F36CE888F}"/>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BAB8CEDF-FDCC-4E5E-DD5C-940D547466A0}"/>
              </a:ext>
            </a:extLst>
          </p:cNvPr>
          <p:cNvSpPr>
            <a:spLocks noGrp="1"/>
          </p:cNvSpPr>
          <p:nvPr>
            <p:ph type="sldNum" sz="quarter" idx="12"/>
          </p:nvPr>
        </p:nvSpPr>
        <p:spPr/>
        <p:txBody>
          <a:bodyPr/>
          <a:lstStyle>
            <a:lvl1pPr>
              <a:defRPr/>
            </a:lvl1pPr>
          </a:lstStyle>
          <a:p>
            <a:pPr>
              <a:defRPr/>
            </a:pPr>
            <a:fld id="{440E1F10-11C3-48CB-954C-B0136C6D2FDE}" type="slidenum">
              <a:rPr altLang="en-US"/>
              <a:pPr>
                <a:defRPr/>
              </a:pPr>
              <a:t>‹#›</a:t>
            </a:fld>
            <a:endParaRPr lang="zh-CN" altLang="en-US"/>
          </a:p>
        </p:txBody>
      </p:sp>
    </p:spTree>
    <p:extLst>
      <p:ext uri="{BB962C8B-B14F-4D97-AF65-F5344CB8AC3E}">
        <p14:creationId xmlns:p14="http://schemas.microsoft.com/office/powerpoint/2010/main" val="3508958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90D9F22E-8B44-A4A0-4EB0-45C18A10391E}"/>
              </a:ext>
            </a:extLst>
          </p:cNvPr>
          <p:cNvSpPr>
            <a:spLocks noGrp="1"/>
          </p:cNvSpPr>
          <p:nvPr>
            <p:ph type="dt" sz="half" idx="10"/>
          </p:nvPr>
        </p:nvSpPr>
        <p:spPr/>
        <p:txBody>
          <a:bodyPr/>
          <a:lstStyle>
            <a:lvl1pPr>
              <a:defRPr/>
            </a:lvl1pPr>
          </a:lstStyle>
          <a:p>
            <a:pPr>
              <a:defRPr/>
            </a:pPr>
            <a:endParaRPr lang="zh-CN" altLang="en-US"/>
          </a:p>
        </p:txBody>
      </p:sp>
      <p:sp>
        <p:nvSpPr>
          <p:cNvPr id="6" name="页脚占位符 4">
            <a:extLst>
              <a:ext uri="{FF2B5EF4-FFF2-40B4-BE49-F238E27FC236}">
                <a16:creationId xmlns:a16="http://schemas.microsoft.com/office/drawing/2014/main" id="{66F5E819-FF5D-B70C-C6D8-CFDC97D01B93}"/>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F86DEE9E-7224-8284-43B7-CCF04B9551F6}"/>
              </a:ext>
            </a:extLst>
          </p:cNvPr>
          <p:cNvSpPr>
            <a:spLocks noGrp="1"/>
          </p:cNvSpPr>
          <p:nvPr>
            <p:ph type="sldNum" sz="quarter" idx="12"/>
          </p:nvPr>
        </p:nvSpPr>
        <p:spPr/>
        <p:txBody>
          <a:bodyPr/>
          <a:lstStyle>
            <a:lvl1pPr>
              <a:defRPr/>
            </a:lvl1pPr>
          </a:lstStyle>
          <a:p>
            <a:pPr>
              <a:defRPr/>
            </a:pPr>
            <a:fld id="{B6536978-2F4A-4B4D-A91E-04F87341A252}" type="slidenum">
              <a:rPr altLang="en-US"/>
              <a:pPr>
                <a:defRPr/>
              </a:pPr>
              <a:t>‹#›</a:t>
            </a:fld>
            <a:endParaRPr lang="zh-CN" altLang="en-US"/>
          </a:p>
        </p:txBody>
      </p:sp>
    </p:spTree>
    <p:extLst>
      <p:ext uri="{BB962C8B-B14F-4D97-AF65-F5344CB8AC3E}">
        <p14:creationId xmlns:p14="http://schemas.microsoft.com/office/powerpoint/2010/main" val="1064948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2D392D89-F95B-DA7E-F415-FE4670AC8F92}"/>
              </a:ext>
            </a:extLst>
          </p:cNvPr>
          <p:cNvSpPr>
            <a:spLocks noGrp="1"/>
          </p:cNvSpPr>
          <p:nvPr>
            <p:ph type="dt" sz="half" idx="10"/>
          </p:nvPr>
        </p:nvSpPr>
        <p:spPr/>
        <p:txBody>
          <a:bodyPr/>
          <a:lstStyle>
            <a:lvl1pPr>
              <a:defRPr/>
            </a:lvl1pPr>
          </a:lstStyle>
          <a:p>
            <a:pPr>
              <a:defRPr/>
            </a:pPr>
            <a:endParaRPr lang="zh-CN" altLang="en-US"/>
          </a:p>
        </p:txBody>
      </p:sp>
      <p:sp>
        <p:nvSpPr>
          <p:cNvPr id="6" name="页脚占位符 4">
            <a:extLst>
              <a:ext uri="{FF2B5EF4-FFF2-40B4-BE49-F238E27FC236}">
                <a16:creationId xmlns:a16="http://schemas.microsoft.com/office/drawing/2014/main" id="{A2287EA8-4B2D-E7EE-631F-EEA0D66526E1}"/>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48DE83F7-DA62-A12A-D7F5-1503C53B3731}"/>
              </a:ext>
            </a:extLst>
          </p:cNvPr>
          <p:cNvSpPr>
            <a:spLocks noGrp="1"/>
          </p:cNvSpPr>
          <p:nvPr>
            <p:ph type="sldNum" sz="quarter" idx="12"/>
          </p:nvPr>
        </p:nvSpPr>
        <p:spPr/>
        <p:txBody>
          <a:bodyPr/>
          <a:lstStyle>
            <a:lvl1pPr>
              <a:defRPr/>
            </a:lvl1pPr>
          </a:lstStyle>
          <a:p>
            <a:pPr>
              <a:defRPr/>
            </a:pPr>
            <a:fld id="{120FF98F-D139-438C-909C-CD9D81C03682}" type="slidenum">
              <a:rPr altLang="en-US"/>
              <a:pPr>
                <a:defRPr/>
              </a:pPr>
              <a:t>‹#›</a:t>
            </a:fld>
            <a:endParaRPr lang="zh-CN" altLang="en-US"/>
          </a:p>
        </p:txBody>
      </p:sp>
    </p:spTree>
    <p:extLst>
      <p:ext uri="{BB962C8B-B14F-4D97-AF65-F5344CB8AC3E}">
        <p14:creationId xmlns:p14="http://schemas.microsoft.com/office/powerpoint/2010/main" val="1204210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52E0AB89-CD71-E0DA-5318-D92B5307EB4B}"/>
              </a:ext>
            </a:extLst>
          </p:cNvPr>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E07DD12B-CE8F-1E82-B06A-E321D241A597}"/>
              </a:ext>
            </a:extLst>
          </p:cNvPr>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2D00412-E007-12EA-B89B-991F7ECC0011}"/>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buFontTx/>
              <a:buNone/>
              <a:defRPr sz="1200">
                <a:solidFill>
                  <a:schemeClr val="tx1">
                    <a:tint val="75000"/>
                  </a:schemeClr>
                </a:solidFill>
                <a:latin typeface="+mn-lt"/>
                <a:ea typeface="+mn-ea"/>
              </a:defRPr>
            </a:lvl1pPr>
          </a:lstStyle>
          <a:p>
            <a:pPr>
              <a:defRPr/>
            </a:pPr>
            <a:endParaRPr lang="zh-CN" altLang="en-US"/>
          </a:p>
        </p:txBody>
      </p:sp>
      <p:sp>
        <p:nvSpPr>
          <p:cNvPr id="5" name="页脚占位符 4">
            <a:extLst>
              <a:ext uri="{FF2B5EF4-FFF2-40B4-BE49-F238E27FC236}">
                <a16:creationId xmlns:a16="http://schemas.microsoft.com/office/drawing/2014/main" id="{C5A6A3E6-FECD-2693-9E24-780913EA5087}"/>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buFontTx/>
              <a:buNone/>
              <a:defRPr sz="1200">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71390FD2-C21E-6405-3FD6-83C77B760E3D}"/>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noProof="1" smtClean="0">
                <a:solidFill>
                  <a:srgbClr val="898989"/>
                </a:solidFill>
                <a:latin typeface="Calibri" panose="020F0502020204030204" pitchFamily="34" charset="0"/>
              </a:defRPr>
            </a:lvl1pPr>
          </a:lstStyle>
          <a:p>
            <a:pPr>
              <a:defRPr/>
            </a:pPr>
            <a:fld id="{F0018A26-23E1-43C8-AA82-CE615EE62211}" type="slidenum">
              <a:rPr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 id="2147483940"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C8EB856C-9F70-3665-F83E-921CB2C92EB5}"/>
              </a:ext>
            </a:extLst>
          </p:cNvPr>
          <p:cNvSpPr>
            <a:spLocks noGrp="1" noChangeArrowheads="1"/>
          </p:cNvSpPr>
          <p:nvPr>
            <p:ph type="title" idx="4294967295"/>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2051" name="Rectangle 3">
            <a:extLst>
              <a:ext uri="{FF2B5EF4-FFF2-40B4-BE49-F238E27FC236}">
                <a16:creationId xmlns:a16="http://schemas.microsoft.com/office/drawing/2014/main" id="{89259771-01BA-A21E-1B05-08725413D4FF}"/>
              </a:ext>
            </a:extLst>
          </p:cNvPr>
          <p:cNvSpPr>
            <a:spLocks noGrp="1" noChangeArrowheads="1"/>
          </p:cNvSpPr>
          <p:nvPr>
            <p:ph type="body" idx="4294967295"/>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2" name="AutoShape 4">
            <a:extLst>
              <a:ext uri="{FF2B5EF4-FFF2-40B4-BE49-F238E27FC236}">
                <a16:creationId xmlns:a16="http://schemas.microsoft.com/office/drawing/2014/main" id="{4C5C85B7-A704-89FB-1E7C-9565986BD913}"/>
              </a:ext>
            </a:extLst>
          </p:cNvPr>
          <p:cNvSpPr>
            <a:spLocks noChangeArrowheads="1"/>
          </p:cNvSpPr>
          <p:nvPr/>
        </p:nvSpPr>
        <p:spPr bwMode="auto">
          <a:xfrm>
            <a:off x="609600" y="1566863"/>
            <a:ext cx="7958138"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0070C0"/>
          </a:solidFill>
          <a:ln w="9525">
            <a:solidFill>
              <a:srgbClr val="0070C0"/>
            </a:solidFill>
            <a:round/>
            <a:headEnd/>
            <a:tailEnd/>
          </a:ln>
        </p:spPr>
        <p:txBody>
          <a:bodyPr/>
          <a:lstStyle/>
          <a:p>
            <a:endParaRPr lang="zh-CN" altLang="en-US"/>
          </a:p>
        </p:txBody>
      </p:sp>
      <p:sp>
        <p:nvSpPr>
          <p:cNvPr id="2053" name="Line 5">
            <a:extLst>
              <a:ext uri="{FF2B5EF4-FFF2-40B4-BE49-F238E27FC236}">
                <a16:creationId xmlns:a16="http://schemas.microsoft.com/office/drawing/2014/main" id="{3648DA5F-5C62-D9DC-DAB9-5AB9251CB8A5}"/>
              </a:ext>
            </a:extLst>
          </p:cNvPr>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54" name="Rectangle 6">
            <a:extLst>
              <a:ext uri="{FF2B5EF4-FFF2-40B4-BE49-F238E27FC236}">
                <a16:creationId xmlns:a16="http://schemas.microsoft.com/office/drawing/2014/main" id="{0B4BAC6F-99CB-E06E-7573-CE2C0507F840}"/>
              </a:ext>
            </a:extLst>
          </p:cNvPr>
          <p:cNvSpPr>
            <a:spLocks noGrp="1" noChangeArrowheads="1"/>
          </p:cNvSpPr>
          <p:nvPr>
            <p:ph type="dt" sz="half" idx="2"/>
          </p:nvPr>
        </p:nvSpPr>
        <p:spPr bwMode="auto">
          <a:xfrm>
            <a:off x="609600" y="6245225"/>
            <a:ext cx="1981200" cy="476250"/>
          </a:xfrm>
          <a:prstGeom prst="rect">
            <a:avLst/>
          </a:prstGeom>
          <a:noFill/>
          <a:ln w="9525">
            <a:noFill/>
            <a:miter lim="800000"/>
          </a:ln>
          <a:effectLst/>
        </p:spPr>
        <p:txBody>
          <a:bodyPr vert="horz" wrap="square" lIns="91440" tIns="45720" rIns="91440" bIns="45720" numCol="1" anchor="t" anchorCtr="0" compatLnSpc="1"/>
          <a:lstStyle>
            <a:lvl1pPr eaLnBrk="1" fontAlgn="auto" hangingPunct="1">
              <a:spcBef>
                <a:spcPts val="0"/>
              </a:spcBef>
              <a:spcAft>
                <a:spcPts val="0"/>
              </a:spcAft>
              <a:buFontTx/>
              <a:buNone/>
              <a:defRPr sz="1200">
                <a:latin typeface="+mn-lt"/>
                <a:ea typeface="宋体" panose="02010600030101010101" pitchFamily="2" charset="-122"/>
              </a:defRPr>
            </a:lvl1pPr>
          </a:lstStyle>
          <a:p>
            <a:pPr>
              <a:defRPr/>
            </a:pPr>
            <a:fld id="{894E79B8-B03A-4795-8851-0CC01E1A2DBA}" type="datetimeFigureOut">
              <a:rPr lang="zh-CN" altLang="en-US"/>
              <a:pPr>
                <a:defRPr/>
              </a:pPr>
              <a:t>2023/8/26/Saturday</a:t>
            </a:fld>
            <a:endParaRPr lang="en-US" altLang="zh-CN"/>
          </a:p>
        </p:txBody>
      </p:sp>
      <p:sp>
        <p:nvSpPr>
          <p:cNvPr id="104455" name="Rectangle 7">
            <a:extLst>
              <a:ext uri="{FF2B5EF4-FFF2-40B4-BE49-F238E27FC236}">
                <a16:creationId xmlns:a16="http://schemas.microsoft.com/office/drawing/2014/main" id="{72E6145F-7E46-428F-D1AB-52FECC78E644}"/>
              </a:ext>
            </a:extLst>
          </p:cNvPr>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fontAlgn="auto" hangingPunct="1">
              <a:spcBef>
                <a:spcPts val="0"/>
              </a:spcBef>
              <a:spcAft>
                <a:spcPts val="0"/>
              </a:spcAft>
              <a:buFontTx/>
              <a:buNone/>
              <a:defRPr sz="1200">
                <a:latin typeface="+mn-lt"/>
                <a:ea typeface="宋体" panose="02010600030101010101" pitchFamily="2" charset="-122"/>
              </a:defRPr>
            </a:lvl1pPr>
          </a:lstStyle>
          <a:p>
            <a:pPr>
              <a:defRPr/>
            </a:pPr>
            <a:endParaRPr lang="en-US" altLang="zh-CN"/>
          </a:p>
        </p:txBody>
      </p:sp>
      <p:sp>
        <p:nvSpPr>
          <p:cNvPr id="104456" name="Rectangle 8">
            <a:extLst>
              <a:ext uri="{FF2B5EF4-FFF2-40B4-BE49-F238E27FC236}">
                <a16:creationId xmlns:a16="http://schemas.microsoft.com/office/drawing/2014/main" id="{FA42AAD2-1A8B-8B9B-B9B7-2986B50B0653}"/>
              </a:ext>
            </a:extLst>
          </p:cNvPr>
          <p:cNvSpPr>
            <a:spLocks noGrp="1" noChangeArrowheads="1"/>
          </p:cNvSpPr>
          <p:nvPr>
            <p:ph type="sldNum" sz="quarter" idx="4"/>
          </p:nvPr>
        </p:nvSpPr>
        <p:spPr bwMode="auto">
          <a:xfrm>
            <a:off x="6553200" y="6245225"/>
            <a:ext cx="1981200" cy="47625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noProof="1" smtClean="0">
                <a:latin typeface="Verdana" panose="020B0604030504040204" pitchFamily="34" charset="0"/>
              </a:defRPr>
            </a:lvl1pPr>
          </a:lstStyle>
          <a:p>
            <a:pPr>
              <a:defRPr/>
            </a:pPr>
            <a:fld id="{1018513A-2BC6-4F67-8582-F20E2AAF8C13}" type="slidenum">
              <a:rPr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1" r:id="rId7"/>
    <p:sldLayoutId id="2147483948" r:id="rId8"/>
    <p:sldLayoutId id="2147483949" r:id="rId9"/>
    <p:sldLayoutId id="2147483950" r:id="rId10"/>
    <p:sldLayoutId id="2147483951" r:id="rId11"/>
  </p:sldLayoutIdLst>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5CDD339-2815-56AE-09BC-D024B63AA461}"/>
              </a:ext>
            </a:extLst>
          </p:cNvPr>
          <p:cNvSpPr>
            <a:spLocks noGrp="1" noChangeArrowheads="1"/>
          </p:cNvSpPr>
          <p:nvPr>
            <p:ph type="title" idx="4294967295"/>
          </p:nvPr>
        </p:nvSpPr>
        <p:spPr>
          <a:xfrm>
            <a:off x="1367594" y="3068538"/>
            <a:ext cx="6408811" cy="720923"/>
          </a:xfrm>
        </p:spPr>
        <p:txBody>
          <a:bodyPr/>
          <a:lstStyle/>
          <a:p>
            <a:pPr algn="ctr" eaLnBrk="1" hangingPunct="1">
              <a:lnSpc>
                <a:spcPct val="200000"/>
              </a:lnSpc>
            </a:pPr>
            <a:r>
              <a:rPr lang="zh-CN" altLang="en-US" sz="4000" b="1" dirty="0">
                <a:solidFill>
                  <a:schemeClr val="tx1"/>
                </a:solidFill>
                <a:latin typeface="楷体" panose="02010609060101010101" pitchFamily="49" charset="-122"/>
                <a:ea typeface="楷体" panose="02010609060101010101" pitchFamily="49" charset="-122"/>
              </a:rPr>
              <a:t>五种主要网络协议报文格式</a:t>
            </a:r>
          </a:p>
        </p:txBody>
      </p:sp>
      <p:sp>
        <p:nvSpPr>
          <p:cNvPr id="2" name="矩形 1">
            <a:extLst>
              <a:ext uri="{FF2B5EF4-FFF2-40B4-BE49-F238E27FC236}">
                <a16:creationId xmlns:a16="http://schemas.microsoft.com/office/drawing/2014/main" id="{2CF439C3-34D1-6B2D-617C-FB9620C64F19}"/>
              </a:ext>
            </a:extLst>
          </p:cNvPr>
          <p:cNvSpPr/>
          <p:nvPr/>
        </p:nvSpPr>
        <p:spPr>
          <a:xfrm>
            <a:off x="539750" y="692150"/>
            <a:ext cx="5276850" cy="769938"/>
          </a:xfrm>
          <a:prstGeom prst="rect">
            <a:avLst/>
          </a:prstGeom>
        </p:spPr>
        <p:txBody>
          <a:bodyPr wrap="none">
            <a:spAutoFit/>
          </a:bodyPr>
          <a:lstStyle/>
          <a:p>
            <a:pPr>
              <a:defRPr/>
            </a:pPr>
            <a:r>
              <a:rPr lang="zh-CN" altLang="en-US" sz="4400" b="1" dirty="0">
                <a:latin typeface="楷体" panose="02010609060101010101" pitchFamily="49" charset="-122"/>
                <a:ea typeface="楷体" panose="02010609060101010101" pitchFamily="49" charset="-122"/>
                <a:cs typeface="+mj-cs"/>
              </a:rPr>
              <a:t>计算机网络课程设计</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0D8ABC5-1457-6760-28AD-E91428993A66}"/>
              </a:ext>
            </a:extLst>
          </p:cNvPr>
          <p:cNvSpPr>
            <a:spLocks noGrp="1" noChangeArrowheads="1"/>
          </p:cNvSpPr>
          <p:nvPr>
            <p:ph type="title"/>
          </p:nvPr>
        </p:nvSpPr>
        <p:spPr>
          <a:xfrm>
            <a:off x="727075" y="277813"/>
            <a:ext cx="7772400" cy="1143000"/>
          </a:xfrm>
        </p:spPr>
        <p:txBody>
          <a:bodyPr/>
          <a:lstStyle/>
          <a:p>
            <a:pPr eaLnBrk="1" hangingPunct="1">
              <a:defRPr/>
            </a:pPr>
            <a:r>
              <a:rPr lang="zh-CN" altLang="en-US" sz="3600" b="1" kern="1200" dirty="0">
                <a:solidFill>
                  <a:srgbClr val="0070C0"/>
                </a:solidFill>
              </a:rPr>
              <a:t>以太网的</a:t>
            </a:r>
            <a:r>
              <a:rPr lang="en-US" altLang="zh-CN" sz="3600" b="1" kern="1200" dirty="0">
                <a:solidFill>
                  <a:srgbClr val="0070C0"/>
                </a:solidFill>
              </a:rPr>
              <a:t>MAC</a:t>
            </a:r>
            <a:r>
              <a:rPr lang="zh-CN" altLang="en-US" sz="3600" b="1" kern="1200" dirty="0">
                <a:solidFill>
                  <a:srgbClr val="0070C0"/>
                </a:solidFill>
              </a:rPr>
              <a:t>帧格式</a:t>
            </a:r>
          </a:p>
        </p:txBody>
      </p:sp>
      <p:graphicFrame>
        <p:nvGraphicFramePr>
          <p:cNvPr id="2" name="表格 1">
            <a:extLst>
              <a:ext uri="{FF2B5EF4-FFF2-40B4-BE49-F238E27FC236}">
                <a16:creationId xmlns:a16="http://schemas.microsoft.com/office/drawing/2014/main" id="{834D8CD5-F24D-6ABA-B38B-9FAA60A71CBD}"/>
              </a:ext>
            </a:extLst>
          </p:cNvPr>
          <p:cNvGraphicFramePr>
            <a:graphicFrameLocks noGrp="1"/>
          </p:cNvGraphicFramePr>
          <p:nvPr/>
        </p:nvGraphicFramePr>
        <p:xfrm>
          <a:off x="428625" y="1714500"/>
          <a:ext cx="8424861" cy="1376363"/>
        </p:xfrm>
        <a:graphic>
          <a:graphicData uri="http://schemas.openxmlformats.org/drawingml/2006/table">
            <a:tbl>
              <a:tblPr firstRow="1" firstCol="1" lastRow="1" lastCol="1" bandRow="1" bandCol="1">
                <a:tableStyleId>{5C22544A-7EE6-4342-B048-85BDC9FD1C3A}</a:tableStyleId>
              </a:tblPr>
              <a:tblGrid>
                <a:gridCol w="996510">
                  <a:extLst>
                    <a:ext uri="{9D8B030D-6E8A-4147-A177-3AD203B41FA5}">
                      <a16:colId xmlns:a16="http://schemas.microsoft.com/office/drawing/2014/main" val="20000"/>
                    </a:ext>
                  </a:extLst>
                </a:gridCol>
                <a:gridCol w="1409747">
                  <a:extLst>
                    <a:ext uri="{9D8B030D-6E8A-4147-A177-3AD203B41FA5}">
                      <a16:colId xmlns:a16="http://schemas.microsoft.com/office/drawing/2014/main" val="20001"/>
                    </a:ext>
                  </a:extLst>
                </a:gridCol>
                <a:gridCol w="1203127">
                  <a:extLst>
                    <a:ext uri="{9D8B030D-6E8A-4147-A177-3AD203B41FA5}">
                      <a16:colId xmlns:a16="http://schemas.microsoft.com/office/drawing/2014/main" val="20002"/>
                    </a:ext>
                  </a:extLst>
                </a:gridCol>
                <a:gridCol w="1203127">
                  <a:extLst>
                    <a:ext uri="{9D8B030D-6E8A-4147-A177-3AD203B41FA5}">
                      <a16:colId xmlns:a16="http://schemas.microsoft.com/office/drawing/2014/main" val="20003"/>
                    </a:ext>
                  </a:extLst>
                </a:gridCol>
                <a:gridCol w="1204116">
                  <a:extLst>
                    <a:ext uri="{9D8B030D-6E8A-4147-A177-3AD203B41FA5}">
                      <a16:colId xmlns:a16="http://schemas.microsoft.com/office/drawing/2014/main" val="20004"/>
                    </a:ext>
                  </a:extLst>
                </a:gridCol>
                <a:gridCol w="1030123">
                  <a:extLst>
                    <a:ext uri="{9D8B030D-6E8A-4147-A177-3AD203B41FA5}">
                      <a16:colId xmlns:a16="http://schemas.microsoft.com/office/drawing/2014/main" val="20005"/>
                    </a:ext>
                  </a:extLst>
                </a:gridCol>
                <a:gridCol w="1378111">
                  <a:extLst>
                    <a:ext uri="{9D8B030D-6E8A-4147-A177-3AD203B41FA5}">
                      <a16:colId xmlns:a16="http://schemas.microsoft.com/office/drawing/2014/main" val="20006"/>
                    </a:ext>
                  </a:extLst>
                </a:gridCol>
              </a:tblGrid>
              <a:tr h="1376363">
                <a:tc>
                  <a:txBody>
                    <a:bodyPr/>
                    <a:lstStyle/>
                    <a:p>
                      <a:pPr marL="0" marR="0" algn="ctr">
                        <a:spcBef>
                          <a:spcPts val="0"/>
                        </a:spcBef>
                        <a:spcAft>
                          <a:spcPts val="0"/>
                        </a:spcAft>
                      </a:pPr>
                      <a:r>
                        <a:rPr lang="zh-CN" sz="2000" b="0" kern="0" dirty="0">
                          <a:solidFill>
                            <a:schemeClr val="tx1"/>
                          </a:solidFill>
                          <a:effectLst/>
                        </a:rPr>
                        <a:t>前导码</a:t>
                      </a:r>
                      <a:br>
                        <a:rPr lang="en-US" sz="2000" b="0" kern="0" dirty="0">
                          <a:solidFill>
                            <a:schemeClr val="tx1"/>
                          </a:solidFill>
                          <a:effectLst/>
                        </a:rPr>
                      </a:br>
                      <a:r>
                        <a:rPr lang="zh-CN" sz="2000" b="0" kern="0" dirty="0">
                          <a:solidFill>
                            <a:schemeClr val="tx1"/>
                          </a:solidFill>
                          <a:effectLst/>
                        </a:rPr>
                        <a:t>（</a:t>
                      </a:r>
                      <a:r>
                        <a:rPr lang="en-US" sz="2000" b="0" kern="0" dirty="0">
                          <a:solidFill>
                            <a:schemeClr val="tx1"/>
                          </a:solidFill>
                          <a:effectLst/>
                        </a:rPr>
                        <a:t>7</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a:solidFill>
                            <a:schemeClr val="tx1"/>
                          </a:solidFill>
                          <a:effectLst/>
                        </a:rPr>
                        <a:t>帧首定界符</a:t>
                      </a:r>
                      <a:r>
                        <a:rPr lang="en-US" sz="2000" b="0" kern="0">
                          <a:solidFill>
                            <a:schemeClr val="tx1"/>
                          </a:solidFill>
                          <a:effectLst/>
                        </a:rPr>
                        <a:t>SFD</a:t>
                      </a:r>
                      <a:r>
                        <a:rPr lang="zh-CN" sz="2000" b="0" kern="0">
                          <a:solidFill>
                            <a:schemeClr val="tx1"/>
                          </a:solidFill>
                          <a:effectLst/>
                        </a:rPr>
                        <a:t>（</a:t>
                      </a:r>
                      <a:r>
                        <a:rPr lang="en-US" sz="2000" b="0" kern="0">
                          <a:solidFill>
                            <a:schemeClr val="tx1"/>
                          </a:solidFill>
                          <a:effectLst/>
                        </a:rPr>
                        <a:t>1</a:t>
                      </a:r>
                      <a:r>
                        <a:rPr lang="zh-CN" sz="2000" b="0" kern="0">
                          <a:solidFill>
                            <a:schemeClr val="tx1"/>
                          </a:solidFill>
                          <a:effectLst/>
                        </a:rPr>
                        <a:t>字节）</a:t>
                      </a:r>
                      <a:endParaRPr lang="zh-CN" sz="2800" b="0" kern="10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dirty="0">
                          <a:solidFill>
                            <a:schemeClr val="tx1"/>
                          </a:solidFill>
                          <a:effectLst/>
                        </a:rPr>
                        <a:t>目的</a:t>
                      </a:r>
                      <a:r>
                        <a:rPr lang="en-US" sz="2000" b="0" kern="0" dirty="0">
                          <a:solidFill>
                            <a:schemeClr val="tx1"/>
                          </a:solidFill>
                          <a:effectLst/>
                        </a:rPr>
                        <a:t>MAC</a:t>
                      </a:r>
                      <a:r>
                        <a:rPr lang="zh-CN" sz="2000" b="0" kern="0" dirty="0">
                          <a:solidFill>
                            <a:schemeClr val="tx1"/>
                          </a:solidFill>
                          <a:effectLst/>
                        </a:rPr>
                        <a:t>地址（</a:t>
                      </a:r>
                      <a:r>
                        <a:rPr lang="en-US" sz="2000" b="0" kern="0" dirty="0">
                          <a:solidFill>
                            <a:schemeClr val="tx1"/>
                          </a:solidFill>
                          <a:effectLst/>
                        </a:rPr>
                        <a:t>6</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dirty="0">
                          <a:solidFill>
                            <a:schemeClr val="tx1"/>
                          </a:solidFill>
                          <a:effectLst/>
                        </a:rPr>
                        <a:t>源</a:t>
                      </a:r>
                      <a:r>
                        <a:rPr lang="en-US" sz="2000" b="0" kern="0" dirty="0">
                          <a:solidFill>
                            <a:schemeClr val="tx1"/>
                          </a:solidFill>
                          <a:effectLst/>
                        </a:rPr>
                        <a:t>MAC</a:t>
                      </a:r>
                      <a:r>
                        <a:rPr lang="zh-CN" sz="2000" b="0" kern="0" dirty="0">
                          <a:solidFill>
                            <a:schemeClr val="tx1"/>
                          </a:solidFill>
                          <a:effectLst/>
                        </a:rPr>
                        <a:t>地址（</a:t>
                      </a:r>
                      <a:r>
                        <a:rPr lang="en-US" sz="2000" b="0" kern="0" dirty="0">
                          <a:solidFill>
                            <a:schemeClr val="tx1"/>
                          </a:solidFill>
                          <a:effectLst/>
                        </a:rPr>
                        <a:t>6</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a:solidFill>
                            <a:schemeClr val="tx1"/>
                          </a:solidFill>
                          <a:effectLst/>
                        </a:rPr>
                        <a:t>协议类型或数据长度</a:t>
                      </a:r>
                      <a:br>
                        <a:rPr lang="en-US" sz="2000" b="0" kern="0">
                          <a:solidFill>
                            <a:schemeClr val="tx1"/>
                          </a:solidFill>
                          <a:effectLst/>
                        </a:rPr>
                      </a:br>
                      <a:r>
                        <a:rPr lang="zh-CN" sz="2000" b="0" kern="0">
                          <a:solidFill>
                            <a:schemeClr val="tx1"/>
                          </a:solidFill>
                          <a:effectLst/>
                        </a:rPr>
                        <a:t>（</a:t>
                      </a:r>
                      <a:r>
                        <a:rPr lang="en-US" sz="2000" b="0" kern="0">
                          <a:solidFill>
                            <a:schemeClr val="tx1"/>
                          </a:solidFill>
                          <a:effectLst/>
                        </a:rPr>
                        <a:t>2</a:t>
                      </a:r>
                      <a:r>
                        <a:rPr lang="zh-CN" sz="2000" b="0" kern="0">
                          <a:solidFill>
                            <a:schemeClr val="tx1"/>
                          </a:solidFill>
                          <a:effectLst/>
                        </a:rPr>
                        <a:t>字节）</a:t>
                      </a:r>
                      <a:endParaRPr lang="zh-CN" sz="2800" b="0" kern="10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a:solidFill>
                            <a:schemeClr val="tx1"/>
                          </a:solidFill>
                          <a:effectLst/>
                        </a:rPr>
                        <a:t>数据</a:t>
                      </a:r>
                      <a:endParaRPr lang="zh-CN" sz="2800" b="0" kern="10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dirty="0">
                          <a:solidFill>
                            <a:schemeClr val="tx1"/>
                          </a:solidFill>
                          <a:effectLst/>
                        </a:rPr>
                        <a:t>帧校验序列</a:t>
                      </a:r>
                      <a:r>
                        <a:rPr lang="en-US" sz="2000" b="0" kern="0" dirty="0">
                          <a:solidFill>
                            <a:schemeClr val="tx1"/>
                          </a:solidFill>
                          <a:effectLst/>
                        </a:rPr>
                        <a:t>FCS</a:t>
                      </a:r>
                      <a:br>
                        <a:rPr lang="en-US" sz="2000" b="0" kern="0" dirty="0">
                          <a:solidFill>
                            <a:schemeClr val="tx1"/>
                          </a:solidFill>
                          <a:effectLst/>
                        </a:rPr>
                      </a:br>
                      <a:r>
                        <a:rPr lang="zh-CN" sz="2000" b="0" kern="0" dirty="0">
                          <a:solidFill>
                            <a:schemeClr val="tx1"/>
                          </a:solidFill>
                          <a:effectLst/>
                        </a:rPr>
                        <a:t>（</a:t>
                      </a:r>
                      <a:r>
                        <a:rPr lang="en-US" sz="2000" b="0" kern="0" dirty="0">
                          <a:solidFill>
                            <a:schemeClr val="tx1"/>
                          </a:solidFill>
                          <a:effectLst/>
                        </a:rPr>
                        <a:t>4</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extLst>
                  <a:ext uri="{0D108BD9-81ED-4DB2-BD59-A6C34878D82A}">
                    <a16:rowId xmlns:a16="http://schemas.microsoft.com/office/drawing/2014/main" val="10000"/>
                  </a:ext>
                </a:extLst>
              </a:tr>
            </a:tbl>
          </a:graphicData>
        </a:graphic>
      </p:graphicFrame>
      <p:sp>
        <p:nvSpPr>
          <p:cNvPr id="5" name="矩形标注 4">
            <a:extLst>
              <a:ext uri="{FF2B5EF4-FFF2-40B4-BE49-F238E27FC236}">
                <a16:creationId xmlns:a16="http://schemas.microsoft.com/office/drawing/2014/main" id="{4BDBE831-501D-CD9A-7D1E-C114D53FBEAF}"/>
              </a:ext>
            </a:extLst>
          </p:cNvPr>
          <p:cNvSpPr/>
          <p:nvPr/>
        </p:nvSpPr>
        <p:spPr>
          <a:xfrm>
            <a:off x="714375" y="4071938"/>
            <a:ext cx="7572375" cy="1928812"/>
          </a:xfrm>
          <a:prstGeom prst="wedgeRectCallout">
            <a:avLst>
              <a:gd name="adj1" fmla="val 32755"/>
              <a:gd name="adj2" fmla="val -102222"/>
            </a:avLst>
          </a:prstGeom>
        </p:spPr>
        <p:style>
          <a:lnRef idx="2">
            <a:schemeClr val="accent6"/>
          </a:lnRef>
          <a:fillRef idx="1">
            <a:schemeClr val="lt1"/>
          </a:fillRef>
          <a:effectRef idx="0">
            <a:schemeClr val="accent6"/>
          </a:effectRef>
          <a:fontRef idx="minor">
            <a:schemeClr val="dk1"/>
          </a:fontRef>
        </p:style>
        <p:txBody>
          <a:bodyPr anchor="ctr"/>
          <a:lstStyle/>
          <a:p>
            <a:pPr indent="457200" eaLnBrk="1" hangingPunct="1">
              <a:defRPr/>
            </a:pPr>
            <a:r>
              <a:rPr lang="zh-CN" altLang="en-US" sz="2000" dirty="0">
                <a:solidFill>
                  <a:srgbClr val="FF0000"/>
                </a:solidFill>
              </a:rPr>
              <a:t>它的范围是从</a:t>
            </a:r>
            <a:r>
              <a:rPr lang="en-US" altLang="zh-CN" sz="2000" dirty="0">
                <a:solidFill>
                  <a:srgbClr val="FF0000"/>
                </a:solidFill>
              </a:rPr>
              <a:t>46</a:t>
            </a:r>
            <a:r>
              <a:rPr lang="zh-CN" altLang="en-US" sz="2000" dirty="0">
                <a:solidFill>
                  <a:srgbClr val="FF0000"/>
                </a:solidFill>
              </a:rPr>
              <a:t>到</a:t>
            </a:r>
            <a:r>
              <a:rPr lang="en-US" altLang="zh-CN" sz="2000" dirty="0">
                <a:solidFill>
                  <a:srgbClr val="FF0000"/>
                </a:solidFill>
              </a:rPr>
              <a:t>1500</a:t>
            </a:r>
            <a:r>
              <a:rPr lang="zh-CN" altLang="en-US" sz="2000" dirty="0">
                <a:solidFill>
                  <a:srgbClr val="FF0000"/>
                </a:solidFill>
              </a:rPr>
              <a:t>字节之间</a:t>
            </a:r>
            <a:r>
              <a:rPr lang="zh-CN" altLang="en-US" sz="2000" dirty="0"/>
              <a:t>。</a:t>
            </a:r>
            <a:r>
              <a:rPr lang="en-US" altLang="zh-CN" sz="2000" dirty="0"/>
              <a:t>46</a:t>
            </a:r>
            <a:r>
              <a:rPr lang="zh-CN" altLang="en-US" sz="2000" dirty="0"/>
              <a:t>是以太网</a:t>
            </a:r>
            <a:r>
              <a:rPr lang="en-US" altLang="zh-CN" sz="2000" dirty="0"/>
              <a:t>MAC</a:t>
            </a:r>
            <a:r>
              <a:rPr lang="zh-CN" altLang="en-US" sz="2000" dirty="0"/>
              <a:t>帧的最小帧长度。如果高层协议的数据分组小于</a:t>
            </a:r>
            <a:r>
              <a:rPr lang="en-US" altLang="zh-CN" sz="2000" dirty="0"/>
              <a:t>46</a:t>
            </a:r>
            <a:r>
              <a:rPr lang="zh-CN" altLang="en-US" sz="2000" dirty="0"/>
              <a:t>字节，由软件把它填充到</a:t>
            </a:r>
            <a:r>
              <a:rPr lang="en-US" altLang="zh-CN" sz="2000" dirty="0"/>
              <a:t>46</a:t>
            </a:r>
            <a:r>
              <a:rPr lang="zh-CN" altLang="en-US" sz="2000" dirty="0"/>
              <a:t>字节。</a:t>
            </a:r>
            <a:endParaRPr lang="en-US" altLang="zh-CN" sz="2000"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06AEBA3A-270B-0A93-146C-D500C1EBA9DE}"/>
              </a:ext>
            </a:extLst>
          </p:cNvPr>
          <p:cNvSpPr>
            <a:spLocks noGrp="1" noChangeArrowheads="1"/>
          </p:cNvSpPr>
          <p:nvPr>
            <p:ph type="title"/>
          </p:nvPr>
        </p:nvSpPr>
        <p:spPr>
          <a:xfrm>
            <a:off x="727075" y="277813"/>
            <a:ext cx="7772400" cy="1143000"/>
          </a:xfrm>
        </p:spPr>
        <p:txBody>
          <a:bodyPr/>
          <a:lstStyle/>
          <a:p>
            <a:pPr eaLnBrk="1" hangingPunct="1">
              <a:defRPr/>
            </a:pPr>
            <a:r>
              <a:rPr lang="zh-CN" altLang="en-US" sz="3600" b="1" kern="1200" dirty="0">
                <a:solidFill>
                  <a:srgbClr val="0070C0"/>
                </a:solidFill>
              </a:rPr>
              <a:t>以太网的</a:t>
            </a:r>
            <a:r>
              <a:rPr lang="en-US" altLang="zh-CN" sz="3600" b="1" kern="1200" dirty="0">
                <a:solidFill>
                  <a:srgbClr val="0070C0"/>
                </a:solidFill>
              </a:rPr>
              <a:t>MAC</a:t>
            </a:r>
            <a:r>
              <a:rPr lang="zh-CN" altLang="en-US" sz="3600" b="1" kern="1200" dirty="0">
                <a:solidFill>
                  <a:srgbClr val="0070C0"/>
                </a:solidFill>
              </a:rPr>
              <a:t>帧格式</a:t>
            </a:r>
          </a:p>
        </p:txBody>
      </p:sp>
      <p:graphicFrame>
        <p:nvGraphicFramePr>
          <p:cNvPr id="2" name="表格 1">
            <a:extLst>
              <a:ext uri="{FF2B5EF4-FFF2-40B4-BE49-F238E27FC236}">
                <a16:creationId xmlns:a16="http://schemas.microsoft.com/office/drawing/2014/main" id="{9D5BE7F4-F98F-E443-11A3-CE14A1460131}"/>
              </a:ext>
            </a:extLst>
          </p:cNvPr>
          <p:cNvGraphicFramePr>
            <a:graphicFrameLocks noGrp="1"/>
          </p:cNvGraphicFramePr>
          <p:nvPr/>
        </p:nvGraphicFramePr>
        <p:xfrm>
          <a:off x="428625" y="1714500"/>
          <a:ext cx="8424861" cy="1376363"/>
        </p:xfrm>
        <a:graphic>
          <a:graphicData uri="http://schemas.openxmlformats.org/drawingml/2006/table">
            <a:tbl>
              <a:tblPr firstRow="1" firstCol="1" lastRow="1" lastCol="1" bandRow="1" bandCol="1">
                <a:tableStyleId>{5C22544A-7EE6-4342-B048-85BDC9FD1C3A}</a:tableStyleId>
              </a:tblPr>
              <a:tblGrid>
                <a:gridCol w="996510">
                  <a:extLst>
                    <a:ext uri="{9D8B030D-6E8A-4147-A177-3AD203B41FA5}">
                      <a16:colId xmlns:a16="http://schemas.microsoft.com/office/drawing/2014/main" val="20000"/>
                    </a:ext>
                  </a:extLst>
                </a:gridCol>
                <a:gridCol w="1409747">
                  <a:extLst>
                    <a:ext uri="{9D8B030D-6E8A-4147-A177-3AD203B41FA5}">
                      <a16:colId xmlns:a16="http://schemas.microsoft.com/office/drawing/2014/main" val="20001"/>
                    </a:ext>
                  </a:extLst>
                </a:gridCol>
                <a:gridCol w="1203127">
                  <a:extLst>
                    <a:ext uri="{9D8B030D-6E8A-4147-A177-3AD203B41FA5}">
                      <a16:colId xmlns:a16="http://schemas.microsoft.com/office/drawing/2014/main" val="20002"/>
                    </a:ext>
                  </a:extLst>
                </a:gridCol>
                <a:gridCol w="1203127">
                  <a:extLst>
                    <a:ext uri="{9D8B030D-6E8A-4147-A177-3AD203B41FA5}">
                      <a16:colId xmlns:a16="http://schemas.microsoft.com/office/drawing/2014/main" val="20003"/>
                    </a:ext>
                  </a:extLst>
                </a:gridCol>
                <a:gridCol w="1204116">
                  <a:extLst>
                    <a:ext uri="{9D8B030D-6E8A-4147-A177-3AD203B41FA5}">
                      <a16:colId xmlns:a16="http://schemas.microsoft.com/office/drawing/2014/main" val="20004"/>
                    </a:ext>
                  </a:extLst>
                </a:gridCol>
                <a:gridCol w="1030123">
                  <a:extLst>
                    <a:ext uri="{9D8B030D-6E8A-4147-A177-3AD203B41FA5}">
                      <a16:colId xmlns:a16="http://schemas.microsoft.com/office/drawing/2014/main" val="20005"/>
                    </a:ext>
                  </a:extLst>
                </a:gridCol>
                <a:gridCol w="1378111">
                  <a:extLst>
                    <a:ext uri="{9D8B030D-6E8A-4147-A177-3AD203B41FA5}">
                      <a16:colId xmlns:a16="http://schemas.microsoft.com/office/drawing/2014/main" val="20006"/>
                    </a:ext>
                  </a:extLst>
                </a:gridCol>
              </a:tblGrid>
              <a:tr h="1376363">
                <a:tc>
                  <a:txBody>
                    <a:bodyPr/>
                    <a:lstStyle/>
                    <a:p>
                      <a:pPr marL="0" marR="0" algn="ctr">
                        <a:spcBef>
                          <a:spcPts val="0"/>
                        </a:spcBef>
                        <a:spcAft>
                          <a:spcPts val="0"/>
                        </a:spcAft>
                      </a:pPr>
                      <a:r>
                        <a:rPr lang="zh-CN" sz="2000" b="0" kern="0" dirty="0">
                          <a:solidFill>
                            <a:schemeClr val="tx1"/>
                          </a:solidFill>
                          <a:effectLst/>
                        </a:rPr>
                        <a:t>前导码</a:t>
                      </a:r>
                      <a:br>
                        <a:rPr lang="en-US" sz="2000" b="0" kern="0" dirty="0">
                          <a:solidFill>
                            <a:schemeClr val="tx1"/>
                          </a:solidFill>
                          <a:effectLst/>
                        </a:rPr>
                      </a:br>
                      <a:r>
                        <a:rPr lang="zh-CN" sz="2000" b="0" kern="0" dirty="0">
                          <a:solidFill>
                            <a:schemeClr val="tx1"/>
                          </a:solidFill>
                          <a:effectLst/>
                        </a:rPr>
                        <a:t>（</a:t>
                      </a:r>
                      <a:r>
                        <a:rPr lang="en-US" sz="2000" b="0" kern="0" dirty="0">
                          <a:solidFill>
                            <a:schemeClr val="tx1"/>
                          </a:solidFill>
                          <a:effectLst/>
                        </a:rPr>
                        <a:t>7</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a:solidFill>
                            <a:schemeClr val="tx1"/>
                          </a:solidFill>
                          <a:effectLst/>
                        </a:rPr>
                        <a:t>帧首定界符</a:t>
                      </a:r>
                      <a:r>
                        <a:rPr lang="en-US" sz="2000" b="0" kern="0">
                          <a:solidFill>
                            <a:schemeClr val="tx1"/>
                          </a:solidFill>
                          <a:effectLst/>
                        </a:rPr>
                        <a:t>SFD</a:t>
                      </a:r>
                      <a:r>
                        <a:rPr lang="zh-CN" sz="2000" b="0" kern="0">
                          <a:solidFill>
                            <a:schemeClr val="tx1"/>
                          </a:solidFill>
                          <a:effectLst/>
                        </a:rPr>
                        <a:t>（</a:t>
                      </a:r>
                      <a:r>
                        <a:rPr lang="en-US" sz="2000" b="0" kern="0">
                          <a:solidFill>
                            <a:schemeClr val="tx1"/>
                          </a:solidFill>
                          <a:effectLst/>
                        </a:rPr>
                        <a:t>1</a:t>
                      </a:r>
                      <a:r>
                        <a:rPr lang="zh-CN" sz="2000" b="0" kern="0">
                          <a:solidFill>
                            <a:schemeClr val="tx1"/>
                          </a:solidFill>
                          <a:effectLst/>
                        </a:rPr>
                        <a:t>字节）</a:t>
                      </a:r>
                      <a:endParaRPr lang="zh-CN" sz="2800" b="0" kern="10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dirty="0">
                          <a:solidFill>
                            <a:schemeClr val="tx1"/>
                          </a:solidFill>
                          <a:effectLst/>
                        </a:rPr>
                        <a:t>目的</a:t>
                      </a:r>
                      <a:r>
                        <a:rPr lang="en-US" sz="2000" b="0" kern="0" dirty="0">
                          <a:solidFill>
                            <a:schemeClr val="tx1"/>
                          </a:solidFill>
                          <a:effectLst/>
                        </a:rPr>
                        <a:t>MAC</a:t>
                      </a:r>
                      <a:r>
                        <a:rPr lang="zh-CN" sz="2000" b="0" kern="0" dirty="0">
                          <a:solidFill>
                            <a:schemeClr val="tx1"/>
                          </a:solidFill>
                          <a:effectLst/>
                        </a:rPr>
                        <a:t>地址（</a:t>
                      </a:r>
                      <a:r>
                        <a:rPr lang="en-US" sz="2000" b="0" kern="0" dirty="0">
                          <a:solidFill>
                            <a:schemeClr val="tx1"/>
                          </a:solidFill>
                          <a:effectLst/>
                        </a:rPr>
                        <a:t>6</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dirty="0">
                          <a:solidFill>
                            <a:schemeClr val="tx1"/>
                          </a:solidFill>
                          <a:effectLst/>
                        </a:rPr>
                        <a:t>源</a:t>
                      </a:r>
                      <a:r>
                        <a:rPr lang="en-US" sz="2000" b="0" kern="0" dirty="0">
                          <a:solidFill>
                            <a:schemeClr val="tx1"/>
                          </a:solidFill>
                          <a:effectLst/>
                        </a:rPr>
                        <a:t>MAC</a:t>
                      </a:r>
                      <a:r>
                        <a:rPr lang="zh-CN" sz="2000" b="0" kern="0" dirty="0">
                          <a:solidFill>
                            <a:schemeClr val="tx1"/>
                          </a:solidFill>
                          <a:effectLst/>
                        </a:rPr>
                        <a:t>地址（</a:t>
                      </a:r>
                      <a:r>
                        <a:rPr lang="en-US" sz="2000" b="0" kern="0" dirty="0">
                          <a:solidFill>
                            <a:schemeClr val="tx1"/>
                          </a:solidFill>
                          <a:effectLst/>
                        </a:rPr>
                        <a:t>6</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a:solidFill>
                            <a:schemeClr val="tx1"/>
                          </a:solidFill>
                          <a:effectLst/>
                        </a:rPr>
                        <a:t>协议类型或数据长度</a:t>
                      </a:r>
                      <a:br>
                        <a:rPr lang="en-US" sz="2000" b="0" kern="0">
                          <a:solidFill>
                            <a:schemeClr val="tx1"/>
                          </a:solidFill>
                          <a:effectLst/>
                        </a:rPr>
                      </a:br>
                      <a:r>
                        <a:rPr lang="zh-CN" sz="2000" b="0" kern="0">
                          <a:solidFill>
                            <a:schemeClr val="tx1"/>
                          </a:solidFill>
                          <a:effectLst/>
                        </a:rPr>
                        <a:t>（</a:t>
                      </a:r>
                      <a:r>
                        <a:rPr lang="en-US" sz="2000" b="0" kern="0">
                          <a:solidFill>
                            <a:schemeClr val="tx1"/>
                          </a:solidFill>
                          <a:effectLst/>
                        </a:rPr>
                        <a:t>2</a:t>
                      </a:r>
                      <a:r>
                        <a:rPr lang="zh-CN" sz="2000" b="0" kern="0">
                          <a:solidFill>
                            <a:schemeClr val="tx1"/>
                          </a:solidFill>
                          <a:effectLst/>
                        </a:rPr>
                        <a:t>字节）</a:t>
                      </a:r>
                      <a:endParaRPr lang="zh-CN" sz="2800" b="0" kern="10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a:solidFill>
                            <a:schemeClr val="tx1"/>
                          </a:solidFill>
                          <a:effectLst/>
                        </a:rPr>
                        <a:t>数据</a:t>
                      </a:r>
                      <a:endParaRPr lang="zh-CN" sz="2800" b="0" kern="10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dirty="0">
                          <a:solidFill>
                            <a:schemeClr val="tx1"/>
                          </a:solidFill>
                          <a:effectLst/>
                        </a:rPr>
                        <a:t>帧校验序列</a:t>
                      </a:r>
                      <a:r>
                        <a:rPr lang="en-US" sz="2000" b="0" kern="0" dirty="0">
                          <a:solidFill>
                            <a:schemeClr val="tx1"/>
                          </a:solidFill>
                          <a:effectLst/>
                        </a:rPr>
                        <a:t>FCS</a:t>
                      </a:r>
                      <a:br>
                        <a:rPr lang="en-US" sz="2000" b="0" kern="0" dirty="0">
                          <a:solidFill>
                            <a:schemeClr val="tx1"/>
                          </a:solidFill>
                          <a:effectLst/>
                        </a:rPr>
                      </a:br>
                      <a:r>
                        <a:rPr lang="zh-CN" sz="2000" b="0" kern="0" dirty="0">
                          <a:solidFill>
                            <a:schemeClr val="tx1"/>
                          </a:solidFill>
                          <a:effectLst/>
                        </a:rPr>
                        <a:t>（</a:t>
                      </a:r>
                      <a:r>
                        <a:rPr lang="en-US" sz="2000" b="0" kern="0" dirty="0">
                          <a:solidFill>
                            <a:schemeClr val="tx1"/>
                          </a:solidFill>
                          <a:effectLst/>
                        </a:rPr>
                        <a:t>4</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extLst>
                  <a:ext uri="{0D108BD9-81ED-4DB2-BD59-A6C34878D82A}">
                    <a16:rowId xmlns:a16="http://schemas.microsoft.com/office/drawing/2014/main" val="10000"/>
                  </a:ext>
                </a:extLst>
              </a:tr>
            </a:tbl>
          </a:graphicData>
        </a:graphic>
      </p:graphicFrame>
      <p:sp>
        <p:nvSpPr>
          <p:cNvPr id="5" name="矩形标注 4">
            <a:extLst>
              <a:ext uri="{FF2B5EF4-FFF2-40B4-BE49-F238E27FC236}">
                <a16:creationId xmlns:a16="http://schemas.microsoft.com/office/drawing/2014/main" id="{DAB99DEA-D5C8-3CFE-5D64-21535EEF2C57}"/>
              </a:ext>
            </a:extLst>
          </p:cNvPr>
          <p:cNvSpPr/>
          <p:nvPr/>
        </p:nvSpPr>
        <p:spPr>
          <a:xfrm>
            <a:off x="714375" y="4071938"/>
            <a:ext cx="7572375" cy="1857375"/>
          </a:xfrm>
          <a:prstGeom prst="wedgeRectCallout">
            <a:avLst>
              <a:gd name="adj1" fmla="val 46223"/>
              <a:gd name="adj2" fmla="val -102753"/>
            </a:avLst>
          </a:prstGeom>
        </p:spPr>
        <p:style>
          <a:lnRef idx="2">
            <a:schemeClr val="accent6"/>
          </a:lnRef>
          <a:fillRef idx="1">
            <a:schemeClr val="lt1"/>
          </a:fillRef>
          <a:effectRef idx="0">
            <a:schemeClr val="accent6"/>
          </a:effectRef>
          <a:fontRef idx="minor">
            <a:schemeClr val="dk1"/>
          </a:fontRef>
        </p:style>
        <p:txBody>
          <a:bodyPr anchor="ctr"/>
          <a:lstStyle/>
          <a:p>
            <a:pPr indent="457200" eaLnBrk="1" hangingPunct="1">
              <a:defRPr/>
            </a:pPr>
            <a:r>
              <a:rPr lang="zh-CN" altLang="en-US" sz="2000" dirty="0">
                <a:solidFill>
                  <a:schemeClr val="tx1"/>
                </a:solidFill>
              </a:rPr>
              <a:t>帧校验序列</a:t>
            </a:r>
            <a:r>
              <a:rPr lang="en-US" altLang="zh-CN" sz="2000" dirty="0">
                <a:solidFill>
                  <a:schemeClr val="tx1"/>
                </a:solidFill>
              </a:rPr>
              <a:t>(FCS)</a:t>
            </a:r>
            <a:r>
              <a:rPr lang="zh-CN" altLang="en-US" sz="2000" dirty="0">
                <a:solidFill>
                  <a:schemeClr val="tx1"/>
                </a:solidFill>
              </a:rPr>
              <a:t>：最后一个域是帧校验序列，以太网采用</a:t>
            </a:r>
            <a:r>
              <a:rPr lang="en-US" altLang="zh-CN" sz="2000" dirty="0">
                <a:solidFill>
                  <a:schemeClr val="tx1"/>
                </a:solidFill>
              </a:rPr>
              <a:t>32</a:t>
            </a:r>
            <a:r>
              <a:rPr lang="zh-CN" altLang="en-US" sz="2000" dirty="0">
                <a:solidFill>
                  <a:schemeClr val="tx1"/>
                </a:solidFill>
              </a:rPr>
              <a:t>位冗余校验（</a:t>
            </a:r>
            <a:r>
              <a:rPr lang="en-US" altLang="zh-CN" sz="2000" dirty="0">
                <a:solidFill>
                  <a:schemeClr val="tx1"/>
                </a:solidFill>
              </a:rPr>
              <a:t>CRC</a:t>
            </a:r>
            <a:r>
              <a:rPr lang="zh-CN" altLang="en-US" sz="2000" dirty="0">
                <a:solidFill>
                  <a:schemeClr val="tx1"/>
                </a:solidFill>
              </a:rPr>
              <a:t>）。校验范围是除了前导码、</a:t>
            </a:r>
            <a:r>
              <a:rPr lang="en-US" altLang="zh-CN" sz="2000" dirty="0">
                <a:solidFill>
                  <a:schemeClr val="tx1"/>
                </a:solidFill>
              </a:rPr>
              <a:t>SFD</a:t>
            </a:r>
            <a:r>
              <a:rPr lang="zh-CN" altLang="en-US" sz="2000" dirty="0">
                <a:solidFill>
                  <a:schemeClr val="tx1"/>
                </a:solidFill>
              </a:rPr>
              <a:t>和</a:t>
            </a:r>
            <a:r>
              <a:rPr lang="en-US" altLang="zh-CN" sz="2000" dirty="0">
                <a:solidFill>
                  <a:schemeClr val="tx1"/>
                </a:solidFill>
              </a:rPr>
              <a:t>FCS</a:t>
            </a:r>
            <a:r>
              <a:rPr lang="zh-CN" altLang="en-US" sz="2000" dirty="0">
                <a:solidFill>
                  <a:schemeClr val="tx1"/>
                </a:solidFill>
              </a:rPr>
              <a:t>外的所有内容。</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9F2480F-AFDB-9B8B-CDC2-FA7123C1802A}"/>
              </a:ext>
            </a:extLst>
          </p:cNvPr>
          <p:cNvSpPr>
            <a:spLocks noGrp="1" noChangeArrowheads="1"/>
          </p:cNvSpPr>
          <p:nvPr>
            <p:ph type="title"/>
          </p:nvPr>
        </p:nvSpPr>
        <p:spPr>
          <a:xfrm>
            <a:off x="727075" y="71438"/>
            <a:ext cx="7772400" cy="1143000"/>
          </a:xfrm>
        </p:spPr>
        <p:txBody>
          <a:bodyPr/>
          <a:lstStyle/>
          <a:p>
            <a:pPr eaLnBrk="1" hangingPunct="1">
              <a:defRPr/>
            </a:pPr>
            <a:r>
              <a:rPr lang="en-US" altLang="zh-CN" sz="3600" b="1" kern="1200" dirty="0">
                <a:solidFill>
                  <a:srgbClr val="0070C0"/>
                </a:solidFill>
              </a:rPr>
              <a:t>ARP</a:t>
            </a:r>
            <a:r>
              <a:rPr lang="zh-CN" altLang="en-US" sz="3600" b="1" kern="1200" dirty="0">
                <a:solidFill>
                  <a:srgbClr val="0070C0"/>
                </a:solidFill>
              </a:rPr>
              <a:t>封装</a:t>
            </a:r>
          </a:p>
        </p:txBody>
      </p:sp>
      <p:sp>
        <p:nvSpPr>
          <p:cNvPr id="27651" name="Rectangle 2">
            <a:extLst>
              <a:ext uri="{FF2B5EF4-FFF2-40B4-BE49-F238E27FC236}">
                <a16:creationId xmlns:a16="http://schemas.microsoft.com/office/drawing/2014/main" id="{90BD39B9-EF7E-8CCB-47D3-43BEE3740ED4}"/>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27652" name="Picture 1" descr="07">
            <a:extLst>
              <a:ext uri="{FF2B5EF4-FFF2-40B4-BE49-F238E27FC236}">
                <a16:creationId xmlns:a16="http://schemas.microsoft.com/office/drawing/2014/main" id="{562D0506-447D-A0CE-7A6B-92732086E6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2357438"/>
            <a:ext cx="679767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9892FF1-BDB2-830F-2910-FA2E4979E652}"/>
              </a:ext>
            </a:extLst>
          </p:cNvPr>
          <p:cNvSpPr>
            <a:spLocks noGrp="1" noChangeArrowheads="1"/>
          </p:cNvSpPr>
          <p:nvPr>
            <p:ph type="title"/>
          </p:nvPr>
        </p:nvSpPr>
        <p:spPr>
          <a:xfrm>
            <a:off x="685800" y="228600"/>
            <a:ext cx="7772400" cy="1143000"/>
          </a:xfrm>
        </p:spPr>
        <p:txBody>
          <a:bodyPr/>
          <a:lstStyle/>
          <a:p>
            <a:pPr eaLnBrk="1" hangingPunct="1">
              <a:defRPr/>
            </a:pPr>
            <a:r>
              <a:rPr lang="en-US" altLang="zh-CN" sz="3600" b="1" kern="1200" dirty="0">
                <a:solidFill>
                  <a:srgbClr val="0070C0"/>
                </a:solidFill>
                <a:latin typeface="Times New Roman" panose="02020603050405020304" pitchFamily="18" charset="0"/>
                <a:cs typeface="Times New Roman" panose="02020603050405020304" pitchFamily="18" charset="0"/>
              </a:rPr>
              <a:t>ARP</a:t>
            </a:r>
            <a:r>
              <a:rPr lang="zh-CN" altLang="en-US" sz="3600" b="1" kern="1200" dirty="0">
                <a:solidFill>
                  <a:srgbClr val="0070C0"/>
                </a:solidFill>
                <a:latin typeface="Times New Roman" panose="02020603050405020304" pitchFamily="18" charset="0"/>
                <a:cs typeface="Times New Roman" panose="02020603050405020304" pitchFamily="18" charset="0"/>
              </a:rPr>
              <a:t>封装</a:t>
            </a:r>
          </a:p>
        </p:txBody>
      </p:sp>
      <p:sp>
        <p:nvSpPr>
          <p:cNvPr id="28675" name="Rectangle 2">
            <a:extLst>
              <a:ext uri="{FF2B5EF4-FFF2-40B4-BE49-F238E27FC236}">
                <a16:creationId xmlns:a16="http://schemas.microsoft.com/office/drawing/2014/main" id="{AB1C0C3D-D082-EB09-A21B-6B21DD00EB72}"/>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76" name="矩形 4">
            <a:extLst>
              <a:ext uri="{FF2B5EF4-FFF2-40B4-BE49-F238E27FC236}">
                <a16:creationId xmlns:a16="http://schemas.microsoft.com/office/drawing/2014/main" id="{318E4FF3-0863-D59F-01B1-FF74F6B8B01B}"/>
              </a:ext>
            </a:extLst>
          </p:cNvPr>
          <p:cNvSpPr>
            <a:spLocks noChangeArrowheads="1"/>
          </p:cNvSpPr>
          <p:nvPr/>
        </p:nvSpPr>
        <p:spPr bwMode="auto">
          <a:xfrm>
            <a:off x="469900" y="1916113"/>
            <a:ext cx="8286750"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Times New Roman" panose="02020603050405020304" pitchFamily="18" charset="0"/>
                <a:cs typeface="Times New Roman" panose="02020603050405020304" pitchFamily="18" charset="0"/>
              </a:rPr>
              <a:t>Internet</a:t>
            </a:r>
            <a:r>
              <a:rPr lang="zh-CN" altLang="en-US" sz="2000" b="1">
                <a:latin typeface="Times New Roman" panose="02020603050405020304" pitchFamily="18" charset="0"/>
                <a:cs typeface="Times New Roman" panose="02020603050405020304" pitchFamily="18" charset="0"/>
              </a:rPr>
              <a:t>是由</a:t>
            </a:r>
            <a:r>
              <a:rPr lang="zh-CN" altLang="en-US" sz="2000" b="1">
                <a:solidFill>
                  <a:srgbClr val="FF0000"/>
                </a:solidFill>
                <a:latin typeface="Times New Roman" panose="02020603050405020304" pitchFamily="18" charset="0"/>
                <a:cs typeface="Times New Roman" panose="02020603050405020304" pitchFamily="18" charset="0"/>
              </a:rPr>
              <a:t>各种各样的物理网络</a:t>
            </a:r>
            <a:r>
              <a:rPr lang="zh-CN" altLang="en-US" sz="2000" b="1">
                <a:latin typeface="Times New Roman" panose="02020603050405020304" pitchFamily="18" charset="0"/>
                <a:cs typeface="Times New Roman" panose="02020603050405020304" pitchFamily="18" charset="0"/>
              </a:rPr>
              <a:t>通过使用诸如路由器之类的设备连接在一起组成的。主机发送一个数据包到另一台主机时可能要经过多种不同的物理网络。</a:t>
            </a:r>
            <a:endParaRPr lang="en-US" altLang="zh-CN" sz="2000" b="1">
              <a:latin typeface="Times New Roman" panose="02020603050405020304" pitchFamily="18" charset="0"/>
              <a:cs typeface="Times New Roman" panose="02020603050405020304" pitchFamily="18" charset="0"/>
            </a:endParaRPr>
          </a:p>
          <a:p>
            <a:pPr eaLnBrk="1" hangingPunct="1"/>
            <a:r>
              <a:rPr lang="zh-CN" altLang="en-US" sz="2000" b="1">
                <a:solidFill>
                  <a:srgbClr val="FF0000"/>
                </a:solidFill>
                <a:latin typeface="Times New Roman" panose="02020603050405020304" pitchFamily="18" charset="0"/>
                <a:cs typeface="Times New Roman" panose="02020603050405020304" pitchFamily="18" charset="0"/>
              </a:rPr>
              <a:t>主机和路由器都是在网络层通过</a:t>
            </a:r>
            <a:r>
              <a:rPr lang="en-US" altLang="zh-CN" sz="2000" b="1">
                <a:solidFill>
                  <a:srgbClr val="FF0000"/>
                </a:solidFill>
                <a:latin typeface="Times New Roman" panose="02020603050405020304" pitchFamily="18" charset="0"/>
                <a:cs typeface="Times New Roman" panose="02020603050405020304" pitchFamily="18" charset="0"/>
              </a:rPr>
              <a:t>IP</a:t>
            </a:r>
            <a:r>
              <a:rPr lang="zh-CN" altLang="en-US" sz="2000" b="1">
                <a:solidFill>
                  <a:srgbClr val="FF0000"/>
                </a:solidFill>
                <a:latin typeface="Times New Roman" panose="02020603050405020304" pitchFamily="18" charset="0"/>
                <a:cs typeface="Times New Roman" panose="02020603050405020304" pitchFamily="18" charset="0"/>
              </a:rPr>
              <a:t>地址来识别的</a:t>
            </a:r>
            <a:r>
              <a:rPr lang="zh-CN" altLang="en-US" sz="2000" b="1">
                <a:latin typeface="Times New Roman" panose="02020603050405020304" pitchFamily="18" charset="0"/>
                <a:cs typeface="Times New Roman" panose="02020603050405020304" pitchFamily="18" charset="0"/>
              </a:rPr>
              <a:t>，这个地址是在全世界内唯一的。</a:t>
            </a:r>
            <a:endParaRPr lang="en-US" altLang="zh-CN" sz="2000" b="1">
              <a:latin typeface="Times New Roman" panose="02020603050405020304" pitchFamily="18" charset="0"/>
              <a:cs typeface="Times New Roman" panose="02020603050405020304" pitchFamily="18" charset="0"/>
            </a:endParaRPr>
          </a:p>
          <a:p>
            <a:pPr eaLnBrk="1" hangingPunct="1"/>
            <a:r>
              <a:rPr lang="zh-CN" altLang="en-US" sz="2000" b="1">
                <a:latin typeface="Times New Roman" panose="02020603050405020304" pitchFamily="18" charset="0"/>
                <a:cs typeface="Times New Roman" panose="02020603050405020304" pitchFamily="18" charset="0"/>
              </a:rPr>
              <a:t>然而，</a:t>
            </a:r>
            <a:r>
              <a:rPr lang="zh-CN" altLang="en-US" sz="2000" b="1">
                <a:solidFill>
                  <a:srgbClr val="FF0000"/>
                </a:solidFill>
                <a:latin typeface="Times New Roman" panose="02020603050405020304" pitchFamily="18" charset="0"/>
                <a:cs typeface="Times New Roman" panose="02020603050405020304" pitchFamily="18" charset="0"/>
              </a:rPr>
              <a:t>数据包是通过物理网络传递的。在物理网络中，主机和路由器通过其</a:t>
            </a:r>
            <a:r>
              <a:rPr lang="en-US" altLang="zh-CN" sz="2000" b="1">
                <a:solidFill>
                  <a:srgbClr val="FF0000"/>
                </a:solidFill>
                <a:latin typeface="Times New Roman" panose="02020603050405020304" pitchFamily="18" charset="0"/>
                <a:cs typeface="Times New Roman" panose="02020603050405020304" pitchFamily="18" charset="0"/>
              </a:rPr>
              <a:t>MAC</a:t>
            </a:r>
            <a:r>
              <a:rPr lang="zh-CN" altLang="en-US" sz="2000" b="1">
                <a:solidFill>
                  <a:srgbClr val="FF0000"/>
                </a:solidFill>
                <a:latin typeface="Times New Roman" panose="02020603050405020304" pitchFamily="18" charset="0"/>
                <a:cs typeface="Times New Roman" panose="02020603050405020304" pitchFamily="18" charset="0"/>
              </a:rPr>
              <a:t>地址来识别的，其范围限于本地网络中。</a:t>
            </a:r>
            <a:endParaRPr lang="en-US" altLang="zh-CN" sz="2000" b="1">
              <a:solidFill>
                <a:srgbClr val="FF0000"/>
              </a:solidFill>
              <a:latin typeface="Times New Roman" panose="02020603050405020304" pitchFamily="18" charset="0"/>
              <a:cs typeface="Times New Roman" panose="02020603050405020304" pitchFamily="18" charset="0"/>
            </a:endParaRPr>
          </a:p>
          <a:p>
            <a:pPr eaLnBrk="1" hangingPunct="1"/>
            <a:r>
              <a:rPr lang="en-US" altLang="zh-CN" sz="2000" b="1">
                <a:latin typeface="Times New Roman" panose="02020603050405020304" pitchFamily="18" charset="0"/>
                <a:cs typeface="Times New Roman" panose="02020603050405020304" pitchFamily="18" charset="0"/>
              </a:rPr>
              <a:t>MAC</a:t>
            </a:r>
            <a:r>
              <a:rPr lang="zh-CN" altLang="en-US" sz="2000" b="1">
                <a:latin typeface="Times New Roman" panose="02020603050405020304" pitchFamily="18" charset="0"/>
                <a:cs typeface="Times New Roman" panose="02020603050405020304" pitchFamily="18" charset="0"/>
              </a:rPr>
              <a:t>地址和</a:t>
            </a:r>
            <a:r>
              <a:rPr lang="en-US" altLang="zh-CN" sz="2000" b="1">
                <a:latin typeface="Times New Roman" panose="02020603050405020304" pitchFamily="18" charset="0"/>
                <a:cs typeface="Times New Roman" panose="02020603050405020304" pitchFamily="18" charset="0"/>
              </a:rPr>
              <a:t>IP</a:t>
            </a:r>
            <a:r>
              <a:rPr lang="zh-CN" altLang="en-US" sz="2000" b="1">
                <a:latin typeface="Times New Roman" panose="02020603050405020304" pitchFamily="18" charset="0"/>
                <a:cs typeface="Times New Roman" panose="02020603050405020304" pitchFamily="18" charset="0"/>
              </a:rPr>
              <a:t>地址是两种不同的标识符。</a:t>
            </a:r>
            <a:endParaRPr lang="en-US" altLang="zh-CN" sz="2000" b="1">
              <a:latin typeface="Times New Roman" panose="02020603050405020304" pitchFamily="18" charset="0"/>
              <a:cs typeface="Times New Roman" panose="02020603050405020304" pitchFamily="18" charset="0"/>
            </a:endParaRPr>
          </a:p>
          <a:p>
            <a:pPr eaLnBrk="1" hangingPunct="1"/>
            <a:r>
              <a:rPr lang="zh-CN" altLang="en-US" sz="2000" b="1">
                <a:latin typeface="Times New Roman" panose="02020603050405020304" pitchFamily="18" charset="0"/>
                <a:cs typeface="Times New Roman" panose="02020603050405020304" pitchFamily="18" charset="0"/>
              </a:rPr>
              <a:t>这就意味着</a:t>
            </a:r>
            <a:r>
              <a:rPr lang="zh-CN" altLang="en-US" sz="2000" b="1">
                <a:solidFill>
                  <a:srgbClr val="FF0000"/>
                </a:solidFill>
                <a:latin typeface="Times New Roman" panose="02020603050405020304" pitchFamily="18" charset="0"/>
                <a:cs typeface="Times New Roman" panose="02020603050405020304" pitchFamily="18" charset="0"/>
              </a:rPr>
              <a:t>将一个分组传递到一个主机或路由器需要进行两级寻址：</a:t>
            </a:r>
            <a:r>
              <a:rPr lang="en-US" altLang="zh-CN" sz="2000" b="1">
                <a:solidFill>
                  <a:srgbClr val="FF0000"/>
                </a:solidFill>
                <a:latin typeface="Times New Roman" panose="02020603050405020304" pitchFamily="18" charset="0"/>
                <a:cs typeface="Times New Roman" panose="02020603050405020304" pitchFamily="18" charset="0"/>
              </a:rPr>
              <a:t>IP</a:t>
            </a:r>
            <a:r>
              <a:rPr lang="zh-CN" altLang="en-US" sz="2000" b="1">
                <a:solidFill>
                  <a:srgbClr val="FF0000"/>
                </a:solidFill>
                <a:latin typeface="Times New Roman" panose="02020603050405020304" pitchFamily="18" charset="0"/>
                <a:cs typeface="Times New Roman" panose="02020603050405020304" pitchFamily="18" charset="0"/>
              </a:rPr>
              <a:t>和</a:t>
            </a:r>
            <a:r>
              <a:rPr lang="en-US" altLang="zh-CN" sz="2000" b="1">
                <a:solidFill>
                  <a:srgbClr val="FF0000"/>
                </a:solidFill>
                <a:latin typeface="Times New Roman" panose="02020603050405020304" pitchFamily="18" charset="0"/>
                <a:cs typeface="Times New Roman" panose="02020603050405020304" pitchFamily="18" charset="0"/>
              </a:rPr>
              <a:t>MAC</a:t>
            </a:r>
            <a:r>
              <a:rPr lang="zh-CN" altLang="en-US" sz="2000" b="1">
                <a:solidFill>
                  <a:srgbClr val="FF0000"/>
                </a:solidFill>
                <a:latin typeface="Times New Roman" panose="02020603050405020304" pitchFamily="18" charset="0"/>
                <a:cs typeface="Times New Roman" panose="02020603050405020304" pitchFamily="18" charset="0"/>
              </a:rPr>
              <a:t>。</a:t>
            </a:r>
            <a:endParaRPr lang="en-US" altLang="zh-CN" sz="2000" b="1">
              <a:solidFill>
                <a:srgbClr val="FF0000"/>
              </a:solidFill>
              <a:latin typeface="Times New Roman" panose="02020603050405020304" pitchFamily="18" charset="0"/>
              <a:cs typeface="Times New Roman" panose="02020603050405020304" pitchFamily="18" charset="0"/>
            </a:endParaRPr>
          </a:p>
          <a:p>
            <a:pPr eaLnBrk="1" hangingPunct="1"/>
            <a:r>
              <a:rPr lang="zh-CN" altLang="en-US" sz="2000" b="1">
                <a:latin typeface="Times New Roman" panose="02020603050405020304" pitchFamily="18" charset="0"/>
                <a:cs typeface="Times New Roman" panose="02020603050405020304" pitchFamily="18" charset="0"/>
              </a:rPr>
              <a:t>需要能将一个</a:t>
            </a:r>
            <a:r>
              <a:rPr lang="en-US" altLang="zh-CN" sz="2000" b="1">
                <a:latin typeface="Times New Roman" panose="02020603050405020304" pitchFamily="18" charset="0"/>
                <a:cs typeface="Times New Roman" panose="02020603050405020304" pitchFamily="18" charset="0"/>
              </a:rPr>
              <a:t>IP</a:t>
            </a:r>
            <a:r>
              <a:rPr lang="zh-CN" altLang="en-US" sz="2000" b="1">
                <a:latin typeface="Times New Roman" panose="02020603050405020304" pitchFamily="18" charset="0"/>
                <a:cs typeface="Times New Roman" panose="02020603050405020304" pitchFamily="18" charset="0"/>
              </a:rPr>
              <a:t>地址映射到相应的</a:t>
            </a:r>
            <a:r>
              <a:rPr lang="en-US" altLang="zh-CN" sz="2000" b="1">
                <a:latin typeface="Times New Roman" panose="02020603050405020304" pitchFamily="18" charset="0"/>
                <a:cs typeface="Times New Roman" panose="02020603050405020304" pitchFamily="18" charset="0"/>
              </a:rPr>
              <a:t>MAC</a:t>
            </a:r>
            <a:r>
              <a:rPr lang="zh-CN" altLang="en-US" sz="2000" b="1">
                <a:latin typeface="Times New Roman" panose="02020603050405020304" pitchFamily="18" charset="0"/>
                <a:cs typeface="Times New Roman" panose="02020603050405020304" pitchFamily="18" charset="0"/>
              </a:rPr>
              <a:t>地址。</a:t>
            </a:r>
          </a:p>
          <a:p>
            <a:pPr eaLnBrk="1" hangingPunct="1"/>
            <a:endParaRPr lang="zh-CN" altLang="en-US" sz="2000" b="1">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41A2EAF-F9CC-5B2B-983C-20F8CCB1B7F7}"/>
              </a:ext>
            </a:extLst>
          </p:cNvPr>
          <p:cNvSpPr>
            <a:spLocks noGrp="1" noChangeArrowheads="1"/>
          </p:cNvSpPr>
          <p:nvPr>
            <p:ph type="title"/>
          </p:nvPr>
        </p:nvSpPr>
        <p:spPr>
          <a:xfrm>
            <a:off x="727075" y="71438"/>
            <a:ext cx="7772400" cy="1143000"/>
          </a:xfrm>
        </p:spPr>
        <p:txBody>
          <a:bodyPr/>
          <a:lstStyle/>
          <a:p>
            <a:pPr eaLnBrk="1" hangingPunct="1">
              <a:defRPr/>
            </a:pPr>
            <a:r>
              <a:rPr lang="en-US" altLang="zh-CN" sz="3600" b="1" kern="1200" dirty="0">
                <a:solidFill>
                  <a:srgbClr val="0070C0"/>
                </a:solidFill>
                <a:latin typeface="Times New Roman" panose="02020603050405020304" pitchFamily="18" charset="0"/>
                <a:cs typeface="Times New Roman" panose="02020603050405020304" pitchFamily="18" charset="0"/>
              </a:rPr>
              <a:t>ARP</a:t>
            </a:r>
            <a:r>
              <a:rPr lang="zh-CN" altLang="en-US" sz="3600" b="1" kern="1200" dirty="0">
                <a:solidFill>
                  <a:srgbClr val="0070C0"/>
                </a:solidFill>
                <a:latin typeface="Times New Roman" panose="02020603050405020304" pitchFamily="18" charset="0"/>
                <a:cs typeface="Times New Roman" panose="02020603050405020304" pitchFamily="18" charset="0"/>
              </a:rPr>
              <a:t>封装</a:t>
            </a:r>
          </a:p>
        </p:txBody>
      </p:sp>
      <p:sp>
        <p:nvSpPr>
          <p:cNvPr id="29699" name="Rectangle 2">
            <a:extLst>
              <a:ext uri="{FF2B5EF4-FFF2-40B4-BE49-F238E27FC236}">
                <a16:creationId xmlns:a16="http://schemas.microsoft.com/office/drawing/2014/main" id="{B65A1583-BFEE-64A4-F09A-E9B81D848A5C}"/>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29700" name="Picture 1" descr="07">
            <a:extLst>
              <a:ext uri="{FF2B5EF4-FFF2-40B4-BE49-F238E27FC236}">
                <a16:creationId xmlns:a16="http://schemas.microsoft.com/office/drawing/2014/main" id="{4F7E74FA-E988-B636-8822-89414C5863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844675"/>
            <a:ext cx="679767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矩形 4">
            <a:extLst>
              <a:ext uri="{FF2B5EF4-FFF2-40B4-BE49-F238E27FC236}">
                <a16:creationId xmlns:a16="http://schemas.microsoft.com/office/drawing/2014/main" id="{ECFA122D-E20D-C63B-0D9E-09F2A949FDE1}"/>
              </a:ext>
            </a:extLst>
          </p:cNvPr>
          <p:cNvSpPr>
            <a:spLocks noChangeArrowheads="1"/>
          </p:cNvSpPr>
          <p:nvPr/>
        </p:nvSpPr>
        <p:spPr bwMode="auto">
          <a:xfrm>
            <a:off x="428625" y="4292600"/>
            <a:ext cx="828675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cs typeface="Times New Roman" panose="02020603050405020304" pitchFamily="18" charset="0"/>
              </a:rPr>
              <a:t>ARP</a:t>
            </a:r>
            <a:r>
              <a:rPr lang="zh-CN" altLang="en-US" sz="2400">
                <a:latin typeface="Times New Roman" panose="02020603050405020304" pitchFamily="18" charset="0"/>
                <a:cs typeface="Times New Roman" panose="02020603050405020304" pitchFamily="18" charset="0"/>
              </a:rPr>
              <a:t>协议是“</a:t>
            </a:r>
            <a:r>
              <a:rPr lang="en-US" altLang="zh-CN" sz="2400">
                <a:latin typeface="Times New Roman" panose="02020603050405020304" pitchFamily="18" charset="0"/>
                <a:cs typeface="Times New Roman" panose="02020603050405020304" pitchFamily="18" charset="0"/>
              </a:rPr>
              <a:t>Address Resolution Protocol”(</a:t>
            </a:r>
            <a:r>
              <a:rPr lang="zh-CN" altLang="en-US" sz="2400">
                <a:latin typeface="Times New Roman" panose="02020603050405020304" pitchFamily="18" charset="0"/>
                <a:cs typeface="Times New Roman" panose="02020603050405020304" pitchFamily="18" charset="0"/>
              </a:rPr>
              <a:t>地址解析协议</a:t>
            </a:r>
            <a:r>
              <a:rPr lang="en-US" altLang="zh-CN" sz="2400">
                <a:latin typeface="Times New Roman" panose="02020603050405020304" pitchFamily="18" charset="0"/>
                <a:cs typeface="Times New Roman" panose="02020603050405020304" pitchFamily="18" charset="0"/>
              </a:rPr>
              <a:t>)</a:t>
            </a:r>
            <a:r>
              <a:rPr lang="zh-CN" altLang="en-US" sz="2400">
                <a:latin typeface="Times New Roman" panose="02020603050405020304" pitchFamily="18" charset="0"/>
                <a:cs typeface="Times New Roman" panose="02020603050405020304" pitchFamily="18" charset="0"/>
              </a:rPr>
              <a:t>的缩写。所谓“地址解析”就是主机在发送帧前将目的逻辑地址转换成目的物理地址的过程。在使用</a:t>
            </a:r>
            <a:r>
              <a:rPr lang="en-US" altLang="zh-CN" sz="2400">
                <a:latin typeface="Times New Roman" panose="02020603050405020304" pitchFamily="18" charset="0"/>
                <a:cs typeface="Times New Roman" panose="02020603050405020304" pitchFamily="18" charset="0"/>
              </a:rPr>
              <a:t>TCP/IP</a:t>
            </a:r>
            <a:r>
              <a:rPr lang="zh-CN" altLang="en-US" sz="2400">
                <a:latin typeface="Times New Roman" panose="02020603050405020304" pitchFamily="18" charset="0"/>
                <a:cs typeface="Times New Roman" panose="02020603050405020304" pitchFamily="18" charset="0"/>
              </a:rPr>
              <a:t>协议的以太网中，</a:t>
            </a:r>
            <a:r>
              <a:rPr lang="en-US" altLang="zh-CN" sz="2400">
                <a:solidFill>
                  <a:srgbClr val="FF0000"/>
                </a:solidFill>
                <a:latin typeface="Times New Roman" panose="02020603050405020304" pitchFamily="18" charset="0"/>
                <a:cs typeface="Times New Roman" panose="02020603050405020304" pitchFamily="18" charset="0"/>
              </a:rPr>
              <a:t>ARP</a:t>
            </a:r>
            <a:r>
              <a:rPr lang="zh-CN" altLang="en-US" sz="2400">
                <a:solidFill>
                  <a:srgbClr val="FF0000"/>
                </a:solidFill>
                <a:latin typeface="Times New Roman" panose="02020603050405020304" pitchFamily="18" charset="0"/>
                <a:cs typeface="Times New Roman" panose="02020603050405020304" pitchFamily="18" charset="0"/>
              </a:rPr>
              <a:t>协议完成将</a:t>
            </a:r>
            <a:r>
              <a:rPr lang="en-US" altLang="zh-CN" sz="2400">
                <a:solidFill>
                  <a:srgbClr val="FF0000"/>
                </a:solidFill>
                <a:latin typeface="Times New Roman" panose="02020603050405020304" pitchFamily="18" charset="0"/>
                <a:cs typeface="Times New Roman" panose="02020603050405020304" pitchFamily="18" charset="0"/>
              </a:rPr>
              <a:t>IP</a:t>
            </a:r>
            <a:r>
              <a:rPr lang="zh-CN" altLang="en-US" sz="2400">
                <a:solidFill>
                  <a:srgbClr val="FF0000"/>
                </a:solidFill>
                <a:latin typeface="Times New Roman" panose="02020603050405020304" pitchFamily="18" charset="0"/>
                <a:cs typeface="Times New Roman" panose="02020603050405020304" pitchFamily="18" charset="0"/>
              </a:rPr>
              <a:t>地址映射到</a:t>
            </a:r>
            <a:r>
              <a:rPr lang="en-US" altLang="zh-CN" sz="2400">
                <a:solidFill>
                  <a:srgbClr val="FF0000"/>
                </a:solidFill>
                <a:latin typeface="Times New Roman" panose="02020603050405020304" pitchFamily="18" charset="0"/>
                <a:cs typeface="Times New Roman" panose="02020603050405020304" pitchFamily="18" charset="0"/>
              </a:rPr>
              <a:t>MAC</a:t>
            </a:r>
            <a:r>
              <a:rPr lang="zh-CN" altLang="en-US" sz="2400">
                <a:solidFill>
                  <a:srgbClr val="FF0000"/>
                </a:solidFill>
                <a:latin typeface="Times New Roman" panose="02020603050405020304" pitchFamily="18" charset="0"/>
                <a:cs typeface="Times New Roman" panose="02020603050405020304" pitchFamily="18" charset="0"/>
              </a:rPr>
              <a:t>地址的过程。</a:t>
            </a:r>
          </a:p>
          <a:p>
            <a:pPr eaLnBrk="1" hangingPunct="1"/>
            <a:endParaRPr lang="zh-CN" altLang="en-US" sz="240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48FDA9E0-93A1-9B62-6B41-C821183039DB}"/>
              </a:ext>
            </a:extLst>
          </p:cNvPr>
          <p:cNvSpPr>
            <a:spLocks noGrp="1" noChangeArrowheads="1"/>
          </p:cNvSpPr>
          <p:nvPr>
            <p:ph type="title"/>
          </p:nvPr>
        </p:nvSpPr>
        <p:spPr>
          <a:xfrm>
            <a:off x="727075" y="277813"/>
            <a:ext cx="7772400" cy="1143000"/>
          </a:xfrm>
        </p:spPr>
        <p:txBody>
          <a:bodyPr/>
          <a:lstStyle/>
          <a:p>
            <a:pPr eaLnBrk="1" hangingPunct="1">
              <a:defRPr/>
            </a:pPr>
            <a:r>
              <a:rPr lang="en-US" altLang="zh-CN" sz="3600" b="1" kern="1200" dirty="0">
                <a:solidFill>
                  <a:srgbClr val="0070C0"/>
                </a:solidFill>
              </a:rPr>
              <a:t>ARP</a:t>
            </a:r>
            <a:r>
              <a:rPr lang="zh-CN" altLang="en-US" sz="3600" b="1" kern="1200" dirty="0">
                <a:solidFill>
                  <a:srgbClr val="0070C0"/>
                </a:solidFill>
              </a:rPr>
              <a:t>报文格式</a:t>
            </a:r>
          </a:p>
        </p:txBody>
      </p:sp>
      <p:graphicFrame>
        <p:nvGraphicFramePr>
          <p:cNvPr id="3" name="表格 2">
            <a:extLst>
              <a:ext uri="{FF2B5EF4-FFF2-40B4-BE49-F238E27FC236}">
                <a16:creationId xmlns:a16="http://schemas.microsoft.com/office/drawing/2014/main" id="{38CD097B-7BA8-D105-7E27-97EB02E68808}"/>
              </a:ext>
            </a:extLst>
          </p:cNvPr>
          <p:cNvGraphicFramePr>
            <a:graphicFrameLocks noGrp="1"/>
          </p:cNvGraphicFramePr>
          <p:nvPr/>
        </p:nvGraphicFramePr>
        <p:xfrm>
          <a:off x="831850" y="1773238"/>
          <a:ext cx="7561264" cy="4775323"/>
        </p:xfrm>
        <a:graphic>
          <a:graphicData uri="http://schemas.openxmlformats.org/drawingml/2006/table">
            <a:tbl>
              <a:tblPr firstRow="1" firstCol="1" lastRow="1" lastCol="1" bandRow="1" bandCol="1">
                <a:tableStyleId>{5C22544A-7EE6-4342-B048-85BDC9FD1C3A}</a:tableStyleId>
              </a:tblPr>
              <a:tblGrid>
                <a:gridCol w="1890316">
                  <a:extLst>
                    <a:ext uri="{9D8B030D-6E8A-4147-A177-3AD203B41FA5}">
                      <a16:colId xmlns:a16="http://schemas.microsoft.com/office/drawing/2014/main" val="20000"/>
                    </a:ext>
                  </a:extLst>
                </a:gridCol>
                <a:gridCol w="1890316">
                  <a:extLst>
                    <a:ext uri="{9D8B030D-6E8A-4147-A177-3AD203B41FA5}">
                      <a16:colId xmlns:a16="http://schemas.microsoft.com/office/drawing/2014/main" val="20001"/>
                    </a:ext>
                  </a:extLst>
                </a:gridCol>
                <a:gridCol w="3780632">
                  <a:extLst>
                    <a:ext uri="{9D8B030D-6E8A-4147-A177-3AD203B41FA5}">
                      <a16:colId xmlns:a16="http://schemas.microsoft.com/office/drawing/2014/main" val="20002"/>
                    </a:ext>
                  </a:extLst>
                </a:gridCol>
              </a:tblGrid>
              <a:tr h="480129">
                <a:tc gridSpan="2">
                  <a:txBody>
                    <a:bodyPr/>
                    <a:lstStyle/>
                    <a:p>
                      <a:pPr marL="0" marR="0" algn="ctr">
                        <a:spcBef>
                          <a:spcPts val="0"/>
                        </a:spcBef>
                        <a:spcAft>
                          <a:spcPts val="0"/>
                        </a:spcAft>
                      </a:pPr>
                      <a:r>
                        <a:rPr lang="zh-CN" sz="2000" b="0" kern="100" dirty="0">
                          <a:solidFill>
                            <a:schemeClr val="tx1"/>
                          </a:solidFill>
                          <a:effectLst/>
                        </a:rPr>
                        <a:t>硬件类型（</a:t>
                      </a:r>
                      <a:r>
                        <a:rPr lang="en-US" sz="2000" b="0" kern="100" dirty="0">
                          <a:solidFill>
                            <a:schemeClr val="tx1"/>
                          </a:solidFill>
                          <a:effectLst/>
                        </a:rPr>
                        <a:t>16</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a:txBody>
                    <a:bodyPr/>
                    <a:lstStyle/>
                    <a:p>
                      <a:pPr marL="0" marR="0" algn="ctr">
                        <a:spcBef>
                          <a:spcPts val="0"/>
                        </a:spcBef>
                        <a:spcAft>
                          <a:spcPts val="0"/>
                        </a:spcAft>
                      </a:pPr>
                      <a:r>
                        <a:rPr lang="zh-CN" sz="2000" b="0" kern="100">
                          <a:solidFill>
                            <a:schemeClr val="tx1"/>
                          </a:solidFill>
                          <a:effectLst/>
                        </a:rPr>
                        <a:t>协议类型（</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84" marR="68584" marT="0" marB="0" anchor="ctr"/>
                </a:tc>
                <a:extLst>
                  <a:ext uri="{0D108BD9-81ED-4DB2-BD59-A6C34878D82A}">
                    <a16:rowId xmlns:a16="http://schemas.microsoft.com/office/drawing/2014/main" val="10000"/>
                  </a:ext>
                </a:extLst>
              </a:tr>
              <a:tr h="955177">
                <a:tc>
                  <a:txBody>
                    <a:bodyPr/>
                    <a:lstStyle/>
                    <a:p>
                      <a:pPr marL="0" marR="0" algn="ctr">
                        <a:spcBef>
                          <a:spcPts val="0"/>
                        </a:spcBef>
                        <a:spcAft>
                          <a:spcPts val="0"/>
                        </a:spcAft>
                      </a:pPr>
                      <a:r>
                        <a:rPr lang="zh-CN" sz="2000" b="0" kern="100" dirty="0">
                          <a:solidFill>
                            <a:schemeClr val="tx1"/>
                          </a:solidFill>
                          <a:effectLst/>
                        </a:rPr>
                        <a:t>硬件地址</a:t>
                      </a:r>
                    </a:p>
                    <a:p>
                      <a:pPr marL="0" marR="0" algn="ctr">
                        <a:spcBef>
                          <a:spcPts val="0"/>
                        </a:spcBef>
                        <a:spcAft>
                          <a:spcPts val="0"/>
                        </a:spcAft>
                      </a:pPr>
                      <a:r>
                        <a:rPr lang="zh-CN" sz="2000" b="0" kern="100" dirty="0">
                          <a:solidFill>
                            <a:schemeClr val="tx1"/>
                          </a:solidFill>
                          <a:effectLst/>
                        </a:rPr>
                        <a:t>长度（</a:t>
                      </a:r>
                      <a:r>
                        <a:rPr lang="en-US" sz="2000" b="0" kern="100" dirty="0">
                          <a:solidFill>
                            <a:schemeClr val="tx1"/>
                          </a:solidFill>
                          <a:effectLst/>
                        </a:rPr>
                        <a:t>8</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84" marR="68584" marT="0" marB="0" anchor="ctr"/>
                </a:tc>
                <a:tc>
                  <a:txBody>
                    <a:bodyPr/>
                    <a:lstStyle/>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协议地址</a:t>
                      </a:r>
                    </a:p>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长度（</a:t>
                      </a:r>
                      <a:r>
                        <a:rPr lang="en-US" sz="2000" b="0" kern="100" dirty="0">
                          <a:solidFill>
                            <a:schemeClr val="tx1"/>
                          </a:solidFill>
                          <a:effectLst/>
                          <a:latin typeface="+mn-lt"/>
                          <a:ea typeface="+mn-ea"/>
                          <a:cs typeface="+mn-cs"/>
                        </a:rPr>
                        <a:t>8</a:t>
                      </a:r>
                      <a:r>
                        <a:rPr lang="zh-CN" sz="2000" b="0" kern="100" dirty="0">
                          <a:solidFill>
                            <a:schemeClr val="tx1"/>
                          </a:solidFill>
                          <a:effectLst/>
                          <a:latin typeface="+mn-lt"/>
                          <a:ea typeface="+mn-ea"/>
                          <a:cs typeface="+mn-cs"/>
                        </a:rPr>
                        <a:t>位）</a:t>
                      </a:r>
                    </a:p>
                  </a:txBody>
                  <a:tcPr marL="68584" marR="68584" marT="0" marB="0" anchor="ctr"/>
                </a:tc>
                <a:tc>
                  <a:txBody>
                    <a:bodyPr/>
                    <a:lstStyle/>
                    <a:p>
                      <a:pPr marL="0" marR="0" algn="ctr">
                        <a:spcBef>
                          <a:spcPts val="0"/>
                        </a:spcBef>
                        <a:spcAft>
                          <a:spcPts val="0"/>
                        </a:spcAft>
                      </a:pPr>
                      <a:r>
                        <a:rPr lang="zh-CN" sz="2000" b="0" kern="100">
                          <a:solidFill>
                            <a:schemeClr val="tx1"/>
                          </a:solidFill>
                          <a:effectLst/>
                        </a:rPr>
                        <a:t>操作码（</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84" marR="68584" marT="0" marB="0" anchor="ctr"/>
                </a:tc>
                <a:extLst>
                  <a:ext uri="{0D108BD9-81ED-4DB2-BD59-A6C34878D82A}">
                    <a16:rowId xmlns:a16="http://schemas.microsoft.com/office/drawing/2014/main" val="10001"/>
                  </a:ext>
                </a:extLst>
              </a:tr>
              <a:tr h="845793">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845793">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871953">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字节）（在请求帧中不填入）</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776354">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F300CE3-6538-5802-B376-99140ADF58FD}"/>
              </a:ext>
            </a:extLst>
          </p:cNvPr>
          <p:cNvSpPr>
            <a:spLocks noGrp="1" noChangeArrowheads="1"/>
          </p:cNvSpPr>
          <p:nvPr>
            <p:ph type="title"/>
          </p:nvPr>
        </p:nvSpPr>
        <p:spPr>
          <a:xfrm>
            <a:off x="727075" y="277813"/>
            <a:ext cx="7772400" cy="1143000"/>
          </a:xfrm>
        </p:spPr>
        <p:txBody>
          <a:bodyPr/>
          <a:lstStyle/>
          <a:p>
            <a:pPr eaLnBrk="1" hangingPunct="1">
              <a:defRPr/>
            </a:pPr>
            <a:r>
              <a:rPr lang="en-US" altLang="zh-CN" sz="3600" b="1" kern="1200" dirty="0">
                <a:solidFill>
                  <a:srgbClr val="0070C0"/>
                </a:solidFill>
              </a:rPr>
              <a:t>ARP</a:t>
            </a:r>
            <a:r>
              <a:rPr lang="zh-CN" altLang="en-US" sz="3600" b="1" kern="1200" dirty="0">
                <a:solidFill>
                  <a:srgbClr val="0070C0"/>
                </a:solidFill>
              </a:rPr>
              <a:t>报文格式</a:t>
            </a:r>
          </a:p>
        </p:txBody>
      </p:sp>
      <p:graphicFrame>
        <p:nvGraphicFramePr>
          <p:cNvPr id="3" name="表格 2">
            <a:extLst>
              <a:ext uri="{FF2B5EF4-FFF2-40B4-BE49-F238E27FC236}">
                <a16:creationId xmlns:a16="http://schemas.microsoft.com/office/drawing/2014/main" id="{BB4D2482-2FE2-E8C8-3C1E-B789018452FB}"/>
              </a:ext>
            </a:extLst>
          </p:cNvPr>
          <p:cNvGraphicFramePr>
            <a:graphicFrameLocks noGrp="1"/>
          </p:cNvGraphicFramePr>
          <p:nvPr/>
        </p:nvGraphicFramePr>
        <p:xfrm>
          <a:off x="971550" y="1557338"/>
          <a:ext cx="7561264" cy="4775323"/>
        </p:xfrm>
        <a:graphic>
          <a:graphicData uri="http://schemas.openxmlformats.org/drawingml/2006/table">
            <a:tbl>
              <a:tblPr firstRow="1" firstCol="1" lastRow="1" lastCol="1" bandRow="1" bandCol="1">
                <a:tableStyleId>{5C22544A-7EE6-4342-B048-85BDC9FD1C3A}</a:tableStyleId>
              </a:tblPr>
              <a:tblGrid>
                <a:gridCol w="1890316">
                  <a:extLst>
                    <a:ext uri="{9D8B030D-6E8A-4147-A177-3AD203B41FA5}">
                      <a16:colId xmlns:a16="http://schemas.microsoft.com/office/drawing/2014/main" val="20000"/>
                    </a:ext>
                  </a:extLst>
                </a:gridCol>
                <a:gridCol w="1890316">
                  <a:extLst>
                    <a:ext uri="{9D8B030D-6E8A-4147-A177-3AD203B41FA5}">
                      <a16:colId xmlns:a16="http://schemas.microsoft.com/office/drawing/2014/main" val="20001"/>
                    </a:ext>
                  </a:extLst>
                </a:gridCol>
                <a:gridCol w="3780632">
                  <a:extLst>
                    <a:ext uri="{9D8B030D-6E8A-4147-A177-3AD203B41FA5}">
                      <a16:colId xmlns:a16="http://schemas.microsoft.com/office/drawing/2014/main" val="20002"/>
                    </a:ext>
                  </a:extLst>
                </a:gridCol>
              </a:tblGrid>
              <a:tr h="480129">
                <a:tc gridSpan="2">
                  <a:txBody>
                    <a:bodyPr/>
                    <a:lstStyle/>
                    <a:p>
                      <a:pPr marL="0" marR="0" algn="ctr">
                        <a:spcBef>
                          <a:spcPts val="0"/>
                        </a:spcBef>
                        <a:spcAft>
                          <a:spcPts val="0"/>
                        </a:spcAft>
                      </a:pPr>
                      <a:r>
                        <a:rPr lang="zh-CN" sz="2000" b="0" kern="100" dirty="0">
                          <a:solidFill>
                            <a:schemeClr val="tx1"/>
                          </a:solidFill>
                          <a:effectLst/>
                        </a:rPr>
                        <a:t>硬件类型（</a:t>
                      </a:r>
                      <a:r>
                        <a:rPr lang="en-US" sz="2000" b="0" kern="100" dirty="0">
                          <a:solidFill>
                            <a:schemeClr val="tx1"/>
                          </a:solidFill>
                          <a:effectLst/>
                        </a:rPr>
                        <a:t>16</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a:txBody>
                    <a:bodyPr/>
                    <a:lstStyle/>
                    <a:p>
                      <a:pPr marL="0" marR="0" algn="ctr">
                        <a:spcBef>
                          <a:spcPts val="0"/>
                        </a:spcBef>
                        <a:spcAft>
                          <a:spcPts val="0"/>
                        </a:spcAft>
                      </a:pPr>
                      <a:r>
                        <a:rPr lang="zh-CN" sz="2000" b="0" kern="100">
                          <a:solidFill>
                            <a:schemeClr val="tx1"/>
                          </a:solidFill>
                          <a:effectLst/>
                        </a:rPr>
                        <a:t>协议类型（</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84" marR="68584" marT="0" marB="0" anchor="ctr"/>
                </a:tc>
                <a:extLst>
                  <a:ext uri="{0D108BD9-81ED-4DB2-BD59-A6C34878D82A}">
                    <a16:rowId xmlns:a16="http://schemas.microsoft.com/office/drawing/2014/main" val="10000"/>
                  </a:ext>
                </a:extLst>
              </a:tr>
              <a:tr h="955177">
                <a:tc>
                  <a:txBody>
                    <a:bodyPr/>
                    <a:lstStyle/>
                    <a:p>
                      <a:pPr marL="0" marR="0" algn="ctr">
                        <a:spcBef>
                          <a:spcPts val="0"/>
                        </a:spcBef>
                        <a:spcAft>
                          <a:spcPts val="0"/>
                        </a:spcAft>
                      </a:pPr>
                      <a:r>
                        <a:rPr lang="zh-CN" sz="2000" b="0" kern="100" dirty="0">
                          <a:solidFill>
                            <a:schemeClr val="tx1"/>
                          </a:solidFill>
                          <a:effectLst/>
                        </a:rPr>
                        <a:t>硬件地址</a:t>
                      </a:r>
                    </a:p>
                    <a:p>
                      <a:pPr marL="0" marR="0" algn="ctr">
                        <a:spcBef>
                          <a:spcPts val="0"/>
                        </a:spcBef>
                        <a:spcAft>
                          <a:spcPts val="0"/>
                        </a:spcAft>
                      </a:pPr>
                      <a:r>
                        <a:rPr lang="zh-CN" sz="2000" b="0" kern="100" dirty="0">
                          <a:solidFill>
                            <a:schemeClr val="tx1"/>
                          </a:solidFill>
                          <a:effectLst/>
                        </a:rPr>
                        <a:t>长度（</a:t>
                      </a:r>
                      <a:r>
                        <a:rPr lang="en-US" sz="2000" b="0" kern="100" dirty="0">
                          <a:solidFill>
                            <a:schemeClr val="tx1"/>
                          </a:solidFill>
                          <a:effectLst/>
                        </a:rPr>
                        <a:t>8</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84" marR="68584" marT="0" marB="0" anchor="ctr"/>
                </a:tc>
                <a:tc>
                  <a:txBody>
                    <a:bodyPr/>
                    <a:lstStyle/>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协议地址</a:t>
                      </a:r>
                    </a:p>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长度（</a:t>
                      </a:r>
                      <a:r>
                        <a:rPr lang="en-US" sz="2000" b="0" kern="100" dirty="0">
                          <a:solidFill>
                            <a:schemeClr val="tx1"/>
                          </a:solidFill>
                          <a:effectLst/>
                          <a:latin typeface="+mn-lt"/>
                          <a:ea typeface="+mn-ea"/>
                          <a:cs typeface="+mn-cs"/>
                        </a:rPr>
                        <a:t>8</a:t>
                      </a:r>
                      <a:r>
                        <a:rPr lang="zh-CN" sz="2000" b="0" kern="100" dirty="0">
                          <a:solidFill>
                            <a:schemeClr val="tx1"/>
                          </a:solidFill>
                          <a:effectLst/>
                          <a:latin typeface="+mn-lt"/>
                          <a:ea typeface="+mn-ea"/>
                          <a:cs typeface="+mn-cs"/>
                        </a:rPr>
                        <a:t>位）</a:t>
                      </a:r>
                    </a:p>
                  </a:txBody>
                  <a:tcPr marL="68584" marR="68584" marT="0" marB="0" anchor="ctr"/>
                </a:tc>
                <a:tc>
                  <a:txBody>
                    <a:bodyPr/>
                    <a:lstStyle/>
                    <a:p>
                      <a:pPr marL="0" marR="0" algn="ctr">
                        <a:spcBef>
                          <a:spcPts val="0"/>
                        </a:spcBef>
                        <a:spcAft>
                          <a:spcPts val="0"/>
                        </a:spcAft>
                      </a:pPr>
                      <a:r>
                        <a:rPr lang="zh-CN" sz="2000" b="0" kern="100">
                          <a:solidFill>
                            <a:schemeClr val="tx1"/>
                          </a:solidFill>
                          <a:effectLst/>
                        </a:rPr>
                        <a:t>操作码（</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84" marR="68584" marT="0" marB="0" anchor="ctr"/>
                </a:tc>
                <a:extLst>
                  <a:ext uri="{0D108BD9-81ED-4DB2-BD59-A6C34878D82A}">
                    <a16:rowId xmlns:a16="http://schemas.microsoft.com/office/drawing/2014/main" val="10001"/>
                  </a:ext>
                </a:extLst>
              </a:tr>
              <a:tr h="845793">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845793">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871953">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字节）（在请求帧中不填入）</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776354">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bl>
          </a:graphicData>
        </a:graphic>
      </p:graphicFrame>
      <p:sp>
        <p:nvSpPr>
          <p:cNvPr id="4" name="椭圆形标注 3">
            <a:extLst>
              <a:ext uri="{FF2B5EF4-FFF2-40B4-BE49-F238E27FC236}">
                <a16:creationId xmlns:a16="http://schemas.microsoft.com/office/drawing/2014/main" id="{BA5B87F4-6B0A-53DF-0628-6209874F6229}"/>
              </a:ext>
            </a:extLst>
          </p:cNvPr>
          <p:cNvSpPr/>
          <p:nvPr/>
        </p:nvSpPr>
        <p:spPr>
          <a:xfrm>
            <a:off x="2643188" y="285750"/>
            <a:ext cx="6500812" cy="1214438"/>
          </a:xfrm>
          <a:prstGeom prst="wedgeEllipseCallout">
            <a:avLst>
              <a:gd name="adj1" fmla="val -32768"/>
              <a:gd name="adj2" fmla="val 67327"/>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zh-CN" altLang="en-US" dirty="0"/>
              <a:t>这是</a:t>
            </a:r>
            <a:r>
              <a:rPr lang="en-US" altLang="zh-CN" dirty="0"/>
              <a:t>16</a:t>
            </a:r>
            <a:r>
              <a:rPr lang="zh-CN" altLang="en-US" dirty="0"/>
              <a:t>位字段，用来定义运行</a:t>
            </a:r>
            <a:r>
              <a:rPr lang="en-US" altLang="zh-CN" dirty="0"/>
              <a:t>ARP</a:t>
            </a:r>
            <a:r>
              <a:rPr lang="zh-CN" altLang="en-US" dirty="0"/>
              <a:t>的网络的类型。每一个局域网基于其类型被指派给一个整数。例如，以太网是类型</a:t>
            </a:r>
            <a:r>
              <a:rPr lang="en-US" altLang="zh-CN" dirty="0"/>
              <a:t>1</a:t>
            </a:r>
            <a:r>
              <a:rPr lang="zh-CN" altLang="en-US" dirty="0"/>
              <a:t>。</a:t>
            </a:r>
            <a:r>
              <a:rPr lang="en-US" altLang="zh-CN" dirty="0"/>
              <a:t>ARP</a:t>
            </a:r>
            <a:r>
              <a:rPr lang="zh-CN" altLang="en-US" dirty="0"/>
              <a:t>可用在任何网络上，以太网、</a:t>
            </a:r>
            <a:r>
              <a:rPr lang="en-US" altLang="zh-CN" dirty="0"/>
              <a:t>FDDI</a:t>
            </a:r>
            <a:r>
              <a:rPr lang="zh-CN" altLang="en-US" dirty="0"/>
              <a:t>、令牌环网。</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CC983C93-C468-F0D7-49A7-5B0D960434F3}"/>
              </a:ext>
            </a:extLst>
          </p:cNvPr>
          <p:cNvSpPr>
            <a:spLocks noGrp="1" noChangeArrowheads="1"/>
          </p:cNvSpPr>
          <p:nvPr>
            <p:ph type="title"/>
          </p:nvPr>
        </p:nvSpPr>
        <p:spPr>
          <a:xfrm>
            <a:off x="727075" y="277813"/>
            <a:ext cx="7772400" cy="1143000"/>
          </a:xfrm>
        </p:spPr>
        <p:txBody>
          <a:bodyPr/>
          <a:lstStyle/>
          <a:p>
            <a:pPr eaLnBrk="1" hangingPunct="1">
              <a:defRPr/>
            </a:pPr>
            <a:r>
              <a:rPr lang="en-US" altLang="zh-CN" sz="3600" b="1" kern="1200" dirty="0">
                <a:solidFill>
                  <a:srgbClr val="0070C0"/>
                </a:solidFill>
              </a:rPr>
              <a:t>ARP</a:t>
            </a:r>
            <a:r>
              <a:rPr lang="zh-CN" altLang="en-US" sz="3600" b="1" kern="1200" dirty="0">
                <a:solidFill>
                  <a:srgbClr val="0070C0"/>
                </a:solidFill>
              </a:rPr>
              <a:t>报文格式</a:t>
            </a:r>
          </a:p>
        </p:txBody>
      </p:sp>
      <p:graphicFrame>
        <p:nvGraphicFramePr>
          <p:cNvPr id="3" name="表格 2">
            <a:extLst>
              <a:ext uri="{FF2B5EF4-FFF2-40B4-BE49-F238E27FC236}">
                <a16:creationId xmlns:a16="http://schemas.microsoft.com/office/drawing/2014/main" id="{DCAFA3FA-B4BE-EF2A-470E-4EC4A93338BE}"/>
              </a:ext>
            </a:extLst>
          </p:cNvPr>
          <p:cNvGraphicFramePr>
            <a:graphicFrameLocks noGrp="1"/>
          </p:cNvGraphicFramePr>
          <p:nvPr/>
        </p:nvGraphicFramePr>
        <p:xfrm>
          <a:off x="971550" y="1557338"/>
          <a:ext cx="7561264" cy="4775323"/>
        </p:xfrm>
        <a:graphic>
          <a:graphicData uri="http://schemas.openxmlformats.org/drawingml/2006/table">
            <a:tbl>
              <a:tblPr firstRow="1" firstCol="1" lastRow="1" lastCol="1" bandRow="1" bandCol="1">
                <a:tableStyleId>{5C22544A-7EE6-4342-B048-85BDC9FD1C3A}</a:tableStyleId>
              </a:tblPr>
              <a:tblGrid>
                <a:gridCol w="1890316">
                  <a:extLst>
                    <a:ext uri="{9D8B030D-6E8A-4147-A177-3AD203B41FA5}">
                      <a16:colId xmlns:a16="http://schemas.microsoft.com/office/drawing/2014/main" val="20000"/>
                    </a:ext>
                  </a:extLst>
                </a:gridCol>
                <a:gridCol w="1890316">
                  <a:extLst>
                    <a:ext uri="{9D8B030D-6E8A-4147-A177-3AD203B41FA5}">
                      <a16:colId xmlns:a16="http://schemas.microsoft.com/office/drawing/2014/main" val="20001"/>
                    </a:ext>
                  </a:extLst>
                </a:gridCol>
                <a:gridCol w="3780632">
                  <a:extLst>
                    <a:ext uri="{9D8B030D-6E8A-4147-A177-3AD203B41FA5}">
                      <a16:colId xmlns:a16="http://schemas.microsoft.com/office/drawing/2014/main" val="20002"/>
                    </a:ext>
                  </a:extLst>
                </a:gridCol>
              </a:tblGrid>
              <a:tr h="480129">
                <a:tc gridSpan="2">
                  <a:txBody>
                    <a:bodyPr/>
                    <a:lstStyle/>
                    <a:p>
                      <a:pPr marL="0" marR="0" algn="ctr">
                        <a:spcBef>
                          <a:spcPts val="0"/>
                        </a:spcBef>
                        <a:spcAft>
                          <a:spcPts val="0"/>
                        </a:spcAft>
                      </a:pPr>
                      <a:r>
                        <a:rPr lang="zh-CN" sz="2000" b="0" kern="100" dirty="0">
                          <a:solidFill>
                            <a:schemeClr val="tx1"/>
                          </a:solidFill>
                          <a:effectLst/>
                        </a:rPr>
                        <a:t>硬件类型（</a:t>
                      </a:r>
                      <a:r>
                        <a:rPr lang="en-US" sz="2000" b="0" kern="100" dirty="0">
                          <a:solidFill>
                            <a:schemeClr val="tx1"/>
                          </a:solidFill>
                          <a:effectLst/>
                        </a:rPr>
                        <a:t>16</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a:txBody>
                    <a:bodyPr/>
                    <a:lstStyle/>
                    <a:p>
                      <a:pPr marL="0" marR="0" algn="ctr">
                        <a:spcBef>
                          <a:spcPts val="0"/>
                        </a:spcBef>
                        <a:spcAft>
                          <a:spcPts val="0"/>
                        </a:spcAft>
                      </a:pPr>
                      <a:r>
                        <a:rPr lang="zh-CN" sz="2000" b="0" kern="100">
                          <a:solidFill>
                            <a:schemeClr val="tx1"/>
                          </a:solidFill>
                          <a:effectLst/>
                        </a:rPr>
                        <a:t>协议类型（</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84" marR="68584" marT="0" marB="0" anchor="ctr"/>
                </a:tc>
                <a:extLst>
                  <a:ext uri="{0D108BD9-81ED-4DB2-BD59-A6C34878D82A}">
                    <a16:rowId xmlns:a16="http://schemas.microsoft.com/office/drawing/2014/main" val="10000"/>
                  </a:ext>
                </a:extLst>
              </a:tr>
              <a:tr h="955177">
                <a:tc>
                  <a:txBody>
                    <a:bodyPr/>
                    <a:lstStyle/>
                    <a:p>
                      <a:pPr marL="0" marR="0" algn="ctr">
                        <a:spcBef>
                          <a:spcPts val="0"/>
                        </a:spcBef>
                        <a:spcAft>
                          <a:spcPts val="0"/>
                        </a:spcAft>
                      </a:pPr>
                      <a:r>
                        <a:rPr lang="zh-CN" sz="2000" b="0" kern="100" dirty="0">
                          <a:solidFill>
                            <a:schemeClr val="tx1"/>
                          </a:solidFill>
                          <a:effectLst/>
                        </a:rPr>
                        <a:t>硬件地址</a:t>
                      </a:r>
                    </a:p>
                    <a:p>
                      <a:pPr marL="0" marR="0" algn="ctr">
                        <a:spcBef>
                          <a:spcPts val="0"/>
                        </a:spcBef>
                        <a:spcAft>
                          <a:spcPts val="0"/>
                        </a:spcAft>
                      </a:pPr>
                      <a:r>
                        <a:rPr lang="zh-CN" sz="2000" b="0" kern="100" dirty="0">
                          <a:solidFill>
                            <a:schemeClr val="tx1"/>
                          </a:solidFill>
                          <a:effectLst/>
                        </a:rPr>
                        <a:t>长度（</a:t>
                      </a:r>
                      <a:r>
                        <a:rPr lang="en-US" sz="2000" b="0" kern="100" dirty="0">
                          <a:solidFill>
                            <a:schemeClr val="tx1"/>
                          </a:solidFill>
                          <a:effectLst/>
                        </a:rPr>
                        <a:t>8</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84" marR="68584" marT="0" marB="0" anchor="ctr"/>
                </a:tc>
                <a:tc>
                  <a:txBody>
                    <a:bodyPr/>
                    <a:lstStyle/>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协议地址</a:t>
                      </a:r>
                    </a:p>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长度（</a:t>
                      </a:r>
                      <a:r>
                        <a:rPr lang="en-US" sz="2000" b="0" kern="100" dirty="0">
                          <a:solidFill>
                            <a:schemeClr val="tx1"/>
                          </a:solidFill>
                          <a:effectLst/>
                          <a:latin typeface="+mn-lt"/>
                          <a:ea typeface="+mn-ea"/>
                          <a:cs typeface="+mn-cs"/>
                        </a:rPr>
                        <a:t>8</a:t>
                      </a:r>
                      <a:r>
                        <a:rPr lang="zh-CN" sz="2000" b="0" kern="100" dirty="0">
                          <a:solidFill>
                            <a:schemeClr val="tx1"/>
                          </a:solidFill>
                          <a:effectLst/>
                          <a:latin typeface="+mn-lt"/>
                          <a:ea typeface="+mn-ea"/>
                          <a:cs typeface="+mn-cs"/>
                        </a:rPr>
                        <a:t>位）</a:t>
                      </a:r>
                    </a:p>
                  </a:txBody>
                  <a:tcPr marL="68584" marR="68584" marT="0" marB="0" anchor="ctr"/>
                </a:tc>
                <a:tc>
                  <a:txBody>
                    <a:bodyPr/>
                    <a:lstStyle/>
                    <a:p>
                      <a:pPr marL="0" marR="0" algn="ctr">
                        <a:spcBef>
                          <a:spcPts val="0"/>
                        </a:spcBef>
                        <a:spcAft>
                          <a:spcPts val="0"/>
                        </a:spcAft>
                      </a:pPr>
                      <a:r>
                        <a:rPr lang="zh-CN" sz="2000" b="0" kern="100">
                          <a:solidFill>
                            <a:schemeClr val="tx1"/>
                          </a:solidFill>
                          <a:effectLst/>
                        </a:rPr>
                        <a:t>操作码（</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84" marR="68584" marT="0" marB="0" anchor="ctr"/>
                </a:tc>
                <a:extLst>
                  <a:ext uri="{0D108BD9-81ED-4DB2-BD59-A6C34878D82A}">
                    <a16:rowId xmlns:a16="http://schemas.microsoft.com/office/drawing/2014/main" val="10001"/>
                  </a:ext>
                </a:extLst>
              </a:tr>
              <a:tr h="845793">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845793">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871953">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字节）（在请求帧中不填入）</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776354">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bl>
          </a:graphicData>
        </a:graphic>
      </p:graphicFrame>
      <p:sp>
        <p:nvSpPr>
          <p:cNvPr id="4" name="椭圆形标注 3">
            <a:extLst>
              <a:ext uri="{FF2B5EF4-FFF2-40B4-BE49-F238E27FC236}">
                <a16:creationId xmlns:a16="http://schemas.microsoft.com/office/drawing/2014/main" id="{CA09336D-75C4-5D5C-79FD-DA031E78D32A}"/>
              </a:ext>
            </a:extLst>
          </p:cNvPr>
          <p:cNvSpPr/>
          <p:nvPr/>
        </p:nvSpPr>
        <p:spPr>
          <a:xfrm>
            <a:off x="0" y="214313"/>
            <a:ext cx="6500813" cy="1214437"/>
          </a:xfrm>
          <a:prstGeom prst="wedgeEllipseCallout">
            <a:avLst>
              <a:gd name="adj1" fmla="val 35578"/>
              <a:gd name="adj2" fmla="val 80841"/>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zh-CN" altLang="en-US" dirty="0"/>
              <a:t>这是</a:t>
            </a:r>
            <a:r>
              <a:rPr lang="en-US" altLang="zh-CN" dirty="0"/>
              <a:t>16</a:t>
            </a:r>
            <a:r>
              <a:rPr lang="zh-CN" altLang="en-US" dirty="0"/>
              <a:t>位字段。用来定义协议的类型。例如，对</a:t>
            </a:r>
            <a:r>
              <a:rPr lang="en-US" altLang="zh-CN" dirty="0"/>
              <a:t>IPv4</a:t>
            </a:r>
            <a:r>
              <a:rPr lang="zh-CN" altLang="en-US" dirty="0"/>
              <a:t>协议，这个字段的值是</a:t>
            </a:r>
            <a:r>
              <a:rPr lang="en-US" altLang="zh-CN" dirty="0"/>
              <a:t>0x0800</a:t>
            </a:r>
            <a:r>
              <a:rPr lang="zh-CN" altLang="en-US" dirty="0"/>
              <a:t>。</a:t>
            </a:r>
            <a:r>
              <a:rPr lang="en-US" altLang="zh-CN" dirty="0"/>
              <a:t>ARP</a:t>
            </a:r>
            <a:r>
              <a:rPr lang="zh-CN" altLang="en-US" dirty="0"/>
              <a:t>可用于任何高层协议。</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0CE9D11-7E38-7485-7F44-59325D02B542}"/>
              </a:ext>
            </a:extLst>
          </p:cNvPr>
          <p:cNvSpPr>
            <a:spLocks noGrp="1" noChangeArrowheads="1"/>
          </p:cNvSpPr>
          <p:nvPr>
            <p:ph type="title"/>
          </p:nvPr>
        </p:nvSpPr>
        <p:spPr>
          <a:xfrm>
            <a:off x="727075" y="277813"/>
            <a:ext cx="7772400" cy="1143000"/>
          </a:xfrm>
        </p:spPr>
        <p:txBody>
          <a:bodyPr/>
          <a:lstStyle/>
          <a:p>
            <a:pPr eaLnBrk="1" hangingPunct="1">
              <a:defRPr/>
            </a:pPr>
            <a:r>
              <a:rPr lang="en-US" altLang="zh-CN" sz="3600" b="1" kern="1200" dirty="0">
                <a:solidFill>
                  <a:srgbClr val="0070C0"/>
                </a:solidFill>
              </a:rPr>
              <a:t>ARP</a:t>
            </a:r>
            <a:r>
              <a:rPr lang="zh-CN" altLang="en-US" sz="3600" b="1" kern="1200" dirty="0">
                <a:solidFill>
                  <a:srgbClr val="0070C0"/>
                </a:solidFill>
              </a:rPr>
              <a:t>报文格式</a:t>
            </a:r>
          </a:p>
        </p:txBody>
      </p:sp>
      <p:graphicFrame>
        <p:nvGraphicFramePr>
          <p:cNvPr id="3" name="表格 2">
            <a:extLst>
              <a:ext uri="{FF2B5EF4-FFF2-40B4-BE49-F238E27FC236}">
                <a16:creationId xmlns:a16="http://schemas.microsoft.com/office/drawing/2014/main" id="{F327F660-629D-8C01-2066-6CADC74156D8}"/>
              </a:ext>
            </a:extLst>
          </p:cNvPr>
          <p:cNvGraphicFramePr>
            <a:graphicFrameLocks noGrp="1"/>
          </p:cNvGraphicFramePr>
          <p:nvPr/>
        </p:nvGraphicFramePr>
        <p:xfrm>
          <a:off x="971550" y="1557338"/>
          <a:ext cx="7561264" cy="4775323"/>
        </p:xfrm>
        <a:graphic>
          <a:graphicData uri="http://schemas.openxmlformats.org/drawingml/2006/table">
            <a:tbl>
              <a:tblPr firstRow="1" firstCol="1" lastRow="1" lastCol="1" bandRow="1" bandCol="1">
                <a:tableStyleId>{5C22544A-7EE6-4342-B048-85BDC9FD1C3A}</a:tableStyleId>
              </a:tblPr>
              <a:tblGrid>
                <a:gridCol w="1890316">
                  <a:extLst>
                    <a:ext uri="{9D8B030D-6E8A-4147-A177-3AD203B41FA5}">
                      <a16:colId xmlns:a16="http://schemas.microsoft.com/office/drawing/2014/main" val="20000"/>
                    </a:ext>
                  </a:extLst>
                </a:gridCol>
                <a:gridCol w="1890316">
                  <a:extLst>
                    <a:ext uri="{9D8B030D-6E8A-4147-A177-3AD203B41FA5}">
                      <a16:colId xmlns:a16="http://schemas.microsoft.com/office/drawing/2014/main" val="20001"/>
                    </a:ext>
                  </a:extLst>
                </a:gridCol>
                <a:gridCol w="3780632">
                  <a:extLst>
                    <a:ext uri="{9D8B030D-6E8A-4147-A177-3AD203B41FA5}">
                      <a16:colId xmlns:a16="http://schemas.microsoft.com/office/drawing/2014/main" val="20002"/>
                    </a:ext>
                  </a:extLst>
                </a:gridCol>
              </a:tblGrid>
              <a:tr h="480129">
                <a:tc gridSpan="2">
                  <a:txBody>
                    <a:bodyPr/>
                    <a:lstStyle/>
                    <a:p>
                      <a:pPr marL="0" marR="0" algn="ctr">
                        <a:spcBef>
                          <a:spcPts val="0"/>
                        </a:spcBef>
                        <a:spcAft>
                          <a:spcPts val="0"/>
                        </a:spcAft>
                      </a:pPr>
                      <a:r>
                        <a:rPr lang="zh-CN" sz="2000" b="0" kern="100" dirty="0">
                          <a:solidFill>
                            <a:schemeClr val="tx1"/>
                          </a:solidFill>
                          <a:effectLst/>
                        </a:rPr>
                        <a:t>硬件类型（</a:t>
                      </a:r>
                      <a:r>
                        <a:rPr lang="en-US" sz="2000" b="0" kern="100" dirty="0">
                          <a:solidFill>
                            <a:schemeClr val="tx1"/>
                          </a:solidFill>
                          <a:effectLst/>
                        </a:rPr>
                        <a:t>16</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a:txBody>
                    <a:bodyPr/>
                    <a:lstStyle/>
                    <a:p>
                      <a:pPr marL="0" marR="0" algn="ctr">
                        <a:spcBef>
                          <a:spcPts val="0"/>
                        </a:spcBef>
                        <a:spcAft>
                          <a:spcPts val="0"/>
                        </a:spcAft>
                      </a:pPr>
                      <a:r>
                        <a:rPr lang="zh-CN" sz="2000" b="0" kern="100">
                          <a:solidFill>
                            <a:schemeClr val="tx1"/>
                          </a:solidFill>
                          <a:effectLst/>
                        </a:rPr>
                        <a:t>协议类型（</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84" marR="68584" marT="0" marB="0" anchor="ctr"/>
                </a:tc>
                <a:extLst>
                  <a:ext uri="{0D108BD9-81ED-4DB2-BD59-A6C34878D82A}">
                    <a16:rowId xmlns:a16="http://schemas.microsoft.com/office/drawing/2014/main" val="10000"/>
                  </a:ext>
                </a:extLst>
              </a:tr>
              <a:tr h="955177">
                <a:tc>
                  <a:txBody>
                    <a:bodyPr/>
                    <a:lstStyle/>
                    <a:p>
                      <a:pPr marL="0" marR="0" algn="ctr">
                        <a:spcBef>
                          <a:spcPts val="0"/>
                        </a:spcBef>
                        <a:spcAft>
                          <a:spcPts val="0"/>
                        </a:spcAft>
                      </a:pPr>
                      <a:r>
                        <a:rPr lang="zh-CN" sz="2000" b="0" kern="100" dirty="0">
                          <a:solidFill>
                            <a:schemeClr val="tx1"/>
                          </a:solidFill>
                          <a:effectLst/>
                        </a:rPr>
                        <a:t>硬件地址</a:t>
                      </a:r>
                    </a:p>
                    <a:p>
                      <a:pPr marL="0" marR="0" algn="ctr">
                        <a:spcBef>
                          <a:spcPts val="0"/>
                        </a:spcBef>
                        <a:spcAft>
                          <a:spcPts val="0"/>
                        </a:spcAft>
                      </a:pPr>
                      <a:r>
                        <a:rPr lang="zh-CN" sz="2000" b="0" kern="100" dirty="0">
                          <a:solidFill>
                            <a:schemeClr val="tx1"/>
                          </a:solidFill>
                          <a:effectLst/>
                        </a:rPr>
                        <a:t>长度（</a:t>
                      </a:r>
                      <a:r>
                        <a:rPr lang="en-US" sz="2000" b="0" kern="100" dirty="0">
                          <a:solidFill>
                            <a:schemeClr val="tx1"/>
                          </a:solidFill>
                          <a:effectLst/>
                        </a:rPr>
                        <a:t>8</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84" marR="68584" marT="0" marB="0" anchor="ctr"/>
                </a:tc>
                <a:tc>
                  <a:txBody>
                    <a:bodyPr/>
                    <a:lstStyle/>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协议地址</a:t>
                      </a:r>
                    </a:p>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长度（</a:t>
                      </a:r>
                      <a:r>
                        <a:rPr lang="en-US" sz="2000" b="0" kern="100" dirty="0">
                          <a:solidFill>
                            <a:schemeClr val="tx1"/>
                          </a:solidFill>
                          <a:effectLst/>
                          <a:latin typeface="+mn-lt"/>
                          <a:ea typeface="+mn-ea"/>
                          <a:cs typeface="+mn-cs"/>
                        </a:rPr>
                        <a:t>8</a:t>
                      </a:r>
                      <a:r>
                        <a:rPr lang="zh-CN" sz="2000" b="0" kern="100" dirty="0">
                          <a:solidFill>
                            <a:schemeClr val="tx1"/>
                          </a:solidFill>
                          <a:effectLst/>
                          <a:latin typeface="+mn-lt"/>
                          <a:ea typeface="+mn-ea"/>
                          <a:cs typeface="+mn-cs"/>
                        </a:rPr>
                        <a:t>位）</a:t>
                      </a:r>
                    </a:p>
                  </a:txBody>
                  <a:tcPr marL="68584" marR="68584" marT="0" marB="0" anchor="ctr"/>
                </a:tc>
                <a:tc>
                  <a:txBody>
                    <a:bodyPr/>
                    <a:lstStyle/>
                    <a:p>
                      <a:pPr marL="0" marR="0" algn="ctr">
                        <a:spcBef>
                          <a:spcPts val="0"/>
                        </a:spcBef>
                        <a:spcAft>
                          <a:spcPts val="0"/>
                        </a:spcAft>
                      </a:pPr>
                      <a:r>
                        <a:rPr lang="zh-CN" sz="2000" b="0" kern="100">
                          <a:solidFill>
                            <a:schemeClr val="tx1"/>
                          </a:solidFill>
                          <a:effectLst/>
                        </a:rPr>
                        <a:t>操作码（</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84" marR="68584" marT="0" marB="0" anchor="ctr"/>
                </a:tc>
                <a:extLst>
                  <a:ext uri="{0D108BD9-81ED-4DB2-BD59-A6C34878D82A}">
                    <a16:rowId xmlns:a16="http://schemas.microsoft.com/office/drawing/2014/main" val="10001"/>
                  </a:ext>
                </a:extLst>
              </a:tr>
              <a:tr h="845793">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845793">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871953">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字节）（在请求帧中不填入）</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776354">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bl>
          </a:graphicData>
        </a:graphic>
      </p:graphicFrame>
      <p:sp>
        <p:nvSpPr>
          <p:cNvPr id="4" name="椭圆形标注 3">
            <a:extLst>
              <a:ext uri="{FF2B5EF4-FFF2-40B4-BE49-F238E27FC236}">
                <a16:creationId xmlns:a16="http://schemas.microsoft.com/office/drawing/2014/main" id="{7832DEBB-04E5-88DD-F5A2-E0BD4497A049}"/>
              </a:ext>
            </a:extLst>
          </p:cNvPr>
          <p:cNvSpPr/>
          <p:nvPr/>
        </p:nvSpPr>
        <p:spPr>
          <a:xfrm>
            <a:off x="0" y="214313"/>
            <a:ext cx="6500813" cy="1214437"/>
          </a:xfrm>
          <a:prstGeom prst="wedgeEllipseCallout">
            <a:avLst>
              <a:gd name="adj1" fmla="val -23571"/>
              <a:gd name="adj2" fmla="val 111731"/>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zh-CN" altLang="en-US" dirty="0"/>
              <a:t>这是一个</a:t>
            </a:r>
            <a:r>
              <a:rPr lang="en-US" altLang="zh-CN" dirty="0"/>
              <a:t>8</a:t>
            </a:r>
            <a:r>
              <a:rPr lang="zh-CN" altLang="en-US" dirty="0"/>
              <a:t>位字段，用来定义以字节为单位的物理地址长度。例如，以太网物理地址为</a:t>
            </a:r>
            <a:r>
              <a:rPr lang="en-US" altLang="zh-CN" dirty="0"/>
              <a:t>6</a:t>
            </a:r>
            <a:r>
              <a:rPr lang="zh-CN" altLang="en-US" dirty="0"/>
              <a:t>字节，所对应的硬件地址长度值为</a:t>
            </a:r>
            <a:r>
              <a:rPr lang="en-US" altLang="zh-CN" dirty="0"/>
              <a:t>6</a:t>
            </a:r>
            <a:r>
              <a:rPr lang="zh-CN" altLang="en-US" dirty="0"/>
              <a:t>。</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1AAE03A-37A9-3600-5609-A8A1F5D2F289}"/>
              </a:ext>
            </a:extLst>
          </p:cNvPr>
          <p:cNvSpPr>
            <a:spLocks noGrp="1" noChangeArrowheads="1"/>
          </p:cNvSpPr>
          <p:nvPr>
            <p:ph type="title"/>
          </p:nvPr>
        </p:nvSpPr>
        <p:spPr>
          <a:xfrm>
            <a:off x="727075" y="277813"/>
            <a:ext cx="7772400" cy="1143000"/>
          </a:xfrm>
        </p:spPr>
        <p:txBody>
          <a:bodyPr/>
          <a:lstStyle/>
          <a:p>
            <a:pPr eaLnBrk="1" hangingPunct="1">
              <a:defRPr/>
            </a:pPr>
            <a:r>
              <a:rPr lang="en-US" altLang="zh-CN" sz="3600" b="1" kern="1200" dirty="0">
                <a:solidFill>
                  <a:srgbClr val="0070C0"/>
                </a:solidFill>
              </a:rPr>
              <a:t>ARP</a:t>
            </a:r>
            <a:r>
              <a:rPr lang="zh-CN" altLang="en-US" sz="3600" b="1" kern="1200" dirty="0">
                <a:solidFill>
                  <a:srgbClr val="0070C0"/>
                </a:solidFill>
              </a:rPr>
              <a:t>报文格式</a:t>
            </a:r>
          </a:p>
        </p:txBody>
      </p:sp>
      <p:graphicFrame>
        <p:nvGraphicFramePr>
          <p:cNvPr id="3" name="表格 2">
            <a:extLst>
              <a:ext uri="{FF2B5EF4-FFF2-40B4-BE49-F238E27FC236}">
                <a16:creationId xmlns:a16="http://schemas.microsoft.com/office/drawing/2014/main" id="{125EB2F4-6AFD-FA8B-7BF2-E1D80FDC5A61}"/>
              </a:ext>
            </a:extLst>
          </p:cNvPr>
          <p:cNvGraphicFramePr>
            <a:graphicFrameLocks noGrp="1"/>
          </p:cNvGraphicFramePr>
          <p:nvPr/>
        </p:nvGraphicFramePr>
        <p:xfrm>
          <a:off x="971550" y="1557338"/>
          <a:ext cx="7561264" cy="4775323"/>
        </p:xfrm>
        <a:graphic>
          <a:graphicData uri="http://schemas.openxmlformats.org/drawingml/2006/table">
            <a:tbl>
              <a:tblPr firstRow="1" firstCol="1" lastRow="1" lastCol="1" bandRow="1" bandCol="1">
                <a:tableStyleId>{5C22544A-7EE6-4342-B048-85BDC9FD1C3A}</a:tableStyleId>
              </a:tblPr>
              <a:tblGrid>
                <a:gridCol w="1890316">
                  <a:extLst>
                    <a:ext uri="{9D8B030D-6E8A-4147-A177-3AD203B41FA5}">
                      <a16:colId xmlns:a16="http://schemas.microsoft.com/office/drawing/2014/main" val="20000"/>
                    </a:ext>
                  </a:extLst>
                </a:gridCol>
                <a:gridCol w="1890316">
                  <a:extLst>
                    <a:ext uri="{9D8B030D-6E8A-4147-A177-3AD203B41FA5}">
                      <a16:colId xmlns:a16="http://schemas.microsoft.com/office/drawing/2014/main" val="20001"/>
                    </a:ext>
                  </a:extLst>
                </a:gridCol>
                <a:gridCol w="3780632">
                  <a:extLst>
                    <a:ext uri="{9D8B030D-6E8A-4147-A177-3AD203B41FA5}">
                      <a16:colId xmlns:a16="http://schemas.microsoft.com/office/drawing/2014/main" val="20002"/>
                    </a:ext>
                  </a:extLst>
                </a:gridCol>
              </a:tblGrid>
              <a:tr h="480129">
                <a:tc gridSpan="2">
                  <a:txBody>
                    <a:bodyPr/>
                    <a:lstStyle/>
                    <a:p>
                      <a:pPr marL="0" marR="0" algn="ctr">
                        <a:spcBef>
                          <a:spcPts val="0"/>
                        </a:spcBef>
                        <a:spcAft>
                          <a:spcPts val="0"/>
                        </a:spcAft>
                      </a:pPr>
                      <a:r>
                        <a:rPr lang="zh-CN" sz="2000" b="0" kern="100" dirty="0">
                          <a:solidFill>
                            <a:schemeClr val="tx1"/>
                          </a:solidFill>
                          <a:effectLst/>
                        </a:rPr>
                        <a:t>硬件类型（</a:t>
                      </a:r>
                      <a:r>
                        <a:rPr lang="en-US" sz="2000" b="0" kern="100" dirty="0">
                          <a:solidFill>
                            <a:schemeClr val="tx1"/>
                          </a:solidFill>
                          <a:effectLst/>
                        </a:rPr>
                        <a:t>16</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a:txBody>
                    <a:bodyPr/>
                    <a:lstStyle/>
                    <a:p>
                      <a:pPr marL="0" marR="0" algn="ctr">
                        <a:spcBef>
                          <a:spcPts val="0"/>
                        </a:spcBef>
                        <a:spcAft>
                          <a:spcPts val="0"/>
                        </a:spcAft>
                      </a:pPr>
                      <a:r>
                        <a:rPr lang="zh-CN" sz="2000" b="0" kern="100">
                          <a:solidFill>
                            <a:schemeClr val="tx1"/>
                          </a:solidFill>
                          <a:effectLst/>
                        </a:rPr>
                        <a:t>协议类型（</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84" marR="68584" marT="0" marB="0" anchor="ctr"/>
                </a:tc>
                <a:extLst>
                  <a:ext uri="{0D108BD9-81ED-4DB2-BD59-A6C34878D82A}">
                    <a16:rowId xmlns:a16="http://schemas.microsoft.com/office/drawing/2014/main" val="10000"/>
                  </a:ext>
                </a:extLst>
              </a:tr>
              <a:tr h="955177">
                <a:tc>
                  <a:txBody>
                    <a:bodyPr/>
                    <a:lstStyle/>
                    <a:p>
                      <a:pPr marL="0" marR="0" algn="ctr">
                        <a:spcBef>
                          <a:spcPts val="0"/>
                        </a:spcBef>
                        <a:spcAft>
                          <a:spcPts val="0"/>
                        </a:spcAft>
                      </a:pPr>
                      <a:r>
                        <a:rPr lang="zh-CN" sz="2000" b="0" kern="100" dirty="0">
                          <a:solidFill>
                            <a:schemeClr val="tx1"/>
                          </a:solidFill>
                          <a:effectLst/>
                        </a:rPr>
                        <a:t>硬件地址</a:t>
                      </a:r>
                    </a:p>
                    <a:p>
                      <a:pPr marL="0" marR="0" algn="ctr">
                        <a:spcBef>
                          <a:spcPts val="0"/>
                        </a:spcBef>
                        <a:spcAft>
                          <a:spcPts val="0"/>
                        </a:spcAft>
                      </a:pPr>
                      <a:r>
                        <a:rPr lang="zh-CN" sz="2000" b="0" kern="100" dirty="0">
                          <a:solidFill>
                            <a:schemeClr val="tx1"/>
                          </a:solidFill>
                          <a:effectLst/>
                        </a:rPr>
                        <a:t>长度（</a:t>
                      </a:r>
                      <a:r>
                        <a:rPr lang="en-US" sz="2000" b="0" kern="100" dirty="0">
                          <a:solidFill>
                            <a:schemeClr val="tx1"/>
                          </a:solidFill>
                          <a:effectLst/>
                        </a:rPr>
                        <a:t>8</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84" marR="68584" marT="0" marB="0" anchor="ctr"/>
                </a:tc>
                <a:tc>
                  <a:txBody>
                    <a:bodyPr/>
                    <a:lstStyle/>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协议地址</a:t>
                      </a:r>
                    </a:p>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长度（</a:t>
                      </a:r>
                      <a:r>
                        <a:rPr lang="en-US" sz="2000" b="0" kern="100" dirty="0">
                          <a:solidFill>
                            <a:schemeClr val="tx1"/>
                          </a:solidFill>
                          <a:effectLst/>
                          <a:latin typeface="+mn-lt"/>
                          <a:ea typeface="+mn-ea"/>
                          <a:cs typeface="+mn-cs"/>
                        </a:rPr>
                        <a:t>8</a:t>
                      </a:r>
                      <a:r>
                        <a:rPr lang="zh-CN" sz="2000" b="0" kern="100" dirty="0">
                          <a:solidFill>
                            <a:schemeClr val="tx1"/>
                          </a:solidFill>
                          <a:effectLst/>
                          <a:latin typeface="+mn-lt"/>
                          <a:ea typeface="+mn-ea"/>
                          <a:cs typeface="+mn-cs"/>
                        </a:rPr>
                        <a:t>位）</a:t>
                      </a:r>
                    </a:p>
                  </a:txBody>
                  <a:tcPr marL="68584" marR="68584" marT="0" marB="0" anchor="ctr"/>
                </a:tc>
                <a:tc>
                  <a:txBody>
                    <a:bodyPr/>
                    <a:lstStyle/>
                    <a:p>
                      <a:pPr marL="0" marR="0" algn="ctr">
                        <a:spcBef>
                          <a:spcPts val="0"/>
                        </a:spcBef>
                        <a:spcAft>
                          <a:spcPts val="0"/>
                        </a:spcAft>
                      </a:pPr>
                      <a:r>
                        <a:rPr lang="zh-CN" sz="2000" b="0" kern="100">
                          <a:solidFill>
                            <a:schemeClr val="tx1"/>
                          </a:solidFill>
                          <a:effectLst/>
                        </a:rPr>
                        <a:t>操作码（</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84" marR="68584" marT="0" marB="0" anchor="ctr"/>
                </a:tc>
                <a:extLst>
                  <a:ext uri="{0D108BD9-81ED-4DB2-BD59-A6C34878D82A}">
                    <a16:rowId xmlns:a16="http://schemas.microsoft.com/office/drawing/2014/main" val="10001"/>
                  </a:ext>
                </a:extLst>
              </a:tr>
              <a:tr h="845793">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845793">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871953">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字节）（在请求帧中不填入）</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776354">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bl>
          </a:graphicData>
        </a:graphic>
      </p:graphicFrame>
      <p:sp>
        <p:nvSpPr>
          <p:cNvPr id="4" name="椭圆形标注 3">
            <a:extLst>
              <a:ext uri="{FF2B5EF4-FFF2-40B4-BE49-F238E27FC236}">
                <a16:creationId xmlns:a16="http://schemas.microsoft.com/office/drawing/2014/main" id="{1D21B5FF-4516-043C-12CD-F173BC75B97D}"/>
              </a:ext>
            </a:extLst>
          </p:cNvPr>
          <p:cNvSpPr/>
          <p:nvPr/>
        </p:nvSpPr>
        <p:spPr>
          <a:xfrm>
            <a:off x="0" y="214313"/>
            <a:ext cx="6500813" cy="1214437"/>
          </a:xfrm>
          <a:prstGeom prst="wedgeEllipseCallout">
            <a:avLst>
              <a:gd name="adj1" fmla="val 4200"/>
              <a:gd name="adj2" fmla="val 109800"/>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zh-CN" altLang="en-US" dirty="0"/>
              <a:t>标识用于该数据包的逻辑地址的长度，用十进制标识，单位为一个字节，例如，</a:t>
            </a:r>
            <a:r>
              <a:rPr lang="en-US" altLang="zh-CN" dirty="0"/>
              <a:t>IPv4</a:t>
            </a:r>
            <a:r>
              <a:rPr lang="zh-CN" altLang="en-US" dirty="0"/>
              <a:t>为</a:t>
            </a:r>
            <a:r>
              <a:rPr lang="en-US" altLang="zh-CN" dirty="0"/>
              <a:t>4</a:t>
            </a:r>
            <a:r>
              <a:rPr lang="zh-CN" altLang="en-US" dirty="0"/>
              <a:t>个字节，所对应的协议地址长度值为</a:t>
            </a:r>
            <a:r>
              <a:rPr lang="en-US" altLang="zh-CN" dirty="0"/>
              <a:t>4</a:t>
            </a:r>
            <a:r>
              <a:rPr lang="zh-CN" altLang="en-US" dirty="0"/>
              <a:t>。</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D2CE7A41-D308-5D08-D685-E6DB55E1CDD9}"/>
              </a:ext>
            </a:extLst>
          </p:cNvPr>
          <p:cNvSpPr>
            <a:spLocks noChangeArrowheads="1"/>
          </p:cNvSpPr>
          <p:nvPr/>
        </p:nvSpPr>
        <p:spPr bwMode="auto">
          <a:xfrm>
            <a:off x="3281363" y="23955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6387" name="Rectangle 62">
            <a:extLst>
              <a:ext uri="{FF2B5EF4-FFF2-40B4-BE49-F238E27FC236}">
                <a16:creationId xmlns:a16="http://schemas.microsoft.com/office/drawing/2014/main" id="{15EF3ED8-7C44-5007-0CA1-ECAD35E25B68}"/>
              </a:ext>
            </a:extLst>
          </p:cNvPr>
          <p:cNvSpPr>
            <a:spLocks noChangeArrowheads="1"/>
          </p:cNvSpPr>
          <p:nvPr/>
        </p:nvSpPr>
        <p:spPr bwMode="auto">
          <a:xfrm>
            <a:off x="2843213" y="6226175"/>
            <a:ext cx="29511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300" b="1">
                <a:solidFill>
                  <a:srgbClr val="000000"/>
                </a:solidFill>
                <a:latin typeface="Times New Roman" panose="02020603050405020304" pitchFamily="18" charset="0"/>
              </a:rPr>
              <a:t>图 </a:t>
            </a:r>
            <a:r>
              <a:rPr kumimoji="1" lang="en-US" altLang="zh-CN" sz="2300" b="1">
                <a:solidFill>
                  <a:srgbClr val="000000"/>
                </a:solidFill>
                <a:latin typeface="Times New Roman" panose="02020603050405020304" pitchFamily="18" charset="0"/>
              </a:rPr>
              <a:t>1 TCP/IP</a:t>
            </a:r>
            <a:r>
              <a:rPr kumimoji="1" lang="zh-CN" altLang="en-US" sz="2300" b="1">
                <a:solidFill>
                  <a:srgbClr val="000000"/>
                </a:solidFill>
                <a:latin typeface="Times New Roman" panose="02020603050405020304" pitchFamily="18" charset="0"/>
              </a:rPr>
              <a:t>和</a:t>
            </a:r>
            <a:r>
              <a:rPr kumimoji="1" lang="en-US" altLang="zh-CN" sz="2300" b="1">
                <a:solidFill>
                  <a:srgbClr val="000000"/>
                </a:solidFill>
                <a:latin typeface="Times New Roman" panose="02020603050405020304" pitchFamily="18" charset="0"/>
              </a:rPr>
              <a:t>OSI</a:t>
            </a:r>
            <a:r>
              <a:rPr kumimoji="1" lang="zh-CN" altLang="en-US" sz="2300" b="1">
                <a:solidFill>
                  <a:srgbClr val="000000"/>
                </a:solidFill>
                <a:latin typeface="Times New Roman" panose="02020603050405020304" pitchFamily="18" charset="0"/>
              </a:rPr>
              <a:t>模型</a:t>
            </a:r>
            <a:endParaRPr kumimoji="1" lang="zh-CN" altLang="en-US" sz="2800" b="1">
              <a:latin typeface="Times New Roman" panose="02020603050405020304" pitchFamily="18" charset="0"/>
            </a:endParaRPr>
          </a:p>
        </p:txBody>
      </p:sp>
      <p:sp>
        <p:nvSpPr>
          <p:cNvPr id="2" name="矩形 1">
            <a:extLst>
              <a:ext uri="{FF2B5EF4-FFF2-40B4-BE49-F238E27FC236}">
                <a16:creationId xmlns:a16="http://schemas.microsoft.com/office/drawing/2014/main" id="{1B35D92C-D795-179A-424D-DD16E231748C}"/>
              </a:ext>
            </a:extLst>
          </p:cNvPr>
          <p:cNvSpPr/>
          <p:nvPr/>
        </p:nvSpPr>
        <p:spPr>
          <a:xfrm>
            <a:off x="179388" y="620713"/>
            <a:ext cx="2963862" cy="646112"/>
          </a:xfrm>
          <a:prstGeom prst="rect">
            <a:avLst/>
          </a:prstGeom>
        </p:spPr>
        <p:txBody>
          <a:bodyPr wrap="none">
            <a:spAutoFit/>
          </a:bodyPr>
          <a:lstStyle/>
          <a:p>
            <a:pPr algn="ctr" eaLnBrk="1" hangingPunct="1">
              <a:defRPr/>
            </a:pPr>
            <a:r>
              <a:rPr lang="zh-CN" altLang="en-US" sz="3600" b="1" dirty="0">
                <a:solidFill>
                  <a:srgbClr val="0070C0"/>
                </a:solidFill>
                <a:latin typeface="+mj-lt"/>
                <a:ea typeface="+mj-ea"/>
                <a:cs typeface="+mj-cs"/>
              </a:rPr>
              <a:t>网络协议模型</a:t>
            </a:r>
          </a:p>
        </p:txBody>
      </p:sp>
      <p:pic>
        <p:nvPicPr>
          <p:cNvPr id="16389" name="Picture 2" descr="1-1-2">
            <a:extLst>
              <a:ext uri="{FF2B5EF4-FFF2-40B4-BE49-F238E27FC236}">
                <a16:creationId xmlns:a16="http://schemas.microsoft.com/office/drawing/2014/main" id="{B253701E-345F-7C98-827C-EA4930B351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 y="1484313"/>
            <a:ext cx="8589963"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7B054B7-618A-4E94-DD5B-04B2BC42405E}"/>
              </a:ext>
            </a:extLst>
          </p:cNvPr>
          <p:cNvSpPr>
            <a:spLocks noGrp="1" noChangeArrowheads="1"/>
          </p:cNvSpPr>
          <p:nvPr>
            <p:ph type="title"/>
          </p:nvPr>
        </p:nvSpPr>
        <p:spPr>
          <a:xfrm>
            <a:off x="727075" y="277813"/>
            <a:ext cx="7772400" cy="1143000"/>
          </a:xfrm>
        </p:spPr>
        <p:txBody>
          <a:bodyPr/>
          <a:lstStyle/>
          <a:p>
            <a:pPr eaLnBrk="1" hangingPunct="1">
              <a:defRPr/>
            </a:pPr>
            <a:r>
              <a:rPr lang="en-US" altLang="zh-CN" sz="3600" b="1" kern="1200" dirty="0">
                <a:solidFill>
                  <a:srgbClr val="0070C0"/>
                </a:solidFill>
              </a:rPr>
              <a:t>ARP</a:t>
            </a:r>
            <a:r>
              <a:rPr lang="zh-CN" altLang="en-US" sz="3600" b="1" kern="1200" dirty="0">
                <a:solidFill>
                  <a:srgbClr val="0070C0"/>
                </a:solidFill>
              </a:rPr>
              <a:t>报文格式</a:t>
            </a:r>
          </a:p>
        </p:txBody>
      </p:sp>
      <p:graphicFrame>
        <p:nvGraphicFramePr>
          <p:cNvPr id="3" name="表格 2">
            <a:extLst>
              <a:ext uri="{FF2B5EF4-FFF2-40B4-BE49-F238E27FC236}">
                <a16:creationId xmlns:a16="http://schemas.microsoft.com/office/drawing/2014/main" id="{AC322132-F876-D0D9-F786-FFD61953B35D}"/>
              </a:ext>
            </a:extLst>
          </p:cNvPr>
          <p:cNvGraphicFramePr>
            <a:graphicFrameLocks noGrp="1"/>
          </p:cNvGraphicFramePr>
          <p:nvPr/>
        </p:nvGraphicFramePr>
        <p:xfrm>
          <a:off x="971550" y="1557338"/>
          <a:ext cx="7561264" cy="4775323"/>
        </p:xfrm>
        <a:graphic>
          <a:graphicData uri="http://schemas.openxmlformats.org/drawingml/2006/table">
            <a:tbl>
              <a:tblPr firstRow="1" firstCol="1" lastRow="1" lastCol="1" bandRow="1" bandCol="1">
                <a:tableStyleId>{5C22544A-7EE6-4342-B048-85BDC9FD1C3A}</a:tableStyleId>
              </a:tblPr>
              <a:tblGrid>
                <a:gridCol w="1890316">
                  <a:extLst>
                    <a:ext uri="{9D8B030D-6E8A-4147-A177-3AD203B41FA5}">
                      <a16:colId xmlns:a16="http://schemas.microsoft.com/office/drawing/2014/main" val="20000"/>
                    </a:ext>
                  </a:extLst>
                </a:gridCol>
                <a:gridCol w="1890316">
                  <a:extLst>
                    <a:ext uri="{9D8B030D-6E8A-4147-A177-3AD203B41FA5}">
                      <a16:colId xmlns:a16="http://schemas.microsoft.com/office/drawing/2014/main" val="20001"/>
                    </a:ext>
                  </a:extLst>
                </a:gridCol>
                <a:gridCol w="3780632">
                  <a:extLst>
                    <a:ext uri="{9D8B030D-6E8A-4147-A177-3AD203B41FA5}">
                      <a16:colId xmlns:a16="http://schemas.microsoft.com/office/drawing/2014/main" val="20002"/>
                    </a:ext>
                  </a:extLst>
                </a:gridCol>
              </a:tblGrid>
              <a:tr h="480129">
                <a:tc gridSpan="2">
                  <a:txBody>
                    <a:bodyPr/>
                    <a:lstStyle/>
                    <a:p>
                      <a:pPr marL="0" marR="0" algn="ctr">
                        <a:spcBef>
                          <a:spcPts val="0"/>
                        </a:spcBef>
                        <a:spcAft>
                          <a:spcPts val="0"/>
                        </a:spcAft>
                      </a:pPr>
                      <a:r>
                        <a:rPr lang="zh-CN" sz="2000" b="0" kern="100" dirty="0">
                          <a:solidFill>
                            <a:schemeClr val="tx1"/>
                          </a:solidFill>
                          <a:effectLst/>
                        </a:rPr>
                        <a:t>硬件类型（</a:t>
                      </a:r>
                      <a:r>
                        <a:rPr lang="en-US" sz="2000" b="0" kern="100" dirty="0">
                          <a:solidFill>
                            <a:schemeClr val="tx1"/>
                          </a:solidFill>
                          <a:effectLst/>
                        </a:rPr>
                        <a:t>16</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a:txBody>
                    <a:bodyPr/>
                    <a:lstStyle/>
                    <a:p>
                      <a:pPr marL="0" marR="0" algn="ctr">
                        <a:spcBef>
                          <a:spcPts val="0"/>
                        </a:spcBef>
                        <a:spcAft>
                          <a:spcPts val="0"/>
                        </a:spcAft>
                      </a:pPr>
                      <a:r>
                        <a:rPr lang="zh-CN" sz="2000" b="0" kern="100">
                          <a:solidFill>
                            <a:schemeClr val="tx1"/>
                          </a:solidFill>
                          <a:effectLst/>
                        </a:rPr>
                        <a:t>协议类型（</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84" marR="68584" marT="0" marB="0" anchor="ctr"/>
                </a:tc>
                <a:extLst>
                  <a:ext uri="{0D108BD9-81ED-4DB2-BD59-A6C34878D82A}">
                    <a16:rowId xmlns:a16="http://schemas.microsoft.com/office/drawing/2014/main" val="10000"/>
                  </a:ext>
                </a:extLst>
              </a:tr>
              <a:tr h="955177">
                <a:tc>
                  <a:txBody>
                    <a:bodyPr/>
                    <a:lstStyle/>
                    <a:p>
                      <a:pPr marL="0" marR="0" algn="ctr">
                        <a:spcBef>
                          <a:spcPts val="0"/>
                        </a:spcBef>
                        <a:spcAft>
                          <a:spcPts val="0"/>
                        </a:spcAft>
                      </a:pPr>
                      <a:r>
                        <a:rPr lang="zh-CN" sz="2000" b="0" kern="100" dirty="0">
                          <a:solidFill>
                            <a:schemeClr val="tx1"/>
                          </a:solidFill>
                          <a:effectLst/>
                        </a:rPr>
                        <a:t>硬件地址</a:t>
                      </a:r>
                    </a:p>
                    <a:p>
                      <a:pPr marL="0" marR="0" algn="ctr">
                        <a:spcBef>
                          <a:spcPts val="0"/>
                        </a:spcBef>
                        <a:spcAft>
                          <a:spcPts val="0"/>
                        </a:spcAft>
                      </a:pPr>
                      <a:r>
                        <a:rPr lang="zh-CN" sz="2000" b="0" kern="100" dirty="0">
                          <a:solidFill>
                            <a:schemeClr val="tx1"/>
                          </a:solidFill>
                          <a:effectLst/>
                        </a:rPr>
                        <a:t>长度（</a:t>
                      </a:r>
                      <a:r>
                        <a:rPr lang="en-US" sz="2000" b="0" kern="100" dirty="0">
                          <a:solidFill>
                            <a:schemeClr val="tx1"/>
                          </a:solidFill>
                          <a:effectLst/>
                        </a:rPr>
                        <a:t>8</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84" marR="68584" marT="0" marB="0" anchor="ctr"/>
                </a:tc>
                <a:tc>
                  <a:txBody>
                    <a:bodyPr/>
                    <a:lstStyle/>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协议地址</a:t>
                      </a:r>
                    </a:p>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长度（</a:t>
                      </a:r>
                      <a:r>
                        <a:rPr lang="en-US" sz="2000" b="0" kern="100" dirty="0">
                          <a:solidFill>
                            <a:schemeClr val="tx1"/>
                          </a:solidFill>
                          <a:effectLst/>
                          <a:latin typeface="+mn-lt"/>
                          <a:ea typeface="+mn-ea"/>
                          <a:cs typeface="+mn-cs"/>
                        </a:rPr>
                        <a:t>8</a:t>
                      </a:r>
                      <a:r>
                        <a:rPr lang="zh-CN" sz="2000" b="0" kern="100" dirty="0">
                          <a:solidFill>
                            <a:schemeClr val="tx1"/>
                          </a:solidFill>
                          <a:effectLst/>
                          <a:latin typeface="+mn-lt"/>
                          <a:ea typeface="+mn-ea"/>
                          <a:cs typeface="+mn-cs"/>
                        </a:rPr>
                        <a:t>位）</a:t>
                      </a:r>
                    </a:p>
                  </a:txBody>
                  <a:tcPr marL="68584" marR="68584" marT="0" marB="0" anchor="ctr"/>
                </a:tc>
                <a:tc>
                  <a:txBody>
                    <a:bodyPr/>
                    <a:lstStyle/>
                    <a:p>
                      <a:pPr marL="0" marR="0" algn="ctr">
                        <a:spcBef>
                          <a:spcPts val="0"/>
                        </a:spcBef>
                        <a:spcAft>
                          <a:spcPts val="0"/>
                        </a:spcAft>
                      </a:pPr>
                      <a:r>
                        <a:rPr lang="zh-CN" sz="2000" b="0" kern="100">
                          <a:solidFill>
                            <a:schemeClr val="tx1"/>
                          </a:solidFill>
                          <a:effectLst/>
                        </a:rPr>
                        <a:t>操作码（</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84" marR="68584" marT="0" marB="0" anchor="ctr"/>
                </a:tc>
                <a:extLst>
                  <a:ext uri="{0D108BD9-81ED-4DB2-BD59-A6C34878D82A}">
                    <a16:rowId xmlns:a16="http://schemas.microsoft.com/office/drawing/2014/main" val="10001"/>
                  </a:ext>
                </a:extLst>
              </a:tr>
              <a:tr h="845793">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845793">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871953">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字节）（在请求帧中不填入）</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776354">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bl>
          </a:graphicData>
        </a:graphic>
      </p:graphicFrame>
      <p:sp>
        <p:nvSpPr>
          <p:cNvPr id="4" name="椭圆形标注 3">
            <a:extLst>
              <a:ext uri="{FF2B5EF4-FFF2-40B4-BE49-F238E27FC236}">
                <a16:creationId xmlns:a16="http://schemas.microsoft.com/office/drawing/2014/main" id="{1256B40C-0128-7D74-23F9-50842D06F9EF}"/>
              </a:ext>
            </a:extLst>
          </p:cNvPr>
          <p:cNvSpPr/>
          <p:nvPr/>
        </p:nvSpPr>
        <p:spPr>
          <a:xfrm>
            <a:off x="0" y="214313"/>
            <a:ext cx="6500813" cy="1214437"/>
          </a:xfrm>
          <a:prstGeom prst="wedgeEllipseCallout">
            <a:avLst>
              <a:gd name="adj1" fmla="val 40447"/>
              <a:gd name="adj2" fmla="val 132002"/>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zh-CN" altLang="en-US" dirty="0"/>
              <a:t>这是</a:t>
            </a:r>
            <a:r>
              <a:rPr lang="en-US" altLang="zh-CN" dirty="0"/>
              <a:t>16</a:t>
            </a:r>
            <a:r>
              <a:rPr lang="zh-CN" altLang="en-US" dirty="0"/>
              <a:t>位字段，用来定义分组的类型。</a:t>
            </a:r>
            <a:endParaRPr lang="en-US" altLang="zh-CN" dirty="0"/>
          </a:p>
          <a:p>
            <a:pPr algn="ctr" eaLnBrk="1" hangingPunct="1">
              <a:defRPr/>
            </a:pPr>
            <a:r>
              <a:rPr lang="zh-CN" altLang="en-US" dirty="0"/>
              <a:t>已定义了两种类型：</a:t>
            </a:r>
            <a:r>
              <a:rPr lang="en-US" altLang="zh-CN" dirty="0"/>
              <a:t>ARP</a:t>
            </a:r>
            <a:r>
              <a:rPr lang="zh-CN" altLang="en-US" dirty="0"/>
              <a:t>请求（</a:t>
            </a:r>
            <a:r>
              <a:rPr lang="en-US" altLang="zh-CN" dirty="0"/>
              <a:t>1</a:t>
            </a:r>
            <a:r>
              <a:rPr lang="zh-CN" altLang="en-US" dirty="0"/>
              <a:t>），</a:t>
            </a:r>
            <a:r>
              <a:rPr lang="en-US" altLang="zh-CN" dirty="0"/>
              <a:t>ARP</a:t>
            </a:r>
            <a:r>
              <a:rPr lang="zh-CN" altLang="en-US" dirty="0"/>
              <a:t>回答（</a:t>
            </a:r>
            <a:r>
              <a:rPr lang="en-US" altLang="zh-CN" dirty="0"/>
              <a:t>2</a:t>
            </a:r>
            <a:r>
              <a:rPr lang="zh-CN" altLang="en-US" dirty="0"/>
              <a:t>）。</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F0F8463-2D41-4C13-47B4-3160E35BE806}"/>
              </a:ext>
            </a:extLst>
          </p:cNvPr>
          <p:cNvSpPr>
            <a:spLocks noGrp="1" noChangeArrowheads="1"/>
          </p:cNvSpPr>
          <p:nvPr>
            <p:ph type="title"/>
          </p:nvPr>
        </p:nvSpPr>
        <p:spPr>
          <a:xfrm>
            <a:off x="727075" y="277813"/>
            <a:ext cx="7772400" cy="1143000"/>
          </a:xfrm>
        </p:spPr>
        <p:txBody>
          <a:bodyPr/>
          <a:lstStyle/>
          <a:p>
            <a:pPr eaLnBrk="1" hangingPunct="1">
              <a:defRPr/>
            </a:pPr>
            <a:r>
              <a:rPr lang="en-US" altLang="zh-CN" sz="3600" b="1" kern="1200" dirty="0">
                <a:solidFill>
                  <a:srgbClr val="0070C0"/>
                </a:solidFill>
              </a:rPr>
              <a:t>ARP</a:t>
            </a:r>
            <a:r>
              <a:rPr lang="zh-CN" altLang="en-US" sz="3600" b="1" kern="1200" dirty="0">
                <a:solidFill>
                  <a:srgbClr val="0070C0"/>
                </a:solidFill>
              </a:rPr>
              <a:t>报文格式</a:t>
            </a:r>
          </a:p>
        </p:txBody>
      </p:sp>
      <p:graphicFrame>
        <p:nvGraphicFramePr>
          <p:cNvPr id="3" name="表格 2">
            <a:extLst>
              <a:ext uri="{FF2B5EF4-FFF2-40B4-BE49-F238E27FC236}">
                <a16:creationId xmlns:a16="http://schemas.microsoft.com/office/drawing/2014/main" id="{144E3525-2FA6-15B2-9404-2E3E5ED5DB6A}"/>
              </a:ext>
            </a:extLst>
          </p:cNvPr>
          <p:cNvGraphicFramePr>
            <a:graphicFrameLocks noGrp="1"/>
          </p:cNvGraphicFramePr>
          <p:nvPr/>
        </p:nvGraphicFramePr>
        <p:xfrm>
          <a:off x="971550" y="1557338"/>
          <a:ext cx="7561264" cy="4775323"/>
        </p:xfrm>
        <a:graphic>
          <a:graphicData uri="http://schemas.openxmlformats.org/drawingml/2006/table">
            <a:tbl>
              <a:tblPr firstRow="1" firstCol="1" lastRow="1" lastCol="1" bandRow="1" bandCol="1">
                <a:tableStyleId>{5C22544A-7EE6-4342-B048-85BDC9FD1C3A}</a:tableStyleId>
              </a:tblPr>
              <a:tblGrid>
                <a:gridCol w="1890316">
                  <a:extLst>
                    <a:ext uri="{9D8B030D-6E8A-4147-A177-3AD203B41FA5}">
                      <a16:colId xmlns:a16="http://schemas.microsoft.com/office/drawing/2014/main" val="20000"/>
                    </a:ext>
                  </a:extLst>
                </a:gridCol>
                <a:gridCol w="1890316">
                  <a:extLst>
                    <a:ext uri="{9D8B030D-6E8A-4147-A177-3AD203B41FA5}">
                      <a16:colId xmlns:a16="http://schemas.microsoft.com/office/drawing/2014/main" val="20001"/>
                    </a:ext>
                  </a:extLst>
                </a:gridCol>
                <a:gridCol w="3780632">
                  <a:extLst>
                    <a:ext uri="{9D8B030D-6E8A-4147-A177-3AD203B41FA5}">
                      <a16:colId xmlns:a16="http://schemas.microsoft.com/office/drawing/2014/main" val="20002"/>
                    </a:ext>
                  </a:extLst>
                </a:gridCol>
              </a:tblGrid>
              <a:tr h="480129">
                <a:tc gridSpan="2">
                  <a:txBody>
                    <a:bodyPr/>
                    <a:lstStyle/>
                    <a:p>
                      <a:pPr marL="0" marR="0" algn="ctr">
                        <a:spcBef>
                          <a:spcPts val="0"/>
                        </a:spcBef>
                        <a:spcAft>
                          <a:spcPts val="0"/>
                        </a:spcAft>
                      </a:pPr>
                      <a:r>
                        <a:rPr lang="zh-CN" sz="2000" b="0" kern="100" dirty="0">
                          <a:solidFill>
                            <a:schemeClr val="tx1"/>
                          </a:solidFill>
                          <a:effectLst/>
                        </a:rPr>
                        <a:t>硬件类型（</a:t>
                      </a:r>
                      <a:r>
                        <a:rPr lang="en-US" sz="2000" b="0" kern="100" dirty="0">
                          <a:solidFill>
                            <a:schemeClr val="tx1"/>
                          </a:solidFill>
                          <a:effectLst/>
                        </a:rPr>
                        <a:t>16</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a:txBody>
                    <a:bodyPr/>
                    <a:lstStyle/>
                    <a:p>
                      <a:pPr marL="0" marR="0" algn="ctr">
                        <a:spcBef>
                          <a:spcPts val="0"/>
                        </a:spcBef>
                        <a:spcAft>
                          <a:spcPts val="0"/>
                        </a:spcAft>
                      </a:pPr>
                      <a:r>
                        <a:rPr lang="zh-CN" sz="2000" b="0" kern="100">
                          <a:solidFill>
                            <a:schemeClr val="tx1"/>
                          </a:solidFill>
                          <a:effectLst/>
                        </a:rPr>
                        <a:t>协议类型（</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84" marR="68584" marT="0" marB="0" anchor="ctr"/>
                </a:tc>
                <a:extLst>
                  <a:ext uri="{0D108BD9-81ED-4DB2-BD59-A6C34878D82A}">
                    <a16:rowId xmlns:a16="http://schemas.microsoft.com/office/drawing/2014/main" val="10000"/>
                  </a:ext>
                </a:extLst>
              </a:tr>
              <a:tr h="955177">
                <a:tc>
                  <a:txBody>
                    <a:bodyPr/>
                    <a:lstStyle/>
                    <a:p>
                      <a:pPr marL="0" marR="0" algn="ctr">
                        <a:spcBef>
                          <a:spcPts val="0"/>
                        </a:spcBef>
                        <a:spcAft>
                          <a:spcPts val="0"/>
                        </a:spcAft>
                      </a:pPr>
                      <a:r>
                        <a:rPr lang="zh-CN" sz="2000" b="0" kern="100" dirty="0">
                          <a:solidFill>
                            <a:schemeClr val="tx1"/>
                          </a:solidFill>
                          <a:effectLst/>
                        </a:rPr>
                        <a:t>硬件地址</a:t>
                      </a:r>
                    </a:p>
                    <a:p>
                      <a:pPr marL="0" marR="0" algn="ctr">
                        <a:spcBef>
                          <a:spcPts val="0"/>
                        </a:spcBef>
                        <a:spcAft>
                          <a:spcPts val="0"/>
                        </a:spcAft>
                      </a:pPr>
                      <a:r>
                        <a:rPr lang="zh-CN" sz="2000" b="0" kern="100" dirty="0">
                          <a:solidFill>
                            <a:schemeClr val="tx1"/>
                          </a:solidFill>
                          <a:effectLst/>
                        </a:rPr>
                        <a:t>长度（</a:t>
                      </a:r>
                      <a:r>
                        <a:rPr lang="en-US" sz="2000" b="0" kern="100" dirty="0">
                          <a:solidFill>
                            <a:schemeClr val="tx1"/>
                          </a:solidFill>
                          <a:effectLst/>
                        </a:rPr>
                        <a:t>8</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84" marR="68584" marT="0" marB="0" anchor="ctr"/>
                </a:tc>
                <a:tc>
                  <a:txBody>
                    <a:bodyPr/>
                    <a:lstStyle/>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协议地址</a:t>
                      </a:r>
                    </a:p>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长度（</a:t>
                      </a:r>
                      <a:r>
                        <a:rPr lang="en-US" sz="2000" b="0" kern="100" dirty="0">
                          <a:solidFill>
                            <a:schemeClr val="tx1"/>
                          </a:solidFill>
                          <a:effectLst/>
                          <a:latin typeface="+mn-lt"/>
                          <a:ea typeface="+mn-ea"/>
                          <a:cs typeface="+mn-cs"/>
                        </a:rPr>
                        <a:t>8</a:t>
                      </a:r>
                      <a:r>
                        <a:rPr lang="zh-CN" sz="2000" b="0" kern="100" dirty="0">
                          <a:solidFill>
                            <a:schemeClr val="tx1"/>
                          </a:solidFill>
                          <a:effectLst/>
                          <a:latin typeface="+mn-lt"/>
                          <a:ea typeface="+mn-ea"/>
                          <a:cs typeface="+mn-cs"/>
                        </a:rPr>
                        <a:t>位）</a:t>
                      </a:r>
                    </a:p>
                  </a:txBody>
                  <a:tcPr marL="68584" marR="68584" marT="0" marB="0" anchor="ctr"/>
                </a:tc>
                <a:tc>
                  <a:txBody>
                    <a:bodyPr/>
                    <a:lstStyle/>
                    <a:p>
                      <a:pPr marL="0" marR="0" algn="ctr">
                        <a:spcBef>
                          <a:spcPts val="0"/>
                        </a:spcBef>
                        <a:spcAft>
                          <a:spcPts val="0"/>
                        </a:spcAft>
                      </a:pPr>
                      <a:r>
                        <a:rPr lang="zh-CN" sz="2000" b="0" kern="100">
                          <a:solidFill>
                            <a:schemeClr val="tx1"/>
                          </a:solidFill>
                          <a:effectLst/>
                        </a:rPr>
                        <a:t>操作码（</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84" marR="68584" marT="0" marB="0" anchor="ctr"/>
                </a:tc>
                <a:extLst>
                  <a:ext uri="{0D108BD9-81ED-4DB2-BD59-A6C34878D82A}">
                    <a16:rowId xmlns:a16="http://schemas.microsoft.com/office/drawing/2014/main" val="10001"/>
                  </a:ext>
                </a:extLst>
              </a:tr>
              <a:tr h="845793">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845793">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871953">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字节）（在请求帧中不填入）</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776354">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bl>
          </a:graphicData>
        </a:graphic>
      </p:graphicFrame>
      <p:sp>
        <p:nvSpPr>
          <p:cNvPr id="4" name="椭圆形标注 3">
            <a:extLst>
              <a:ext uri="{FF2B5EF4-FFF2-40B4-BE49-F238E27FC236}">
                <a16:creationId xmlns:a16="http://schemas.microsoft.com/office/drawing/2014/main" id="{E8261F03-40EE-E1DE-3495-2F1DE2D83F7B}"/>
              </a:ext>
            </a:extLst>
          </p:cNvPr>
          <p:cNvSpPr/>
          <p:nvPr/>
        </p:nvSpPr>
        <p:spPr>
          <a:xfrm>
            <a:off x="0" y="214313"/>
            <a:ext cx="6500813" cy="1214437"/>
          </a:xfrm>
          <a:prstGeom prst="wedgeEllipseCallout">
            <a:avLst>
              <a:gd name="adj1" fmla="val 9250"/>
              <a:gd name="adj2" fmla="val 194747"/>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zh-CN" altLang="en-US" dirty="0"/>
              <a:t>这是可变长度字段，用来定义发送端的物理地址长度。例如，对以太网这个字段是</a:t>
            </a:r>
            <a:r>
              <a:rPr lang="en-US" altLang="zh-CN" dirty="0"/>
              <a:t>6</a:t>
            </a:r>
            <a:r>
              <a:rPr lang="zh-CN" altLang="en-US" dirty="0"/>
              <a:t>字节长。</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91C68A8-BA95-46B2-CF9D-46898045738B}"/>
              </a:ext>
            </a:extLst>
          </p:cNvPr>
          <p:cNvSpPr>
            <a:spLocks noGrp="1" noChangeArrowheads="1"/>
          </p:cNvSpPr>
          <p:nvPr>
            <p:ph type="title"/>
          </p:nvPr>
        </p:nvSpPr>
        <p:spPr>
          <a:xfrm>
            <a:off x="727075" y="277813"/>
            <a:ext cx="7772400" cy="1143000"/>
          </a:xfrm>
        </p:spPr>
        <p:txBody>
          <a:bodyPr/>
          <a:lstStyle/>
          <a:p>
            <a:pPr eaLnBrk="1" hangingPunct="1">
              <a:defRPr/>
            </a:pPr>
            <a:r>
              <a:rPr lang="en-US" altLang="zh-CN" sz="3600" b="1" kern="1200" dirty="0">
                <a:solidFill>
                  <a:srgbClr val="0070C0"/>
                </a:solidFill>
              </a:rPr>
              <a:t>ARP</a:t>
            </a:r>
            <a:r>
              <a:rPr lang="zh-CN" altLang="en-US" sz="3600" b="1" kern="1200" dirty="0">
                <a:solidFill>
                  <a:srgbClr val="0070C0"/>
                </a:solidFill>
              </a:rPr>
              <a:t>报文格式</a:t>
            </a:r>
          </a:p>
        </p:txBody>
      </p:sp>
      <p:graphicFrame>
        <p:nvGraphicFramePr>
          <p:cNvPr id="3" name="表格 2">
            <a:extLst>
              <a:ext uri="{FF2B5EF4-FFF2-40B4-BE49-F238E27FC236}">
                <a16:creationId xmlns:a16="http://schemas.microsoft.com/office/drawing/2014/main" id="{821A649B-6E8C-9B52-C91D-328002949D5D}"/>
              </a:ext>
            </a:extLst>
          </p:cNvPr>
          <p:cNvGraphicFramePr>
            <a:graphicFrameLocks noGrp="1"/>
          </p:cNvGraphicFramePr>
          <p:nvPr/>
        </p:nvGraphicFramePr>
        <p:xfrm>
          <a:off x="971550" y="1557338"/>
          <a:ext cx="7561264" cy="4775323"/>
        </p:xfrm>
        <a:graphic>
          <a:graphicData uri="http://schemas.openxmlformats.org/drawingml/2006/table">
            <a:tbl>
              <a:tblPr firstRow="1" firstCol="1" lastRow="1" lastCol="1" bandRow="1" bandCol="1">
                <a:tableStyleId>{5C22544A-7EE6-4342-B048-85BDC9FD1C3A}</a:tableStyleId>
              </a:tblPr>
              <a:tblGrid>
                <a:gridCol w="1890316">
                  <a:extLst>
                    <a:ext uri="{9D8B030D-6E8A-4147-A177-3AD203B41FA5}">
                      <a16:colId xmlns:a16="http://schemas.microsoft.com/office/drawing/2014/main" val="20000"/>
                    </a:ext>
                  </a:extLst>
                </a:gridCol>
                <a:gridCol w="1890316">
                  <a:extLst>
                    <a:ext uri="{9D8B030D-6E8A-4147-A177-3AD203B41FA5}">
                      <a16:colId xmlns:a16="http://schemas.microsoft.com/office/drawing/2014/main" val="20001"/>
                    </a:ext>
                  </a:extLst>
                </a:gridCol>
                <a:gridCol w="3780632">
                  <a:extLst>
                    <a:ext uri="{9D8B030D-6E8A-4147-A177-3AD203B41FA5}">
                      <a16:colId xmlns:a16="http://schemas.microsoft.com/office/drawing/2014/main" val="20002"/>
                    </a:ext>
                  </a:extLst>
                </a:gridCol>
              </a:tblGrid>
              <a:tr h="480129">
                <a:tc gridSpan="2">
                  <a:txBody>
                    <a:bodyPr/>
                    <a:lstStyle/>
                    <a:p>
                      <a:pPr marL="0" marR="0" algn="ctr">
                        <a:spcBef>
                          <a:spcPts val="0"/>
                        </a:spcBef>
                        <a:spcAft>
                          <a:spcPts val="0"/>
                        </a:spcAft>
                      </a:pPr>
                      <a:r>
                        <a:rPr lang="zh-CN" sz="2000" b="0" kern="100" dirty="0">
                          <a:solidFill>
                            <a:schemeClr val="tx1"/>
                          </a:solidFill>
                          <a:effectLst/>
                        </a:rPr>
                        <a:t>硬件类型（</a:t>
                      </a:r>
                      <a:r>
                        <a:rPr lang="en-US" sz="2000" b="0" kern="100" dirty="0">
                          <a:solidFill>
                            <a:schemeClr val="tx1"/>
                          </a:solidFill>
                          <a:effectLst/>
                        </a:rPr>
                        <a:t>16</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a:txBody>
                    <a:bodyPr/>
                    <a:lstStyle/>
                    <a:p>
                      <a:pPr marL="0" marR="0" algn="ctr">
                        <a:spcBef>
                          <a:spcPts val="0"/>
                        </a:spcBef>
                        <a:spcAft>
                          <a:spcPts val="0"/>
                        </a:spcAft>
                      </a:pPr>
                      <a:r>
                        <a:rPr lang="zh-CN" sz="2000" b="0" kern="100">
                          <a:solidFill>
                            <a:schemeClr val="tx1"/>
                          </a:solidFill>
                          <a:effectLst/>
                        </a:rPr>
                        <a:t>协议类型（</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84" marR="68584" marT="0" marB="0" anchor="ctr"/>
                </a:tc>
                <a:extLst>
                  <a:ext uri="{0D108BD9-81ED-4DB2-BD59-A6C34878D82A}">
                    <a16:rowId xmlns:a16="http://schemas.microsoft.com/office/drawing/2014/main" val="10000"/>
                  </a:ext>
                </a:extLst>
              </a:tr>
              <a:tr h="955177">
                <a:tc>
                  <a:txBody>
                    <a:bodyPr/>
                    <a:lstStyle/>
                    <a:p>
                      <a:pPr marL="0" marR="0" algn="ctr">
                        <a:spcBef>
                          <a:spcPts val="0"/>
                        </a:spcBef>
                        <a:spcAft>
                          <a:spcPts val="0"/>
                        </a:spcAft>
                      </a:pPr>
                      <a:r>
                        <a:rPr lang="zh-CN" sz="2000" b="0" kern="100" dirty="0">
                          <a:solidFill>
                            <a:schemeClr val="tx1"/>
                          </a:solidFill>
                          <a:effectLst/>
                        </a:rPr>
                        <a:t>硬件地址</a:t>
                      </a:r>
                    </a:p>
                    <a:p>
                      <a:pPr marL="0" marR="0" algn="ctr">
                        <a:spcBef>
                          <a:spcPts val="0"/>
                        </a:spcBef>
                        <a:spcAft>
                          <a:spcPts val="0"/>
                        </a:spcAft>
                      </a:pPr>
                      <a:r>
                        <a:rPr lang="zh-CN" sz="2000" b="0" kern="100" dirty="0">
                          <a:solidFill>
                            <a:schemeClr val="tx1"/>
                          </a:solidFill>
                          <a:effectLst/>
                        </a:rPr>
                        <a:t>长度（</a:t>
                      </a:r>
                      <a:r>
                        <a:rPr lang="en-US" sz="2000" b="0" kern="100" dirty="0">
                          <a:solidFill>
                            <a:schemeClr val="tx1"/>
                          </a:solidFill>
                          <a:effectLst/>
                        </a:rPr>
                        <a:t>8</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84" marR="68584" marT="0" marB="0" anchor="ctr"/>
                </a:tc>
                <a:tc>
                  <a:txBody>
                    <a:bodyPr/>
                    <a:lstStyle/>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协议地址</a:t>
                      </a:r>
                    </a:p>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长度（</a:t>
                      </a:r>
                      <a:r>
                        <a:rPr lang="en-US" sz="2000" b="0" kern="100" dirty="0">
                          <a:solidFill>
                            <a:schemeClr val="tx1"/>
                          </a:solidFill>
                          <a:effectLst/>
                          <a:latin typeface="+mn-lt"/>
                          <a:ea typeface="+mn-ea"/>
                          <a:cs typeface="+mn-cs"/>
                        </a:rPr>
                        <a:t>8</a:t>
                      </a:r>
                      <a:r>
                        <a:rPr lang="zh-CN" sz="2000" b="0" kern="100" dirty="0">
                          <a:solidFill>
                            <a:schemeClr val="tx1"/>
                          </a:solidFill>
                          <a:effectLst/>
                          <a:latin typeface="+mn-lt"/>
                          <a:ea typeface="+mn-ea"/>
                          <a:cs typeface="+mn-cs"/>
                        </a:rPr>
                        <a:t>位）</a:t>
                      </a:r>
                    </a:p>
                  </a:txBody>
                  <a:tcPr marL="68584" marR="68584" marT="0" marB="0" anchor="ctr"/>
                </a:tc>
                <a:tc>
                  <a:txBody>
                    <a:bodyPr/>
                    <a:lstStyle/>
                    <a:p>
                      <a:pPr marL="0" marR="0" algn="ctr">
                        <a:spcBef>
                          <a:spcPts val="0"/>
                        </a:spcBef>
                        <a:spcAft>
                          <a:spcPts val="0"/>
                        </a:spcAft>
                      </a:pPr>
                      <a:r>
                        <a:rPr lang="zh-CN" sz="2000" b="0" kern="100">
                          <a:solidFill>
                            <a:schemeClr val="tx1"/>
                          </a:solidFill>
                          <a:effectLst/>
                        </a:rPr>
                        <a:t>操作码（</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84" marR="68584" marT="0" marB="0" anchor="ctr"/>
                </a:tc>
                <a:extLst>
                  <a:ext uri="{0D108BD9-81ED-4DB2-BD59-A6C34878D82A}">
                    <a16:rowId xmlns:a16="http://schemas.microsoft.com/office/drawing/2014/main" val="10001"/>
                  </a:ext>
                </a:extLst>
              </a:tr>
              <a:tr h="845793">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845793">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871953">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字节）（在请求帧中不填入）</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776354">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bl>
          </a:graphicData>
        </a:graphic>
      </p:graphicFrame>
      <p:sp>
        <p:nvSpPr>
          <p:cNvPr id="4" name="椭圆形标注 3">
            <a:extLst>
              <a:ext uri="{FF2B5EF4-FFF2-40B4-BE49-F238E27FC236}">
                <a16:creationId xmlns:a16="http://schemas.microsoft.com/office/drawing/2014/main" id="{EB7EB59F-2979-7701-E3D7-B207D49E1EE4}"/>
              </a:ext>
            </a:extLst>
          </p:cNvPr>
          <p:cNvSpPr/>
          <p:nvPr/>
        </p:nvSpPr>
        <p:spPr>
          <a:xfrm>
            <a:off x="0" y="214313"/>
            <a:ext cx="6500813" cy="1214437"/>
          </a:xfrm>
          <a:prstGeom prst="wedgeEllipseCallout">
            <a:avLst>
              <a:gd name="adj1" fmla="val 9791"/>
              <a:gd name="adj2" fmla="val 276798"/>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zh-CN" altLang="en-US" dirty="0"/>
              <a:t>这是可变长度字段，用来定义发送端的逻辑（例如，</a:t>
            </a:r>
            <a:r>
              <a:rPr lang="en-US" dirty="0"/>
              <a:t>IP</a:t>
            </a:r>
            <a:r>
              <a:rPr lang="zh-CN" altLang="en-US" dirty="0"/>
              <a:t>）地址长度。对于</a:t>
            </a:r>
            <a:r>
              <a:rPr lang="en-US" dirty="0"/>
              <a:t>IP</a:t>
            </a:r>
            <a:r>
              <a:rPr lang="zh-CN" altLang="en-US" dirty="0"/>
              <a:t>协议，这个字段是</a:t>
            </a:r>
            <a:r>
              <a:rPr lang="en-US" dirty="0"/>
              <a:t>4</a:t>
            </a:r>
            <a:r>
              <a:rPr lang="zh-CN" altLang="en-US" dirty="0"/>
              <a:t>字节长。</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FEA3EF5-3959-18D0-CC21-9E34810A4342}"/>
              </a:ext>
            </a:extLst>
          </p:cNvPr>
          <p:cNvSpPr>
            <a:spLocks noGrp="1" noChangeArrowheads="1"/>
          </p:cNvSpPr>
          <p:nvPr>
            <p:ph type="title"/>
          </p:nvPr>
        </p:nvSpPr>
        <p:spPr>
          <a:xfrm>
            <a:off x="727075" y="277813"/>
            <a:ext cx="7772400" cy="1143000"/>
          </a:xfrm>
        </p:spPr>
        <p:txBody>
          <a:bodyPr/>
          <a:lstStyle/>
          <a:p>
            <a:pPr eaLnBrk="1" hangingPunct="1">
              <a:defRPr/>
            </a:pPr>
            <a:r>
              <a:rPr lang="en-US" altLang="zh-CN" sz="3600" b="1" kern="1200" dirty="0">
                <a:solidFill>
                  <a:srgbClr val="0070C0"/>
                </a:solidFill>
              </a:rPr>
              <a:t>ARP</a:t>
            </a:r>
            <a:r>
              <a:rPr lang="zh-CN" altLang="en-US" sz="3600" b="1" kern="1200" dirty="0">
                <a:solidFill>
                  <a:srgbClr val="0070C0"/>
                </a:solidFill>
              </a:rPr>
              <a:t>报文格式</a:t>
            </a:r>
          </a:p>
        </p:txBody>
      </p:sp>
      <p:graphicFrame>
        <p:nvGraphicFramePr>
          <p:cNvPr id="3" name="表格 2">
            <a:extLst>
              <a:ext uri="{FF2B5EF4-FFF2-40B4-BE49-F238E27FC236}">
                <a16:creationId xmlns:a16="http://schemas.microsoft.com/office/drawing/2014/main" id="{44709FEF-99EB-31F9-D3FE-26E62234E564}"/>
              </a:ext>
            </a:extLst>
          </p:cNvPr>
          <p:cNvGraphicFramePr>
            <a:graphicFrameLocks noGrp="1"/>
          </p:cNvGraphicFramePr>
          <p:nvPr/>
        </p:nvGraphicFramePr>
        <p:xfrm>
          <a:off x="971550" y="1557338"/>
          <a:ext cx="7561264" cy="4775323"/>
        </p:xfrm>
        <a:graphic>
          <a:graphicData uri="http://schemas.openxmlformats.org/drawingml/2006/table">
            <a:tbl>
              <a:tblPr firstRow="1" firstCol="1" lastRow="1" lastCol="1" bandRow="1" bandCol="1">
                <a:tableStyleId>{5C22544A-7EE6-4342-B048-85BDC9FD1C3A}</a:tableStyleId>
              </a:tblPr>
              <a:tblGrid>
                <a:gridCol w="1890316">
                  <a:extLst>
                    <a:ext uri="{9D8B030D-6E8A-4147-A177-3AD203B41FA5}">
                      <a16:colId xmlns:a16="http://schemas.microsoft.com/office/drawing/2014/main" val="20000"/>
                    </a:ext>
                  </a:extLst>
                </a:gridCol>
                <a:gridCol w="1890316">
                  <a:extLst>
                    <a:ext uri="{9D8B030D-6E8A-4147-A177-3AD203B41FA5}">
                      <a16:colId xmlns:a16="http://schemas.microsoft.com/office/drawing/2014/main" val="20001"/>
                    </a:ext>
                  </a:extLst>
                </a:gridCol>
                <a:gridCol w="3780632">
                  <a:extLst>
                    <a:ext uri="{9D8B030D-6E8A-4147-A177-3AD203B41FA5}">
                      <a16:colId xmlns:a16="http://schemas.microsoft.com/office/drawing/2014/main" val="20002"/>
                    </a:ext>
                  </a:extLst>
                </a:gridCol>
              </a:tblGrid>
              <a:tr h="480129">
                <a:tc gridSpan="2">
                  <a:txBody>
                    <a:bodyPr/>
                    <a:lstStyle/>
                    <a:p>
                      <a:pPr marL="0" marR="0" algn="ctr">
                        <a:spcBef>
                          <a:spcPts val="0"/>
                        </a:spcBef>
                        <a:spcAft>
                          <a:spcPts val="0"/>
                        </a:spcAft>
                      </a:pPr>
                      <a:r>
                        <a:rPr lang="zh-CN" sz="2000" b="0" kern="100" dirty="0">
                          <a:solidFill>
                            <a:schemeClr val="tx1"/>
                          </a:solidFill>
                          <a:effectLst/>
                        </a:rPr>
                        <a:t>硬件类型（</a:t>
                      </a:r>
                      <a:r>
                        <a:rPr lang="en-US" sz="2000" b="0" kern="100" dirty="0">
                          <a:solidFill>
                            <a:schemeClr val="tx1"/>
                          </a:solidFill>
                          <a:effectLst/>
                        </a:rPr>
                        <a:t>16</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a:txBody>
                    <a:bodyPr/>
                    <a:lstStyle/>
                    <a:p>
                      <a:pPr marL="0" marR="0" algn="ctr">
                        <a:spcBef>
                          <a:spcPts val="0"/>
                        </a:spcBef>
                        <a:spcAft>
                          <a:spcPts val="0"/>
                        </a:spcAft>
                      </a:pPr>
                      <a:r>
                        <a:rPr lang="zh-CN" sz="2000" b="0" kern="100">
                          <a:solidFill>
                            <a:schemeClr val="tx1"/>
                          </a:solidFill>
                          <a:effectLst/>
                        </a:rPr>
                        <a:t>协议类型（</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84" marR="68584" marT="0" marB="0" anchor="ctr"/>
                </a:tc>
                <a:extLst>
                  <a:ext uri="{0D108BD9-81ED-4DB2-BD59-A6C34878D82A}">
                    <a16:rowId xmlns:a16="http://schemas.microsoft.com/office/drawing/2014/main" val="10000"/>
                  </a:ext>
                </a:extLst>
              </a:tr>
              <a:tr h="955177">
                <a:tc>
                  <a:txBody>
                    <a:bodyPr/>
                    <a:lstStyle/>
                    <a:p>
                      <a:pPr marL="0" marR="0" algn="ctr">
                        <a:spcBef>
                          <a:spcPts val="0"/>
                        </a:spcBef>
                        <a:spcAft>
                          <a:spcPts val="0"/>
                        </a:spcAft>
                      </a:pPr>
                      <a:r>
                        <a:rPr lang="zh-CN" sz="2000" b="0" kern="100" dirty="0">
                          <a:solidFill>
                            <a:schemeClr val="tx1"/>
                          </a:solidFill>
                          <a:effectLst/>
                        </a:rPr>
                        <a:t>硬件地址</a:t>
                      </a:r>
                    </a:p>
                    <a:p>
                      <a:pPr marL="0" marR="0" algn="ctr">
                        <a:spcBef>
                          <a:spcPts val="0"/>
                        </a:spcBef>
                        <a:spcAft>
                          <a:spcPts val="0"/>
                        </a:spcAft>
                      </a:pPr>
                      <a:r>
                        <a:rPr lang="zh-CN" sz="2000" b="0" kern="100" dirty="0">
                          <a:solidFill>
                            <a:schemeClr val="tx1"/>
                          </a:solidFill>
                          <a:effectLst/>
                        </a:rPr>
                        <a:t>长度（</a:t>
                      </a:r>
                      <a:r>
                        <a:rPr lang="en-US" sz="2000" b="0" kern="100" dirty="0">
                          <a:solidFill>
                            <a:schemeClr val="tx1"/>
                          </a:solidFill>
                          <a:effectLst/>
                        </a:rPr>
                        <a:t>8</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84" marR="68584" marT="0" marB="0" anchor="ctr"/>
                </a:tc>
                <a:tc>
                  <a:txBody>
                    <a:bodyPr/>
                    <a:lstStyle/>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协议地址</a:t>
                      </a:r>
                    </a:p>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长度（</a:t>
                      </a:r>
                      <a:r>
                        <a:rPr lang="en-US" sz="2000" b="0" kern="100" dirty="0">
                          <a:solidFill>
                            <a:schemeClr val="tx1"/>
                          </a:solidFill>
                          <a:effectLst/>
                          <a:latin typeface="+mn-lt"/>
                          <a:ea typeface="+mn-ea"/>
                          <a:cs typeface="+mn-cs"/>
                        </a:rPr>
                        <a:t>8</a:t>
                      </a:r>
                      <a:r>
                        <a:rPr lang="zh-CN" sz="2000" b="0" kern="100" dirty="0">
                          <a:solidFill>
                            <a:schemeClr val="tx1"/>
                          </a:solidFill>
                          <a:effectLst/>
                          <a:latin typeface="+mn-lt"/>
                          <a:ea typeface="+mn-ea"/>
                          <a:cs typeface="+mn-cs"/>
                        </a:rPr>
                        <a:t>位）</a:t>
                      </a:r>
                    </a:p>
                  </a:txBody>
                  <a:tcPr marL="68584" marR="68584" marT="0" marB="0" anchor="ctr"/>
                </a:tc>
                <a:tc>
                  <a:txBody>
                    <a:bodyPr/>
                    <a:lstStyle/>
                    <a:p>
                      <a:pPr marL="0" marR="0" algn="ctr">
                        <a:spcBef>
                          <a:spcPts val="0"/>
                        </a:spcBef>
                        <a:spcAft>
                          <a:spcPts val="0"/>
                        </a:spcAft>
                      </a:pPr>
                      <a:r>
                        <a:rPr lang="zh-CN" sz="2000" b="0" kern="100">
                          <a:solidFill>
                            <a:schemeClr val="tx1"/>
                          </a:solidFill>
                          <a:effectLst/>
                        </a:rPr>
                        <a:t>操作码（</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84" marR="68584" marT="0" marB="0" anchor="ctr"/>
                </a:tc>
                <a:extLst>
                  <a:ext uri="{0D108BD9-81ED-4DB2-BD59-A6C34878D82A}">
                    <a16:rowId xmlns:a16="http://schemas.microsoft.com/office/drawing/2014/main" val="10001"/>
                  </a:ext>
                </a:extLst>
              </a:tr>
              <a:tr h="845793">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845793">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871953">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字节）（在请求帧中不填入）</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776354">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bl>
          </a:graphicData>
        </a:graphic>
      </p:graphicFrame>
      <p:sp>
        <p:nvSpPr>
          <p:cNvPr id="4" name="椭圆形标注 3">
            <a:extLst>
              <a:ext uri="{FF2B5EF4-FFF2-40B4-BE49-F238E27FC236}">
                <a16:creationId xmlns:a16="http://schemas.microsoft.com/office/drawing/2014/main" id="{EBD107A7-E5B2-39A9-2FAD-D3D27E3FFD81}"/>
              </a:ext>
            </a:extLst>
          </p:cNvPr>
          <p:cNvSpPr/>
          <p:nvPr/>
        </p:nvSpPr>
        <p:spPr>
          <a:xfrm>
            <a:off x="0" y="214313"/>
            <a:ext cx="7143750" cy="1214437"/>
          </a:xfrm>
          <a:prstGeom prst="wedgeEllipseCallout">
            <a:avLst>
              <a:gd name="adj1" fmla="val -2776"/>
              <a:gd name="adj2" fmla="val 354023"/>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zh-CN" altLang="en-US" dirty="0"/>
              <a:t>这是可变长度字段，用来定义目标的物理地址长度。例如，对以太网这个字段是</a:t>
            </a:r>
            <a:r>
              <a:rPr lang="en-US" dirty="0"/>
              <a:t>6</a:t>
            </a:r>
            <a:r>
              <a:rPr lang="zh-CN" altLang="en-US" dirty="0"/>
              <a:t>字节长。对于</a:t>
            </a:r>
            <a:r>
              <a:rPr lang="en-US" dirty="0"/>
              <a:t>ARP</a:t>
            </a:r>
            <a:r>
              <a:rPr lang="zh-CN" altLang="en-US" dirty="0"/>
              <a:t>请求，字段是全</a:t>
            </a:r>
            <a:r>
              <a:rPr lang="en-US" dirty="0"/>
              <a:t>0</a:t>
            </a:r>
            <a:r>
              <a:rPr lang="zh-CN" altLang="en-US" dirty="0"/>
              <a:t>。</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B65CE29-81B7-E594-A9E2-9C97E3E0A349}"/>
              </a:ext>
            </a:extLst>
          </p:cNvPr>
          <p:cNvSpPr>
            <a:spLocks noGrp="1" noChangeArrowheads="1"/>
          </p:cNvSpPr>
          <p:nvPr>
            <p:ph type="title"/>
          </p:nvPr>
        </p:nvSpPr>
        <p:spPr>
          <a:xfrm>
            <a:off x="727075" y="277813"/>
            <a:ext cx="7772400" cy="1143000"/>
          </a:xfrm>
        </p:spPr>
        <p:txBody>
          <a:bodyPr/>
          <a:lstStyle/>
          <a:p>
            <a:pPr eaLnBrk="1" hangingPunct="1">
              <a:defRPr/>
            </a:pPr>
            <a:r>
              <a:rPr lang="en-US" altLang="zh-CN" sz="3600" b="1" kern="1200" dirty="0">
                <a:solidFill>
                  <a:srgbClr val="0070C0"/>
                </a:solidFill>
              </a:rPr>
              <a:t>ARP</a:t>
            </a:r>
            <a:r>
              <a:rPr lang="zh-CN" altLang="en-US" sz="3600" b="1" kern="1200" dirty="0">
                <a:solidFill>
                  <a:srgbClr val="0070C0"/>
                </a:solidFill>
              </a:rPr>
              <a:t>报文格式</a:t>
            </a:r>
          </a:p>
        </p:txBody>
      </p:sp>
      <p:graphicFrame>
        <p:nvGraphicFramePr>
          <p:cNvPr id="3" name="表格 2">
            <a:extLst>
              <a:ext uri="{FF2B5EF4-FFF2-40B4-BE49-F238E27FC236}">
                <a16:creationId xmlns:a16="http://schemas.microsoft.com/office/drawing/2014/main" id="{9DE17166-6ECC-7277-87B7-9579F3EFFCC5}"/>
              </a:ext>
            </a:extLst>
          </p:cNvPr>
          <p:cNvGraphicFramePr>
            <a:graphicFrameLocks noGrp="1"/>
          </p:cNvGraphicFramePr>
          <p:nvPr/>
        </p:nvGraphicFramePr>
        <p:xfrm>
          <a:off x="971550" y="1557338"/>
          <a:ext cx="7561264" cy="4775323"/>
        </p:xfrm>
        <a:graphic>
          <a:graphicData uri="http://schemas.openxmlformats.org/drawingml/2006/table">
            <a:tbl>
              <a:tblPr firstRow="1" firstCol="1" lastRow="1" lastCol="1" bandRow="1" bandCol="1">
                <a:tableStyleId>{5C22544A-7EE6-4342-B048-85BDC9FD1C3A}</a:tableStyleId>
              </a:tblPr>
              <a:tblGrid>
                <a:gridCol w="1890316">
                  <a:extLst>
                    <a:ext uri="{9D8B030D-6E8A-4147-A177-3AD203B41FA5}">
                      <a16:colId xmlns:a16="http://schemas.microsoft.com/office/drawing/2014/main" val="20000"/>
                    </a:ext>
                  </a:extLst>
                </a:gridCol>
                <a:gridCol w="1890316">
                  <a:extLst>
                    <a:ext uri="{9D8B030D-6E8A-4147-A177-3AD203B41FA5}">
                      <a16:colId xmlns:a16="http://schemas.microsoft.com/office/drawing/2014/main" val="20001"/>
                    </a:ext>
                  </a:extLst>
                </a:gridCol>
                <a:gridCol w="3780632">
                  <a:extLst>
                    <a:ext uri="{9D8B030D-6E8A-4147-A177-3AD203B41FA5}">
                      <a16:colId xmlns:a16="http://schemas.microsoft.com/office/drawing/2014/main" val="20002"/>
                    </a:ext>
                  </a:extLst>
                </a:gridCol>
              </a:tblGrid>
              <a:tr h="480129">
                <a:tc gridSpan="2">
                  <a:txBody>
                    <a:bodyPr/>
                    <a:lstStyle/>
                    <a:p>
                      <a:pPr marL="0" marR="0" algn="ctr">
                        <a:spcBef>
                          <a:spcPts val="0"/>
                        </a:spcBef>
                        <a:spcAft>
                          <a:spcPts val="0"/>
                        </a:spcAft>
                      </a:pPr>
                      <a:r>
                        <a:rPr lang="zh-CN" sz="2000" b="0" kern="100" dirty="0">
                          <a:solidFill>
                            <a:schemeClr val="tx1"/>
                          </a:solidFill>
                          <a:effectLst/>
                        </a:rPr>
                        <a:t>硬件类型（</a:t>
                      </a:r>
                      <a:r>
                        <a:rPr lang="en-US" sz="2000" b="0" kern="100" dirty="0">
                          <a:solidFill>
                            <a:schemeClr val="tx1"/>
                          </a:solidFill>
                          <a:effectLst/>
                        </a:rPr>
                        <a:t>16</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a:txBody>
                    <a:bodyPr/>
                    <a:lstStyle/>
                    <a:p>
                      <a:pPr marL="0" marR="0" algn="ctr">
                        <a:spcBef>
                          <a:spcPts val="0"/>
                        </a:spcBef>
                        <a:spcAft>
                          <a:spcPts val="0"/>
                        </a:spcAft>
                      </a:pPr>
                      <a:r>
                        <a:rPr lang="zh-CN" sz="2000" b="0" kern="100">
                          <a:solidFill>
                            <a:schemeClr val="tx1"/>
                          </a:solidFill>
                          <a:effectLst/>
                        </a:rPr>
                        <a:t>协议类型（</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84" marR="68584" marT="0" marB="0" anchor="ctr"/>
                </a:tc>
                <a:extLst>
                  <a:ext uri="{0D108BD9-81ED-4DB2-BD59-A6C34878D82A}">
                    <a16:rowId xmlns:a16="http://schemas.microsoft.com/office/drawing/2014/main" val="10000"/>
                  </a:ext>
                </a:extLst>
              </a:tr>
              <a:tr h="955177">
                <a:tc>
                  <a:txBody>
                    <a:bodyPr/>
                    <a:lstStyle/>
                    <a:p>
                      <a:pPr marL="0" marR="0" algn="ctr">
                        <a:spcBef>
                          <a:spcPts val="0"/>
                        </a:spcBef>
                        <a:spcAft>
                          <a:spcPts val="0"/>
                        </a:spcAft>
                      </a:pPr>
                      <a:r>
                        <a:rPr lang="zh-CN" sz="2000" b="0" kern="100" dirty="0">
                          <a:solidFill>
                            <a:schemeClr val="tx1"/>
                          </a:solidFill>
                          <a:effectLst/>
                        </a:rPr>
                        <a:t>硬件地址</a:t>
                      </a:r>
                    </a:p>
                    <a:p>
                      <a:pPr marL="0" marR="0" algn="ctr">
                        <a:spcBef>
                          <a:spcPts val="0"/>
                        </a:spcBef>
                        <a:spcAft>
                          <a:spcPts val="0"/>
                        </a:spcAft>
                      </a:pPr>
                      <a:r>
                        <a:rPr lang="zh-CN" sz="2000" b="0" kern="100" dirty="0">
                          <a:solidFill>
                            <a:schemeClr val="tx1"/>
                          </a:solidFill>
                          <a:effectLst/>
                        </a:rPr>
                        <a:t>长度（</a:t>
                      </a:r>
                      <a:r>
                        <a:rPr lang="en-US" sz="2000" b="0" kern="100" dirty="0">
                          <a:solidFill>
                            <a:schemeClr val="tx1"/>
                          </a:solidFill>
                          <a:effectLst/>
                        </a:rPr>
                        <a:t>8</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84" marR="68584" marT="0" marB="0" anchor="ctr"/>
                </a:tc>
                <a:tc>
                  <a:txBody>
                    <a:bodyPr/>
                    <a:lstStyle/>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协议地址</a:t>
                      </a:r>
                    </a:p>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长度（</a:t>
                      </a:r>
                      <a:r>
                        <a:rPr lang="en-US" sz="2000" b="0" kern="100" dirty="0">
                          <a:solidFill>
                            <a:schemeClr val="tx1"/>
                          </a:solidFill>
                          <a:effectLst/>
                          <a:latin typeface="+mn-lt"/>
                          <a:ea typeface="+mn-ea"/>
                          <a:cs typeface="+mn-cs"/>
                        </a:rPr>
                        <a:t>8</a:t>
                      </a:r>
                      <a:r>
                        <a:rPr lang="zh-CN" sz="2000" b="0" kern="100" dirty="0">
                          <a:solidFill>
                            <a:schemeClr val="tx1"/>
                          </a:solidFill>
                          <a:effectLst/>
                          <a:latin typeface="+mn-lt"/>
                          <a:ea typeface="+mn-ea"/>
                          <a:cs typeface="+mn-cs"/>
                        </a:rPr>
                        <a:t>位）</a:t>
                      </a:r>
                    </a:p>
                  </a:txBody>
                  <a:tcPr marL="68584" marR="68584" marT="0" marB="0" anchor="ctr"/>
                </a:tc>
                <a:tc>
                  <a:txBody>
                    <a:bodyPr/>
                    <a:lstStyle/>
                    <a:p>
                      <a:pPr marL="0" marR="0" algn="ctr">
                        <a:spcBef>
                          <a:spcPts val="0"/>
                        </a:spcBef>
                        <a:spcAft>
                          <a:spcPts val="0"/>
                        </a:spcAft>
                      </a:pPr>
                      <a:r>
                        <a:rPr lang="zh-CN" sz="2000" b="0" kern="100">
                          <a:solidFill>
                            <a:schemeClr val="tx1"/>
                          </a:solidFill>
                          <a:effectLst/>
                        </a:rPr>
                        <a:t>操作码（</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84" marR="68584" marT="0" marB="0" anchor="ctr"/>
                </a:tc>
                <a:extLst>
                  <a:ext uri="{0D108BD9-81ED-4DB2-BD59-A6C34878D82A}">
                    <a16:rowId xmlns:a16="http://schemas.microsoft.com/office/drawing/2014/main" val="10001"/>
                  </a:ext>
                </a:extLst>
              </a:tr>
              <a:tr h="845793">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845793">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871953">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字节）（在请求帧中不填入）</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776354">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bl>
          </a:graphicData>
        </a:graphic>
      </p:graphicFrame>
      <p:sp>
        <p:nvSpPr>
          <p:cNvPr id="4" name="椭圆形标注 3">
            <a:extLst>
              <a:ext uri="{FF2B5EF4-FFF2-40B4-BE49-F238E27FC236}">
                <a16:creationId xmlns:a16="http://schemas.microsoft.com/office/drawing/2014/main" id="{35E9DA60-6656-6C34-9F5C-C6B6B6DF1A95}"/>
              </a:ext>
            </a:extLst>
          </p:cNvPr>
          <p:cNvSpPr/>
          <p:nvPr/>
        </p:nvSpPr>
        <p:spPr>
          <a:xfrm>
            <a:off x="0" y="214313"/>
            <a:ext cx="7143750" cy="1214437"/>
          </a:xfrm>
          <a:prstGeom prst="wedgeEllipseCallout">
            <a:avLst>
              <a:gd name="adj1" fmla="val 3952"/>
              <a:gd name="adj2" fmla="val 410011"/>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zh-CN" altLang="en-US" dirty="0"/>
              <a:t>这是可变长度字段，用来定义目标的逻辑地址（例如，</a:t>
            </a:r>
            <a:r>
              <a:rPr lang="en-US" dirty="0"/>
              <a:t>IP</a:t>
            </a:r>
            <a:r>
              <a:rPr lang="zh-CN" altLang="en-US" dirty="0"/>
              <a:t>地址）长度。对于</a:t>
            </a:r>
            <a:r>
              <a:rPr lang="en-US" dirty="0"/>
              <a:t>IPv4</a:t>
            </a:r>
            <a:r>
              <a:rPr lang="zh-CN" altLang="en-US" dirty="0"/>
              <a:t>协议，这个字段是</a:t>
            </a:r>
            <a:r>
              <a:rPr lang="en-US" dirty="0"/>
              <a:t>4</a:t>
            </a:r>
            <a:r>
              <a:rPr lang="zh-CN" altLang="en-US" dirty="0"/>
              <a:t>字节长。</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D3F5D99-C969-8DAD-AFA6-1E5B9B62BB16}"/>
              </a:ext>
            </a:extLst>
          </p:cNvPr>
          <p:cNvSpPr>
            <a:spLocks noGrp="1" noChangeArrowheads="1"/>
          </p:cNvSpPr>
          <p:nvPr>
            <p:ph type="title"/>
          </p:nvPr>
        </p:nvSpPr>
        <p:spPr>
          <a:xfrm>
            <a:off x="727075" y="277813"/>
            <a:ext cx="7772400" cy="1143000"/>
          </a:xfrm>
        </p:spPr>
        <p:txBody>
          <a:bodyPr/>
          <a:lstStyle/>
          <a:p>
            <a:pPr eaLnBrk="1" hangingPunct="1">
              <a:defRPr/>
            </a:pPr>
            <a:r>
              <a:rPr lang="en-US" altLang="zh-CN" sz="3600" b="1" kern="1200" dirty="0">
                <a:solidFill>
                  <a:srgbClr val="0070C0"/>
                </a:solidFill>
              </a:rPr>
              <a:t>ARP</a:t>
            </a:r>
            <a:r>
              <a:rPr lang="zh-CN" altLang="en-US" sz="3600" b="1" kern="1200" dirty="0">
                <a:solidFill>
                  <a:srgbClr val="0070C0"/>
                </a:solidFill>
              </a:rPr>
              <a:t>高速缓存的使用与更新过程</a:t>
            </a:r>
          </a:p>
        </p:txBody>
      </p:sp>
      <p:sp>
        <p:nvSpPr>
          <p:cNvPr id="51203" name="Rectangle 2">
            <a:extLst>
              <a:ext uri="{FF2B5EF4-FFF2-40B4-BE49-F238E27FC236}">
                <a16:creationId xmlns:a16="http://schemas.microsoft.com/office/drawing/2014/main" id="{B74D153A-B6AE-9529-F40E-A258EDB04BF8}"/>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51204" name="Picture 2" descr="图1-2-5  ARP高速缓存的使用与更新过程">
            <a:extLst>
              <a:ext uri="{FF2B5EF4-FFF2-40B4-BE49-F238E27FC236}">
                <a16:creationId xmlns:a16="http://schemas.microsoft.com/office/drawing/2014/main" id="{41E58544-7862-0CE9-CB4A-61C8001F25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341438"/>
            <a:ext cx="8542338"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E5D67CA-FC1E-C46D-3380-5238F5DB55AB}"/>
              </a:ext>
            </a:extLst>
          </p:cNvPr>
          <p:cNvSpPr>
            <a:spLocks noGrp="1" noChangeArrowheads="1"/>
          </p:cNvSpPr>
          <p:nvPr>
            <p:ph type="title"/>
          </p:nvPr>
        </p:nvSpPr>
        <p:spPr>
          <a:xfrm>
            <a:off x="727075" y="277813"/>
            <a:ext cx="7772400" cy="1143000"/>
          </a:xfrm>
        </p:spPr>
        <p:txBody>
          <a:bodyPr/>
          <a:lstStyle/>
          <a:p>
            <a:pPr eaLnBrk="1" hangingPunct="1">
              <a:defRPr/>
            </a:pPr>
            <a:r>
              <a:rPr lang="en-US" altLang="zh-CN" sz="3600" b="1" kern="1200" dirty="0">
                <a:solidFill>
                  <a:srgbClr val="0070C0"/>
                </a:solidFill>
              </a:rPr>
              <a:t>ARP</a:t>
            </a:r>
            <a:r>
              <a:rPr lang="zh-CN" altLang="en-US" sz="3600" b="1" kern="1200" dirty="0">
                <a:solidFill>
                  <a:srgbClr val="0070C0"/>
                </a:solidFill>
              </a:rPr>
              <a:t>高速缓存</a:t>
            </a:r>
          </a:p>
        </p:txBody>
      </p:sp>
      <p:sp>
        <p:nvSpPr>
          <p:cNvPr id="52227" name="Rectangle 2">
            <a:extLst>
              <a:ext uri="{FF2B5EF4-FFF2-40B4-BE49-F238E27FC236}">
                <a16:creationId xmlns:a16="http://schemas.microsoft.com/office/drawing/2014/main" id="{CD48EA57-88E2-15EC-26A9-01973AB8485F}"/>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228" name="矩形 4">
            <a:extLst>
              <a:ext uri="{FF2B5EF4-FFF2-40B4-BE49-F238E27FC236}">
                <a16:creationId xmlns:a16="http://schemas.microsoft.com/office/drawing/2014/main" id="{BC099CE4-018D-F74C-3D4D-4EFB639628A0}"/>
              </a:ext>
            </a:extLst>
          </p:cNvPr>
          <p:cNvSpPr>
            <a:spLocks noChangeArrowheads="1"/>
          </p:cNvSpPr>
          <p:nvPr/>
        </p:nvSpPr>
        <p:spPr bwMode="auto">
          <a:xfrm>
            <a:off x="900113" y="1835150"/>
            <a:ext cx="7072312"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cs typeface="Times New Roman" panose="02020603050405020304" pitchFamily="18" charset="0"/>
              </a:rPr>
              <a:t>     在真正的协议实现中，并不是每次发送</a:t>
            </a:r>
            <a:r>
              <a:rPr lang="en-US" altLang="zh-CN" sz="2000" b="1">
                <a:latin typeface="Times New Roman" panose="02020603050405020304" pitchFamily="18" charset="0"/>
                <a:cs typeface="Times New Roman" panose="02020603050405020304" pitchFamily="18" charset="0"/>
              </a:rPr>
              <a:t>IP</a:t>
            </a:r>
            <a:r>
              <a:rPr lang="zh-CN" altLang="en-US" sz="2000" b="1">
                <a:latin typeface="Times New Roman" panose="02020603050405020304" pitchFamily="18" charset="0"/>
                <a:cs typeface="Times New Roman" panose="02020603050405020304" pitchFamily="18" charset="0"/>
              </a:rPr>
              <a:t>报文前都需要发送</a:t>
            </a:r>
            <a:r>
              <a:rPr lang="en-US" altLang="zh-CN" sz="2000" b="1">
                <a:latin typeface="Times New Roman" panose="02020603050405020304" pitchFamily="18" charset="0"/>
                <a:cs typeface="Times New Roman" panose="02020603050405020304" pitchFamily="18" charset="0"/>
              </a:rPr>
              <a:t>ARP</a:t>
            </a:r>
            <a:r>
              <a:rPr lang="zh-CN" altLang="en-US" sz="2000" b="1">
                <a:latin typeface="Times New Roman" panose="02020603050405020304" pitchFamily="18" charset="0"/>
                <a:cs typeface="Times New Roman" panose="02020603050405020304" pitchFamily="18" charset="0"/>
              </a:rPr>
              <a:t>请求报文来获取目的</a:t>
            </a:r>
            <a:r>
              <a:rPr lang="en-US" altLang="zh-CN" sz="2000" b="1">
                <a:latin typeface="Times New Roman" panose="02020603050405020304" pitchFamily="18" charset="0"/>
                <a:cs typeface="Times New Roman" panose="02020603050405020304" pitchFamily="18" charset="0"/>
              </a:rPr>
              <a:t>MAC</a:t>
            </a:r>
            <a:r>
              <a:rPr lang="zh-CN" altLang="en-US" sz="2000" b="1">
                <a:latin typeface="Times New Roman" panose="02020603050405020304" pitchFamily="18" charset="0"/>
                <a:cs typeface="Times New Roman" panose="02020603050405020304" pitchFamily="18" charset="0"/>
              </a:rPr>
              <a:t>地址。在大多数的系统中都存在着一个</a:t>
            </a:r>
            <a:r>
              <a:rPr lang="en-US" altLang="zh-CN" sz="2000" b="1">
                <a:solidFill>
                  <a:srgbClr val="FF0000"/>
                </a:solidFill>
                <a:latin typeface="Times New Roman" panose="02020603050405020304" pitchFamily="18" charset="0"/>
                <a:cs typeface="Times New Roman" panose="02020603050405020304" pitchFamily="18" charset="0"/>
              </a:rPr>
              <a:t>ARP</a:t>
            </a:r>
            <a:r>
              <a:rPr lang="zh-CN" altLang="en-US" sz="2000" b="1">
                <a:solidFill>
                  <a:srgbClr val="FF0000"/>
                </a:solidFill>
                <a:latin typeface="Times New Roman" panose="02020603050405020304" pitchFamily="18" charset="0"/>
                <a:cs typeface="Times New Roman" panose="02020603050405020304" pitchFamily="18" charset="0"/>
              </a:rPr>
              <a:t>缓存表</a:t>
            </a:r>
            <a:r>
              <a:rPr lang="zh-CN" altLang="en-US" sz="2000" b="1">
                <a:latin typeface="Times New Roman" panose="02020603050405020304" pitchFamily="18" charset="0"/>
                <a:cs typeface="Times New Roman" panose="02020603050405020304" pitchFamily="18" charset="0"/>
              </a:rPr>
              <a:t>。记录着一段时间内曾经获取过的</a:t>
            </a:r>
            <a:r>
              <a:rPr lang="en-US" altLang="zh-CN" sz="2000" b="1">
                <a:latin typeface="Times New Roman" panose="02020603050405020304" pitchFamily="18" charset="0"/>
                <a:cs typeface="Times New Roman" panose="02020603050405020304" pitchFamily="18" charset="0"/>
              </a:rPr>
              <a:t>MAC</a:t>
            </a:r>
            <a:r>
              <a:rPr lang="zh-CN" altLang="en-US" sz="2000" b="1">
                <a:latin typeface="Times New Roman" panose="02020603050405020304" pitchFamily="18" charset="0"/>
                <a:cs typeface="Times New Roman" panose="02020603050405020304" pitchFamily="18" charset="0"/>
              </a:rPr>
              <a:t>地址和</a:t>
            </a:r>
            <a:r>
              <a:rPr lang="en-US" altLang="zh-CN" sz="2000" b="1">
                <a:latin typeface="Times New Roman" panose="02020603050405020304" pitchFamily="18" charset="0"/>
                <a:cs typeface="Times New Roman" panose="02020603050405020304" pitchFamily="18" charset="0"/>
              </a:rPr>
              <a:t>IP</a:t>
            </a:r>
            <a:r>
              <a:rPr lang="zh-CN" altLang="en-US" sz="2000" b="1">
                <a:latin typeface="Times New Roman" panose="02020603050405020304" pitchFamily="18" charset="0"/>
                <a:cs typeface="Times New Roman" panose="02020603050405020304" pitchFamily="18" charset="0"/>
              </a:rPr>
              <a:t>地址的映射关系。</a:t>
            </a:r>
            <a:endParaRPr lang="en-US" altLang="zh-CN" sz="2000" b="1">
              <a:latin typeface="Times New Roman" panose="02020603050405020304" pitchFamily="18" charset="0"/>
              <a:cs typeface="Times New Roman" panose="02020603050405020304" pitchFamily="18" charset="0"/>
            </a:endParaRPr>
          </a:p>
          <a:p>
            <a:pPr eaLnBrk="1" hangingPunct="1"/>
            <a:endParaRPr lang="zh-CN" altLang="en-US" sz="2000" b="1">
              <a:latin typeface="Times New Roman" panose="02020603050405020304" pitchFamily="18" charset="0"/>
              <a:cs typeface="Times New Roman" panose="02020603050405020304" pitchFamily="18" charset="0"/>
            </a:endParaRPr>
          </a:p>
        </p:txBody>
      </p:sp>
      <p:graphicFrame>
        <p:nvGraphicFramePr>
          <p:cNvPr id="6" name="表格 5">
            <a:extLst>
              <a:ext uri="{FF2B5EF4-FFF2-40B4-BE49-F238E27FC236}">
                <a16:creationId xmlns:a16="http://schemas.microsoft.com/office/drawing/2014/main" id="{AFC3877C-F377-2642-4E98-5319530EC97A}"/>
              </a:ext>
            </a:extLst>
          </p:cNvPr>
          <p:cNvGraphicFramePr>
            <a:graphicFrameLocks noGrp="1"/>
          </p:cNvGraphicFramePr>
          <p:nvPr/>
        </p:nvGraphicFramePr>
        <p:xfrm>
          <a:off x="1143000" y="3500438"/>
          <a:ext cx="6429376" cy="2357435"/>
        </p:xfrm>
        <a:graphic>
          <a:graphicData uri="http://schemas.openxmlformats.org/drawingml/2006/table">
            <a:tbl>
              <a:tblPr/>
              <a:tblGrid>
                <a:gridCol w="3214688">
                  <a:extLst>
                    <a:ext uri="{9D8B030D-6E8A-4147-A177-3AD203B41FA5}">
                      <a16:colId xmlns:a16="http://schemas.microsoft.com/office/drawing/2014/main" val="20000"/>
                    </a:ext>
                  </a:extLst>
                </a:gridCol>
                <a:gridCol w="3214688">
                  <a:extLst>
                    <a:ext uri="{9D8B030D-6E8A-4147-A177-3AD203B41FA5}">
                      <a16:colId xmlns:a16="http://schemas.microsoft.com/office/drawing/2014/main" val="20001"/>
                    </a:ext>
                  </a:extLst>
                </a:gridCol>
              </a:tblGrid>
              <a:tr h="471487">
                <a:tc>
                  <a:txBody>
                    <a:bodyPr/>
                    <a:lstStyle/>
                    <a:p>
                      <a:pPr algn="ctr">
                        <a:spcAft>
                          <a:spcPts val="0"/>
                        </a:spcAft>
                      </a:pPr>
                      <a:r>
                        <a:rPr lang="en-US" sz="2000" kern="0">
                          <a:latin typeface="宋体"/>
                          <a:ea typeface="宋体"/>
                          <a:cs typeface="宋体"/>
                        </a:rPr>
                        <a:t>IP</a:t>
                      </a:r>
                      <a:r>
                        <a:rPr lang="zh-CN" sz="2000" kern="0">
                          <a:latin typeface="Calibri"/>
                          <a:ea typeface="宋体"/>
                          <a:cs typeface="宋体"/>
                        </a:rPr>
                        <a:t>地址</a:t>
                      </a:r>
                      <a:endParaRPr lang="zh-CN" sz="2800" kern="10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spcAft>
                          <a:spcPts val="0"/>
                        </a:spcAft>
                      </a:pPr>
                      <a:r>
                        <a:rPr lang="en-US" sz="2000" kern="0">
                          <a:latin typeface="宋体"/>
                          <a:ea typeface="宋体"/>
                          <a:cs typeface="宋体"/>
                        </a:rPr>
                        <a:t>MAC</a:t>
                      </a:r>
                      <a:r>
                        <a:rPr lang="zh-CN" sz="2000" kern="0">
                          <a:latin typeface="Calibri"/>
                          <a:ea typeface="宋体"/>
                          <a:cs typeface="宋体"/>
                        </a:rPr>
                        <a:t>地址</a:t>
                      </a:r>
                      <a:endParaRPr lang="zh-CN" sz="2800" kern="10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10000"/>
                  </a:ext>
                </a:extLst>
              </a:tr>
              <a:tr h="471487">
                <a:tc>
                  <a:txBody>
                    <a:bodyPr/>
                    <a:lstStyle/>
                    <a:p>
                      <a:pPr algn="ctr">
                        <a:spcAft>
                          <a:spcPts val="0"/>
                        </a:spcAft>
                      </a:pPr>
                      <a:r>
                        <a:rPr lang="en-US" sz="2000" kern="0">
                          <a:latin typeface="宋体"/>
                          <a:ea typeface="宋体"/>
                          <a:cs typeface="宋体"/>
                        </a:rPr>
                        <a:t>202.98.13.1</a:t>
                      </a:r>
                      <a:endParaRPr lang="zh-CN" sz="2800" kern="10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a:latin typeface="宋体"/>
                          <a:ea typeface="宋体"/>
                          <a:cs typeface="宋体"/>
                        </a:rPr>
                        <a:t>00-E0-3D-89-76</a:t>
                      </a:r>
                      <a:endParaRPr lang="zh-CN" sz="2800" kern="10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71487">
                <a:tc>
                  <a:txBody>
                    <a:bodyPr/>
                    <a:lstStyle/>
                    <a:p>
                      <a:pPr algn="ctr">
                        <a:spcAft>
                          <a:spcPts val="0"/>
                        </a:spcAft>
                      </a:pPr>
                      <a:r>
                        <a:rPr lang="en-US" sz="2000" kern="0">
                          <a:latin typeface="宋体"/>
                          <a:ea typeface="宋体"/>
                          <a:cs typeface="宋体"/>
                        </a:rPr>
                        <a:t>202.98.13.2</a:t>
                      </a:r>
                      <a:endParaRPr lang="zh-CN" sz="2800" kern="10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a:latin typeface="宋体"/>
                          <a:ea typeface="宋体"/>
                          <a:cs typeface="宋体"/>
                        </a:rPr>
                        <a:t>00-E0-3D-C5-03</a:t>
                      </a:r>
                      <a:endParaRPr lang="zh-CN" sz="2800" kern="10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71487">
                <a:tc>
                  <a:txBody>
                    <a:bodyPr/>
                    <a:lstStyle/>
                    <a:p>
                      <a:pPr algn="ctr">
                        <a:spcAft>
                          <a:spcPts val="0"/>
                        </a:spcAft>
                      </a:pPr>
                      <a:r>
                        <a:rPr lang="en-US" sz="2000" kern="0">
                          <a:latin typeface="宋体"/>
                          <a:ea typeface="宋体"/>
                          <a:cs typeface="宋体"/>
                        </a:rPr>
                        <a:t>202.98.13.3</a:t>
                      </a:r>
                      <a:endParaRPr lang="zh-CN" sz="2800" kern="10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dirty="0">
                          <a:latin typeface="宋体"/>
                          <a:ea typeface="宋体"/>
                          <a:cs typeface="宋体"/>
                        </a:rPr>
                        <a:t>00-E0-4D-BA-92</a:t>
                      </a:r>
                      <a:endParaRPr lang="zh-CN" sz="2800" kern="100" dirty="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71487">
                <a:tc>
                  <a:txBody>
                    <a:bodyPr/>
                    <a:lstStyle/>
                    <a:p>
                      <a:pPr algn="ctr">
                        <a:spcAft>
                          <a:spcPts val="0"/>
                        </a:spcAft>
                      </a:pPr>
                      <a:r>
                        <a:rPr lang="en-US" altLang="zh-CN" sz="2800" kern="100" dirty="0">
                          <a:latin typeface="Calibri"/>
                          <a:ea typeface="宋体"/>
                          <a:cs typeface="Times New Roman"/>
                        </a:rPr>
                        <a:t>…</a:t>
                      </a:r>
                      <a:endParaRPr lang="zh-CN" sz="2800" kern="100" dirty="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2800" kern="100" dirty="0">
                          <a:latin typeface="Calibri"/>
                          <a:ea typeface="宋体"/>
                          <a:cs typeface="Times New Roman"/>
                        </a:rPr>
                        <a:t>…</a:t>
                      </a:r>
                      <a:endParaRPr lang="zh-CN" sz="2800" kern="100" dirty="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0EEC7FB2-EE5A-6A4F-E07D-F91F401E1A3D}"/>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IP</a:t>
            </a:r>
            <a:r>
              <a:rPr lang="zh-CN" altLang="en-US" sz="3600" b="1" kern="1200" dirty="0">
                <a:solidFill>
                  <a:srgbClr val="0070C0"/>
                </a:solidFill>
              </a:rPr>
              <a:t>报文格式</a:t>
            </a:r>
          </a:p>
        </p:txBody>
      </p:sp>
      <p:sp>
        <p:nvSpPr>
          <p:cNvPr id="53251" name="Rectangle 2">
            <a:extLst>
              <a:ext uri="{FF2B5EF4-FFF2-40B4-BE49-F238E27FC236}">
                <a16:creationId xmlns:a16="http://schemas.microsoft.com/office/drawing/2014/main" id="{D25B54C1-DB72-5CA3-6404-61D1672E790A}"/>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53252" name="Picture 2" descr="图1-3-6 IP封装">
            <a:extLst>
              <a:ext uri="{FF2B5EF4-FFF2-40B4-BE49-F238E27FC236}">
                <a16:creationId xmlns:a16="http://schemas.microsoft.com/office/drawing/2014/main" id="{8ED8E40F-0542-4746-FF16-C0B8C2C3E5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3" y="2143125"/>
            <a:ext cx="7751762"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ACBEF47-3285-504F-0DF3-6696D00D4B54}"/>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IP</a:t>
            </a:r>
            <a:r>
              <a:rPr lang="zh-CN" altLang="en-US" sz="3600" b="1" kern="1200" dirty="0">
                <a:solidFill>
                  <a:srgbClr val="0070C0"/>
                </a:solidFill>
              </a:rPr>
              <a:t>报文格式</a:t>
            </a:r>
            <a:r>
              <a:rPr lang="en-US" altLang="zh-CN" sz="3600" b="1" kern="1200" dirty="0">
                <a:solidFill>
                  <a:srgbClr val="0070C0"/>
                </a:solidFill>
              </a:rPr>
              <a:t>-20+</a:t>
            </a:r>
            <a:r>
              <a:rPr lang="zh-CN" altLang="en-US" sz="3600" b="1" kern="1200" dirty="0">
                <a:solidFill>
                  <a:srgbClr val="0070C0"/>
                </a:solidFill>
              </a:rPr>
              <a:t>个字节</a:t>
            </a:r>
          </a:p>
        </p:txBody>
      </p:sp>
      <p:sp>
        <p:nvSpPr>
          <p:cNvPr id="55299" name="Rectangle 2">
            <a:extLst>
              <a:ext uri="{FF2B5EF4-FFF2-40B4-BE49-F238E27FC236}">
                <a16:creationId xmlns:a16="http://schemas.microsoft.com/office/drawing/2014/main" id="{78B42EE1-CF1A-31BF-3438-D2A1F7D9AC27}"/>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 name="表格 2">
            <a:extLst>
              <a:ext uri="{FF2B5EF4-FFF2-40B4-BE49-F238E27FC236}">
                <a16:creationId xmlns:a16="http://schemas.microsoft.com/office/drawing/2014/main" id="{2DBCE3AB-A67E-F3FC-8015-60B67F80A908}"/>
              </a:ext>
            </a:extLst>
          </p:cNvPr>
          <p:cNvGraphicFramePr>
            <a:graphicFrameLocks noGrp="1"/>
          </p:cNvGraphicFramePr>
          <p:nvPr/>
        </p:nvGraphicFramePr>
        <p:xfrm>
          <a:off x="468313" y="1412875"/>
          <a:ext cx="8424862" cy="5200650"/>
        </p:xfrm>
        <a:graphic>
          <a:graphicData uri="http://schemas.openxmlformats.org/drawingml/2006/table">
            <a:tbl>
              <a:tblPr firstRow="1" firstCol="1" bandRow="1">
                <a:tableStyleId>{5C22544A-7EE6-4342-B048-85BDC9FD1C3A}</a:tableStyleId>
              </a:tblPr>
              <a:tblGrid>
                <a:gridCol w="1112888">
                  <a:extLst>
                    <a:ext uri="{9D8B030D-6E8A-4147-A177-3AD203B41FA5}">
                      <a16:colId xmlns:a16="http://schemas.microsoft.com/office/drawing/2014/main" val="20000"/>
                    </a:ext>
                  </a:extLst>
                </a:gridCol>
                <a:gridCol w="1112888">
                  <a:extLst>
                    <a:ext uri="{9D8B030D-6E8A-4147-A177-3AD203B41FA5}">
                      <a16:colId xmlns:a16="http://schemas.microsoft.com/office/drawing/2014/main" val="20001"/>
                    </a:ext>
                  </a:extLst>
                </a:gridCol>
                <a:gridCol w="1906949">
                  <a:extLst>
                    <a:ext uri="{9D8B030D-6E8A-4147-A177-3AD203B41FA5}">
                      <a16:colId xmlns:a16="http://schemas.microsoft.com/office/drawing/2014/main" val="20002"/>
                    </a:ext>
                  </a:extLst>
                </a:gridCol>
                <a:gridCol w="1215153">
                  <a:extLst>
                    <a:ext uri="{9D8B030D-6E8A-4147-A177-3AD203B41FA5}">
                      <a16:colId xmlns:a16="http://schemas.microsoft.com/office/drawing/2014/main" val="20003"/>
                    </a:ext>
                  </a:extLst>
                </a:gridCol>
                <a:gridCol w="3076984">
                  <a:extLst>
                    <a:ext uri="{9D8B030D-6E8A-4147-A177-3AD203B41FA5}">
                      <a16:colId xmlns:a16="http://schemas.microsoft.com/office/drawing/2014/main" val="20004"/>
                    </a:ext>
                  </a:extLst>
                </a:gridCol>
              </a:tblGrid>
              <a:tr h="1152194">
                <a:tc>
                  <a:txBody>
                    <a:bodyPr/>
                    <a:lstStyle/>
                    <a:p>
                      <a:pPr marL="0" marR="0" indent="0" algn="ctr">
                        <a:lnSpc>
                          <a:spcPts val="2000"/>
                        </a:lnSpc>
                        <a:spcBef>
                          <a:spcPts val="0"/>
                        </a:spcBef>
                        <a:spcAft>
                          <a:spcPts val="0"/>
                        </a:spcAft>
                      </a:pPr>
                      <a:r>
                        <a:rPr lang="zh-CN" sz="2000" b="0" kern="0">
                          <a:solidFill>
                            <a:schemeClr val="tx1"/>
                          </a:solidFill>
                          <a:effectLst/>
                        </a:rPr>
                        <a:t>版本号（</a:t>
                      </a:r>
                      <a:r>
                        <a:rPr lang="en-US" sz="2000" b="0" kern="0">
                          <a:solidFill>
                            <a:schemeClr val="tx1"/>
                          </a:solidFill>
                          <a:effectLst/>
                        </a:rPr>
                        <a:t>4</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首部长度（</a:t>
                      </a:r>
                      <a:r>
                        <a:rPr lang="en-US" sz="2000" b="0" kern="0">
                          <a:solidFill>
                            <a:schemeClr val="tx1"/>
                          </a:solidFill>
                          <a:effectLst/>
                        </a:rPr>
                        <a:t>4</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服务类型（</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gridSpan="2">
                  <a:txBody>
                    <a:bodyPr/>
                    <a:lstStyle/>
                    <a:p>
                      <a:pPr marL="0" marR="0" indent="0" algn="ctr">
                        <a:lnSpc>
                          <a:spcPts val="2000"/>
                        </a:lnSpc>
                        <a:spcBef>
                          <a:spcPts val="0"/>
                        </a:spcBef>
                        <a:spcAft>
                          <a:spcPts val="0"/>
                        </a:spcAft>
                      </a:pPr>
                      <a:r>
                        <a:rPr lang="zh-CN" sz="2000" b="0" kern="0">
                          <a:solidFill>
                            <a:schemeClr val="tx1"/>
                          </a:solidFill>
                          <a:effectLst/>
                        </a:rPr>
                        <a:t>总长度（</a:t>
                      </a:r>
                      <a:r>
                        <a:rPr lang="en-US" sz="2000" b="0" kern="0">
                          <a:solidFill>
                            <a:schemeClr val="tx1"/>
                          </a:solidFill>
                          <a:effectLst/>
                        </a:rPr>
                        <a:t>16</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0"/>
                  </a:ext>
                </a:extLst>
              </a:tr>
              <a:tr h="936158">
                <a:tc gridSpan="3">
                  <a:txBody>
                    <a:bodyPr/>
                    <a:lstStyle/>
                    <a:p>
                      <a:pPr marL="0" marR="0" indent="0" algn="ctr">
                        <a:lnSpc>
                          <a:spcPts val="2000"/>
                        </a:lnSpc>
                        <a:spcBef>
                          <a:spcPts val="0"/>
                        </a:spcBef>
                        <a:spcAft>
                          <a:spcPts val="0"/>
                        </a:spcAft>
                      </a:pPr>
                      <a:r>
                        <a:rPr lang="zh-CN" sz="2000" b="0" kern="0" dirty="0">
                          <a:solidFill>
                            <a:schemeClr val="tx1"/>
                          </a:solidFill>
                          <a:effectLst/>
                        </a:rPr>
                        <a:t>标识（</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a:txBody>
                    <a:bodyPr/>
                    <a:lstStyle/>
                    <a:p>
                      <a:pPr marL="0" marR="0" indent="0" algn="ctr">
                        <a:lnSpc>
                          <a:spcPts val="2000"/>
                        </a:lnSpc>
                        <a:spcBef>
                          <a:spcPts val="0"/>
                        </a:spcBef>
                        <a:spcAft>
                          <a:spcPts val="0"/>
                        </a:spcAft>
                      </a:pPr>
                      <a:r>
                        <a:rPr lang="zh-CN" sz="2000" b="0" kern="0">
                          <a:solidFill>
                            <a:schemeClr val="tx1"/>
                          </a:solidFill>
                          <a:effectLst/>
                        </a:rPr>
                        <a:t>标志（</a:t>
                      </a:r>
                      <a:r>
                        <a:rPr lang="en-US" sz="2000" b="0" kern="0">
                          <a:solidFill>
                            <a:schemeClr val="tx1"/>
                          </a:solidFill>
                          <a:effectLst/>
                        </a:rPr>
                        <a:t>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偏移量（</a:t>
                      </a:r>
                      <a:r>
                        <a:rPr lang="en-US" sz="2000" b="0" kern="0">
                          <a:solidFill>
                            <a:schemeClr val="tx1"/>
                          </a:solidFill>
                          <a:effectLst/>
                        </a:rPr>
                        <a:t>13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extLst>
                  <a:ext uri="{0D108BD9-81ED-4DB2-BD59-A6C34878D82A}">
                    <a16:rowId xmlns:a16="http://schemas.microsoft.com/office/drawing/2014/main" val="10001"/>
                  </a:ext>
                </a:extLst>
              </a:tr>
              <a:tr h="1080182">
                <a:tc gridSpan="2">
                  <a:txBody>
                    <a:bodyPr/>
                    <a:lstStyle/>
                    <a:p>
                      <a:pPr marL="0" marR="0" algn="ctr">
                        <a:spcBef>
                          <a:spcPts val="0"/>
                        </a:spcBef>
                        <a:spcAft>
                          <a:spcPts val="0"/>
                        </a:spcAft>
                      </a:pPr>
                      <a:r>
                        <a:rPr lang="zh-CN" sz="2000" b="0" kern="0">
                          <a:solidFill>
                            <a:schemeClr val="tx1"/>
                          </a:solidFill>
                          <a:effectLst/>
                        </a:rPr>
                        <a:t>生存时间（</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tc>
                  <a:txBody>
                    <a:bodyPr/>
                    <a:lstStyle/>
                    <a:p>
                      <a:pPr marL="0" marR="0" algn="ctr">
                        <a:spcBef>
                          <a:spcPts val="0"/>
                        </a:spcBef>
                        <a:spcAft>
                          <a:spcPts val="0"/>
                        </a:spcAft>
                      </a:pPr>
                      <a:r>
                        <a:rPr lang="zh-CN" sz="2000" b="0" kern="0">
                          <a:solidFill>
                            <a:schemeClr val="tx1"/>
                          </a:solidFill>
                          <a:effectLst/>
                        </a:rPr>
                        <a:t>高层协议类型（</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Calibri"/>
                        <a:ea typeface="宋体"/>
                        <a:cs typeface="Times New Roman"/>
                      </a:endParaRPr>
                    </a:p>
                  </a:txBody>
                  <a:tcPr marL="68579" marR="68579" marT="0" marB="0" anchor="ctr"/>
                </a:tc>
                <a:tc gridSpan="2">
                  <a:txBody>
                    <a:bodyPr/>
                    <a:lstStyle/>
                    <a:p>
                      <a:pPr marL="0" marR="0" algn="ctr">
                        <a:spcBef>
                          <a:spcPts val="0"/>
                        </a:spcBef>
                        <a:spcAft>
                          <a:spcPts val="0"/>
                        </a:spcAft>
                      </a:pPr>
                      <a:r>
                        <a:rPr lang="zh-CN" sz="2000" b="0" kern="0">
                          <a:solidFill>
                            <a:schemeClr val="tx1"/>
                          </a:solidFill>
                          <a:effectLst/>
                        </a:rPr>
                        <a:t>首部检验和（</a:t>
                      </a:r>
                      <a:r>
                        <a:rPr lang="en-US" sz="2000" b="0" kern="0">
                          <a:solidFill>
                            <a:schemeClr val="tx1"/>
                          </a:solidFill>
                          <a:effectLst/>
                        </a:rPr>
                        <a:t>16</a:t>
                      </a:r>
                      <a:r>
                        <a:rPr lang="zh-CN" sz="2000" b="0" kern="0">
                          <a:solidFill>
                            <a:schemeClr val="tx1"/>
                          </a:solidFill>
                          <a:effectLst/>
                        </a:rPr>
                        <a:t>位）</a:t>
                      </a:r>
                      <a:endParaRPr lang="zh-CN" sz="2000" b="0" kern="10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2"/>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源</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目的</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508029">
                <a:tc gridSpan="5">
                  <a:txBody>
                    <a:bodyPr/>
                    <a:lstStyle/>
                    <a:p>
                      <a:pPr marL="0" marR="0" indent="0" algn="ctr">
                        <a:lnSpc>
                          <a:spcPts val="2000"/>
                        </a:lnSpc>
                        <a:spcBef>
                          <a:spcPts val="0"/>
                        </a:spcBef>
                        <a:spcAft>
                          <a:spcPts val="0"/>
                        </a:spcAft>
                      </a:pPr>
                      <a:endParaRPr lang="en-US" sz="2000" b="0" kern="0" dirty="0">
                        <a:solidFill>
                          <a:schemeClr val="tx1"/>
                        </a:solidFill>
                        <a:effectLst/>
                      </a:endParaRPr>
                    </a:p>
                    <a:p>
                      <a:pPr marL="0" marR="0" indent="0" algn="ctr">
                        <a:lnSpc>
                          <a:spcPts val="2000"/>
                        </a:lnSpc>
                        <a:spcBef>
                          <a:spcPts val="0"/>
                        </a:spcBef>
                        <a:spcAft>
                          <a:spcPts val="0"/>
                        </a:spcAft>
                      </a:pPr>
                      <a:r>
                        <a:rPr lang="en-US" sz="2000" b="0" kern="0" dirty="0">
                          <a:solidFill>
                            <a:schemeClr val="tx1"/>
                          </a:solidFill>
                          <a:effectLst/>
                        </a:rPr>
                        <a:t>IP</a:t>
                      </a:r>
                      <a:r>
                        <a:rPr lang="zh-CN" sz="2000" b="0" kern="0" dirty="0">
                          <a:solidFill>
                            <a:schemeClr val="tx1"/>
                          </a:solidFill>
                          <a:effectLst/>
                        </a:rPr>
                        <a:t>选项（如果有）</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数据</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7C4BB90-5C7C-C5BE-E717-94D7BA1BC33B}"/>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IP</a:t>
            </a:r>
            <a:r>
              <a:rPr lang="zh-CN" altLang="en-US" sz="3600" b="1" kern="1200" dirty="0">
                <a:solidFill>
                  <a:srgbClr val="0070C0"/>
                </a:solidFill>
              </a:rPr>
              <a:t>报文格式</a:t>
            </a:r>
          </a:p>
        </p:txBody>
      </p:sp>
      <p:sp>
        <p:nvSpPr>
          <p:cNvPr id="57347" name="Rectangle 2">
            <a:extLst>
              <a:ext uri="{FF2B5EF4-FFF2-40B4-BE49-F238E27FC236}">
                <a16:creationId xmlns:a16="http://schemas.microsoft.com/office/drawing/2014/main" id="{59B3FCC3-DBDB-8F11-BDA3-1EBDE3EABC69}"/>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 name="表格 2">
            <a:extLst>
              <a:ext uri="{FF2B5EF4-FFF2-40B4-BE49-F238E27FC236}">
                <a16:creationId xmlns:a16="http://schemas.microsoft.com/office/drawing/2014/main" id="{B4D699DF-EA85-37C1-956F-D21DD8A2EA0E}"/>
              </a:ext>
            </a:extLst>
          </p:cNvPr>
          <p:cNvGraphicFramePr>
            <a:graphicFrameLocks noGrp="1"/>
          </p:cNvGraphicFramePr>
          <p:nvPr/>
        </p:nvGraphicFramePr>
        <p:xfrm>
          <a:off x="468313" y="1412875"/>
          <a:ext cx="8424862" cy="5200650"/>
        </p:xfrm>
        <a:graphic>
          <a:graphicData uri="http://schemas.openxmlformats.org/drawingml/2006/table">
            <a:tbl>
              <a:tblPr firstRow="1" firstCol="1" bandRow="1">
                <a:tableStyleId>{5C22544A-7EE6-4342-B048-85BDC9FD1C3A}</a:tableStyleId>
              </a:tblPr>
              <a:tblGrid>
                <a:gridCol w="1112888">
                  <a:extLst>
                    <a:ext uri="{9D8B030D-6E8A-4147-A177-3AD203B41FA5}">
                      <a16:colId xmlns:a16="http://schemas.microsoft.com/office/drawing/2014/main" val="20000"/>
                    </a:ext>
                  </a:extLst>
                </a:gridCol>
                <a:gridCol w="1112888">
                  <a:extLst>
                    <a:ext uri="{9D8B030D-6E8A-4147-A177-3AD203B41FA5}">
                      <a16:colId xmlns:a16="http://schemas.microsoft.com/office/drawing/2014/main" val="20001"/>
                    </a:ext>
                  </a:extLst>
                </a:gridCol>
                <a:gridCol w="1906949">
                  <a:extLst>
                    <a:ext uri="{9D8B030D-6E8A-4147-A177-3AD203B41FA5}">
                      <a16:colId xmlns:a16="http://schemas.microsoft.com/office/drawing/2014/main" val="20002"/>
                    </a:ext>
                  </a:extLst>
                </a:gridCol>
                <a:gridCol w="1215153">
                  <a:extLst>
                    <a:ext uri="{9D8B030D-6E8A-4147-A177-3AD203B41FA5}">
                      <a16:colId xmlns:a16="http://schemas.microsoft.com/office/drawing/2014/main" val="20003"/>
                    </a:ext>
                  </a:extLst>
                </a:gridCol>
                <a:gridCol w="3076984">
                  <a:extLst>
                    <a:ext uri="{9D8B030D-6E8A-4147-A177-3AD203B41FA5}">
                      <a16:colId xmlns:a16="http://schemas.microsoft.com/office/drawing/2014/main" val="20004"/>
                    </a:ext>
                  </a:extLst>
                </a:gridCol>
              </a:tblGrid>
              <a:tr h="1152194">
                <a:tc>
                  <a:txBody>
                    <a:bodyPr/>
                    <a:lstStyle/>
                    <a:p>
                      <a:pPr marL="0" marR="0" indent="0" algn="ctr">
                        <a:lnSpc>
                          <a:spcPts val="2000"/>
                        </a:lnSpc>
                        <a:spcBef>
                          <a:spcPts val="0"/>
                        </a:spcBef>
                        <a:spcAft>
                          <a:spcPts val="0"/>
                        </a:spcAft>
                      </a:pPr>
                      <a:r>
                        <a:rPr lang="zh-CN" sz="2000" b="0" kern="0" dirty="0">
                          <a:solidFill>
                            <a:schemeClr val="tx1"/>
                          </a:solidFill>
                          <a:effectLst/>
                        </a:rPr>
                        <a:t>版本号（</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首部长度（</a:t>
                      </a:r>
                      <a:r>
                        <a:rPr lang="en-US" sz="2000" b="0" kern="0">
                          <a:solidFill>
                            <a:schemeClr val="tx1"/>
                          </a:solidFill>
                          <a:effectLst/>
                        </a:rPr>
                        <a:t>4</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服务类型（</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gridSpan="2">
                  <a:txBody>
                    <a:bodyPr/>
                    <a:lstStyle/>
                    <a:p>
                      <a:pPr marL="0" marR="0" indent="0" algn="ctr">
                        <a:lnSpc>
                          <a:spcPts val="2000"/>
                        </a:lnSpc>
                        <a:spcBef>
                          <a:spcPts val="0"/>
                        </a:spcBef>
                        <a:spcAft>
                          <a:spcPts val="0"/>
                        </a:spcAft>
                      </a:pPr>
                      <a:r>
                        <a:rPr lang="zh-CN" sz="2000" b="0" kern="0">
                          <a:solidFill>
                            <a:schemeClr val="tx1"/>
                          </a:solidFill>
                          <a:effectLst/>
                        </a:rPr>
                        <a:t>总长度（</a:t>
                      </a:r>
                      <a:r>
                        <a:rPr lang="en-US" sz="2000" b="0" kern="0">
                          <a:solidFill>
                            <a:schemeClr val="tx1"/>
                          </a:solidFill>
                          <a:effectLst/>
                        </a:rPr>
                        <a:t>16</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0"/>
                  </a:ext>
                </a:extLst>
              </a:tr>
              <a:tr h="936158">
                <a:tc gridSpan="3">
                  <a:txBody>
                    <a:bodyPr/>
                    <a:lstStyle/>
                    <a:p>
                      <a:pPr marL="0" marR="0" indent="0" algn="ctr">
                        <a:lnSpc>
                          <a:spcPts val="2000"/>
                        </a:lnSpc>
                        <a:spcBef>
                          <a:spcPts val="0"/>
                        </a:spcBef>
                        <a:spcAft>
                          <a:spcPts val="0"/>
                        </a:spcAft>
                      </a:pPr>
                      <a:r>
                        <a:rPr lang="zh-CN" sz="2000" b="0" kern="0" dirty="0">
                          <a:solidFill>
                            <a:schemeClr val="tx1"/>
                          </a:solidFill>
                          <a:effectLst/>
                        </a:rPr>
                        <a:t>标识（</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a:txBody>
                    <a:bodyPr/>
                    <a:lstStyle/>
                    <a:p>
                      <a:pPr marL="0" marR="0" indent="0" algn="ctr">
                        <a:lnSpc>
                          <a:spcPts val="2000"/>
                        </a:lnSpc>
                        <a:spcBef>
                          <a:spcPts val="0"/>
                        </a:spcBef>
                        <a:spcAft>
                          <a:spcPts val="0"/>
                        </a:spcAft>
                      </a:pPr>
                      <a:r>
                        <a:rPr lang="zh-CN" sz="2000" b="0" kern="0">
                          <a:solidFill>
                            <a:schemeClr val="tx1"/>
                          </a:solidFill>
                          <a:effectLst/>
                        </a:rPr>
                        <a:t>标志（</a:t>
                      </a:r>
                      <a:r>
                        <a:rPr lang="en-US" sz="2000" b="0" kern="0">
                          <a:solidFill>
                            <a:schemeClr val="tx1"/>
                          </a:solidFill>
                          <a:effectLst/>
                        </a:rPr>
                        <a:t>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偏移量（</a:t>
                      </a:r>
                      <a:r>
                        <a:rPr lang="en-US" sz="2000" b="0" kern="0">
                          <a:solidFill>
                            <a:schemeClr val="tx1"/>
                          </a:solidFill>
                          <a:effectLst/>
                        </a:rPr>
                        <a:t>13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extLst>
                  <a:ext uri="{0D108BD9-81ED-4DB2-BD59-A6C34878D82A}">
                    <a16:rowId xmlns:a16="http://schemas.microsoft.com/office/drawing/2014/main" val="10001"/>
                  </a:ext>
                </a:extLst>
              </a:tr>
              <a:tr h="1080182">
                <a:tc gridSpan="2">
                  <a:txBody>
                    <a:bodyPr/>
                    <a:lstStyle/>
                    <a:p>
                      <a:pPr marL="0" marR="0" algn="ctr">
                        <a:spcBef>
                          <a:spcPts val="0"/>
                        </a:spcBef>
                        <a:spcAft>
                          <a:spcPts val="0"/>
                        </a:spcAft>
                      </a:pPr>
                      <a:r>
                        <a:rPr lang="zh-CN" sz="2000" b="0" kern="0">
                          <a:solidFill>
                            <a:schemeClr val="tx1"/>
                          </a:solidFill>
                          <a:effectLst/>
                        </a:rPr>
                        <a:t>生存时间（</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tc>
                  <a:txBody>
                    <a:bodyPr/>
                    <a:lstStyle/>
                    <a:p>
                      <a:pPr marL="0" marR="0" algn="ctr">
                        <a:spcBef>
                          <a:spcPts val="0"/>
                        </a:spcBef>
                        <a:spcAft>
                          <a:spcPts val="0"/>
                        </a:spcAft>
                      </a:pPr>
                      <a:r>
                        <a:rPr lang="zh-CN" sz="2000" b="0" kern="0" dirty="0">
                          <a:solidFill>
                            <a:schemeClr val="tx1"/>
                          </a:solidFill>
                          <a:effectLst/>
                        </a:rPr>
                        <a:t>高层协议类型（</a:t>
                      </a:r>
                      <a:r>
                        <a:rPr lang="en-US" sz="2000" b="0" kern="0" dirty="0">
                          <a:solidFill>
                            <a:schemeClr val="tx1"/>
                          </a:solidFill>
                          <a:effectLst/>
                        </a:rPr>
                        <a:t>8</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gridSpan="2">
                  <a:txBody>
                    <a:bodyPr/>
                    <a:lstStyle/>
                    <a:p>
                      <a:pPr marL="0" marR="0" algn="ctr">
                        <a:spcBef>
                          <a:spcPts val="0"/>
                        </a:spcBef>
                        <a:spcAft>
                          <a:spcPts val="0"/>
                        </a:spcAft>
                      </a:pPr>
                      <a:r>
                        <a:rPr lang="zh-CN" sz="2000" b="0" kern="0">
                          <a:solidFill>
                            <a:schemeClr val="tx1"/>
                          </a:solidFill>
                          <a:effectLst/>
                        </a:rPr>
                        <a:t>首部检验和（</a:t>
                      </a:r>
                      <a:r>
                        <a:rPr lang="en-US" sz="2000" b="0" kern="0">
                          <a:solidFill>
                            <a:schemeClr val="tx1"/>
                          </a:solidFill>
                          <a:effectLst/>
                        </a:rPr>
                        <a:t>16</a:t>
                      </a:r>
                      <a:r>
                        <a:rPr lang="zh-CN" sz="2000" b="0" kern="0">
                          <a:solidFill>
                            <a:schemeClr val="tx1"/>
                          </a:solidFill>
                          <a:effectLst/>
                        </a:rPr>
                        <a:t>位）</a:t>
                      </a:r>
                      <a:endParaRPr lang="zh-CN" sz="2000" b="0" kern="10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2"/>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源</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目的</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508029">
                <a:tc gridSpan="5">
                  <a:txBody>
                    <a:bodyPr/>
                    <a:lstStyle/>
                    <a:p>
                      <a:pPr marL="0" marR="0" indent="0" algn="ctr">
                        <a:lnSpc>
                          <a:spcPts val="2000"/>
                        </a:lnSpc>
                        <a:spcBef>
                          <a:spcPts val="0"/>
                        </a:spcBef>
                        <a:spcAft>
                          <a:spcPts val="0"/>
                        </a:spcAft>
                      </a:pPr>
                      <a:endParaRPr lang="en-US" sz="2000" b="0" kern="0" dirty="0">
                        <a:solidFill>
                          <a:schemeClr val="tx1"/>
                        </a:solidFill>
                        <a:effectLst/>
                      </a:endParaRPr>
                    </a:p>
                    <a:p>
                      <a:pPr marL="0" marR="0" indent="0" algn="ctr">
                        <a:lnSpc>
                          <a:spcPts val="2000"/>
                        </a:lnSpc>
                        <a:spcBef>
                          <a:spcPts val="0"/>
                        </a:spcBef>
                        <a:spcAft>
                          <a:spcPts val="0"/>
                        </a:spcAft>
                      </a:pPr>
                      <a:r>
                        <a:rPr lang="en-US" sz="2000" b="0" kern="0" dirty="0">
                          <a:solidFill>
                            <a:schemeClr val="tx1"/>
                          </a:solidFill>
                          <a:effectLst/>
                        </a:rPr>
                        <a:t>IP</a:t>
                      </a:r>
                      <a:r>
                        <a:rPr lang="zh-CN" sz="2000" b="0" kern="0" dirty="0">
                          <a:solidFill>
                            <a:schemeClr val="tx1"/>
                          </a:solidFill>
                          <a:effectLst/>
                        </a:rPr>
                        <a:t>选项（如果有）</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数据</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5" name="椭圆形标注 4">
            <a:extLst>
              <a:ext uri="{FF2B5EF4-FFF2-40B4-BE49-F238E27FC236}">
                <a16:creationId xmlns:a16="http://schemas.microsoft.com/office/drawing/2014/main" id="{1AED480F-C08F-00E3-9723-5494E8A08167}"/>
              </a:ext>
            </a:extLst>
          </p:cNvPr>
          <p:cNvSpPr/>
          <p:nvPr/>
        </p:nvSpPr>
        <p:spPr>
          <a:xfrm>
            <a:off x="1857375" y="142875"/>
            <a:ext cx="6500813" cy="1214438"/>
          </a:xfrm>
          <a:prstGeom prst="wedgeEllipseCallout">
            <a:avLst>
              <a:gd name="adj1" fmla="val -61080"/>
              <a:gd name="adj2" fmla="val 78911"/>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zh-CN" altLang="en-US" dirty="0"/>
              <a:t>这个字段定义了</a:t>
            </a:r>
            <a:r>
              <a:rPr lang="en-US" dirty="0"/>
              <a:t>IP</a:t>
            </a:r>
            <a:r>
              <a:rPr lang="zh-CN" altLang="en-US" dirty="0"/>
              <a:t>的版本。目前的主流版本是</a:t>
            </a:r>
            <a:r>
              <a:rPr lang="en-US" dirty="0"/>
              <a:t>4(IPv4)</a:t>
            </a:r>
            <a:r>
              <a:rPr lang="zh-CN" altLang="en-US" dirty="0"/>
              <a:t>，但它正逐渐地被版本</a:t>
            </a:r>
            <a:r>
              <a:rPr lang="en-US" dirty="0"/>
              <a:t>6(IPv6)</a:t>
            </a:r>
            <a:r>
              <a:rPr lang="zh-CN" altLang="en-US" dirty="0"/>
              <a:t>所替代。</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83FFD2C-03C5-F0CE-E4DB-0478FF61C9CF}"/>
              </a:ext>
            </a:extLst>
          </p:cNvPr>
          <p:cNvSpPr>
            <a:spLocks noGrp="1" noChangeArrowheads="1"/>
          </p:cNvSpPr>
          <p:nvPr>
            <p:ph type="title"/>
          </p:nvPr>
        </p:nvSpPr>
        <p:spPr>
          <a:xfrm>
            <a:off x="727075" y="277813"/>
            <a:ext cx="7772400" cy="1143000"/>
          </a:xfrm>
        </p:spPr>
        <p:txBody>
          <a:bodyPr/>
          <a:lstStyle/>
          <a:p>
            <a:pPr eaLnBrk="1" hangingPunct="1">
              <a:defRPr/>
            </a:pPr>
            <a:r>
              <a:rPr lang="zh-CN" altLang="en-US" sz="3600" b="1" kern="1200" dirty="0">
                <a:solidFill>
                  <a:srgbClr val="0070C0"/>
                </a:solidFill>
              </a:rPr>
              <a:t>以太网的</a:t>
            </a:r>
            <a:r>
              <a:rPr lang="en-US" altLang="zh-CN" sz="3600" b="1" kern="1200" dirty="0">
                <a:solidFill>
                  <a:srgbClr val="0070C0"/>
                </a:solidFill>
              </a:rPr>
              <a:t>MAC</a:t>
            </a:r>
            <a:r>
              <a:rPr lang="zh-CN" altLang="en-US" sz="3600" b="1" kern="1200" dirty="0">
                <a:solidFill>
                  <a:srgbClr val="0070C0"/>
                </a:solidFill>
              </a:rPr>
              <a:t>帧格式</a:t>
            </a:r>
          </a:p>
        </p:txBody>
      </p:sp>
      <p:graphicFrame>
        <p:nvGraphicFramePr>
          <p:cNvPr id="2" name="表格 1">
            <a:extLst>
              <a:ext uri="{FF2B5EF4-FFF2-40B4-BE49-F238E27FC236}">
                <a16:creationId xmlns:a16="http://schemas.microsoft.com/office/drawing/2014/main" id="{DC69CA43-7EA4-C664-3AD1-9B9E790DDAA7}"/>
              </a:ext>
            </a:extLst>
          </p:cNvPr>
          <p:cNvGraphicFramePr>
            <a:graphicFrameLocks noGrp="1"/>
          </p:cNvGraphicFramePr>
          <p:nvPr/>
        </p:nvGraphicFramePr>
        <p:xfrm>
          <a:off x="428625" y="2357438"/>
          <a:ext cx="8424861" cy="1376362"/>
        </p:xfrm>
        <a:graphic>
          <a:graphicData uri="http://schemas.openxmlformats.org/drawingml/2006/table">
            <a:tbl>
              <a:tblPr firstRow="1" firstCol="1" lastRow="1" lastCol="1" bandRow="1" bandCol="1">
                <a:tableStyleId>{5C22544A-7EE6-4342-B048-85BDC9FD1C3A}</a:tableStyleId>
              </a:tblPr>
              <a:tblGrid>
                <a:gridCol w="996510">
                  <a:extLst>
                    <a:ext uri="{9D8B030D-6E8A-4147-A177-3AD203B41FA5}">
                      <a16:colId xmlns:a16="http://schemas.microsoft.com/office/drawing/2014/main" val="20000"/>
                    </a:ext>
                  </a:extLst>
                </a:gridCol>
                <a:gridCol w="1409747">
                  <a:extLst>
                    <a:ext uri="{9D8B030D-6E8A-4147-A177-3AD203B41FA5}">
                      <a16:colId xmlns:a16="http://schemas.microsoft.com/office/drawing/2014/main" val="20001"/>
                    </a:ext>
                  </a:extLst>
                </a:gridCol>
                <a:gridCol w="1203127">
                  <a:extLst>
                    <a:ext uri="{9D8B030D-6E8A-4147-A177-3AD203B41FA5}">
                      <a16:colId xmlns:a16="http://schemas.microsoft.com/office/drawing/2014/main" val="20002"/>
                    </a:ext>
                  </a:extLst>
                </a:gridCol>
                <a:gridCol w="1203127">
                  <a:extLst>
                    <a:ext uri="{9D8B030D-6E8A-4147-A177-3AD203B41FA5}">
                      <a16:colId xmlns:a16="http://schemas.microsoft.com/office/drawing/2014/main" val="20003"/>
                    </a:ext>
                  </a:extLst>
                </a:gridCol>
                <a:gridCol w="1204116">
                  <a:extLst>
                    <a:ext uri="{9D8B030D-6E8A-4147-A177-3AD203B41FA5}">
                      <a16:colId xmlns:a16="http://schemas.microsoft.com/office/drawing/2014/main" val="20004"/>
                    </a:ext>
                  </a:extLst>
                </a:gridCol>
                <a:gridCol w="1030123">
                  <a:extLst>
                    <a:ext uri="{9D8B030D-6E8A-4147-A177-3AD203B41FA5}">
                      <a16:colId xmlns:a16="http://schemas.microsoft.com/office/drawing/2014/main" val="20005"/>
                    </a:ext>
                  </a:extLst>
                </a:gridCol>
                <a:gridCol w="1378111">
                  <a:extLst>
                    <a:ext uri="{9D8B030D-6E8A-4147-A177-3AD203B41FA5}">
                      <a16:colId xmlns:a16="http://schemas.microsoft.com/office/drawing/2014/main" val="20006"/>
                    </a:ext>
                  </a:extLst>
                </a:gridCol>
              </a:tblGrid>
              <a:tr h="1376362">
                <a:tc>
                  <a:txBody>
                    <a:bodyPr/>
                    <a:lstStyle/>
                    <a:p>
                      <a:pPr marL="0" marR="0" algn="ctr">
                        <a:spcBef>
                          <a:spcPts val="0"/>
                        </a:spcBef>
                        <a:spcAft>
                          <a:spcPts val="0"/>
                        </a:spcAft>
                      </a:pPr>
                      <a:r>
                        <a:rPr lang="zh-CN" sz="2000" b="0" kern="0" dirty="0">
                          <a:solidFill>
                            <a:schemeClr val="tx1"/>
                          </a:solidFill>
                          <a:effectLst/>
                        </a:rPr>
                        <a:t>前导码</a:t>
                      </a:r>
                      <a:br>
                        <a:rPr lang="en-US" sz="2000" b="0" kern="0" dirty="0">
                          <a:solidFill>
                            <a:schemeClr val="tx1"/>
                          </a:solidFill>
                          <a:effectLst/>
                        </a:rPr>
                      </a:br>
                      <a:r>
                        <a:rPr lang="zh-CN" sz="2000" b="0" kern="0" dirty="0">
                          <a:solidFill>
                            <a:schemeClr val="tx1"/>
                          </a:solidFill>
                          <a:effectLst/>
                        </a:rPr>
                        <a:t>（</a:t>
                      </a:r>
                      <a:r>
                        <a:rPr lang="en-US" sz="2000" b="0" kern="0" dirty="0">
                          <a:solidFill>
                            <a:schemeClr val="tx1"/>
                          </a:solidFill>
                          <a:effectLst/>
                        </a:rPr>
                        <a:t>7</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a:solidFill>
                            <a:schemeClr val="tx1"/>
                          </a:solidFill>
                          <a:effectLst/>
                        </a:rPr>
                        <a:t>帧首定界符</a:t>
                      </a:r>
                      <a:r>
                        <a:rPr lang="en-US" sz="2000" b="0" kern="0">
                          <a:solidFill>
                            <a:schemeClr val="tx1"/>
                          </a:solidFill>
                          <a:effectLst/>
                        </a:rPr>
                        <a:t>SFD</a:t>
                      </a:r>
                      <a:r>
                        <a:rPr lang="zh-CN" sz="2000" b="0" kern="0">
                          <a:solidFill>
                            <a:schemeClr val="tx1"/>
                          </a:solidFill>
                          <a:effectLst/>
                        </a:rPr>
                        <a:t>（</a:t>
                      </a:r>
                      <a:r>
                        <a:rPr lang="en-US" sz="2000" b="0" kern="0">
                          <a:solidFill>
                            <a:schemeClr val="tx1"/>
                          </a:solidFill>
                          <a:effectLst/>
                        </a:rPr>
                        <a:t>1</a:t>
                      </a:r>
                      <a:r>
                        <a:rPr lang="zh-CN" sz="2000" b="0" kern="0">
                          <a:solidFill>
                            <a:schemeClr val="tx1"/>
                          </a:solidFill>
                          <a:effectLst/>
                        </a:rPr>
                        <a:t>字节）</a:t>
                      </a:r>
                      <a:endParaRPr lang="zh-CN" sz="2800" b="0" kern="10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dirty="0">
                          <a:solidFill>
                            <a:schemeClr val="tx1"/>
                          </a:solidFill>
                          <a:effectLst/>
                        </a:rPr>
                        <a:t>目的</a:t>
                      </a:r>
                      <a:r>
                        <a:rPr lang="en-US" sz="2000" b="0" kern="0" dirty="0">
                          <a:solidFill>
                            <a:schemeClr val="tx1"/>
                          </a:solidFill>
                          <a:effectLst/>
                        </a:rPr>
                        <a:t>MAC</a:t>
                      </a:r>
                      <a:r>
                        <a:rPr lang="zh-CN" sz="2000" b="0" kern="0" dirty="0">
                          <a:solidFill>
                            <a:schemeClr val="tx1"/>
                          </a:solidFill>
                          <a:effectLst/>
                        </a:rPr>
                        <a:t>地址（</a:t>
                      </a:r>
                      <a:r>
                        <a:rPr lang="en-US" sz="2000" b="0" kern="0" dirty="0">
                          <a:solidFill>
                            <a:schemeClr val="tx1"/>
                          </a:solidFill>
                          <a:effectLst/>
                        </a:rPr>
                        <a:t>6</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dirty="0">
                          <a:solidFill>
                            <a:schemeClr val="tx1"/>
                          </a:solidFill>
                          <a:effectLst/>
                        </a:rPr>
                        <a:t>源</a:t>
                      </a:r>
                      <a:r>
                        <a:rPr lang="en-US" sz="2000" b="0" kern="0" dirty="0">
                          <a:solidFill>
                            <a:schemeClr val="tx1"/>
                          </a:solidFill>
                          <a:effectLst/>
                        </a:rPr>
                        <a:t>MAC</a:t>
                      </a:r>
                      <a:r>
                        <a:rPr lang="zh-CN" sz="2000" b="0" kern="0" dirty="0">
                          <a:solidFill>
                            <a:schemeClr val="tx1"/>
                          </a:solidFill>
                          <a:effectLst/>
                        </a:rPr>
                        <a:t>地址（</a:t>
                      </a:r>
                      <a:r>
                        <a:rPr lang="en-US" sz="2000" b="0" kern="0" dirty="0">
                          <a:solidFill>
                            <a:schemeClr val="tx1"/>
                          </a:solidFill>
                          <a:effectLst/>
                        </a:rPr>
                        <a:t>6</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a:solidFill>
                            <a:schemeClr val="tx1"/>
                          </a:solidFill>
                          <a:effectLst/>
                        </a:rPr>
                        <a:t>协议类型或数据长度</a:t>
                      </a:r>
                      <a:br>
                        <a:rPr lang="en-US" sz="2000" b="0" kern="0">
                          <a:solidFill>
                            <a:schemeClr val="tx1"/>
                          </a:solidFill>
                          <a:effectLst/>
                        </a:rPr>
                      </a:br>
                      <a:r>
                        <a:rPr lang="zh-CN" sz="2000" b="0" kern="0">
                          <a:solidFill>
                            <a:schemeClr val="tx1"/>
                          </a:solidFill>
                          <a:effectLst/>
                        </a:rPr>
                        <a:t>（</a:t>
                      </a:r>
                      <a:r>
                        <a:rPr lang="en-US" sz="2000" b="0" kern="0">
                          <a:solidFill>
                            <a:schemeClr val="tx1"/>
                          </a:solidFill>
                          <a:effectLst/>
                        </a:rPr>
                        <a:t>2</a:t>
                      </a:r>
                      <a:r>
                        <a:rPr lang="zh-CN" sz="2000" b="0" kern="0">
                          <a:solidFill>
                            <a:schemeClr val="tx1"/>
                          </a:solidFill>
                          <a:effectLst/>
                        </a:rPr>
                        <a:t>字节）</a:t>
                      </a:r>
                      <a:endParaRPr lang="zh-CN" sz="2800" b="0" kern="10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a:solidFill>
                            <a:schemeClr val="tx1"/>
                          </a:solidFill>
                          <a:effectLst/>
                        </a:rPr>
                        <a:t>数据</a:t>
                      </a:r>
                      <a:endParaRPr lang="zh-CN" sz="2800" b="0" kern="10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dirty="0">
                          <a:solidFill>
                            <a:schemeClr val="tx1"/>
                          </a:solidFill>
                          <a:effectLst/>
                        </a:rPr>
                        <a:t>帧校验序列</a:t>
                      </a:r>
                      <a:r>
                        <a:rPr lang="en-US" sz="2000" b="0" kern="0" dirty="0">
                          <a:solidFill>
                            <a:schemeClr val="tx1"/>
                          </a:solidFill>
                          <a:effectLst/>
                        </a:rPr>
                        <a:t>FCS</a:t>
                      </a:r>
                      <a:br>
                        <a:rPr lang="en-US" sz="2000" b="0" kern="0" dirty="0">
                          <a:solidFill>
                            <a:schemeClr val="tx1"/>
                          </a:solidFill>
                          <a:effectLst/>
                        </a:rPr>
                      </a:br>
                      <a:r>
                        <a:rPr lang="zh-CN" sz="2000" b="0" kern="0" dirty="0">
                          <a:solidFill>
                            <a:schemeClr val="tx1"/>
                          </a:solidFill>
                          <a:effectLst/>
                        </a:rPr>
                        <a:t>（</a:t>
                      </a:r>
                      <a:r>
                        <a:rPr lang="en-US" sz="2000" b="0" kern="0" dirty="0">
                          <a:solidFill>
                            <a:schemeClr val="tx1"/>
                          </a:solidFill>
                          <a:effectLst/>
                        </a:rPr>
                        <a:t>4</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05DEDEB-EA45-B2C9-73FB-D729E04342B0}"/>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IP</a:t>
            </a:r>
            <a:r>
              <a:rPr lang="zh-CN" altLang="en-US" sz="3600" b="1" kern="1200" dirty="0">
                <a:solidFill>
                  <a:srgbClr val="0070C0"/>
                </a:solidFill>
              </a:rPr>
              <a:t>报文格式</a:t>
            </a:r>
          </a:p>
        </p:txBody>
      </p:sp>
      <p:sp>
        <p:nvSpPr>
          <p:cNvPr id="59395" name="Rectangle 2">
            <a:extLst>
              <a:ext uri="{FF2B5EF4-FFF2-40B4-BE49-F238E27FC236}">
                <a16:creationId xmlns:a16="http://schemas.microsoft.com/office/drawing/2014/main" id="{7B6F568B-E214-E201-4C96-570220B3D271}"/>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 name="表格 2">
            <a:extLst>
              <a:ext uri="{FF2B5EF4-FFF2-40B4-BE49-F238E27FC236}">
                <a16:creationId xmlns:a16="http://schemas.microsoft.com/office/drawing/2014/main" id="{4D6EF918-13BA-F5A4-4C4A-5CCD298DDD01}"/>
              </a:ext>
            </a:extLst>
          </p:cNvPr>
          <p:cNvGraphicFramePr>
            <a:graphicFrameLocks noGrp="1"/>
          </p:cNvGraphicFramePr>
          <p:nvPr/>
        </p:nvGraphicFramePr>
        <p:xfrm>
          <a:off x="468313" y="1412875"/>
          <a:ext cx="8424862" cy="5200650"/>
        </p:xfrm>
        <a:graphic>
          <a:graphicData uri="http://schemas.openxmlformats.org/drawingml/2006/table">
            <a:tbl>
              <a:tblPr firstRow="1" firstCol="1" bandRow="1">
                <a:tableStyleId>{5C22544A-7EE6-4342-B048-85BDC9FD1C3A}</a:tableStyleId>
              </a:tblPr>
              <a:tblGrid>
                <a:gridCol w="1112888">
                  <a:extLst>
                    <a:ext uri="{9D8B030D-6E8A-4147-A177-3AD203B41FA5}">
                      <a16:colId xmlns:a16="http://schemas.microsoft.com/office/drawing/2014/main" val="20000"/>
                    </a:ext>
                  </a:extLst>
                </a:gridCol>
                <a:gridCol w="1112888">
                  <a:extLst>
                    <a:ext uri="{9D8B030D-6E8A-4147-A177-3AD203B41FA5}">
                      <a16:colId xmlns:a16="http://schemas.microsoft.com/office/drawing/2014/main" val="20001"/>
                    </a:ext>
                  </a:extLst>
                </a:gridCol>
                <a:gridCol w="1906949">
                  <a:extLst>
                    <a:ext uri="{9D8B030D-6E8A-4147-A177-3AD203B41FA5}">
                      <a16:colId xmlns:a16="http://schemas.microsoft.com/office/drawing/2014/main" val="20002"/>
                    </a:ext>
                  </a:extLst>
                </a:gridCol>
                <a:gridCol w="1215153">
                  <a:extLst>
                    <a:ext uri="{9D8B030D-6E8A-4147-A177-3AD203B41FA5}">
                      <a16:colId xmlns:a16="http://schemas.microsoft.com/office/drawing/2014/main" val="20003"/>
                    </a:ext>
                  </a:extLst>
                </a:gridCol>
                <a:gridCol w="3076984">
                  <a:extLst>
                    <a:ext uri="{9D8B030D-6E8A-4147-A177-3AD203B41FA5}">
                      <a16:colId xmlns:a16="http://schemas.microsoft.com/office/drawing/2014/main" val="20004"/>
                    </a:ext>
                  </a:extLst>
                </a:gridCol>
              </a:tblGrid>
              <a:tr h="1152194">
                <a:tc>
                  <a:txBody>
                    <a:bodyPr/>
                    <a:lstStyle/>
                    <a:p>
                      <a:pPr marL="0" marR="0" indent="0" algn="ctr">
                        <a:lnSpc>
                          <a:spcPts val="2000"/>
                        </a:lnSpc>
                        <a:spcBef>
                          <a:spcPts val="0"/>
                        </a:spcBef>
                        <a:spcAft>
                          <a:spcPts val="0"/>
                        </a:spcAft>
                      </a:pPr>
                      <a:r>
                        <a:rPr lang="zh-CN" sz="2000" b="0" kern="0" dirty="0">
                          <a:solidFill>
                            <a:schemeClr val="tx1"/>
                          </a:solidFill>
                          <a:effectLst/>
                        </a:rPr>
                        <a:t>版本号（</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dirty="0">
                          <a:solidFill>
                            <a:schemeClr val="tx1"/>
                          </a:solidFill>
                          <a:effectLst/>
                        </a:rPr>
                        <a:t>首部长度（</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服务类型（</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gridSpan="2">
                  <a:txBody>
                    <a:bodyPr/>
                    <a:lstStyle/>
                    <a:p>
                      <a:pPr marL="0" marR="0" indent="0" algn="ctr">
                        <a:lnSpc>
                          <a:spcPts val="2000"/>
                        </a:lnSpc>
                        <a:spcBef>
                          <a:spcPts val="0"/>
                        </a:spcBef>
                        <a:spcAft>
                          <a:spcPts val="0"/>
                        </a:spcAft>
                      </a:pPr>
                      <a:r>
                        <a:rPr lang="zh-CN" sz="2000" b="0" kern="0">
                          <a:solidFill>
                            <a:schemeClr val="tx1"/>
                          </a:solidFill>
                          <a:effectLst/>
                        </a:rPr>
                        <a:t>总长度（</a:t>
                      </a:r>
                      <a:r>
                        <a:rPr lang="en-US" sz="2000" b="0" kern="0">
                          <a:solidFill>
                            <a:schemeClr val="tx1"/>
                          </a:solidFill>
                          <a:effectLst/>
                        </a:rPr>
                        <a:t>16</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0"/>
                  </a:ext>
                </a:extLst>
              </a:tr>
              <a:tr h="936158">
                <a:tc gridSpan="3">
                  <a:txBody>
                    <a:bodyPr/>
                    <a:lstStyle/>
                    <a:p>
                      <a:pPr marL="0" marR="0" indent="0" algn="ctr">
                        <a:lnSpc>
                          <a:spcPts val="2000"/>
                        </a:lnSpc>
                        <a:spcBef>
                          <a:spcPts val="0"/>
                        </a:spcBef>
                        <a:spcAft>
                          <a:spcPts val="0"/>
                        </a:spcAft>
                      </a:pPr>
                      <a:r>
                        <a:rPr lang="zh-CN" sz="2000" b="0" kern="0" dirty="0">
                          <a:solidFill>
                            <a:schemeClr val="tx1"/>
                          </a:solidFill>
                          <a:effectLst/>
                        </a:rPr>
                        <a:t>标识（</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a:txBody>
                    <a:bodyPr/>
                    <a:lstStyle/>
                    <a:p>
                      <a:pPr marL="0" marR="0" indent="0" algn="ctr">
                        <a:lnSpc>
                          <a:spcPts val="2000"/>
                        </a:lnSpc>
                        <a:spcBef>
                          <a:spcPts val="0"/>
                        </a:spcBef>
                        <a:spcAft>
                          <a:spcPts val="0"/>
                        </a:spcAft>
                      </a:pPr>
                      <a:r>
                        <a:rPr lang="zh-CN" sz="2000" b="0" kern="0">
                          <a:solidFill>
                            <a:schemeClr val="tx1"/>
                          </a:solidFill>
                          <a:effectLst/>
                        </a:rPr>
                        <a:t>标志（</a:t>
                      </a:r>
                      <a:r>
                        <a:rPr lang="en-US" sz="2000" b="0" kern="0">
                          <a:solidFill>
                            <a:schemeClr val="tx1"/>
                          </a:solidFill>
                          <a:effectLst/>
                        </a:rPr>
                        <a:t>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偏移量（</a:t>
                      </a:r>
                      <a:r>
                        <a:rPr lang="en-US" sz="2000" b="0" kern="0">
                          <a:solidFill>
                            <a:schemeClr val="tx1"/>
                          </a:solidFill>
                          <a:effectLst/>
                        </a:rPr>
                        <a:t>13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extLst>
                  <a:ext uri="{0D108BD9-81ED-4DB2-BD59-A6C34878D82A}">
                    <a16:rowId xmlns:a16="http://schemas.microsoft.com/office/drawing/2014/main" val="10001"/>
                  </a:ext>
                </a:extLst>
              </a:tr>
              <a:tr h="1080182">
                <a:tc gridSpan="2">
                  <a:txBody>
                    <a:bodyPr/>
                    <a:lstStyle/>
                    <a:p>
                      <a:pPr marL="0" marR="0" algn="ctr">
                        <a:spcBef>
                          <a:spcPts val="0"/>
                        </a:spcBef>
                        <a:spcAft>
                          <a:spcPts val="0"/>
                        </a:spcAft>
                      </a:pPr>
                      <a:r>
                        <a:rPr lang="zh-CN" sz="2000" b="0" kern="0">
                          <a:solidFill>
                            <a:schemeClr val="tx1"/>
                          </a:solidFill>
                          <a:effectLst/>
                        </a:rPr>
                        <a:t>生存时间（</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tc>
                  <a:txBody>
                    <a:bodyPr/>
                    <a:lstStyle/>
                    <a:p>
                      <a:pPr marL="0" marR="0" algn="ctr">
                        <a:spcBef>
                          <a:spcPts val="0"/>
                        </a:spcBef>
                        <a:spcAft>
                          <a:spcPts val="0"/>
                        </a:spcAft>
                      </a:pPr>
                      <a:r>
                        <a:rPr lang="zh-CN" sz="2000" b="0" kern="0" dirty="0">
                          <a:solidFill>
                            <a:schemeClr val="tx1"/>
                          </a:solidFill>
                          <a:effectLst/>
                        </a:rPr>
                        <a:t>高层协议类型（</a:t>
                      </a:r>
                      <a:r>
                        <a:rPr lang="en-US" sz="2000" b="0" kern="0" dirty="0">
                          <a:solidFill>
                            <a:schemeClr val="tx1"/>
                          </a:solidFill>
                          <a:effectLst/>
                        </a:rPr>
                        <a:t>8</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gridSpan="2">
                  <a:txBody>
                    <a:bodyPr/>
                    <a:lstStyle/>
                    <a:p>
                      <a:pPr marL="0" marR="0" algn="ctr">
                        <a:spcBef>
                          <a:spcPts val="0"/>
                        </a:spcBef>
                        <a:spcAft>
                          <a:spcPts val="0"/>
                        </a:spcAft>
                      </a:pPr>
                      <a:r>
                        <a:rPr lang="zh-CN" sz="2000" b="0" kern="0">
                          <a:solidFill>
                            <a:schemeClr val="tx1"/>
                          </a:solidFill>
                          <a:effectLst/>
                        </a:rPr>
                        <a:t>首部检验和（</a:t>
                      </a:r>
                      <a:r>
                        <a:rPr lang="en-US" sz="2000" b="0" kern="0">
                          <a:solidFill>
                            <a:schemeClr val="tx1"/>
                          </a:solidFill>
                          <a:effectLst/>
                        </a:rPr>
                        <a:t>16</a:t>
                      </a:r>
                      <a:r>
                        <a:rPr lang="zh-CN" sz="2000" b="0" kern="0">
                          <a:solidFill>
                            <a:schemeClr val="tx1"/>
                          </a:solidFill>
                          <a:effectLst/>
                        </a:rPr>
                        <a:t>位）</a:t>
                      </a:r>
                      <a:endParaRPr lang="zh-CN" sz="2000" b="0" kern="10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2"/>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源</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目的</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508029">
                <a:tc gridSpan="5">
                  <a:txBody>
                    <a:bodyPr/>
                    <a:lstStyle/>
                    <a:p>
                      <a:pPr marL="0" marR="0" indent="0" algn="ctr">
                        <a:lnSpc>
                          <a:spcPts val="2000"/>
                        </a:lnSpc>
                        <a:spcBef>
                          <a:spcPts val="0"/>
                        </a:spcBef>
                        <a:spcAft>
                          <a:spcPts val="0"/>
                        </a:spcAft>
                      </a:pPr>
                      <a:endParaRPr lang="en-US" sz="2000" b="0" kern="0" dirty="0">
                        <a:solidFill>
                          <a:schemeClr val="tx1"/>
                        </a:solidFill>
                        <a:effectLst/>
                      </a:endParaRPr>
                    </a:p>
                    <a:p>
                      <a:pPr marL="0" marR="0" indent="0" algn="ctr">
                        <a:lnSpc>
                          <a:spcPts val="2000"/>
                        </a:lnSpc>
                        <a:spcBef>
                          <a:spcPts val="0"/>
                        </a:spcBef>
                        <a:spcAft>
                          <a:spcPts val="0"/>
                        </a:spcAft>
                      </a:pPr>
                      <a:r>
                        <a:rPr lang="en-US" sz="2000" b="0" kern="0" dirty="0">
                          <a:solidFill>
                            <a:schemeClr val="tx1"/>
                          </a:solidFill>
                          <a:effectLst/>
                        </a:rPr>
                        <a:t>IP</a:t>
                      </a:r>
                      <a:r>
                        <a:rPr lang="zh-CN" sz="2000" b="0" kern="0" dirty="0">
                          <a:solidFill>
                            <a:schemeClr val="tx1"/>
                          </a:solidFill>
                          <a:effectLst/>
                        </a:rPr>
                        <a:t>选项（如果有）</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数据</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5" name="椭圆形标注 4">
            <a:extLst>
              <a:ext uri="{FF2B5EF4-FFF2-40B4-BE49-F238E27FC236}">
                <a16:creationId xmlns:a16="http://schemas.microsoft.com/office/drawing/2014/main" id="{2F3C1E98-44A8-D44F-87D4-48931CC245A7}"/>
              </a:ext>
            </a:extLst>
          </p:cNvPr>
          <p:cNvSpPr/>
          <p:nvPr/>
        </p:nvSpPr>
        <p:spPr>
          <a:xfrm>
            <a:off x="1857375" y="142875"/>
            <a:ext cx="7000875" cy="1214438"/>
          </a:xfrm>
          <a:prstGeom prst="wedgeEllipseCallout">
            <a:avLst>
              <a:gd name="adj1" fmla="val -43227"/>
              <a:gd name="adj2" fmla="val 78911"/>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zh-CN" altLang="en-US" dirty="0"/>
              <a:t>由于选项字段的存在，所以</a:t>
            </a:r>
            <a:r>
              <a:rPr lang="en-US" dirty="0"/>
              <a:t>IP</a:t>
            </a:r>
            <a:r>
              <a:rPr lang="zh-CN" altLang="en-US" dirty="0"/>
              <a:t>首部长度是可变的。该字段用</a:t>
            </a:r>
            <a:r>
              <a:rPr lang="en-US" dirty="0"/>
              <a:t>4</a:t>
            </a:r>
            <a:r>
              <a:rPr lang="zh-CN" altLang="en-US" dirty="0"/>
              <a:t>位来定义首部长度。</a:t>
            </a:r>
            <a:r>
              <a:rPr lang="zh-CN" altLang="en-US" dirty="0">
                <a:solidFill>
                  <a:srgbClr val="FF0000"/>
                </a:solidFill>
              </a:rPr>
              <a:t>将该值乘</a:t>
            </a:r>
            <a:r>
              <a:rPr lang="en-US" dirty="0">
                <a:solidFill>
                  <a:srgbClr val="FF0000"/>
                </a:solidFill>
              </a:rPr>
              <a:t>4</a:t>
            </a:r>
            <a:r>
              <a:rPr lang="zh-CN" altLang="en-US" dirty="0">
                <a:solidFill>
                  <a:srgbClr val="FF0000"/>
                </a:solidFill>
              </a:rPr>
              <a:t>可得到用字节表示的长度，</a:t>
            </a:r>
            <a:r>
              <a:rPr lang="en-US" dirty="0">
                <a:solidFill>
                  <a:srgbClr val="FF0000"/>
                </a:solidFill>
              </a:rPr>
              <a:t>IP</a:t>
            </a:r>
            <a:r>
              <a:rPr lang="zh-CN" altLang="en-US" dirty="0">
                <a:solidFill>
                  <a:srgbClr val="FF0000"/>
                </a:solidFill>
              </a:rPr>
              <a:t>首部长度为</a:t>
            </a:r>
            <a:r>
              <a:rPr lang="en-US" dirty="0">
                <a:solidFill>
                  <a:srgbClr val="FF0000"/>
                </a:solidFill>
              </a:rPr>
              <a:t>20</a:t>
            </a:r>
            <a:r>
              <a:rPr lang="zh-CN" altLang="en-US" dirty="0">
                <a:solidFill>
                  <a:srgbClr val="FF0000"/>
                </a:solidFill>
              </a:rPr>
              <a:t>～</a:t>
            </a:r>
            <a:r>
              <a:rPr lang="en-US" dirty="0">
                <a:solidFill>
                  <a:srgbClr val="FF0000"/>
                </a:solidFill>
              </a:rPr>
              <a:t>60</a:t>
            </a:r>
            <a:r>
              <a:rPr lang="zh-CN" altLang="en-US" dirty="0">
                <a:solidFill>
                  <a:srgbClr val="FF0000"/>
                </a:solidFill>
              </a:rPr>
              <a:t>个字节。</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820967C3-0059-473F-9205-D318D19FA777}"/>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IP</a:t>
            </a:r>
            <a:r>
              <a:rPr lang="zh-CN" altLang="en-US" sz="3600" b="1" kern="1200" dirty="0">
                <a:solidFill>
                  <a:srgbClr val="0070C0"/>
                </a:solidFill>
              </a:rPr>
              <a:t>报文格式</a:t>
            </a:r>
          </a:p>
        </p:txBody>
      </p:sp>
      <p:sp>
        <p:nvSpPr>
          <p:cNvPr id="61443" name="Rectangle 2">
            <a:extLst>
              <a:ext uri="{FF2B5EF4-FFF2-40B4-BE49-F238E27FC236}">
                <a16:creationId xmlns:a16="http://schemas.microsoft.com/office/drawing/2014/main" id="{B01847D3-119D-732B-7D21-F5C1197B783D}"/>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 name="表格 2">
            <a:extLst>
              <a:ext uri="{FF2B5EF4-FFF2-40B4-BE49-F238E27FC236}">
                <a16:creationId xmlns:a16="http://schemas.microsoft.com/office/drawing/2014/main" id="{3F0E2FAB-2946-CE31-4CA5-F92AC444D5B6}"/>
              </a:ext>
            </a:extLst>
          </p:cNvPr>
          <p:cNvGraphicFramePr>
            <a:graphicFrameLocks noGrp="1"/>
          </p:cNvGraphicFramePr>
          <p:nvPr/>
        </p:nvGraphicFramePr>
        <p:xfrm>
          <a:off x="468313" y="1412875"/>
          <a:ext cx="8424862" cy="5200650"/>
        </p:xfrm>
        <a:graphic>
          <a:graphicData uri="http://schemas.openxmlformats.org/drawingml/2006/table">
            <a:tbl>
              <a:tblPr firstRow="1" firstCol="1" bandRow="1">
                <a:tableStyleId>{5C22544A-7EE6-4342-B048-85BDC9FD1C3A}</a:tableStyleId>
              </a:tblPr>
              <a:tblGrid>
                <a:gridCol w="1112888">
                  <a:extLst>
                    <a:ext uri="{9D8B030D-6E8A-4147-A177-3AD203B41FA5}">
                      <a16:colId xmlns:a16="http://schemas.microsoft.com/office/drawing/2014/main" val="20000"/>
                    </a:ext>
                  </a:extLst>
                </a:gridCol>
                <a:gridCol w="1112888">
                  <a:extLst>
                    <a:ext uri="{9D8B030D-6E8A-4147-A177-3AD203B41FA5}">
                      <a16:colId xmlns:a16="http://schemas.microsoft.com/office/drawing/2014/main" val="20001"/>
                    </a:ext>
                  </a:extLst>
                </a:gridCol>
                <a:gridCol w="1906949">
                  <a:extLst>
                    <a:ext uri="{9D8B030D-6E8A-4147-A177-3AD203B41FA5}">
                      <a16:colId xmlns:a16="http://schemas.microsoft.com/office/drawing/2014/main" val="20002"/>
                    </a:ext>
                  </a:extLst>
                </a:gridCol>
                <a:gridCol w="1215153">
                  <a:extLst>
                    <a:ext uri="{9D8B030D-6E8A-4147-A177-3AD203B41FA5}">
                      <a16:colId xmlns:a16="http://schemas.microsoft.com/office/drawing/2014/main" val="20003"/>
                    </a:ext>
                  </a:extLst>
                </a:gridCol>
                <a:gridCol w="3076984">
                  <a:extLst>
                    <a:ext uri="{9D8B030D-6E8A-4147-A177-3AD203B41FA5}">
                      <a16:colId xmlns:a16="http://schemas.microsoft.com/office/drawing/2014/main" val="20004"/>
                    </a:ext>
                  </a:extLst>
                </a:gridCol>
              </a:tblGrid>
              <a:tr h="1152194">
                <a:tc>
                  <a:txBody>
                    <a:bodyPr/>
                    <a:lstStyle/>
                    <a:p>
                      <a:pPr marL="0" marR="0" indent="0" algn="ctr">
                        <a:lnSpc>
                          <a:spcPts val="2000"/>
                        </a:lnSpc>
                        <a:spcBef>
                          <a:spcPts val="0"/>
                        </a:spcBef>
                        <a:spcAft>
                          <a:spcPts val="0"/>
                        </a:spcAft>
                      </a:pPr>
                      <a:r>
                        <a:rPr lang="zh-CN" sz="2000" b="0" kern="0" dirty="0">
                          <a:solidFill>
                            <a:schemeClr val="tx1"/>
                          </a:solidFill>
                          <a:effectLst/>
                        </a:rPr>
                        <a:t>版本号（</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dirty="0">
                          <a:solidFill>
                            <a:schemeClr val="tx1"/>
                          </a:solidFill>
                          <a:effectLst/>
                        </a:rPr>
                        <a:t>首部长度（</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服务类型（</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gridSpan="2">
                  <a:txBody>
                    <a:bodyPr/>
                    <a:lstStyle/>
                    <a:p>
                      <a:pPr marL="0" marR="0" indent="0" algn="ctr">
                        <a:lnSpc>
                          <a:spcPts val="2000"/>
                        </a:lnSpc>
                        <a:spcBef>
                          <a:spcPts val="0"/>
                        </a:spcBef>
                        <a:spcAft>
                          <a:spcPts val="0"/>
                        </a:spcAft>
                      </a:pPr>
                      <a:r>
                        <a:rPr lang="zh-CN" sz="2000" b="0" kern="0">
                          <a:solidFill>
                            <a:schemeClr val="tx1"/>
                          </a:solidFill>
                          <a:effectLst/>
                        </a:rPr>
                        <a:t>总长度（</a:t>
                      </a:r>
                      <a:r>
                        <a:rPr lang="en-US" sz="2000" b="0" kern="0">
                          <a:solidFill>
                            <a:schemeClr val="tx1"/>
                          </a:solidFill>
                          <a:effectLst/>
                        </a:rPr>
                        <a:t>16</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0"/>
                  </a:ext>
                </a:extLst>
              </a:tr>
              <a:tr h="936158">
                <a:tc gridSpan="3">
                  <a:txBody>
                    <a:bodyPr/>
                    <a:lstStyle/>
                    <a:p>
                      <a:pPr marL="0" marR="0" indent="0" algn="ctr">
                        <a:lnSpc>
                          <a:spcPts val="2000"/>
                        </a:lnSpc>
                        <a:spcBef>
                          <a:spcPts val="0"/>
                        </a:spcBef>
                        <a:spcAft>
                          <a:spcPts val="0"/>
                        </a:spcAft>
                      </a:pPr>
                      <a:r>
                        <a:rPr lang="zh-CN" sz="2000" b="0" kern="0" dirty="0">
                          <a:solidFill>
                            <a:schemeClr val="tx1"/>
                          </a:solidFill>
                          <a:effectLst/>
                        </a:rPr>
                        <a:t>标识（</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a:txBody>
                    <a:bodyPr/>
                    <a:lstStyle/>
                    <a:p>
                      <a:pPr marL="0" marR="0" indent="0" algn="ctr">
                        <a:lnSpc>
                          <a:spcPts val="2000"/>
                        </a:lnSpc>
                        <a:spcBef>
                          <a:spcPts val="0"/>
                        </a:spcBef>
                        <a:spcAft>
                          <a:spcPts val="0"/>
                        </a:spcAft>
                      </a:pPr>
                      <a:r>
                        <a:rPr lang="zh-CN" sz="2000" b="0" kern="0">
                          <a:solidFill>
                            <a:schemeClr val="tx1"/>
                          </a:solidFill>
                          <a:effectLst/>
                        </a:rPr>
                        <a:t>标志（</a:t>
                      </a:r>
                      <a:r>
                        <a:rPr lang="en-US" sz="2000" b="0" kern="0">
                          <a:solidFill>
                            <a:schemeClr val="tx1"/>
                          </a:solidFill>
                          <a:effectLst/>
                        </a:rPr>
                        <a:t>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偏移量（</a:t>
                      </a:r>
                      <a:r>
                        <a:rPr lang="en-US" sz="2000" b="0" kern="0">
                          <a:solidFill>
                            <a:schemeClr val="tx1"/>
                          </a:solidFill>
                          <a:effectLst/>
                        </a:rPr>
                        <a:t>13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extLst>
                  <a:ext uri="{0D108BD9-81ED-4DB2-BD59-A6C34878D82A}">
                    <a16:rowId xmlns:a16="http://schemas.microsoft.com/office/drawing/2014/main" val="10001"/>
                  </a:ext>
                </a:extLst>
              </a:tr>
              <a:tr h="1080182">
                <a:tc gridSpan="2">
                  <a:txBody>
                    <a:bodyPr/>
                    <a:lstStyle/>
                    <a:p>
                      <a:pPr marL="0" marR="0" algn="ctr">
                        <a:spcBef>
                          <a:spcPts val="0"/>
                        </a:spcBef>
                        <a:spcAft>
                          <a:spcPts val="0"/>
                        </a:spcAft>
                      </a:pPr>
                      <a:r>
                        <a:rPr lang="zh-CN" sz="2000" b="0" kern="0">
                          <a:solidFill>
                            <a:schemeClr val="tx1"/>
                          </a:solidFill>
                          <a:effectLst/>
                        </a:rPr>
                        <a:t>生存时间（</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tc>
                  <a:txBody>
                    <a:bodyPr/>
                    <a:lstStyle/>
                    <a:p>
                      <a:pPr marL="0" marR="0" algn="ctr">
                        <a:spcBef>
                          <a:spcPts val="0"/>
                        </a:spcBef>
                        <a:spcAft>
                          <a:spcPts val="0"/>
                        </a:spcAft>
                      </a:pPr>
                      <a:r>
                        <a:rPr lang="zh-CN" sz="2000" b="0" kern="0" dirty="0">
                          <a:solidFill>
                            <a:schemeClr val="tx1"/>
                          </a:solidFill>
                          <a:effectLst/>
                        </a:rPr>
                        <a:t>高层协议类型（</a:t>
                      </a:r>
                      <a:r>
                        <a:rPr lang="en-US" sz="2000" b="0" kern="0" dirty="0">
                          <a:solidFill>
                            <a:schemeClr val="tx1"/>
                          </a:solidFill>
                          <a:effectLst/>
                        </a:rPr>
                        <a:t>8</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gridSpan="2">
                  <a:txBody>
                    <a:bodyPr/>
                    <a:lstStyle/>
                    <a:p>
                      <a:pPr marL="0" marR="0" algn="ctr">
                        <a:spcBef>
                          <a:spcPts val="0"/>
                        </a:spcBef>
                        <a:spcAft>
                          <a:spcPts val="0"/>
                        </a:spcAft>
                      </a:pPr>
                      <a:r>
                        <a:rPr lang="zh-CN" sz="2000" b="0" kern="0" dirty="0">
                          <a:solidFill>
                            <a:schemeClr val="tx1"/>
                          </a:solidFill>
                          <a:effectLst/>
                        </a:rPr>
                        <a:t>首部检验和（</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2"/>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源</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目的</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508029">
                <a:tc gridSpan="5">
                  <a:txBody>
                    <a:bodyPr/>
                    <a:lstStyle/>
                    <a:p>
                      <a:pPr marL="0" marR="0" indent="0" algn="ctr">
                        <a:lnSpc>
                          <a:spcPts val="2000"/>
                        </a:lnSpc>
                        <a:spcBef>
                          <a:spcPts val="0"/>
                        </a:spcBef>
                        <a:spcAft>
                          <a:spcPts val="0"/>
                        </a:spcAft>
                      </a:pPr>
                      <a:endParaRPr lang="en-US" sz="2000" b="0" kern="0" dirty="0">
                        <a:solidFill>
                          <a:schemeClr val="tx1"/>
                        </a:solidFill>
                        <a:effectLst/>
                      </a:endParaRPr>
                    </a:p>
                    <a:p>
                      <a:pPr marL="0" marR="0" indent="0" algn="ctr">
                        <a:lnSpc>
                          <a:spcPts val="2000"/>
                        </a:lnSpc>
                        <a:spcBef>
                          <a:spcPts val="0"/>
                        </a:spcBef>
                        <a:spcAft>
                          <a:spcPts val="0"/>
                        </a:spcAft>
                      </a:pPr>
                      <a:r>
                        <a:rPr lang="en-US" sz="2000" b="0" kern="0" dirty="0">
                          <a:solidFill>
                            <a:schemeClr val="tx1"/>
                          </a:solidFill>
                          <a:effectLst/>
                        </a:rPr>
                        <a:t>IP</a:t>
                      </a:r>
                      <a:r>
                        <a:rPr lang="zh-CN" sz="2000" b="0" kern="0" dirty="0">
                          <a:solidFill>
                            <a:schemeClr val="tx1"/>
                          </a:solidFill>
                          <a:effectLst/>
                        </a:rPr>
                        <a:t>选项（如果有）</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数据</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5" name="椭圆形标注 4">
            <a:extLst>
              <a:ext uri="{FF2B5EF4-FFF2-40B4-BE49-F238E27FC236}">
                <a16:creationId xmlns:a16="http://schemas.microsoft.com/office/drawing/2014/main" id="{0F760F56-4FAC-2D33-2842-368421ECC31E}"/>
              </a:ext>
            </a:extLst>
          </p:cNvPr>
          <p:cNvSpPr/>
          <p:nvPr/>
        </p:nvSpPr>
        <p:spPr>
          <a:xfrm>
            <a:off x="0" y="3786188"/>
            <a:ext cx="8858250" cy="2500312"/>
          </a:xfrm>
          <a:prstGeom prst="wedgeEllipseCallout">
            <a:avLst>
              <a:gd name="adj1" fmla="val -14228"/>
              <a:gd name="adj2" fmla="val -116604"/>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zh-CN" altLang="en-US" dirty="0"/>
              <a:t>该字段是由</a:t>
            </a:r>
            <a:r>
              <a:rPr lang="en-US" altLang="zh-CN" dirty="0"/>
              <a:t>3bit</a:t>
            </a:r>
            <a:r>
              <a:rPr lang="zh-CN" altLang="en-US" dirty="0"/>
              <a:t>优先域、</a:t>
            </a:r>
            <a:r>
              <a:rPr lang="en-US" altLang="zh-CN" dirty="0"/>
              <a:t>4bit</a:t>
            </a:r>
            <a:r>
              <a:rPr lang="zh-CN" altLang="en-US" dirty="0"/>
              <a:t>服务类型域和</a:t>
            </a:r>
            <a:r>
              <a:rPr lang="en-US" altLang="zh-CN" dirty="0"/>
              <a:t>1bit</a:t>
            </a:r>
            <a:r>
              <a:rPr lang="zh-CN" altLang="en-US" dirty="0"/>
              <a:t>未用位</a:t>
            </a:r>
            <a:r>
              <a:rPr lang="en-US" altLang="zh-CN" dirty="0"/>
              <a:t>(</a:t>
            </a:r>
            <a:r>
              <a:rPr lang="zh-CN" altLang="en-US" dirty="0"/>
              <a:t>该位必须置为</a:t>
            </a:r>
            <a:r>
              <a:rPr lang="en-US" altLang="zh-CN" dirty="0"/>
              <a:t>0)</a:t>
            </a:r>
            <a:r>
              <a:rPr lang="zh-CN" altLang="en-US" dirty="0"/>
              <a:t>组成。当几个数据包同时从单个输出接口排列等待传输时，路由器根据优先</a:t>
            </a:r>
            <a:r>
              <a:rPr lang="zh-CN" altLang="en-US" dirty="0">
                <a:solidFill>
                  <a:schemeClr val="tx1"/>
                </a:solidFill>
              </a:rPr>
              <a:t>顺序确定应该发送的数据包，时至今日该域已被忽略，</a:t>
            </a:r>
            <a:r>
              <a:rPr lang="en-US" altLang="zh-CN" dirty="0">
                <a:solidFill>
                  <a:schemeClr val="tx1"/>
                </a:solidFill>
              </a:rPr>
              <a:t>4bit</a:t>
            </a:r>
            <a:r>
              <a:rPr lang="zh-CN" altLang="en-US" dirty="0">
                <a:solidFill>
                  <a:schemeClr val="tx1"/>
                </a:solidFill>
              </a:rPr>
              <a:t>服务</a:t>
            </a:r>
            <a:r>
              <a:rPr lang="zh-CN" altLang="en-US" dirty="0"/>
              <a:t>类型分别代表：最小时延、最大吞吐量、最高可靠性和最小费用。</a:t>
            </a:r>
            <a:r>
              <a:rPr lang="zh-CN" altLang="en-US" dirty="0">
                <a:solidFill>
                  <a:srgbClr val="FF0000"/>
                </a:solidFill>
              </a:rPr>
              <a:t>在一个</a:t>
            </a:r>
            <a:r>
              <a:rPr lang="en-US" altLang="zh-CN" dirty="0">
                <a:solidFill>
                  <a:srgbClr val="FF0000"/>
                </a:solidFill>
              </a:rPr>
              <a:t>IP</a:t>
            </a:r>
            <a:r>
              <a:rPr lang="zh-CN" altLang="en-US" dirty="0">
                <a:solidFill>
                  <a:srgbClr val="FF0000"/>
                </a:solidFill>
              </a:rPr>
              <a:t>数据报文中</a:t>
            </a:r>
            <a:r>
              <a:rPr lang="en-US" altLang="zh-CN" dirty="0">
                <a:solidFill>
                  <a:srgbClr val="FF0000"/>
                </a:solidFill>
              </a:rPr>
              <a:t>4bit</a:t>
            </a:r>
            <a:r>
              <a:rPr lang="zh-CN" altLang="en-US" dirty="0">
                <a:solidFill>
                  <a:srgbClr val="FF0000"/>
                </a:solidFill>
              </a:rPr>
              <a:t>只能有一位被置为</a:t>
            </a:r>
            <a:r>
              <a:rPr lang="en-US" altLang="zh-CN" dirty="0">
                <a:solidFill>
                  <a:srgbClr val="FF0000"/>
                </a:solidFill>
              </a:rPr>
              <a:t>1</a:t>
            </a:r>
            <a:r>
              <a:rPr lang="zh-CN" altLang="en-US" dirty="0">
                <a:solidFill>
                  <a:srgbClr val="FF0000"/>
                </a:solidFill>
              </a:rPr>
              <a:t>。</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36B80763-2914-41E9-3DE8-3D09B03B7D3B}"/>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IP</a:t>
            </a:r>
            <a:r>
              <a:rPr lang="zh-CN" altLang="en-US" sz="3600" b="1" kern="1200" dirty="0">
                <a:solidFill>
                  <a:srgbClr val="0070C0"/>
                </a:solidFill>
              </a:rPr>
              <a:t>报文格式</a:t>
            </a:r>
          </a:p>
        </p:txBody>
      </p:sp>
      <p:sp>
        <p:nvSpPr>
          <p:cNvPr id="63491" name="Rectangle 2">
            <a:extLst>
              <a:ext uri="{FF2B5EF4-FFF2-40B4-BE49-F238E27FC236}">
                <a16:creationId xmlns:a16="http://schemas.microsoft.com/office/drawing/2014/main" id="{3FFA3237-7B57-34FA-BF2C-23524E7A1EEE}"/>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 name="表格 2">
            <a:extLst>
              <a:ext uri="{FF2B5EF4-FFF2-40B4-BE49-F238E27FC236}">
                <a16:creationId xmlns:a16="http://schemas.microsoft.com/office/drawing/2014/main" id="{E486FE64-4BB1-1E52-D0F4-13D279093D54}"/>
              </a:ext>
            </a:extLst>
          </p:cNvPr>
          <p:cNvGraphicFramePr>
            <a:graphicFrameLocks noGrp="1"/>
          </p:cNvGraphicFramePr>
          <p:nvPr/>
        </p:nvGraphicFramePr>
        <p:xfrm>
          <a:off x="468313" y="1412875"/>
          <a:ext cx="8424862" cy="5200650"/>
        </p:xfrm>
        <a:graphic>
          <a:graphicData uri="http://schemas.openxmlformats.org/drawingml/2006/table">
            <a:tbl>
              <a:tblPr firstRow="1" firstCol="1" bandRow="1">
                <a:tableStyleId>{5C22544A-7EE6-4342-B048-85BDC9FD1C3A}</a:tableStyleId>
              </a:tblPr>
              <a:tblGrid>
                <a:gridCol w="1112888">
                  <a:extLst>
                    <a:ext uri="{9D8B030D-6E8A-4147-A177-3AD203B41FA5}">
                      <a16:colId xmlns:a16="http://schemas.microsoft.com/office/drawing/2014/main" val="20000"/>
                    </a:ext>
                  </a:extLst>
                </a:gridCol>
                <a:gridCol w="1112888">
                  <a:extLst>
                    <a:ext uri="{9D8B030D-6E8A-4147-A177-3AD203B41FA5}">
                      <a16:colId xmlns:a16="http://schemas.microsoft.com/office/drawing/2014/main" val="20001"/>
                    </a:ext>
                  </a:extLst>
                </a:gridCol>
                <a:gridCol w="1906949">
                  <a:extLst>
                    <a:ext uri="{9D8B030D-6E8A-4147-A177-3AD203B41FA5}">
                      <a16:colId xmlns:a16="http://schemas.microsoft.com/office/drawing/2014/main" val="20002"/>
                    </a:ext>
                  </a:extLst>
                </a:gridCol>
                <a:gridCol w="1215153">
                  <a:extLst>
                    <a:ext uri="{9D8B030D-6E8A-4147-A177-3AD203B41FA5}">
                      <a16:colId xmlns:a16="http://schemas.microsoft.com/office/drawing/2014/main" val="20003"/>
                    </a:ext>
                  </a:extLst>
                </a:gridCol>
                <a:gridCol w="3076984">
                  <a:extLst>
                    <a:ext uri="{9D8B030D-6E8A-4147-A177-3AD203B41FA5}">
                      <a16:colId xmlns:a16="http://schemas.microsoft.com/office/drawing/2014/main" val="20004"/>
                    </a:ext>
                  </a:extLst>
                </a:gridCol>
              </a:tblGrid>
              <a:tr h="1152194">
                <a:tc>
                  <a:txBody>
                    <a:bodyPr/>
                    <a:lstStyle/>
                    <a:p>
                      <a:pPr marL="0" marR="0" indent="0" algn="ctr">
                        <a:lnSpc>
                          <a:spcPts val="2000"/>
                        </a:lnSpc>
                        <a:spcBef>
                          <a:spcPts val="0"/>
                        </a:spcBef>
                        <a:spcAft>
                          <a:spcPts val="0"/>
                        </a:spcAft>
                      </a:pPr>
                      <a:r>
                        <a:rPr lang="zh-CN" sz="2000" b="0" kern="0" dirty="0">
                          <a:solidFill>
                            <a:schemeClr val="tx1"/>
                          </a:solidFill>
                          <a:effectLst/>
                        </a:rPr>
                        <a:t>版本号（</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dirty="0">
                          <a:solidFill>
                            <a:schemeClr val="tx1"/>
                          </a:solidFill>
                          <a:effectLst/>
                        </a:rPr>
                        <a:t>首部长度（</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服务类型（</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gridSpan="2">
                  <a:txBody>
                    <a:bodyPr/>
                    <a:lstStyle/>
                    <a:p>
                      <a:pPr marL="0" marR="0" indent="0" algn="ctr">
                        <a:lnSpc>
                          <a:spcPts val="2000"/>
                        </a:lnSpc>
                        <a:spcBef>
                          <a:spcPts val="0"/>
                        </a:spcBef>
                        <a:spcAft>
                          <a:spcPts val="0"/>
                        </a:spcAft>
                      </a:pPr>
                      <a:r>
                        <a:rPr lang="zh-CN" sz="2000" b="0" kern="0">
                          <a:solidFill>
                            <a:schemeClr val="tx1"/>
                          </a:solidFill>
                          <a:effectLst/>
                        </a:rPr>
                        <a:t>总长度（</a:t>
                      </a:r>
                      <a:r>
                        <a:rPr lang="en-US" sz="2000" b="0" kern="0">
                          <a:solidFill>
                            <a:schemeClr val="tx1"/>
                          </a:solidFill>
                          <a:effectLst/>
                        </a:rPr>
                        <a:t>16</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0"/>
                  </a:ext>
                </a:extLst>
              </a:tr>
              <a:tr h="936158">
                <a:tc gridSpan="3">
                  <a:txBody>
                    <a:bodyPr/>
                    <a:lstStyle/>
                    <a:p>
                      <a:pPr marL="0" marR="0" indent="0" algn="ctr">
                        <a:lnSpc>
                          <a:spcPts val="2000"/>
                        </a:lnSpc>
                        <a:spcBef>
                          <a:spcPts val="0"/>
                        </a:spcBef>
                        <a:spcAft>
                          <a:spcPts val="0"/>
                        </a:spcAft>
                      </a:pPr>
                      <a:r>
                        <a:rPr lang="zh-CN" sz="2000" b="0" kern="0" dirty="0">
                          <a:solidFill>
                            <a:schemeClr val="tx1"/>
                          </a:solidFill>
                          <a:effectLst/>
                        </a:rPr>
                        <a:t>标识（</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a:txBody>
                    <a:bodyPr/>
                    <a:lstStyle/>
                    <a:p>
                      <a:pPr marL="0" marR="0" indent="0" algn="ctr">
                        <a:lnSpc>
                          <a:spcPts val="2000"/>
                        </a:lnSpc>
                        <a:spcBef>
                          <a:spcPts val="0"/>
                        </a:spcBef>
                        <a:spcAft>
                          <a:spcPts val="0"/>
                        </a:spcAft>
                      </a:pPr>
                      <a:r>
                        <a:rPr lang="zh-CN" sz="2000" b="0" kern="0">
                          <a:solidFill>
                            <a:schemeClr val="tx1"/>
                          </a:solidFill>
                          <a:effectLst/>
                        </a:rPr>
                        <a:t>标志（</a:t>
                      </a:r>
                      <a:r>
                        <a:rPr lang="en-US" sz="2000" b="0" kern="0">
                          <a:solidFill>
                            <a:schemeClr val="tx1"/>
                          </a:solidFill>
                          <a:effectLst/>
                        </a:rPr>
                        <a:t>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偏移量（</a:t>
                      </a:r>
                      <a:r>
                        <a:rPr lang="en-US" sz="2000" b="0" kern="0">
                          <a:solidFill>
                            <a:schemeClr val="tx1"/>
                          </a:solidFill>
                          <a:effectLst/>
                        </a:rPr>
                        <a:t>13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extLst>
                  <a:ext uri="{0D108BD9-81ED-4DB2-BD59-A6C34878D82A}">
                    <a16:rowId xmlns:a16="http://schemas.microsoft.com/office/drawing/2014/main" val="10001"/>
                  </a:ext>
                </a:extLst>
              </a:tr>
              <a:tr h="1080182">
                <a:tc gridSpan="2">
                  <a:txBody>
                    <a:bodyPr/>
                    <a:lstStyle/>
                    <a:p>
                      <a:pPr marL="0" marR="0" algn="ctr">
                        <a:spcBef>
                          <a:spcPts val="0"/>
                        </a:spcBef>
                        <a:spcAft>
                          <a:spcPts val="0"/>
                        </a:spcAft>
                      </a:pPr>
                      <a:r>
                        <a:rPr lang="zh-CN" sz="2000" b="0" kern="0">
                          <a:solidFill>
                            <a:schemeClr val="tx1"/>
                          </a:solidFill>
                          <a:effectLst/>
                        </a:rPr>
                        <a:t>生存时间（</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tc>
                  <a:txBody>
                    <a:bodyPr/>
                    <a:lstStyle/>
                    <a:p>
                      <a:pPr marL="0" marR="0" algn="ctr">
                        <a:spcBef>
                          <a:spcPts val="0"/>
                        </a:spcBef>
                        <a:spcAft>
                          <a:spcPts val="0"/>
                        </a:spcAft>
                      </a:pPr>
                      <a:r>
                        <a:rPr lang="zh-CN" sz="2000" b="0" kern="0" dirty="0">
                          <a:solidFill>
                            <a:schemeClr val="tx1"/>
                          </a:solidFill>
                          <a:effectLst/>
                        </a:rPr>
                        <a:t>高层协议类型（</a:t>
                      </a:r>
                      <a:r>
                        <a:rPr lang="en-US" sz="2000" b="0" kern="0" dirty="0">
                          <a:solidFill>
                            <a:schemeClr val="tx1"/>
                          </a:solidFill>
                          <a:effectLst/>
                        </a:rPr>
                        <a:t>8</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gridSpan="2">
                  <a:txBody>
                    <a:bodyPr/>
                    <a:lstStyle/>
                    <a:p>
                      <a:pPr marL="0" marR="0" algn="ctr">
                        <a:spcBef>
                          <a:spcPts val="0"/>
                        </a:spcBef>
                        <a:spcAft>
                          <a:spcPts val="0"/>
                        </a:spcAft>
                      </a:pPr>
                      <a:r>
                        <a:rPr lang="zh-CN" sz="2000" b="0" kern="0" dirty="0">
                          <a:solidFill>
                            <a:schemeClr val="tx1"/>
                          </a:solidFill>
                          <a:effectLst/>
                        </a:rPr>
                        <a:t>首部检验和（</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2"/>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源</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目的</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508029">
                <a:tc gridSpan="5">
                  <a:txBody>
                    <a:bodyPr/>
                    <a:lstStyle/>
                    <a:p>
                      <a:pPr marL="0" marR="0" indent="0" algn="ctr">
                        <a:lnSpc>
                          <a:spcPts val="2000"/>
                        </a:lnSpc>
                        <a:spcBef>
                          <a:spcPts val="0"/>
                        </a:spcBef>
                        <a:spcAft>
                          <a:spcPts val="0"/>
                        </a:spcAft>
                      </a:pPr>
                      <a:endParaRPr lang="en-US" sz="2000" b="0" kern="0" dirty="0">
                        <a:solidFill>
                          <a:schemeClr val="tx1"/>
                        </a:solidFill>
                        <a:effectLst/>
                      </a:endParaRPr>
                    </a:p>
                    <a:p>
                      <a:pPr marL="0" marR="0" indent="0" algn="ctr">
                        <a:lnSpc>
                          <a:spcPts val="2000"/>
                        </a:lnSpc>
                        <a:spcBef>
                          <a:spcPts val="0"/>
                        </a:spcBef>
                        <a:spcAft>
                          <a:spcPts val="0"/>
                        </a:spcAft>
                      </a:pPr>
                      <a:r>
                        <a:rPr lang="en-US" sz="2000" b="0" kern="0" dirty="0">
                          <a:solidFill>
                            <a:schemeClr val="tx1"/>
                          </a:solidFill>
                          <a:effectLst/>
                        </a:rPr>
                        <a:t>IP</a:t>
                      </a:r>
                      <a:r>
                        <a:rPr lang="zh-CN" sz="2000" b="0" kern="0" dirty="0">
                          <a:solidFill>
                            <a:schemeClr val="tx1"/>
                          </a:solidFill>
                          <a:effectLst/>
                        </a:rPr>
                        <a:t>选项（如果有）</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数据</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5" name="椭圆形标注 4">
            <a:extLst>
              <a:ext uri="{FF2B5EF4-FFF2-40B4-BE49-F238E27FC236}">
                <a16:creationId xmlns:a16="http://schemas.microsoft.com/office/drawing/2014/main" id="{CF27C4DA-7AA4-E022-437B-A036E761D5E3}"/>
              </a:ext>
            </a:extLst>
          </p:cNvPr>
          <p:cNvSpPr/>
          <p:nvPr/>
        </p:nvSpPr>
        <p:spPr>
          <a:xfrm>
            <a:off x="0" y="3786188"/>
            <a:ext cx="8858250" cy="2500312"/>
          </a:xfrm>
          <a:prstGeom prst="wedgeEllipseCallout">
            <a:avLst>
              <a:gd name="adj1" fmla="val 18857"/>
              <a:gd name="adj2" fmla="val -115666"/>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zh-CN" altLang="en-US" sz="2000" dirty="0"/>
              <a:t>该字段</a:t>
            </a:r>
            <a:r>
              <a:rPr lang="zh-CN" altLang="en-US" sz="2000" dirty="0">
                <a:solidFill>
                  <a:srgbClr val="FF0000"/>
                </a:solidFill>
              </a:rPr>
              <a:t>以字节为单位</a:t>
            </a:r>
            <a:r>
              <a:rPr lang="zh-CN" altLang="en-US" sz="2000" dirty="0"/>
              <a:t>定义</a:t>
            </a:r>
            <a:r>
              <a:rPr lang="en-US" altLang="zh-CN" sz="2000" dirty="0">
                <a:solidFill>
                  <a:srgbClr val="FF0000"/>
                </a:solidFill>
              </a:rPr>
              <a:t>IP</a:t>
            </a:r>
            <a:r>
              <a:rPr lang="zh-CN" altLang="en-US" sz="2000" dirty="0">
                <a:solidFill>
                  <a:srgbClr val="FF0000"/>
                </a:solidFill>
              </a:rPr>
              <a:t>数据报的总长度</a:t>
            </a:r>
            <a:r>
              <a:rPr lang="en-US" altLang="zh-CN" sz="2000" dirty="0"/>
              <a:t>(</a:t>
            </a:r>
            <a:r>
              <a:rPr lang="zh-CN" altLang="en-US" sz="2000" dirty="0"/>
              <a:t>首部加上数据</a:t>
            </a:r>
            <a:r>
              <a:rPr lang="en-US" altLang="zh-CN" sz="2000" dirty="0"/>
              <a:t>)</a:t>
            </a:r>
            <a:r>
              <a:rPr lang="zh-CN" altLang="en-US" sz="2000" dirty="0"/>
              <a:t>。要得到</a:t>
            </a:r>
            <a:r>
              <a:rPr lang="en-US" altLang="zh-CN" sz="2000" dirty="0"/>
              <a:t>IP</a:t>
            </a:r>
            <a:r>
              <a:rPr lang="zh-CN" altLang="en-US" sz="2000" dirty="0"/>
              <a:t>上层数据的长度，只需从总长度减去头部的长度即可。</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3679A617-8EF8-7CF5-D629-A8CA77BEA8DC}"/>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IP</a:t>
            </a:r>
            <a:r>
              <a:rPr lang="zh-CN" altLang="en-US" sz="3600" b="1" kern="1200" dirty="0">
                <a:solidFill>
                  <a:srgbClr val="0070C0"/>
                </a:solidFill>
              </a:rPr>
              <a:t>报文格式</a:t>
            </a:r>
          </a:p>
        </p:txBody>
      </p:sp>
      <p:sp>
        <p:nvSpPr>
          <p:cNvPr id="65539" name="Rectangle 2">
            <a:extLst>
              <a:ext uri="{FF2B5EF4-FFF2-40B4-BE49-F238E27FC236}">
                <a16:creationId xmlns:a16="http://schemas.microsoft.com/office/drawing/2014/main" id="{5F1877F5-F11E-8F12-5226-0CE34AA64529}"/>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 name="表格 2">
            <a:extLst>
              <a:ext uri="{FF2B5EF4-FFF2-40B4-BE49-F238E27FC236}">
                <a16:creationId xmlns:a16="http://schemas.microsoft.com/office/drawing/2014/main" id="{386B4BAD-90CB-FD81-7CEE-1CF9C64F2918}"/>
              </a:ext>
            </a:extLst>
          </p:cNvPr>
          <p:cNvGraphicFramePr>
            <a:graphicFrameLocks noGrp="1"/>
          </p:cNvGraphicFramePr>
          <p:nvPr/>
        </p:nvGraphicFramePr>
        <p:xfrm>
          <a:off x="468313" y="1412875"/>
          <a:ext cx="8424862" cy="5200650"/>
        </p:xfrm>
        <a:graphic>
          <a:graphicData uri="http://schemas.openxmlformats.org/drawingml/2006/table">
            <a:tbl>
              <a:tblPr firstRow="1" firstCol="1" bandRow="1">
                <a:tableStyleId>{5C22544A-7EE6-4342-B048-85BDC9FD1C3A}</a:tableStyleId>
              </a:tblPr>
              <a:tblGrid>
                <a:gridCol w="1112888">
                  <a:extLst>
                    <a:ext uri="{9D8B030D-6E8A-4147-A177-3AD203B41FA5}">
                      <a16:colId xmlns:a16="http://schemas.microsoft.com/office/drawing/2014/main" val="20000"/>
                    </a:ext>
                  </a:extLst>
                </a:gridCol>
                <a:gridCol w="1112888">
                  <a:extLst>
                    <a:ext uri="{9D8B030D-6E8A-4147-A177-3AD203B41FA5}">
                      <a16:colId xmlns:a16="http://schemas.microsoft.com/office/drawing/2014/main" val="20001"/>
                    </a:ext>
                  </a:extLst>
                </a:gridCol>
                <a:gridCol w="1906949">
                  <a:extLst>
                    <a:ext uri="{9D8B030D-6E8A-4147-A177-3AD203B41FA5}">
                      <a16:colId xmlns:a16="http://schemas.microsoft.com/office/drawing/2014/main" val="20002"/>
                    </a:ext>
                  </a:extLst>
                </a:gridCol>
                <a:gridCol w="1215153">
                  <a:extLst>
                    <a:ext uri="{9D8B030D-6E8A-4147-A177-3AD203B41FA5}">
                      <a16:colId xmlns:a16="http://schemas.microsoft.com/office/drawing/2014/main" val="20003"/>
                    </a:ext>
                  </a:extLst>
                </a:gridCol>
                <a:gridCol w="3076984">
                  <a:extLst>
                    <a:ext uri="{9D8B030D-6E8A-4147-A177-3AD203B41FA5}">
                      <a16:colId xmlns:a16="http://schemas.microsoft.com/office/drawing/2014/main" val="20004"/>
                    </a:ext>
                  </a:extLst>
                </a:gridCol>
              </a:tblGrid>
              <a:tr h="1152194">
                <a:tc>
                  <a:txBody>
                    <a:bodyPr/>
                    <a:lstStyle/>
                    <a:p>
                      <a:pPr marL="0" marR="0" indent="0" algn="ctr">
                        <a:lnSpc>
                          <a:spcPts val="2000"/>
                        </a:lnSpc>
                        <a:spcBef>
                          <a:spcPts val="0"/>
                        </a:spcBef>
                        <a:spcAft>
                          <a:spcPts val="0"/>
                        </a:spcAft>
                      </a:pPr>
                      <a:r>
                        <a:rPr lang="zh-CN" sz="2000" b="0" kern="0" dirty="0">
                          <a:solidFill>
                            <a:schemeClr val="tx1"/>
                          </a:solidFill>
                          <a:effectLst/>
                        </a:rPr>
                        <a:t>版本号（</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dirty="0">
                          <a:solidFill>
                            <a:schemeClr val="tx1"/>
                          </a:solidFill>
                          <a:effectLst/>
                        </a:rPr>
                        <a:t>首部长度（</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服务类型（</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gridSpan="2">
                  <a:txBody>
                    <a:bodyPr/>
                    <a:lstStyle/>
                    <a:p>
                      <a:pPr marL="0" marR="0" indent="0" algn="ctr">
                        <a:lnSpc>
                          <a:spcPts val="2000"/>
                        </a:lnSpc>
                        <a:spcBef>
                          <a:spcPts val="0"/>
                        </a:spcBef>
                        <a:spcAft>
                          <a:spcPts val="0"/>
                        </a:spcAft>
                      </a:pPr>
                      <a:r>
                        <a:rPr lang="zh-CN" sz="2000" b="0" kern="0">
                          <a:solidFill>
                            <a:schemeClr val="tx1"/>
                          </a:solidFill>
                          <a:effectLst/>
                        </a:rPr>
                        <a:t>总长度（</a:t>
                      </a:r>
                      <a:r>
                        <a:rPr lang="en-US" sz="2000" b="0" kern="0">
                          <a:solidFill>
                            <a:schemeClr val="tx1"/>
                          </a:solidFill>
                          <a:effectLst/>
                        </a:rPr>
                        <a:t>16</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0"/>
                  </a:ext>
                </a:extLst>
              </a:tr>
              <a:tr h="936158">
                <a:tc gridSpan="3">
                  <a:txBody>
                    <a:bodyPr/>
                    <a:lstStyle/>
                    <a:p>
                      <a:pPr marL="0" marR="0" indent="0" algn="ctr">
                        <a:lnSpc>
                          <a:spcPts val="2000"/>
                        </a:lnSpc>
                        <a:spcBef>
                          <a:spcPts val="0"/>
                        </a:spcBef>
                        <a:spcAft>
                          <a:spcPts val="0"/>
                        </a:spcAft>
                      </a:pPr>
                      <a:r>
                        <a:rPr lang="zh-CN" sz="2000" b="0" kern="0" dirty="0">
                          <a:solidFill>
                            <a:schemeClr val="tx1"/>
                          </a:solidFill>
                          <a:effectLst/>
                        </a:rPr>
                        <a:t>标识（</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a:txBody>
                    <a:bodyPr/>
                    <a:lstStyle/>
                    <a:p>
                      <a:pPr marL="0" marR="0" indent="0" algn="ctr">
                        <a:lnSpc>
                          <a:spcPts val="2000"/>
                        </a:lnSpc>
                        <a:spcBef>
                          <a:spcPts val="0"/>
                        </a:spcBef>
                        <a:spcAft>
                          <a:spcPts val="0"/>
                        </a:spcAft>
                      </a:pPr>
                      <a:r>
                        <a:rPr lang="zh-CN" sz="2000" b="0" kern="0">
                          <a:solidFill>
                            <a:schemeClr val="tx1"/>
                          </a:solidFill>
                          <a:effectLst/>
                        </a:rPr>
                        <a:t>标志（</a:t>
                      </a:r>
                      <a:r>
                        <a:rPr lang="en-US" sz="2000" b="0" kern="0">
                          <a:solidFill>
                            <a:schemeClr val="tx1"/>
                          </a:solidFill>
                          <a:effectLst/>
                        </a:rPr>
                        <a:t>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偏移量（</a:t>
                      </a:r>
                      <a:r>
                        <a:rPr lang="en-US" sz="2000" b="0" kern="0">
                          <a:solidFill>
                            <a:schemeClr val="tx1"/>
                          </a:solidFill>
                          <a:effectLst/>
                        </a:rPr>
                        <a:t>13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extLst>
                  <a:ext uri="{0D108BD9-81ED-4DB2-BD59-A6C34878D82A}">
                    <a16:rowId xmlns:a16="http://schemas.microsoft.com/office/drawing/2014/main" val="10001"/>
                  </a:ext>
                </a:extLst>
              </a:tr>
              <a:tr h="1080182">
                <a:tc gridSpan="2">
                  <a:txBody>
                    <a:bodyPr/>
                    <a:lstStyle/>
                    <a:p>
                      <a:pPr marL="0" marR="0" algn="ctr">
                        <a:spcBef>
                          <a:spcPts val="0"/>
                        </a:spcBef>
                        <a:spcAft>
                          <a:spcPts val="0"/>
                        </a:spcAft>
                      </a:pPr>
                      <a:r>
                        <a:rPr lang="zh-CN" sz="2000" b="0" kern="0">
                          <a:solidFill>
                            <a:schemeClr val="tx1"/>
                          </a:solidFill>
                          <a:effectLst/>
                        </a:rPr>
                        <a:t>生存时间（</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tc>
                  <a:txBody>
                    <a:bodyPr/>
                    <a:lstStyle/>
                    <a:p>
                      <a:pPr marL="0" marR="0" algn="ctr">
                        <a:spcBef>
                          <a:spcPts val="0"/>
                        </a:spcBef>
                        <a:spcAft>
                          <a:spcPts val="0"/>
                        </a:spcAft>
                      </a:pPr>
                      <a:r>
                        <a:rPr lang="zh-CN" sz="2000" b="0" kern="0" dirty="0">
                          <a:solidFill>
                            <a:schemeClr val="tx1"/>
                          </a:solidFill>
                          <a:effectLst/>
                        </a:rPr>
                        <a:t>高层协议类型（</a:t>
                      </a:r>
                      <a:r>
                        <a:rPr lang="en-US" sz="2000" b="0" kern="0" dirty="0">
                          <a:solidFill>
                            <a:schemeClr val="tx1"/>
                          </a:solidFill>
                          <a:effectLst/>
                        </a:rPr>
                        <a:t>8</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gridSpan="2">
                  <a:txBody>
                    <a:bodyPr/>
                    <a:lstStyle/>
                    <a:p>
                      <a:pPr marL="0" marR="0" algn="ctr">
                        <a:spcBef>
                          <a:spcPts val="0"/>
                        </a:spcBef>
                        <a:spcAft>
                          <a:spcPts val="0"/>
                        </a:spcAft>
                      </a:pPr>
                      <a:r>
                        <a:rPr lang="zh-CN" sz="2000" b="0" kern="0" dirty="0">
                          <a:solidFill>
                            <a:schemeClr val="tx1"/>
                          </a:solidFill>
                          <a:effectLst/>
                        </a:rPr>
                        <a:t>首部检验和（</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2"/>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源</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目的</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508029">
                <a:tc gridSpan="5">
                  <a:txBody>
                    <a:bodyPr/>
                    <a:lstStyle/>
                    <a:p>
                      <a:pPr marL="0" marR="0" indent="0" algn="ctr">
                        <a:lnSpc>
                          <a:spcPts val="2000"/>
                        </a:lnSpc>
                        <a:spcBef>
                          <a:spcPts val="0"/>
                        </a:spcBef>
                        <a:spcAft>
                          <a:spcPts val="0"/>
                        </a:spcAft>
                      </a:pPr>
                      <a:endParaRPr lang="en-US" sz="2000" b="0" kern="0" dirty="0">
                        <a:solidFill>
                          <a:schemeClr val="tx1"/>
                        </a:solidFill>
                        <a:effectLst/>
                      </a:endParaRPr>
                    </a:p>
                    <a:p>
                      <a:pPr marL="0" marR="0" indent="0" algn="ctr">
                        <a:lnSpc>
                          <a:spcPts val="2000"/>
                        </a:lnSpc>
                        <a:spcBef>
                          <a:spcPts val="0"/>
                        </a:spcBef>
                        <a:spcAft>
                          <a:spcPts val="0"/>
                        </a:spcAft>
                      </a:pPr>
                      <a:r>
                        <a:rPr lang="en-US" sz="2000" b="0" kern="0" dirty="0">
                          <a:solidFill>
                            <a:schemeClr val="tx1"/>
                          </a:solidFill>
                          <a:effectLst/>
                        </a:rPr>
                        <a:t>IP</a:t>
                      </a:r>
                      <a:r>
                        <a:rPr lang="zh-CN" sz="2000" b="0" kern="0" dirty="0">
                          <a:solidFill>
                            <a:schemeClr val="tx1"/>
                          </a:solidFill>
                          <a:effectLst/>
                        </a:rPr>
                        <a:t>选项（如果有）</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数据</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5" name="椭圆形标注 4">
            <a:extLst>
              <a:ext uri="{FF2B5EF4-FFF2-40B4-BE49-F238E27FC236}">
                <a16:creationId xmlns:a16="http://schemas.microsoft.com/office/drawing/2014/main" id="{E190E62C-641D-BCE6-9443-07E83735EA39}"/>
              </a:ext>
            </a:extLst>
          </p:cNvPr>
          <p:cNvSpPr/>
          <p:nvPr/>
        </p:nvSpPr>
        <p:spPr>
          <a:xfrm>
            <a:off x="0" y="3786188"/>
            <a:ext cx="8858250" cy="2500312"/>
          </a:xfrm>
          <a:prstGeom prst="wedgeEllipseCallout">
            <a:avLst>
              <a:gd name="adj1" fmla="val -18463"/>
              <a:gd name="adj2" fmla="val -76282"/>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zh-CN" altLang="en-US" sz="2000" dirty="0">
                <a:solidFill>
                  <a:srgbClr val="FF0000"/>
                </a:solidFill>
              </a:rPr>
              <a:t>每一个</a:t>
            </a:r>
            <a:r>
              <a:rPr lang="en-US" altLang="zh-CN" sz="2000" dirty="0">
                <a:solidFill>
                  <a:srgbClr val="FF0000"/>
                </a:solidFill>
              </a:rPr>
              <a:t>IP</a:t>
            </a:r>
            <a:r>
              <a:rPr lang="zh-CN" altLang="en-US" sz="2000" dirty="0">
                <a:solidFill>
                  <a:srgbClr val="FF0000"/>
                </a:solidFill>
              </a:rPr>
              <a:t>数据包在发送时被给定特有的</a:t>
            </a:r>
            <a:r>
              <a:rPr lang="en-US" altLang="zh-CN" sz="2000" dirty="0">
                <a:solidFill>
                  <a:srgbClr val="FF0000"/>
                </a:solidFill>
              </a:rPr>
              <a:t>ID</a:t>
            </a:r>
            <a:r>
              <a:rPr lang="zh-CN" altLang="en-US" sz="2000" dirty="0">
                <a:solidFill>
                  <a:srgbClr val="FF0000"/>
                </a:solidFill>
              </a:rPr>
              <a:t>值</a:t>
            </a:r>
            <a:r>
              <a:rPr lang="zh-CN" altLang="en-US" sz="2000" dirty="0"/>
              <a:t>。如果数据包必须被分割成碎片以适应支持小型数据包的网络，那么</a:t>
            </a:r>
            <a:r>
              <a:rPr lang="zh-CN" altLang="en-US" sz="2000" dirty="0">
                <a:solidFill>
                  <a:srgbClr val="FF0000"/>
                </a:solidFill>
              </a:rPr>
              <a:t>每一个碎片中都设置相同的</a:t>
            </a:r>
            <a:r>
              <a:rPr lang="en-US" altLang="zh-CN" sz="2000" dirty="0">
                <a:solidFill>
                  <a:srgbClr val="FF0000"/>
                </a:solidFill>
              </a:rPr>
              <a:t>ID</a:t>
            </a:r>
            <a:r>
              <a:rPr lang="zh-CN" altLang="en-US" sz="2000" dirty="0">
                <a:solidFill>
                  <a:srgbClr val="FF0000"/>
                </a:solidFill>
              </a:rPr>
              <a:t>号码</a:t>
            </a:r>
            <a:r>
              <a:rPr lang="zh-CN" altLang="en-US" sz="2000" dirty="0"/>
              <a:t>。</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60295AA-E59C-7E01-91CD-88779D352BF9}"/>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IP</a:t>
            </a:r>
            <a:r>
              <a:rPr lang="zh-CN" altLang="en-US" sz="3600" b="1" kern="1200" dirty="0">
                <a:solidFill>
                  <a:srgbClr val="0070C0"/>
                </a:solidFill>
              </a:rPr>
              <a:t>报文格式</a:t>
            </a:r>
          </a:p>
        </p:txBody>
      </p:sp>
      <p:sp>
        <p:nvSpPr>
          <p:cNvPr id="67587" name="Rectangle 2">
            <a:extLst>
              <a:ext uri="{FF2B5EF4-FFF2-40B4-BE49-F238E27FC236}">
                <a16:creationId xmlns:a16="http://schemas.microsoft.com/office/drawing/2014/main" id="{3370E7E4-FC76-D64A-0B37-774D78EF7165}"/>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 name="表格 2">
            <a:extLst>
              <a:ext uri="{FF2B5EF4-FFF2-40B4-BE49-F238E27FC236}">
                <a16:creationId xmlns:a16="http://schemas.microsoft.com/office/drawing/2014/main" id="{A57B0145-0A66-F691-B05A-13CC8D2A2ACF}"/>
              </a:ext>
            </a:extLst>
          </p:cNvPr>
          <p:cNvGraphicFramePr>
            <a:graphicFrameLocks noGrp="1"/>
          </p:cNvGraphicFramePr>
          <p:nvPr/>
        </p:nvGraphicFramePr>
        <p:xfrm>
          <a:off x="468313" y="1412875"/>
          <a:ext cx="8424862" cy="5200650"/>
        </p:xfrm>
        <a:graphic>
          <a:graphicData uri="http://schemas.openxmlformats.org/drawingml/2006/table">
            <a:tbl>
              <a:tblPr firstRow="1" firstCol="1" bandRow="1">
                <a:tableStyleId>{5C22544A-7EE6-4342-B048-85BDC9FD1C3A}</a:tableStyleId>
              </a:tblPr>
              <a:tblGrid>
                <a:gridCol w="1112888">
                  <a:extLst>
                    <a:ext uri="{9D8B030D-6E8A-4147-A177-3AD203B41FA5}">
                      <a16:colId xmlns:a16="http://schemas.microsoft.com/office/drawing/2014/main" val="20000"/>
                    </a:ext>
                  </a:extLst>
                </a:gridCol>
                <a:gridCol w="1112888">
                  <a:extLst>
                    <a:ext uri="{9D8B030D-6E8A-4147-A177-3AD203B41FA5}">
                      <a16:colId xmlns:a16="http://schemas.microsoft.com/office/drawing/2014/main" val="20001"/>
                    </a:ext>
                  </a:extLst>
                </a:gridCol>
                <a:gridCol w="1906949">
                  <a:extLst>
                    <a:ext uri="{9D8B030D-6E8A-4147-A177-3AD203B41FA5}">
                      <a16:colId xmlns:a16="http://schemas.microsoft.com/office/drawing/2014/main" val="20002"/>
                    </a:ext>
                  </a:extLst>
                </a:gridCol>
                <a:gridCol w="1215153">
                  <a:extLst>
                    <a:ext uri="{9D8B030D-6E8A-4147-A177-3AD203B41FA5}">
                      <a16:colId xmlns:a16="http://schemas.microsoft.com/office/drawing/2014/main" val="20003"/>
                    </a:ext>
                  </a:extLst>
                </a:gridCol>
                <a:gridCol w="3076984">
                  <a:extLst>
                    <a:ext uri="{9D8B030D-6E8A-4147-A177-3AD203B41FA5}">
                      <a16:colId xmlns:a16="http://schemas.microsoft.com/office/drawing/2014/main" val="20004"/>
                    </a:ext>
                  </a:extLst>
                </a:gridCol>
              </a:tblGrid>
              <a:tr h="1152194">
                <a:tc>
                  <a:txBody>
                    <a:bodyPr/>
                    <a:lstStyle/>
                    <a:p>
                      <a:pPr marL="0" marR="0" indent="0" algn="ctr">
                        <a:lnSpc>
                          <a:spcPts val="2000"/>
                        </a:lnSpc>
                        <a:spcBef>
                          <a:spcPts val="0"/>
                        </a:spcBef>
                        <a:spcAft>
                          <a:spcPts val="0"/>
                        </a:spcAft>
                      </a:pPr>
                      <a:r>
                        <a:rPr lang="zh-CN" sz="2000" b="0" kern="0" dirty="0">
                          <a:solidFill>
                            <a:schemeClr val="tx1"/>
                          </a:solidFill>
                          <a:effectLst/>
                        </a:rPr>
                        <a:t>版本号（</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dirty="0">
                          <a:solidFill>
                            <a:schemeClr val="tx1"/>
                          </a:solidFill>
                          <a:effectLst/>
                        </a:rPr>
                        <a:t>首部长度（</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服务类型（</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gridSpan="2">
                  <a:txBody>
                    <a:bodyPr/>
                    <a:lstStyle/>
                    <a:p>
                      <a:pPr marL="0" marR="0" indent="0" algn="ctr">
                        <a:lnSpc>
                          <a:spcPts val="2000"/>
                        </a:lnSpc>
                        <a:spcBef>
                          <a:spcPts val="0"/>
                        </a:spcBef>
                        <a:spcAft>
                          <a:spcPts val="0"/>
                        </a:spcAft>
                      </a:pPr>
                      <a:r>
                        <a:rPr lang="zh-CN" sz="2000" b="0" kern="0">
                          <a:solidFill>
                            <a:schemeClr val="tx1"/>
                          </a:solidFill>
                          <a:effectLst/>
                        </a:rPr>
                        <a:t>总长度（</a:t>
                      </a:r>
                      <a:r>
                        <a:rPr lang="en-US" sz="2000" b="0" kern="0">
                          <a:solidFill>
                            <a:schemeClr val="tx1"/>
                          </a:solidFill>
                          <a:effectLst/>
                        </a:rPr>
                        <a:t>16</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0"/>
                  </a:ext>
                </a:extLst>
              </a:tr>
              <a:tr h="936158">
                <a:tc gridSpan="3">
                  <a:txBody>
                    <a:bodyPr/>
                    <a:lstStyle/>
                    <a:p>
                      <a:pPr marL="0" marR="0" indent="0" algn="ctr">
                        <a:lnSpc>
                          <a:spcPts val="2000"/>
                        </a:lnSpc>
                        <a:spcBef>
                          <a:spcPts val="0"/>
                        </a:spcBef>
                        <a:spcAft>
                          <a:spcPts val="0"/>
                        </a:spcAft>
                      </a:pPr>
                      <a:r>
                        <a:rPr lang="zh-CN" sz="2000" b="0" kern="0" dirty="0">
                          <a:solidFill>
                            <a:schemeClr val="tx1"/>
                          </a:solidFill>
                          <a:effectLst/>
                        </a:rPr>
                        <a:t>标识（</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a:txBody>
                    <a:bodyPr/>
                    <a:lstStyle/>
                    <a:p>
                      <a:pPr marL="0" marR="0" indent="0" algn="ctr">
                        <a:lnSpc>
                          <a:spcPts val="2000"/>
                        </a:lnSpc>
                        <a:spcBef>
                          <a:spcPts val="0"/>
                        </a:spcBef>
                        <a:spcAft>
                          <a:spcPts val="0"/>
                        </a:spcAft>
                      </a:pPr>
                      <a:r>
                        <a:rPr lang="zh-CN" sz="2000" b="0" kern="0">
                          <a:solidFill>
                            <a:schemeClr val="tx1"/>
                          </a:solidFill>
                          <a:effectLst/>
                        </a:rPr>
                        <a:t>标志（</a:t>
                      </a:r>
                      <a:r>
                        <a:rPr lang="en-US" sz="2000" b="0" kern="0">
                          <a:solidFill>
                            <a:schemeClr val="tx1"/>
                          </a:solidFill>
                          <a:effectLst/>
                        </a:rPr>
                        <a:t>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偏移量（</a:t>
                      </a:r>
                      <a:r>
                        <a:rPr lang="en-US" sz="2000" b="0" kern="0">
                          <a:solidFill>
                            <a:schemeClr val="tx1"/>
                          </a:solidFill>
                          <a:effectLst/>
                        </a:rPr>
                        <a:t>13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extLst>
                  <a:ext uri="{0D108BD9-81ED-4DB2-BD59-A6C34878D82A}">
                    <a16:rowId xmlns:a16="http://schemas.microsoft.com/office/drawing/2014/main" val="10001"/>
                  </a:ext>
                </a:extLst>
              </a:tr>
              <a:tr h="1080182">
                <a:tc gridSpan="2">
                  <a:txBody>
                    <a:bodyPr/>
                    <a:lstStyle/>
                    <a:p>
                      <a:pPr marL="0" marR="0" algn="ctr">
                        <a:spcBef>
                          <a:spcPts val="0"/>
                        </a:spcBef>
                        <a:spcAft>
                          <a:spcPts val="0"/>
                        </a:spcAft>
                      </a:pPr>
                      <a:r>
                        <a:rPr lang="zh-CN" sz="2000" b="0" kern="0">
                          <a:solidFill>
                            <a:schemeClr val="tx1"/>
                          </a:solidFill>
                          <a:effectLst/>
                        </a:rPr>
                        <a:t>生存时间（</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tc>
                  <a:txBody>
                    <a:bodyPr/>
                    <a:lstStyle/>
                    <a:p>
                      <a:pPr marL="0" marR="0" algn="ctr">
                        <a:spcBef>
                          <a:spcPts val="0"/>
                        </a:spcBef>
                        <a:spcAft>
                          <a:spcPts val="0"/>
                        </a:spcAft>
                      </a:pPr>
                      <a:r>
                        <a:rPr lang="zh-CN" sz="2000" b="0" kern="0" dirty="0">
                          <a:solidFill>
                            <a:schemeClr val="tx1"/>
                          </a:solidFill>
                          <a:effectLst/>
                        </a:rPr>
                        <a:t>高层协议类型（</a:t>
                      </a:r>
                      <a:r>
                        <a:rPr lang="en-US" sz="2000" b="0" kern="0" dirty="0">
                          <a:solidFill>
                            <a:schemeClr val="tx1"/>
                          </a:solidFill>
                          <a:effectLst/>
                        </a:rPr>
                        <a:t>8</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gridSpan="2">
                  <a:txBody>
                    <a:bodyPr/>
                    <a:lstStyle/>
                    <a:p>
                      <a:pPr marL="0" marR="0" algn="ctr">
                        <a:spcBef>
                          <a:spcPts val="0"/>
                        </a:spcBef>
                        <a:spcAft>
                          <a:spcPts val="0"/>
                        </a:spcAft>
                      </a:pPr>
                      <a:r>
                        <a:rPr lang="zh-CN" sz="2000" b="0" kern="0" dirty="0">
                          <a:solidFill>
                            <a:schemeClr val="tx1"/>
                          </a:solidFill>
                          <a:effectLst/>
                        </a:rPr>
                        <a:t>首部检验和（</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2"/>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源</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目的</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508029">
                <a:tc gridSpan="5">
                  <a:txBody>
                    <a:bodyPr/>
                    <a:lstStyle/>
                    <a:p>
                      <a:pPr marL="0" marR="0" indent="0" algn="ctr">
                        <a:lnSpc>
                          <a:spcPts val="2000"/>
                        </a:lnSpc>
                        <a:spcBef>
                          <a:spcPts val="0"/>
                        </a:spcBef>
                        <a:spcAft>
                          <a:spcPts val="0"/>
                        </a:spcAft>
                      </a:pPr>
                      <a:endParaRPr lang="en-US" sz="2000" b="0" kern="0" dirty="0">
                        <a:solidFill>
                          <a:schemeClr val="tx1"/>
                        </a:solidFill>
                        <a:effectLst/>
                      </a:endParaRPr>
                    </a:p>
                    <a:p>
                      <a:pPr marL="0" marR="0" indent="0" algn="ctr">
                        <a:lnSpc>
                          <a:spcPts val="2000"/>
                        </a:lnSpc>
                        <a:spcBef>
                          <a:spcPts val="0"/>
                        </a:spcBef>
                        <a:spcAft>
                          <a:spcPts val="0"/>
                        </a:spcAft>
                      </a:pPr>
                      <a:r>
                        <a:rPr lang="en-US" sz="2000" b="0" kern="0" dirty="0">
                          <a:solidFill>
                            <a:schemeClr val="tx1"/>
                          </a:solidFill>
                          <a:effectLst/>
                        </a:rPr>
                        <a:t>IP</a:t>
                      </a:r>
                      <a:r>
                        <a:rPr lang="zh-CN" sz="2000" b="0" kern="0" dirty="0">
                          <a:solidFill>
                            <a:schemeClr val="tx1"/>
                          </a:solidFill>
                          <a:effectLst/>
                        </a:rPr>
                        <a:t>选项（如果有）</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数据</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5" name="椭圆形标注 4">
            <a:extLst>
              <a:ext uri="{FF2B5EF4-FFF2-40B4-BE49-F238E27FC236}">
                <a16:creationId xmlns:a16="http://schemas.microsoft.com/office/drawing/2014/main" id="{F0BD65F0-9F15-53A6-81FF-46BB567FB252}"/>
              </a:ext>
            </a:extLst>
          </p:cNvPr>
          <p:cNvSpPr/>
          <p:nvPr/>
        </p:nvSpPr>
        <p:spPr>
          <a:xfrm>
            <a:off x="0" y="3786188"/>
            <a:ext cx="8858250" cy="2500312"/>
          </a:xfrm>
          <a:prstGeom prst="wedgeEllipseCallout">
            <a:avLst>
              <a:gd name="adj1" fmla="val 9990"/>
              <a:gd name="adj2" fmla="val -71125"/>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zh-CN" altLang="en-US" sz="2000" dirty="0">
                <a:solidFill>
                  <a:schemeClr val="tx1"/>
                </a:solidFill>
              </a:rPr>
              <a:t>标志由</a:t>
            </a:r>
            <a:r>
              <a:rPr lang="en-US" altLang="zh-CN" sz="2000" dirty="0">
                <a:solidFill>
                  <a:schemeClr val="tx1"/>
                </a:solidFill>
              </a:rPr>
              <a:t>3</a:t>
            </a:r>
            <a:r>
              <a:rPr lang="zh-CN" altLang="en-US" sz="2000" dirty="0">
                <a:solidFill>
                  <a:schemeClr val="tx1"/>
                </a:solidFill>
              </a:rPr>
              <a:t>位组成，第</a:t>
            </a:r>
            <a:r>
              <a:rPr lang="en-US" altLang="zh-CN" sz="2000" dirty="0">
                <a:solidFill>
                  <a:schemeClr val="tx1"/>
                </a:solidFill>
              </a:rPr>
              <a:t>1</a:t>
            </a:r>
            <a:r>
              <a:rPr lang="zh-CN" altLang="en-US" sz="2000" dirty="0">
                <a:solidFill>
                  <a:schemeClr val="tx1"/>
                </a:solidFill>
              </a:rPr>
              <a:t>位保留；第</a:t>
            </a:r>
            <a:r>
              <a:rPr lang="en-US" altLang="zh-CN" sz="2000" dirty="0">
                <a:solidFill>
                  <a:schemeClr val="tx1"/>
                </a:solidFill>
              </a:rPr>
              <a:t>2</a:t>
            </a:r>
            <a:r>
              <a:rPr lang="zh-CN" altLang="en-US" sz="2000" dirty="0">
                <a:solidFill>
                  <a:schemeClr val="tx1"/>
                </a:solidFill>
              </a:rPr>
              <a:t>位为不分片标志，表示此数据包不可以被分片；第</a:t>
            </a:r>
            <a:r>
              <a:rPr lang="en-US" altLang="zh-CN" sz="2000" dirty="0">
                <a:solidFill>
                  <a:schemeClr val="tx1"/>
                </a:solidFill>
              </a:rPr>
              <a:t>3</a:t>
            </a:r>
            <a:r>
              <a:rPr lang="zh-CN" altLang="en-US" sz="2000" dirty="0">
                <a:solidFill>
                  <a:schemeClr val="tx1"/>
                </a:solidFill>
              </a:rPr>
              <a:t>位为更多分片标志，表示在分片包之后还有分片，即此包不是最后分片。</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4C70448E-E323-0D71-748F-644998C53CF5}"/>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IP</a:t>
            </a:r>
            <a:r>
              <a:rPr lang="zh-CN" altLang="en-US" sz="3600" b="1" kern="1200" dirty="0">
                <a:solidFill>
                  <a:srgbClr val="0070C0"/>
                </a:solidFill>
              </a:rPr>
              <a:t>报文格式</a:t>
            </a:r>
          </a:p>
        </p:txBody>
      </p:sp>
      <p:sp>
        <p:nvSpPr>
          <p:cNvPr id="69635" name="Rectangle 2">
            <a:extLst>
              <a:ext uri="{FF2B5EF4-FFF2-40B4-BE49-F238E27FC236}">
                <a16:creationId xmlns:a16="http://schemas.microsoft.com/office/drawing/2014/main" id="{04517DC5-C113-C862-4EF7-06C2C0CC161A}"/>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 name="表格 2">
            <a:extLst>
              <a:ext uri="{FF2B5EF4-FFF2-40B4-BE49-F238E27FC236}">
                <a16:creationId xmlns:a16="http://schemas.microsoft.com/office/drawing/2014/main" id="{665FF25D-2E6E-206C-2E8B-CC4708280C81}"/>
              </a:ext>
            </a:extLst>
          </p:cNvPr>
          <p:cNvGraphicFramePr>
            <a:graphicFrameLocks noGrp="1"/>
          </p:cNvGraphicFramePr>
          <p:nvPr/>
        </p:nvGraphicFramePr>
        <p:xfrm>
          <a:off x="468313" y="1412875"/>
          <a:ext cx="8424862" cy="5200650"/>
        </p:xfrm>
        <a:graphic>
          <a:graphicData uri="http://schemas.openxmlformats.org/drawingml/2006/table">
            <a:tbl>
              <a:tblPr firstRow="1" firstCol="1" bandRow="1">
                <a:tableStyleId>{5C22544A-7EE6-4342-B048-85BDC9FD1C3A}</a:tableStyleId>
              </a:tblPr>
              <a:tblGrid>
                <a:gridCol w="1112888">
                  <a:extLst>
                    <a:ext uri="{9D8B030D-6E8A-4147-A177-3AD203B41FA5}">
                      <a16:colId xmlns:a16="http://schemas.microsoft.com/office/drawing/2014/main" val="20000"/>
                    </a:ext>
                  </a:extLst>
                </a:gridCol>
                <a:gridCol w="1112888">
                  <a:extLst>
                    <a:ext uri="{9D8B030D-6E8A-4147-A177-3AD203B41FA5}">
                      <a16:colId xmlns:a16="http://schemas.microsoft.com/office/drawing/2014/main" val="20001"/>
                    </a:ext>
                  </a:extLst>
                </a:gridCol>
                <a:gridCol w="1906949">
                  <a:extLst>
                    <a:ext uri="{9D8B030D-6E8A-4147-A177-3AD203B41FA5}">
                      <a16:colId xmlns:a16="http://schemas.microsoft.com/office/drawing/2014/main" val="20002"/>
                    </a:ext>
                  </a:extLst>
                </a:gridCol>
                <a:gridCol w="1215153">
                  <a:extLst>
                    <a:ext uri="{9D8B030D-6E8A-4147-A177-3AD203B41FA5}">
                      <a16:colId xmlns:a16="http://schemas.microsoft.com/office/drawing/2014/main" val="20003"/>
                    </a:ext>
                  </a:extLst>
                </a:gridCol>
                <a:gridCol w="3076984">
                  <a:extLst>
                    <a:ext uri="{9D8B030D-6E8A-4147-A177-3AD203B41FA5}">
                      <a16:colId xmlns:a16="http://schemas.microsoft.com/office/drawing/2014/main" val="20004"/>
                    </a:ext>
                  </a:extLst>
                </a:gridCol>
              </a:tblGrid>
              <a:tr h="1152194">
                <a:tc>
                  <a:txBody>
                    <a:bodyPr/>
                    <a:lstStyle/>
                    <a:p>
                      <a:pPr marL="0" marR="0" indent="0" algn="ctr">
                        <a:lnSpc>
                          <a:spcPts val="2000"/>
                        </a:lnSpc>
                        <a:spcBef>
                          <a:spcPts val="0"/>
                        </a:spcBef>
                        <a:spcAft>
                          <a:spcPts val="0"/>
                        </a:spcAft>
                      </a:pPr>
                      <a:r>
                        <a:rPr lang="zh-CN" sz="2000" b="0" kern="0" dirty="0">
                          <a:solidFill>
                            <a:schemeClr val="tx1"/>
                          </a:solidFill>
                          <a:effectLst/>
                        </a:rPr>
                        <a:t>版本号（</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dirty="0">
                          <a:solidFill>
                            <a:schemeClr val="tx1"/>
                          </a:solidFill>
                          <a:effectLst/>
                        </a:rPr>
                        <a:t>首部长度（</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服务类型（</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gridSpan="2">
                  <a:txBody>
                    <a:bodyPr/>
                    <a:lstStyle/>
                    <a:p>
                      <a:pPr marL="0" marR="0" indent="0" algn="ctr">
                        <a:lnSpc>
                          <a:spcPts val="2000"/>
                        </a:lnSpc>
                        <a:spcBef>
                          <a:spcPts val="0"/>
                        </a:spcBef>
                        <a:spcAft>
                          <a:spcPts val="0"/>
                        </a:spcAft>
                      </a:pPr>
                      <a:r>
                        <a:rPr lang="zh-CN" sz="2000" b="0" kern="0">
                          <a:solidFill>
                            <a:schemeClr val="tx1"/>
                          </a:solidFill>
                          <a:effectLst/>
                        </a:rPr>
                        <a:t>总长度（</a:t>
                      </a:r>
                      <a:r>
                        <a:rPr lang="en-US" sz="2000" b="0" kern="0">
                          <a:solidFill>
                            <a:schemeClr val="tx1"/>
                          </a:solidFill>
                          <a:effectLst/>
                        </a:rPr>
                        <a:t>16</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0"/>
                  </a:ext>
                </a:extLst>
              </a:tr>
              <a:tr h="936158">
                <a:tc gridSpan="3">
                  <a:txBody>
                    <a:bodyPr/>
                    <a:lstStyle/>
                    <a:p>
                      <a:pPr marL="0" marR="0" indent="0" algn="ctr">
                        <a:lnSpc>
                          <a:spcPts val="2000"/>
                        </a:lnSpc>
                        <a:spcBef>
                          <a:spcPts val="0"/>
                        </a:spcBef>
                        <a:spcAft>
                          <a:spcPts val="0"/>
                        </a:spcAft>
                      </a:pPr>
                      <a:r>
                        <a:rPr lang="zh-CN" sz="2000" b="0" kern="0" dirty="0">
                          <a:solidFill>
                            <a:schemeClr val="tx1"/>
                          </a:solidFill>
                          <a:effectLst/>
                        </a:rPr>
                        <a:t>标识（</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a:txBody>
                    <a:bodyPr/>
                    <a:lstStyle/>
                    <a:p>
                      <a:pPr marL="0" marR="0" indent="0" algn="ctr">
                        <a:lnSpc>
                          <a:spcPts val="2000"/>
                        </a:lnSpc>
                        <a:spcBef>
                          <a:spcPts val="0"/>
                        </a:spcBef>
                        <a:spcAft>
                          <a:spcPts val="0"/>
                        </a:spcAft>
                      </a:pPr>
                      <a:r>
                        <a:rPr lang="zh-CN" sz="2000" b="0" kern="0">
                          <a:solidFill>
                            <a:schemeClr val="tx1"/>
                          </a:solidFill>
                          <a:effectLst/>
                        </a:rPr>
                        <a:t>标志（</a:t>
                      </a:r>
                      <a:r>
                        <a:rPr lang="en-US" sz="2000" b="0" kern="0">
                          <a:solidFill>
                            <a:schemeClr val="tx1"/>
                          </a:solidFill>
                          <a:effectLst/>
                        </a:rPr>
                        <a:t>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偏移量（</a:t>
                      </a:r>
                      <a:r>
                        <a:rPr lang="en-US" sz="2000" b="0" kern="0">
                          <a:solidFill>
                            <a:schemeClr val="tx1"/>
                          </a:solidFill>
                          <a:effectLst/>
                        </a:rPr>
                        <a:t>13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extLst>
                  <a:ext uri="{0D108BD9-81ED-4DB2-BD59-A6C34878D82A}">
                    <a16:rowId xmlns:a16="http://schemas.microsoft.com/office/drawing/2014/main" val="10001"/>
                  </a:ext>
                </a:extLst>
              </a:tr>
              <a:tr h="1080182">
                <a:tc gridSpan="2">
                  <a:txBody>
                    <a:bodyPr/>
                    <a:lstStyle/>
                    <a:p>
                      <a:pPr marL="0" marR="0" algn="ctr">
                        <a:spcBef>
                          <a:spcPts val="0"/>
                        </a:spcBef>
                        <a:spcAft>
                          <a:spcPts val="0"/>
                        </a:spcAft>
                      </a:pPr>
                      <a:r>
                        <a:rPr lang="zh-CN" sz="2000" b="0" kern="0">
                          <a:solidFill>
                            <a:schemeClr val="tx1"/>
                          </a:solidFill>
                          <a:effectLst/>
                        </a:rPr>
                        <a:t>生存时间（</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tc>
                  <a:txBody>
                    <a:bodyPr/>
                    <a:lstStyle/>
                    <a:p>
                      <a:pPr marL="0" marR="0" algn="ctr">
                        <a:spcBef>
                          <a:spcPts val="0"/>
                        </a:spcBef>
                        <a:spcAft>
                          <a:spcPts val="0"/>
                        </a:spcAft>
                      </a:pPr>
                      <a:r>
                        <a:rPr lang="zh-CN" sz="2000" b="0" kern="0" dirty="0">
                          <a:solidFill>
                            <a:schemeClr val="tx1"/>
                          </a:solidFill>
                          <a:effectLst/>
                        </a:rPr>
                        <a:t>高层协议类型（</a:t>
                      </a:r>
                      <a:r>
                        <a:rPr lang="en-US" sz="2000" b="0" kern="0" dirty="0">
                          <a:solidFill>
                            <a:schemeClr val="tx1"/>
                          </a:solidFill>
                          <a:effectLst/>
                        </a:rPr>
                        <a:t>8</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gridSpan="2">
                  <a:txBody>
                    <a:bodyPr/>
                    <a:lstStyle/>
                    <a:p>
                      <a:pPr marL="0" marR="0" algn="ctr">
                        <a:spcBef>
                          <a:spcPts val="0"/>
                        </a:spcBef>
                        <a:spcAft>
                          <a:spcPts val="0"/>
                        </a:spcAft>
                      </a:pPr>
                      <a:r>
                        <a:rPr lang="zh-CN" sz="2000" b="0" kern="0" dirty="0">
                          <a:solidFill>
                            <a:schemeClr val="tx1"/>
                          </a:solidFill>
                          <a:effectLst/>
                        </a:rPr>
                        <a:t>首部检验和（</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2"/>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源</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目的</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508029">
                <a:tc gridSpan="5">
                  <a:txBody>
                    <a:bodyPr/>
                    <a:lstStyle/>
                    <a:p>
                      <a:pPr marL="0" marR="0" indent="0" algn="ctr">
                        <a:lnSpc>
                          <a:spcPts val="2000"/>
                        </a:lnSpc>
                        <a:spcBef>
                          <a:spcPts val="0"/>
                        </a:spcBef>
                        <a:spcAft>
                          <a:spcPts val="0"/>
                        </a:spcAft>
                      </a:pPr>
                      <a:endParaRPr lang="en-US" sz="2000" b="0" kern="0" dirty="0">
                        <a:solidFill>
                          <a:schemeClr val="tx1"/>
                        </a:solidFill>
                        <a:effectLst/>
                      </a:endParaRPr>
                    </a:p>
                    <a:p>
                      <a:pPr marL="0" marR="0" indent="0" algn="ctr">
                        <a:lnSpc>
                          <a:spcPts val="2000"/>
                        </a:lnSpc>
                        <a:spcBef>
                          <a:spcPts val="0"/>
                        </a:spcBef>
                        <a:spcAft>
                          <a:spcPts val="0"/>
                        </a:spcAft>
                      </a:pPr>
                      <a:r>
                        <a:rPr lang="en-US" sz="2000" b="0" kern="0" dirty="0">
                          <a:solidFill>
                            <a:schemeClr val="tx1"/>
                          </a:solidFill>
                          <a:effectLst/>
                        </a:rPr>
                        <a:t>IP</a:t>
                      </a:r>
                      <a:r>
                        <a:rPr lang="zh-CN" sz="2000" b="0" kern="0" dirty="0">
                          <a:solidFill>
                            <a:schemeClr val="tx1"/>
                          </a:solidFill>
                          <a:effectLst/>
                        </a:rPr>
                        <a:t>选项（如果有）</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数据</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5" name="椭圆形标注 4">
            <a:extLst>
              <a:ext uri="{FF2B5EF4-FFF2-40B4-BE49-F238E27FC236}">
                <a16:creationId xmlns:a16="http://schemas.microsoft.com/office/drawing/2014/main" id="{C48035DD-D793-50FB-F175-4A08B8684038}"/>
              </a:ext>
            </a:extLst>
          </p:cNvPr>
          <p:cNvSpPr/>
          <p:nvPr/>
        </p:nvSpPr>
        <p:spPr>
          <a:xfrm>
            <a:off x="0" y="3786188"/>
            <a:ext cx="8858250" cy="2500312"/>
          </a:xfrm>
          <a:prstGeom prst="wedgeEllipseCallout">
            <a:avLst>
              <a:gd name="adj1" fmla="val 27194"/>
              <a:gd name="adj2" fmla="val -73000"/>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zh-CN" altLang="en-US" sz="2000" dirty="0">
                <a:solidFill>
                  <a:srgbClr val="FF0000"/>
                </a:solidFill>
              </a:rPr>
              <a:t>如果数据包是一个分片包</a:t>
            </a:r>
            <a:r>
              <a:rPr lang="zh-CN" altLang="en-US" sz="2000" dirty="0"/>
              <a:t>，该域指明了当前分片包在与其它分片包被重新组装成一个单独数据包时，应该</a:t>
            </a:r>
            <a:r>
              <a:rPr lang="zh-CN" altLang="en-US" sz="2000" dirty="0">
                <a:solidFill>
                  <a:srgbClr val="FF0000"/>
                </a:solidFill>
              </a:rPr>
              <a:t>位于数据包的什么位置上</a:t>
            </a:r>
            <a:r>
              <a:rPr lang="zh-CN" altLang="en-US" sz="2000" dirty="0"/>
              <a:t>。该域的值</a:t>
            </a:r>
            <a:r>
              <a:rPr lang="zh-CN" altLang="en-US" sz="2000" dirty="0">
                <a:solidFill>
                  <a:srgbClr val="FF0000"/>
                </a:solidFill>
              </a:rPr>
              <a:t>单位为</a:t>
            </a:r>
            <a:r>
              <a:rPr lang="en-US" sz="2000" dirty="0">
                <a:solidFill>
                  <a:srgbClr val="FF0000"/>
                </a:solidFill>
              </a:rPr>
              <a:t>8</a:t>
            </a:r>
            <a:r>
              <a:rPr lang="zh-CN" altLang="en-US" sz="2000" dirty="0">
                <a:solidFill>
                  <a:srgbClr val="FF0000"/>
                </a:solidFill>
              </a:rPr>
              <a:t>字节</a:t>
            </a:r>
            <a:r>
              <a:rPr lang="zh-CN" altLang="en-US" sz="2000" dirty="0"/>
              <a:t>。</a:t>
            </a:r>
            <a:endParaRPr lang="zh-CN" altLang="en-US" sz="2000" dirty="0">
              <a:solidFill>
                <a:schemeClr val="tx1"/>
              </a:solidFill>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C31AE450-8DAD-0916-94F1-FEB8B753EFA9}"/>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IP</a:t>
            </a:r>
            <a:r>
              <a:rPr lang="zh-CN" altLang="en-US" sz="3600" b="1" kern="1200" dirty="0">
                <a:solidFill>
                  <a:srgbClr val="0070C0"/>
                </a:solidFill>
              </a:rPr>
              <a:t>报文格式</a:t>
            </a:r>
          </a:p>
        </p:txBody>
      </p:sp>
      <p:sp>
        <p:nvSpPr>
          <p:cNvPr id="71683" name="Rectangle 2">
            <a:extLst>
              <a:ext uri="{FF2B5EF4-FFF2-40B4-BE49-F238E27FC236}">
                <a16:creationId xmlns:a16="http://schemas.microsoft.com/office/drawing/2014/main" id="{2F638EA8-317C-22A6-625D-7E31B005F0C4}"/>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 name="表格 2">
            <a:extLst>
              <a:ext uri="{FF2B5EF4-FFF2-40B4-BE49-F238E27FC236}">
                <a16:creationId xmlns:a16="http://schemas.microsoft.com/office/drawing/2014/main" id="{42F7BA34-CFE2-BD41-43AD-DBB8510C615C}"/>
              </a:ext>
            </a:extLst>
          </p:cNvPr>
          <p:cNvGraphicFramePr>
            <a:graphicFrameLocks noGrp="1"/>
          </p:cNvGraphicFramePr>
          <p:nvPr/>
        </p:nvGraphicFramePr>
        <p:xfrm>
          <a:off x="468313" y="1412875"/>
          <a:ext cx="8424862" cy="5200650"/>
        </p:xfrm>
        <a:graphic>
          <a:graphicData uri="http://schemas.openxmlformats.org/drawingml/2006/table">
            <a:tbl>
              <a:tblPr firstRow="1" firstCol="1" bandRow="1">
                <a:tableStyleId>{5C22544A-7EE6-4342-B048-85BDC9FD1C3A}</a:tableStyleId>
              </a:tblPr>
              <a:tblGrid>
                <a:gridCol w="1112888">
                  <a:extLst>
                    <a:ext uri="{9D8B030D-6E8A-4147-A177-3AD203B41FA5}">
                      <a16:colId xmlns:a16="http://schemas.microsoft.com/office/drawing/2014/main" val="20000"/>
                    </a:ext>
                  </a:extLst>
                </a:gridCol>
                <a:gridCol w="1112888">
                  <a:extLst>
                    <a:ext uri="{9D8B030D-6E8A-4147-A177-3AD203B41FA5}">
                      <a16:colId xmlns:a16="http://schemas.microsoft.com/office/drawing/2014/main" val="20001"/>
                    </a:ext>
                  </a:extLst>
                </a:gridCol>
                <a:gridCol w="1906949">
                  <a:extLst>
                    <a:ext uri="{9D8B030D-6E8A-4147-A177-3AD203B41FA5}">
                      <a16:colId xmlns:a16="http://schemas.microsoft.com/office/drawing/2014/main" val="20002"/>
                    </a:ext>
                  </a:extLst>
                </a:gridCol>
                <a:gridCol w="1215153">
                  <a:extLst>
                    <a:ext uri="{9D8B030D-6E8A-4147-A177-3AD203B41FA5}">
                      <a16:colId xmlns:a16="http://schemas.microsoft.com/office/drawing/2014/main" val="20003"/>
                    </a:ext>
                  </a:extLst>
                </a:gridCol>
                <a:gridCol w="3076984">
                  <a:extLst>
                    <a:ext uri="{9D8B030D-6E8A-4147-A177-3AD203B41FA5}">
                      <a16:colId xmlns:a16="http://schemas.microsoft.com/office/drawing/2014/main" val="20004"/>
                    </a:ext>
                  </a:extLst>
                </a:gridCol>
              </a:tblGrid>
              <a:tr h="1152194">
                <a:tc>
                  <a:txBody>
                    <a:bodyPr/>
                    <a:lstStyle/>
                    <a:p>
                      <a:pPr marL="0" marR="0" indent="0" algn="ctr">
                        <a:lnSpc>
                          <a:spcPts val="2000"/>
                        </a:lnSpc>
                        <a:spcBef>
                          <a:spcPts val="0"/>
                        </a:spcBef>
                        <a:spcAft>
                          <a:spcPts val="0"/>
                        </a:spcAft>
                      </a:pPr>
                      <a:r>
                        <a:rPr lang="zh-CN" sz="2000" b="0" kern="0" dirty="0">
                          <a:solidFill>
                            <a:schemeClr val="tx1"/>
                          </a:solidFill>
                          <a:effectLst/>
                        </a:rPr>
                        <a:t>版本号（</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dirty="0">
                          <a:solidFill>
                            <a:schemeClr val="tx1"/>
                          </a:solidFill>
                          <a:effectLst/>
                        </a:rPr>
                        <a:t>首部长度（</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服务类型（</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gridSpan="2">
                  <a:txBody>
                    <a:bodyPr/>
                    <a:lstStyle/>
                    <a:p>
                      <a:pPr marL="0" marR="0" indent="0" algn="ctr">
                        <a:lnSpc>
                          <a:spcPts val="2000"/>
                        </a:lnSpc>
                        <a:spcBef>
                          <a:spcPts val="0"/>
                        </a:spcBef>
                        <a:spcAft>
                          <a:spcPts val="0"/>
                        </a:spcAft>
                      </a:pPr>
                      <a:r>
                        <a:rPr lang="zh-CN" sz="2000" b="0" kern="0">
                          <a:solidFill>
                            <a:schemeClr val="tx1"/>
                          </a:solidFill>
                          <a:effectLst/>
                        </a:rPr>
                        <a:t>总长度（</a:t>
                      </a:r>
                      <a:r>
                        <a:rPr lang="en-US" sz="2000" b="0" kern="0">
                          <a:solidFill>
                            <a:schemeClr val="tx1"/>
                          </a:solidFill>
                          <a:effectLst/>
                        </a:rPr>
                        <a:t>16</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0"/>
                  </a:ext>
                </a:extLst>
              </a:tr>
              <a:tr h="936158">
                <a:tc gridSpan="3">
                  <a:txBody>
                    <a:bodyPr/>
                    <a:lstStyle/>
                    <a:p>
                      <a:pPr marL="0" marR="0" indent="0" algn="ctr">
                        <a:lnSpc>
                          <a:spcPts val="2000"/>
                        </a:lnSpc>
                        <a:spcBef>
                          <a:spcPts val="0"/>
                        </a:spcBef>
                        <a:spcAft>
                          <a:spcPts val="0"/>
                        </a:spcAft>
                      </a:pPr>
                      <a:r>
                        <a:rPr lang="zh-CN" sz="2000" b="0" kern="0" dirty="0">
                          <a:solidFill>
                            <a:schemeClr val="tx1"/>
                          </a:solidFill>
                          <a:effectLst/>
                        </a:rPr>
                        <a:t>标识（</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a:txBody>
                    <a:bodyPr/>
                    <a:lstStyle/>
                    <a:p>
                      <a:pPr marL="0" marR="0" indent="0" algn="ctr">
                        <a:lnSpc>
                          <a:spcPts val="2000"/>
                        </a:lnSpc>
                        <a:spcBef>
                          <a:spcPts val="0"/>
                        </a:spcBef>
                        <a:spcAft>
                          <a:spcPts val="0"/>
                        </a:spcAft>
                      </a:pPr>
                      <a:r>
                        <a:rPr lang="zh-CN" sz="2000" b="0" kern="0">
                          <a:solidFill>
                            <a:schemeClr val="tx1"/>
                          </a:solidFill>
                          <a:effectLst/>
                        </a:rPr>
                        <a:t>标志（</a:t>
                      </a:r>
                      <a:r>
                        <a:rPr lang="en-US" sz="2000" b="0" kern="0">
                          <a:solidFill>
                            <a:schemeClr val="tx1"/>
                          </a:solidFill>
                          <a:effectLst/>
                        </a:rPr>
                        <a:t>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偏移量（</a:t>
                      </a:r>
                      <a:r>
                        <a:rPr lang="en-US" sz="2000" b="0" kern="0">
                          <a:solidFill>
                            <a:schemeClr val="tx1"/>
                          </a:solidFill>
                          <a:effectLst/>
                        </a:rPr>
                        <a:t>13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extLst>
                  <a:ext uri="{0D108BD9-81ED-4DB2-BD59-A6C34878D82A}">
                    <a16:rowId xmlns:a16="http://schemas.microsoft.com/office/drawing/2014/main" val="10001"/>
                  </a:ext>
                </a:extLst>
              </a:tr>
              <a:tr h="1080182">
                <a:tc gridSpan="2">
                  <a:txBody>
                    <a:bodyPr/>
                    <a:lstStyle/>
                    <a:p>
                      <a:pPr marL="0" marR="0" algn="ctr">
                        <a:spcBef>
                          <a:spcPts val="0"/>
                        </a:spcBef>
                        <a:spcAft>
                          <a:spcPts val="0"/>
                        </a:spcAft>
                      </a:pPr>
                      <a:r>
                        <a:rPr lang="zh-CN" sz="2000" b="0" kern="0">
                          <a:solidFill>
                            <a:schemeClr val="tx1"/>
                          </a:solidFill>
                          <a:effectLst/>
                        </a:rPr>
                        <a:t>生存时间（</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tc>
                  <a:txBody>
                    <a:bodyPr/>
                    <a:lstStyle/>
                    <a:p>
                      <a:pPr marL="0" marR="0" algn="ctr">
                        <a:spcBef>
                          <a:spcPts val="0"/>
                        </a:spcBef>
                        <a:spcAft>
                          <a:spcPts val="0"/>
                        </a:spcAft>
                      </a:pPr>
                      <a:r>
                        <a:rPr lang="zh-CN" sz="2000" b="0" kern="0" dirty="0">
                          <a:solidFill>
                            <a:schemeClr val="tx1"/>
                          </a:solidFill>
                          <a:effectLst/>
                        </a:rPr>
                        <a:t>高层协议类型（</a:t>
                      </a:r>
                      <a:r>
                        <a:rPr lang="en-US" sz="2000" b="0" kern="0" dirty="0">
                          <a:solidFill>
                            <a:schemeClr val="tx1"/>
                          </a:solidFill>
                          <a:effectLst/>
                        </a:rPr>
                        <a:t>8</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gridSpan="2">
                  <a:txBody>
                    <a:bodyPr/>
                    <a:lstStyle/>
                    <a:p>
                      <a:pPr marL="0" marR="0" algn="ctr">
                        <a:spcBef>
                          <a:spcPts val="0"/>
                        </a:spcBef>
                        <a:spcAft>
                          <a:spcPts val="0"/>
                        </a:spcAft>
                      </a:pPr>
                      <a:r>
                        <a:rPr lang="zh-CN" sz="2000" b="0" kern="0" dirty="0">
                          <a:solidFill>
                            <a:schemeClr val="tx1"/>
                          </a:solidFill>
                          <a:effectLst/>
                        </a:rPr>
                        <a:t>首部检验和（</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2"/>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源</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目的</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508029">
                <a:tc gridSpan="5">
                  <a:txBody>
                    <a:bodyPr/>
                    <a:lstStyle/>
                    <a:p>
                      <a:pPr marL="0" marR="0" indent="0" algn="ctr">
                        <a:lnSpc>
                          <a:spcPts val="2000"/>
                        </a:lnSpc>
                        <a:spcBef>
                          <a:spcPts val="0"/>
                        </a:spcBef>
                        <a:spcAft>
                          <a:spcPts val="0"/>
                        </a:spcAft>
                      </a:pPr>
                      <a:endParaRPr lang="en-US" sz="2000" b="0" kern="0" dirty="0">
                        <a:solidFill>
                          <a:schemeClr val="tx1"/>
                        </a:solidFill>
                        <a:effectLst/>
                      </a:endParaRPr>
                    </a:p>
                    <a:p>
                      <a:pPr marL="0" marR="0" indent="0" algn="ctr">
                        <a:lnSpc>
                          <a:spcPts val="2000"/>
                        </a:lnSpc>
                        <a:spcBef>
                          <a:spcPts val="0"/>
                        </a:spcBef>
                        <a:spcAft>
                          <a:spcPts val="0"/>
                        </a:spcAft>
                      </a:pPr>
                      <a:r>
                        <a:rPr lang="en-US" sz="2000" b="0" kern="0" dirty="0">
                          <a:solidFill>
                            <a:schemeClr val="tx1"/>
                          </a:solidFill>
                          <a:effectLst/>
                        </a:rPr>
                        <a:t>IP</a:t>
                      </a:r>
                      <a:r>
                        <a:rPr lang="zh-CN" sz="2000" b="0" kern="0" dirty="0">
                          <a:solidFill>
                            <a:schemeClr val="tx1"/>
                          </a:solidFill>
                          <a:effectLst/>
                        </a:rPr>
                        <a:t>选项（如果有）</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数据</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5" name="椭圆形标注 4">
            <a:extLst>
              <a:ext uri="{FF2B5EF4-FFF2-40B4-BE49-F238E27FC236}">
                <a16:creationId xmlns:a16="http://schemas.microsoft.com/office/drawing/2014/main" id="{84C0B8AC-10D4-83F8-71D1-7E637E30E263}"/>
              </a:ext>
            </a:extLst>
          </p:cNvPr>
          <p:cNvSpPr/>
          <p:nvPr/>
        </p:nvSpPr>
        <p:spPr>
          <a:xfrm>
            <a:off x="0" y="4857750"/>
            <a:ext cx="8858250" cy="1428750"/>
          </a:xfrm>
          <a:prstGeom prst="wedgeEllipseCallout">
            <a:avLst>
              <a:gd name="adj1" fmla="val -31697"/>
              <a:gd name="adj2" fmla="val -96795"/>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zh-CN" altLang="en-US" sz="2000" dirty="0">
                <a:solidFill>
                  <a:srgbClr val="FF0000"/>
                </a:solidFill>
              </a:rPr>
              <a:t>该字段表明数据包保存的生存时间，</a:t>
            </a:r>
            <a:r>
              <a:rPr lang="zh-CN" altLang="en-US" sz="2000" dirty="0"/>
              <a:t>单位为秒，但是在通过路由器时</a:t>
            </a:r>
            <a:r>
              <a:rPr lang="zh-CN" altLang="en-US" sz="2000" dirty="0">
                <a:solidFill>
                  <a:srgbClr val="FF0000"/>
                </a:solidFill>
              </a:rPr>
              <a:t>实际上是按照跳执行的</a:t>
            </a:r>
            <a:r>
              <a:rPr lang="zh-CN" altLang="en-US" sz="2000" dirty="0"/>
              <a:t>。通常生存时间的起始值是</a:t>
            </a:r>
            <a:r>
              <a:rPr lang="en-US" sz="2000" dirty="0"/>
              <a:t>32</a:t>
            </a:r>
            <a:r>
              <a:rPr lang="zh-CN" altLang="en-US" sz="2000" dirty="0"/>
              <a:t>、</a:t>
            </a:r>
            <a:r>
              <a:rPr lang="en-US" sz="2000" dirty="0"/>
              <a:t>64</a:t>
            </a:r>
            <a:r>
              <a:rPr lang="zh-CN" altLang="en-US" sz="2000" dirty="0"/>
              <a:t>、</a:t>
            </a:r>
            <a:r>
              <a:rPr lang="en-US" sz="2000" dirty="0"/>
              <a:t>128</a:t>
            </a:r>
            <a:r>
              <a:rPr lang="zh-CN" altLang="en-US" sz="2000" dirty="0"/>
              <a:t>。</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10DBC62-7ACA-4A8D-A188-BF1868DD6586}"/>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IP</a:t>
            </a:r>
            <a:r>
              <a:rPr lang="zh-CN" altLang="en-US" sz="3600" b="1" kern="1200" dirty="0">
                <a:solidFill>
                  <a:srgbClr val="0070C0"/>
                </a:solidFill>
              </a:rPr>
              <a:t>报文格式</a:t>
            </a:r>
          </a:p>
        </p:txBody>
      </p:sp>
      <p:sp>
        <p:nvSpPr>
          <p:cNvPr id="73731" name="Rectangle 2">
            <a:extLst>
              <a:ext uri="{FF2B5EF4-FFF2-40B4-BE49-F238E27FC236}">
                <a16:creationId xmlns:a16="http://schemas.microsoft.com/office/drawing/2014/main" id="{75058000-4D6A-2136-90DD-F86EF3514E26}"/>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 name="表格 2">
            <a:extLst>
              <a:ext uri="{FF2B5EF4-FFF2-40B4-BE49-F238E27FC236}">
                <a16:creationId xmlns:a16="http://schemas.microsoft.com/office/drawing/2014/main" id="{DE8823C0-D1CB-1124-88E1-A2400BAECEF7}"/>
              </a:ext>
            </a:extLst>
          </p:cNvPr>
          <p:cNvGraphicFramePr>
            <a:graphicFrameLocks noGrp="1"/>
          </p:cNvGraphicFramePr>
          <p:nvPr/>
        </p:nvGraphicFramePr>
        <p:xfrm>
          <a:off x="468313" y="1412875"/>
          <a:ext cx="8424862" cy="5200650"/>
        </p:xfrm>
        <a:graphic>
          <a:graphicData uri="http://schemas.openxmlformats.org/drawingml/2006/table">
            <a:tbl>
              <a:tblPr firstRow="1" firstCol="1" bandRow="1">
                <a:tableStyleId>{5C22544A-7EE6-4342-B048-85BDC9FD1C3A}</a:tableStyleId>
              </a:tblPr>
              <a:tblGrid>
                <a:gridCol w="1112888">
                  <a:extLst>
                    <a:ext uri="{9D8B030D-6E8A-4147-A177-3AD203B41FA5}">
                      <a16:colId xmlns:a16="http://schemas.microsoft.com/office/drawing/2014/main" val="20000"/>
                    </a:ext>
                  </a:extLst>
                </a:gridCol>
                <a:gridCol w="1112888">
                  <a:extLst>
                    <a:ext uri="{9D8B030D-6E8A-4147-A177-3AD203B41FA5}">
                      <a16:colId xmlns:a16="http://schemas.microsoft.com/office/drawing/2014/main" val="20001"/>
                    </a:ext>
                  </a:extLst>
                </a:gridCol>
                <a:gridCol w="1906949">
                  <a:extLst>
                    <a:ext uri="{9D8B030D-6E8A-4147-A177-3AD203B41FA5}">
                      <a16:colId xmlns:a16="http://schemas.microsoft.com/office/drawing/2014/main" val="20002"/>
                    </a:ext>
                  </a:extLst>
                </a:gridCol>
                <a:gridCol w="1215153">
                  <a:extLst>
                    <a:ext uri="{9D8B030D-6E8A-4147-A177-3AD203B41FA5}">
                      <a16:colId xmlns:a16="http://schemas.microsoft.com/office/drawing/2014/main" val="20003"/>
                    </a:ext>
                  </a:extLst>
                </a:gridCol>
                <a:gridCol w="3076984">
                  <a:extLst>
                    <a:ext uri="{9D8B030D-6E8A-4147-A177-3AD203B41FA5}">
                      <a16:colId xmlns:a16="http://schemas.microsoft.com/office/drawing/2014/main" val="20004"/>
                    </a:ext>
                  </a:extLst>
                </a:gridCol>
              </a:tblGrid>
              <a:tr h="1152194">
                <a:tc>
                  <a:txBody>
                    <a:bodyPr/>
                    <a:lstStyle/>
                    <a:p>
                      <a:pPr marL="0" marR="0" indent="0" algn="ctr">
                        <a:lnSpc>
                          <a:spcPts val="2000"/>
                        </a:lnSpc>
                        <a:spcBef>
                          <a:spcPts val="0"/>
                        </a:spcBef>
                        <a:spcAft>
                          <a:spcPts val="0"/>
                        </a:spcAft>
                      </a:pPr>
                      <a:r>
                        <a:rPr lang="zh-CN" sz="2000" b="0" kern="0" dirty="0">
                          <a:solidFill>
                            <a:schemeClr val="tx1"/>
                          </a:solidFill>
                          <a:effectLst/>
                        </a:rPr>
                        <a:t>版本号（</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dirty="0">
                          <a:solidFill>
                            <a:schemeClr val="tx1"/>
                          </a:solidFill>
                          <a:effectLst/>
                        </a:rPr>
                        <a:t>首部长度（</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服务类型（</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gridSpan="2">
                  <a:txBody>
                    <a:bodyPr/>
                    <a:lstStyle/>
                    <a:p>
                      <a:pPr marL="0" marR="0" indent="0" algn="ctr">
                        <a:lnSpc>
                          <a:spcPts val="2000"/>
                        </a:lnSpc>
                        <a:spcBef>
                          <a:spcPts val="0"/>
                        </a:spcBef>
                        <a:spcAft>
                          <a:spcPts val="0"/>
                        </a:spcAft>
                      </a:pPr>
                      <a:r>
                        <a:rPr lang="zh-CN" sz="2000" b="0" kern="0">
                          <a:solidFill>
                            <a:schemeClr val="tx1"/>
                          </a:solidFill>
                          <a:effectLst/>
                        </a:rPr>
                        <a:t>总长度（</a:t>
                      </a:r>
                      <a:r>
                        <a:rPr lang="en-US" sz="2000" b="0" kern="0">
                          <a:solidFill>
                            <a:schemeClr val="tx1"/>
                          </a:solidFill>
                          <a:effectLst/>
                        </a:rPr>
                        <a:t>16</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0"/>
                  </a:ext>
                </a:extLst>
              </a:tr>
              <a:tr h="936158">
                <a:tc gridSpan="3">
                  <a:txBody>
                    <a:bodyPr/>
                    <a:lstStyle/>
                    <a:p>
                      <a:pPr marL="0" marR="0" indent="0" algn="ctr">
                        <a:lnSpc>
                          <a:spcPts val="2000"/>
                        </a:lnSpc>
                        <a:spcBef>
                          <a:spcPts val="0"/>
                        </a:spcBef>
                        <a:spcAft>
                          <a:spcPts val="0"/>
                        </a:spcAft>
                      </a:pPr>
                      <a:r>
                        <a:rPr lang="zh-CN" sz="2000" b="0" kern="0" dirty="0">
                          <a:solidFill>
                            <a:schemeClr val="tx1"/>
                          </a:solidFill>
                          <a:effectLst/>
                        </a:rPr>
                        <a:t>标识（</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a:txBody>
                    <a:bodyPr/>
                    <a:lstStyle/>
                    <a:p>
                      <a:pPr marL="0" marR="0" indent="0" algn="ctr">
                        <a:lnSpc>
                          <a:spcPts val="2000"/>
                        </a:lnSpc>
                        <a:spcBef>
                          <a:spcPts val="0"/>
                        </a:spcBef>
                        <a:spcAft>
                          <a:spcPts val="0"/>
                        </a:spcAft>
                      </a:pPr>
                      <a:r>
                        <a:rPr lang="zh-CN" sz="2000" b="0" kern="0">
                          <a:solidFill>
                            <a:schemeClr val="tx1"/>
                          </a:solidFill>
                          <a:effectLst/>
                        </a:rPr>
                        <a:t>标志（</a:t>
                      </a:r>
                      <a:r>
                        <a:rPr lang="en-US" sz="2000" b="0" kern="0">
                          <a:solidFill>
                            <a:schemeClr val="tx1"/>
                          </a:solidFill>
                          <a:effectLst/>
                        </a:rPr>
                        <a:t>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偏移量（</a:t>
                      </a:r>
                      <a:r>
                        <a:rPr lang="en-US" sz="2000" b="0" kern="0">
                          <a:solidFill>
                            <a:schemeClr val="tx1"/>
                          </a:solidFill>
                          <a:effectLst/>
                        </a:rPr>
                        <a:t>13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extLst>
                  <a:ext uri="{0D108BD9-81ED-4DB2-BD59-A6C34878D82A}">
                    <a16:rowId xmlns:a16="http://schemas.microsoft.com/office/drawing/2014/main" val="10001"/>
                  </a:ext>
                </a:extLst>
              </a:tr>
              <a:tr h="1080182">
                <a:tc gridSpan="2">
                  <a:txBody>
                    <a:bodyPr/>
                    <a:lstStyle/>
                    <a:p>
                      <a:pPr marL="0" marR="0" algn="ctr">
                        <a:spcBef>
                          <a:spcPts val="0"/>
                        </a:spcBef>
                        <a:spcAft>
                          <a:spcPts val="0"/>
                        </a:spcAft>
                      </a:pPr>
                      <a:r>
                        <a:rPr lang="zh-CN" sz="2000" b="0" kern="0">
                          <a:solidFill>
                            <a:schemeClr val="tx1"/>
                          </a:solidFill>
                          <a:effectLst/>
                        </a:rPr>
                        <a:t>生存时间（</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tc>
                  <a:txBody>
                    <a:bodyPr/>
                    <a:lstStyle/>
                    <a:p>
                      <a:pPr marL="0" marR="0" algn="ctr">
                        <a:spcBef>
                          <a:spcPts val="0"/>
                        </a:spcBef>
                        <a:spcAft>
                          <a:spcPts val="0"/>
                        </a:spcAft>
                      </a:pPr>
                      <a:r>
                        <a:rPr lang="zh-CN" sz="2000" b="0" kern="0" dirty="0">
                          <a:solidFill>
                            <a:schemeClr val="tx1"/>
                          </a:solidFill>
                          <a:effectLst/>
                        </a:rPr>
                        <a:t>高层协议类型（</a:t>
                      </a:r>
                      <a:r>
                        <a:rPr lang="en-US" sz="2000" b="0" kern="0" dirty="0">
                          <a:solidFill>
                            <a:schemeClr val="tx1"/>
                          </a:solidFill>
                          <a:effectLst/>
                        </a:rPr>
                        <a:t>8</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gridSpan="2">
                  <a:txBody>
                    <a:bodyPr/>
                    <a:lstStyle/>
                    <a:p>
                      <a:pPr marL="0" marR="0" algn="ctr">
                        <a:spcBef>
                          <a:spcPts val="0"/>
                        </a:spcBef>
                        <a:spcAft>
                          <a:spcPts val="0"/>
                        </a:spcAft>
                      </a:pPr>
                      <a:r>
                        <a:rPr lang="zh-CN" sz="2000" b="0" kern="0" dirty="0">
                          <a:solidFill>
                            <a:schemeClr val="tx1"/>
                          </a:solidFill>
                          <a:effectLst/>
                        </a:rPr>
                        <a:t>首部检验和（</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2"/>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源</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目的</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508029">
                <a:tc gridSpan="5">
                  <a:txBody>
                    <a:bodyPr/>
                    <a:lstStyle/>
                    <a:p>
                      <a:pPr marL="0" marR="0" indent="0" algn="ctr">
                        <a:lnSpc>
                          <a:spcPts val="2000"/>
                        </a:lnSpc>
                        <a:spcBef>
                          <a:spcPts val="0"/>
                        </a:spcBef>
                        <a:spcAft>
                          <a:spcPts val="0"/>
                        </a:spcAft>
                      </a:pPr>
                      <a:endParaRPr lang="en-US" sz="2000" b="0" kern="0" dirty="0">
                        <a:solidFill>
                          <a:schemeClr val="tx1"/>
                        </a:solidFill>
                        <a:effectLst/>
                      </a:endParaRPr>
                    </a:p>
                    <a:p>
                      <a:pPr marL="0" marR="0" indent="0" algn="ctr">
                        <a:lnSpc>
                          <a:spcPts val="2000"/>
                        </a:lnSpc>
                        <a:spcBef>
                          <a:spcPts val="0"/>
                        </a:spcBef>
                        <a:spcAft>
                          <a:spcPts val="0"/>
                        </a:spcAft>
                      </a:pPr>
                      <a:r>
                        <a:rPr lang="en-US" sz="2000" b="0" kern="0" dirty="0">
                          <a:solidFill>
                            <a:schemeClr val="tx1"/>
                          </a:solidFill>
                          <a:effectLst/>
                        </a:rPr>
                        <a:t>IP</a:t>
                      </a:r>
                      <a:r>
                        <a:rPr lang="zh-CN" sz="2000" b="0" kern="0" dirty="0">
                          <a:solidFill>
                            <a:schemeClr val="tx1"/>
                          </a:solidFill>
                          <a:effectLst/>
                        </a:rPr>
                        <a:t>选项（如果有）</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数据</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5" name="椭圆形标注 4">
            <a:extLst>
              <a:ext uri="{FF2B5EF4-FFF2-40B4-BE49-F238E27FC236}">
                <a16:creationId xmlns:a16="http://schemas.microsoft.com/office/drawing/2014/main" id="{2BA1B79A-1EA9-A544-06B8-E38DEE826069}"/>
              </a:ext>
            </a:extLst>
          </p:cNvPr>
          <p:cNvSpPr/>
          <p:nvPr/>
        </p:nvSpPr>
        <p:spPr>
          <a:xfrm>
            <a:off x="0" y="4857750"/>
            <a:ext cx="8858250" cy="1428750"/>
          </a:xfrm>
          <a:prstGeom prst="wedgeEllipseCallout">
            <a:avLst>
              <a:gd name="adj1" fmla="val -9199"/>
              <a:gd name="adj2" fmla="val -83667"/>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zh-CN" altLang="en-US" sz="2000" dirty="0"/>
              <a:t>该字段定义了</a:t>
            </a:r>
            <a:r>
              <a:rPr lang="zh-CN" altLang="en-US" sz="2000" dirty="0">
                <a:solidFill>
                  <a:srgbClr val="FF0000"/>
                </a:solidFill>
              </a:rPr>
              <a:t>使用</a:t>
            </a:r>
            <a:r>
              <a:rPr lang="en-US" sz="2000" dirty="0">
                <a:solidFill>
                  <a:srgbClr val="FF0000"/>
                </a:solidFill>
              </a:rPr>
              <a:t>IP</a:t>
            </a:r>
            <a:r>
              <a:rPr lang="zh-CN" altLang="en-US" sz="2000" dirty="0">
                <a:solidFill>
                  <a:srgbClr val="FF0000"/>
                </a:solidFill>
              </a:rPr>
              <a:t>层服务的较高层协议</a:t>
            </a:r>
            <a:r>
              <a:rPr lang="zh-CN" altLang="en-US" sz="2000" dirty="0"/>
              <a:t>。一个</a:t>
            </a:r>
            <a:r>
              <a:rPr lang="en-US" sz="2000" dirty="0"/>
              <a:t>IP</a:t>
            </a:r>
            <a:r>
              <a:rPr lang="zh-CN" altLang="en-US" sz="2000" dirty="0"/>
              <a:t>数据报能封装来自诸如</a:t>
            </a:r>
            <a:r>
              <a:rPr lang="en-US" sz="2000" dirty="0"/>
              <a:t>TCP</a:t>
            </a:r>
            <a:r>
              <a:rPr lang="zh-CN" altLang="en-US" sz="2000" dirty="0"/>
              <a:t>、</a:t>
            </a:r>
            <a:r>
              <a:rPr lang="en-US" sz="2000" dirty="0"/>
              <a:t>UDP</a:t>
            </a:r>
            <a:r>
              <a:rPr lang="zh-CN" altLang="en-US" sz="2000" dirty="0"/>
              <a:t>、</a:t>
            </a:r>
            <a:r>
              <a:rPr lang="en-US" sz="2000" dirty="0"/>
              <a:t>ICMP</a:t>
            </a:r>
            <a:r>
              <a:rPr lang="zh-CN" altLang="en-US" sz="2000" dirty="0"/>
              <a:t>和</a:t>
            </a:r>
            <a:r>
              <a:rPr lang="en-US" sz="2000" dirty="0"/>
              <a:t>IGMP</a:t>
            </a:r>
            <a:r>
              <a:rPr lang="zh-CN" altLang="en-US" sz="2000" dirty="0"/>
              <a:t>等较高层协议的数据。</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B35A601-C9E7-4F12-837D-1F65B811B75A}"/>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IP</a:t>
            </a:r>
            <a:r>
              <a:rPr lang="zh-CN" altLang="en-US" sz="3600" b="1" kern="1200" dirty="0">
                <a:solidFill>
                  <a:srgbClr val="0070C0"/>
                </a:solidFill>
              </a:rPr>
              <a:t>报文格式</a:t>
            </a:r>
          </a:p>
        </p:txBody>
      </p:sp>
      <p:sp>
        <p:nvSpPr>
          <p:cNvPr id="75779" name="Rectangle 2">
            <a:extLst>
              <a:ext uri="{FF2B5EF4-FFF2-40B4-BE49-F238E27FC236}">
                <a16:creationId xmlns:a16="http://schemas.microsoft.com/office/drawing/2014/main" id="{A554A684-15A2-CBF1-A53D-D9F2B5BDD95B}"/>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 name="表格 2">
            <a:extLst>
              <a:ext uri="{FF2B5EF4-FFF2-40B4-BE49-F238E27FC236}">
                <a16:creationId xmlns:a16="http://schemas.microsoft.com/office/drawing/2014/main" id="{FF716A7B-C66B-2F0E-9128-57B4CEE41165}"/>
              </a:ext>
            </a:extLst>
          </p:cNvPr>
          <p:cNvGraphicFramePr>
            <a:graphicFrameLocks noGrp="1"/>
          </p:cNvGraphicFramePr>
          <p:nvPr/>
        </p:nvGraphicFramePr>
        <p:xfrm>
          <a:off x="468313" y="1412875"/>
          <a:ext cx="8424862" cy="5200650"/>
        </p:xfrm>
        <a:graphic>
          <a:graphicData uri="http://schemas.openxmlformats.org/drawingml/2006/table">
            <a:tbl>
              <a:tblPr firstRow="1" firstCol="1" bandRow="1">
                <a:tableStyleId>{5C22544A-7EE6-4342-B048-85BDC9FD1C3A}</a:tableStyleId>
              </a:tblPr>
              <a:tblGrid>
                <a:gridCol w="1112888">
                  <a:extLst>
                    <a:ext uri="{9D8B030D-6E8A-4147-A177-3AD203B41FA5}">
                      <a16:colId xmlns:a16="http://schemas.microsoft.com/office/drawing/2014/main" val="20000"/>
                    </a:ext>
                  </a:extLst>
                </a:gridCol>
                <a:gridCol w="1112888">
                  <a:extLst>
                    <a:ext uri="{9D8B030D-6E8A-4147-A177-3AD203B41FA5}">
                      <a16:colId xmlns:a16="http://schemas.microsoft.com/office/drawing/2014/main" val="20001"/>
                    </a:ext>
                  </a:extLst>
                </a:gridCol>
                <a:gridCol w="1906949">
                  <a:extLst>
                    <a:ext uri="{9D8B030D-6E8A-4147-A177-3AD203B41FA5}">
                      <a16:colId xmlns:a16="http://schemas.microsoft.com/office/drawing/2014/main" val="20002"/>
                    </a:ext>
                  </a:extLst>
                </a:gridCol>
                <a:gridCol w="1215153">
                  <a:extLst>
                    <a:ext uri="{9D8B030D-6E8A-4147-A177-3AD203B41FA5}">
                      <a16:colId xmlns:a16="http://schemas.microsoft.com/office/drawing/2014/main" val="20003"/>
                    </a:ext>
                  </a:extLst>
                </a:gridCol>
                <a:gridCol w="3076984">
                  <a:extLst>
                    <a:ext uri="{9D8B030D-6E8A-4147-A177-3AD203B41FA5}">
                      <a16:colId xmlns:a16="http://schemas.microsoft.com/office/drawing/2014/main" val="20004"/>
                    </a:ext>
                  </a:extLst>
                </a:gridCol>
              </a:tblGrid>
              <a:tr h="1152194">
                <a:tc>
                  <a:txBody>
                    <a:bodyPr/>
                    <a:lstStyle/>
                    <a:p>
                      <a:pPr marL="0" marR="0" indent="0" algn="ctr">
                        <a:lnSpc>
                          <a:spcPts val="2000"/>
                        </a:lnSpc>
                        <a:spcBef>
                          <a:spcPts val="0"/>
                        </a:spcBef>
                        <a:spcAft>
                          <a:spcPts val="0"/>
                        </a:spcAft>
                      </a:pPr>
                      <a:r>
                        <a:rPr lang="zh-CN" sz="2000" b="0" kern="0" dirty="0">
                          <a:solidFill>
                            <a:schemeClr val="tx1"/>
                          </a:solidFill>
                          <a:effectLst/>
                        </a:rPr>
                        <a:t>版本号（</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dirty="0">
                          <a:solidFill>
                            <a:schemeClr val="tx1"/>
                          </a:solidFill>
                          <a:effectLst/>
                        </a:rPr>
                        <a:t>首部长度（</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服务类型（</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gridSpan="2">
                  <a:txBody>
                    <a:bodyPr/>
                    <a:lstStyle/>
                    <a:p>
                      <a:pPr marL="0" marR="0" indent="0" algn="ctr">
                        <a:lnSpc>
                          <a:spcPts val="2000"/>
                        </a:lnSpc>
                        <a:spcBef>
                          <a:spcPts val="0"/>
                        </a:spcBef>
                        <a:spcAft>
                          <a:spcPts val="0"/>
                        </a:spcAft>
                      </a:pPr>
                      <a:r>
                        <a:rPr lang="zh-CN" sz="2000" b="0" kern="0">
                          <a:solidFill>
                            <a:schemeClr val="tx1"/>
                          </a:solidFill>
                          <a:effectLst/>
                        </a:rPr>
                        <a:t>总长度（</a:t>
                      </a:r>
                      <a:r>
                        <a:rPr lang="en-US" sz="2000" b="0" kern="0">
                          <a:solidFill>
                            <a:schemeClr val="tx1"/>
                          </a:solidFill>
                          <a:effectLst/>
                        </a:rPr>
                        <a:t>16</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0"/>
                  </a:ext>
                </a:extLst>
              </a:tr>
              <a:tr h="936158">
                <a:tc gridSpan="3">
                  <a:txBody>
                    <a:bodyPr/>
                    <a:lstStyle/>
                    <a:p>
                      <a:pPr marL="0" marR="0" indent="0" algn="ctr">
                        <a:lnSpc>
                          <a:spcPts val="2000"/>
                        </a:lnSpc>
                        <a:spcBef>
                          <a:spcPts val="0"/>
                        </a:spcBef>
                        <a:spcAft>
                          <a:spcPts val="0"/>
                        </a:spcAft>
                      </a:pPr>
                      <a:r>
                        <a:rPr lang="zh-CN" sz="2000" b="0" kern="0" dirty="0">
                          <a:solidFill>
                            <a:schemeClr val="tx1"/>
                          </a:solidFill>
                          <a:effectLst/>
                        </a:rPr>
                        <a:t>标识（</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a:txBody>
                    <a:bodyPr/>
                    <a:lstStyle/>
                    <a:p>
                      <a:pPr marL="0" marR="0" indent="0" algn="ctr">
                        <a:lnSpc>
                          <a:spcPts val="2000"/>
                        </a:lnSpc>
                        <a:spcBef>
                          <a:spcPts val="0"/>
                        </a:spcBef>
                        <a:spcAft>
                          <a:spcPts val="0"/>
                        </a:spcAft>
                      </a:pPr>
                      <a:r>
                        <a:rPr lang="zh-CN" sz="2000" b="0" kern="0">
                          <a:solidFill>
                            <a:schemeClr val="tx1"/>
                          </a:solidFill>
                          <a:effectLst/>
                        </a:rPr>
                        <a:t>标志（</a:t>
                      </a:r>
                      <a:r>
                        <a:rPr lang="en-US" sz="2000" b="0" kern="0">
                          <a:solidFill>
                            <a:schemeClr val="tx1"/>
                          </a:solidFill>
                          <a:effectLst/>
                        </a:rPr>
                        <a:t>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偏移量（</a:t>
                      </a:r>
                      <a:r>
                        <a:rPr lang="en-US" sz="2000" b="0" kern="0">
                          <a:solidFill>
                            <a:schemeClr val="tx1"/>
                          </a:solidFill>
                          <a:effectLst/>
                        </a:rPr>
                        <a:t>13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extLst>
                  <a:ext uri="{0D108BD9-81ED-4DB2-BD59-A6C34878D82A}">
                    <a16:rowId xmlns:a16="http://schemas.microsoft.com/office/drawing/2014/main" val="10001"/>
                  </a:ext>
                </a:extLst>
              </a:tr>
              <a:tr h="1080182">
                <a:tc gridSpan="2">
                  <a:txBody>
                    <a:bodyPr/>
                    <a:lstStyle/>
                    <a:p>
                      <a:pPr marL="0" marR="0" algn="ctr">
                        <a:spcBef>
                          <a:spcPts val="0"/>
                        </a:spcBef>
                        <a:spcAft>
                          <a:spcPts val="0"/>
                        </a:spcAft>
                      </a:pPr>
                      <a:r>
                        <a:rPr lang="zh-CN" sz="2000" b="0" kern="0">
                          <a:solidFill>
                            <a:schemeClr val="tx1"/>
                          </a:solidFill>
                          <a:effectLst/>
                        </a:rPr>
                        <a:t>生存时间（</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tc>
                  <a:txBody>
                    <a:bodyPr/>
                    <a:lstStyle/>
                    <a:p>
                      <a:pPr marL="0" marR="0" algn="ctr">
                        <a:spcBef>
                          <a:spcPts val="0"/>
                        </a:spcBef>
                        <a:spcAft>
                          <a:spcPts val="0"/>
                        </a:spcAft>
                      </a:pPr>
                      <a:r>
                        <a:rPr lang="zh-CN" sz="2000" b="0" kern="0" dirty="0">
                          <a:solidFill>
                            <a:schemeClr val="tx1"/>
                          </a:solidFill>
                          <a:effectLst/>
                        </a:rPr>
                        <a:t>高层协议类型（</a:t>
                      </a:r>
                      <a:r>
                        <a:rPr lang="en-US" sz="2000" b="0" kern="0" dirty="0">
                          <a:solidFill>
                            <a:schemeClr val="tx1"/>
                          </a:solidFill>
                          <a:effectLst/>
                        </a:rPr>
                        <a:t>8</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gridSpan="2">
                  <a:txBody>
                    <a:bodyPr/>
                    <a:lstStyle/>
                    <a:p>
                      <a:pPr marL="0" marR="0" algn="ctr">
                        <a:spcBef>
                          <a:spcPts val="0"/>
                        </a:spcBef>
                        <a:spcAft>
                          <a:spcPts val="0"/>
                        </a:spcAft>
                      </a:pPr>
                      <a:r>
                        <a:rPr lang="zh-CN" sz="2000" b="0" kern="0" dirty="0">
                          <a:solidFill>
                            <a:schemeClr val="tx1"/>
                          </a:solidFill>
                          <a:effectLst/>
                        </a:rPr>
                        <a:t>首部检验和（</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2"/>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源</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目的</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508029">
                <a:tc gridSpan="5">
                  <a:txBody>
                    <a:bodyPr/>
                    <a:lstStyle/>
                    <a:p>
                      <a:pPr marL="0" marR="0" indent="0" algn="ctr">
                        <a:lnSpc>
                          <a:spcPts val="2000"/>
                        </a:lnSpc>
                        <a:spcBef>
                          <a:spcPts val="0"/>
                        </a:spcBef>
                        <a:spcAft>
                          <a:spcPts val="0"/>
                        </a:spcAft>
                      </a:pPr>
                      <a:endParaRPr lang="en-US" sz="2000" b="0" kern="0" dirty="0">
                        <a:solidFill>
                          <a:schemeClr val="tx1"/>
                        </a:solidFill>
                        <a:effectLst/>
                      </a:endParaRPr>
                    </a:p>
                    <a:p>
                      <a:pPr marL="0" marR="0" indent="0" algn="ctr">
                        <a:lnSpc>
                          <a:spcPts val="2000"/>
                        </a:lnSpc>
                        <a:spcBef>
                          <a:spcPts val="0"/>
                        </a:spcBef>
                        <a:spcAft>
                          <a:spcPts val="0"/>
                        </a:spcAft>
                      </a:pPr>
                      <a:r>
                        <a:rPr lang="en-US" sz="2000" b="0" kern="0" dirty="0">
                          <a:solidFill>
                            <a:schemeClr val="tx1"/>
                          </a:solidFill>
                          <a:effectLst/>
                        </a:rPr>
                        <a:t>IP</a:t>
                      </a:r>
                      <a:r>
                        <a:rPr lang="zh-CN" sz="2000" b="0" kern="0" dirty="0">
                          <a:solidFill>
                            <a:schemeClr val="tx1"/>
                          </a:solidFill>
                          <a:effectLst/>
                        </a:rPr>
                        <a:t>选项（如果有）</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数据</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5" name="椭圆形标注 4">
            <a:extLst>
              <a:ext uri="{FF2B5EF4-FFF2-40B4-BE49-F238E27FC236}">
                <a16:creationId xmlns:a16="http://schemas.microsoft.com/office/drawing/2014/main" id="{5B0BF892-938F-47DB-437A-98C120CAD8A3}"/>
              </a:ext>
            </a:extLst>
          </p:cNvPr>
          <p:cNvSpPr/>
          <p:nvPr/>
        </p:nvSpPr>
        <p:spPr>
          <a:xfrm>
            <a:off x="0" y="4857750"/>
            <a:ext cx="8858250" cy="1428750"/>
          </a:xfrm>
          <a:prstGeom prst="wedgeEllipseCallout">
            <a:avLst>
              <a:gd name="adj1" fmla="val 18328"/>
              <a:gd name="adj2" fmla="val -97616"/>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en-US" sz="2000" dirty="0">
                <a:solidFill>
                  <a:srgbClr val="FF0000"/>
                </a:solidFill>
              </a:rPr>
              <a:t>IP</a:t>
            </a:r>
            <a:r>
              <a:rPr lang="zh-CN" altLang="en-US" sz="2000" dirty="0">
                <a:solidFill>
                  <a:srgbClr val="FF0000"/>
                </a:solidFill>
              </a:rPr>
              <a:t>头部检验和只对头部内容进行错误检测，并不包括数据包的其它内容，</a:t>
            </a:r>
            <a:r>
              <a:rPr lang="zh-CN" altLang="en-US" sz="2000" dirty="0"/>
              <a:t>当然也不包括计算的校验和域本身。</a:t>
            </a:r>
            <a:r>
              <a:rPr lang="zh-CN" altLang="en-US" sz="2000" dirty="0">
                <a:solidFill>
                  <a:srgbClr val="FF0000"/>
                </a:solidFill>
              </a:rPr>
              <a:t>检验和采用</a:t>
            </a:r>
            <a:r>
              <a:rPr lang="en-US" sz="2000" dirty="0">
                <a:solidFill>
                  <a:srgbClr val="FF0000"/>
                </a:solidFill>
              </a:rPr>
              <a:t>16</a:t>
            </a:r>
            <a:r>
              <a:rPr lang="zh-CN" altLang="en-US" sz="2000" dirty="0">
                <a:solidFill>
                  <a:srgbClr val="FF0000"/>
                </a:solidFill>
              </a:rPr>
              <a:t>位反码求和的算法</a:t>
            </a:r>
            <a:r>
              <a:rPr lang="zh-CN" altLang="en-US" sz="2000" dirty="0"/>
              <a:t>。</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C56CDD8-61CB-367A-4B0C-AEA1D033D0A3}"/>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IP</a:t>
            </a:r>
            <a:r>
              <a:rPr lang="zh-CN" altLang="en-US" sz="3600" b="1" kern="1200" dirty="0">
                <a:solidFill>
                  <a:srgbClr val="0070C0"/>
                </a:solidFill>
              </a:rPr>
              <a:t>报文格式</a:t>
            </a:r>
          </a:p>
        </p:txBody>
      </p:sp>
      <p:sp>
        <p:nvSpPr>
          <p:cNvPr id="77827" name="Rectangle 2">
            <a:extLst>
              <a:ext uri="{FF2B5EF4-FFF2-40B4-BE49-F238E27FC236}">
                <a16:creationId xmlns:a16="http://schemas.microsoft.com/office/drawing/2014/main" id="{49B3DFD9-AD46-DE31-462F-69312E3E8C63}"/>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 name="表格 2">
            <a:extLst>
              <a:ext uri="{FF2B5EF4-FFF2-40B4-BE49-F238E27FC236}">
                <a16:creationId xmlns:a16="http://schemas.microsoft.com/office/drawing/2014/main" id="{7D83EA22-9B9A-629E-8141-F90594C1F741}"/>
              </a:ext>
            </a:extLst>
          </p:cNvPr>
          <p:cNvGraphicFramePr>
            <a:graphicFrameLocks noGrp="1"/>
          </p:cNvGraphicFramePr>
          <p:nvPr/>
        </p:nvGraphicFramePr>
        <p:xfrm>
          <a:off x="468313" y="1412875"/>
          <a:ext cx="8424862" cy="5200650"/>
        </p:xfrm>
        <a:graphic>
          <a:graphicData uri="http://schemas.openxmlformats.org/drawingml/2006/table">
            <a:tbl>
              <a:tblPr firstRow="1" firstCol="1" bandRow="1">
                <a:tableStyleId>{5C22544A-7EE6-4342-B048-85BDC9FD1C3A}</a:tableStyleId>
              </a:tblPr>
              <a:tblGrid>
                <a:gridCol w="1112888">
                  <a:extLst>
                    <a:ext uri="{9D8B030D-6E8A-4147-A177-3AD203B41FA5}">
                      <a16:colId xmlns:a16="http://schemas.microsoft.com/office/drawing/2014/main" val="20000"/>
                    </a:ext>
                  </a:extLst>
                </a:gridCol>
                <a:gridCol w="1112888">
                  <a:extLst>
                    <a:ext uri="{9D8B030D-6E8A-4147-A177-3AD203B41FA5}">
                      <a16:colId xmlns:a16="http://schemas.microsoft.com/office/drawing/2014/main" val="20001"/>
                    </a:ext>
                  </a:extLst>
                </a:gridCol>
                <a:gridCol w="1906949">
                  <a:extLst>
                    <a:ext uri="{9D8B030D-6E8A-4147-A177-3AD203B41FA5}">
                      <a16:colId xmlns:a16="http://schemas.microsoft.com/office/drawing/2014/main" val="20002"/>
                    </a:ext>
                  </a:extLst>
                </a:gridCol>
                <a:gridCol w="1215153">
                  <a:extLst>
                    <a:ext uri="{9D8B030D-6E8A-4147-A177-3AD203B41FA5}">
                      <a16:colId xmlns:a16="http://schemas.microsoft.com/office/drawing/2014/main" val="20003"/>
                    </a:ext>
                  </a:extLst>
                </a:gridCol>
                <a:gridCol w="3076984">
                  <a:extLst>
                    <a:ext uri="{9D8B030D-6E8A-4147-A177-3AD203B41FA5}">
                      <a16:colId xmlns:a16="http://schemas.microsoft.com/office/drawing/2014/main" val="20004"/>
                    </a:ext>
                  </a:extLst>
                </a:gridCol>
              </a:tblGrid>
              <a:tr h="1152194">
                <a:tc>
                  <a:txBody>
                    <a:bodyPr/>
                    <a:lstStyle/>
                    <a:p>
                      <a:pPr marL="0" marR="0" indent="0" algn="ctr">
                        <a:lnSpc>
                          <a:spcPts val="2000"/>
                        </a:lnSpc>
                        <a:spcBef>
                          <a:spcPts val="0"/>
                        </a:spcBef>
                        <a:spcAft>
                          <a:spcPts val="0"/>
                        </a:spcAft>
                      </a:pPr>
                      <a:r>
                        <a:rPr lang="zh-CN" sz="2000" b="0" kern="0" dirty="0">
                          <a:solidFill>
                            <a:schemeClr val="tx1"/>
                          </a:solidFill>
                          <a:effectLst/>
                        </a:rPr>
                        <a:t>版本号（</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dirty="0">
                          <a:solidFill>
                            <a:schemeClr val="tx1"/>
                          </a:solidFill>
                          <a:effectLst/>
                        </a:rPr>
                        <a:t>首部长度（</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服务类型（</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gridSpan="2">
                  <a:txBody>
                    <a:bodyPr/>
                    <a:lstStyle/>
                    <a:p>
                      <a:pPr marL="0" marR="0" indent="0" algn="ctr">
                        <a:lnSpc>
                          <a:spcPts val="2000"/>
                        </a:lnSpc>
                        <a:spcBef>
                          <a:spcPts val="0"/>
                        </a:spcBef>
                        <a:spcAft>
                          <a:spcPts val="0"/>
                        </a:spcAft>
                      </a:pPr>
                      <a:r>
                        <a:rPr lang="zh-CN" sz="2000" b="0" kern="0">
                          <a:solidFill>
                            <a:schemeClr val="tx1"/>
                          </a:solidFill>
                          <a:effectLst/>
                        </a:rPr>
                        <a:t>总长度（</a:t>
                      </a:r>
                      <a:r>
                        <a:rPr lang="en-US" sz="2000" b="0" kern="0">
                          <a:solidFill>
                            <a:schemeClr val="tx1"/>
                          </a:solidFill>
                          <a:effectLst/>
                        </a:rPr>
                        <a:t>16</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0"/>
                  </a:ext>
                </a:extLst>
              </a:tr>
              <a:tr h="936158">
                <a:tc gridSpan="3">
                  <a:txBody>
                    <a:bodyPr/>
                    <a:lstStyle/>
                    <a:p>
                      <a:pPr marL="0" marR="0" indent="0" algn="ctr">
                        <a:lnSpc>
                          <a:spcPts val="2000"/>
                        </a:lnSpc>
                        <a:spcBef>
                          <a:spcPts val="0"/>
                        </a:spcBef>
                        <a:spcAft>
                          <a:spcPts val="0"/>
                        </a:spcAft>
                      </a:pPr>
                      <a:r>
                        <a:rPr lang="zh-CN" sz="2000" b="0" kern="0" dirty="0">
                          <a:solidFill>
                            <a:schemeClr val="tx1"/>
                          </a:solidFill>
                          <a:effectLst/>
                        </a:rPr>
                        <a:t>标识（</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a:txBody>
                    <a:bodyPr/>
                    <a:lstStyle/>
                    <a:p>
                      <a:pPr marL="0" marR="0" indent="0" algn="ctr">
                        <a:lnSpc>
                          <a:spcPts val="2000"/>
                        </a:lnSpc>
                        <a:spcBef>
                          <a:spcPts val="0"/>
                        </a:spcBef>
                        <a:spcAft>
                          <a:spcPts val="0"/>
                        </a:spcAft>
                      </a:pPr>
                      <a:r>
                        <a:rPr lang="zh-CN" sz="2000" b="0" kern="0">
                          <a:solidFill>
                            <a:schemeClr val="tx1"/>
                          </a:solidFill>
                          <a:effectLst/>
                        </a:rPr>
                        <a:t>标志（</a:t>
                      </a:r>
                      <a:r>
                        <a:rPr lang="en-US" sz="2000" b="0" kern="0">
                          <a:solidFill>
                            <a:schemeClr val="tx1"/>
                          </a:solidFill>
                          <a:effectLst/>
                        </a:rPr>
                        <a:t>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偏移量（</a:t>
                      </a:r>
                      <a:r>
                        <a:rPr lang="en-US" sz="2000" b="0" kern="0">
                          <a:solidFill>
                            <a:schemeClr val="tx1"/>
                          </a:solidFill>
                          <a:effectLst/>
                        </a:rPr>
                        <a:t>13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extLst>
                  <a:ext uri="{0D108BD9-81ED-4DB2-BD59-A6C34878D82A}">
                    <a16:rowId xmlns:a16="http://schemas.microsoft.com/office/drawing/2014/main" val="10001"/>
                  </a:ext>
                </a:extLst>
              </a:tr>
              <a:tr h="1080182">
                <a:tc gridSpan="2">
                  <a:txBody>
                    <a:bodyPr/>
                    <a:lstStyle/>
                    <a:p>
                      <a:pPr marL="0" marR="0" algn="ctr">
                        <a:spcBef>
                          <a:spcPts val="0"/>
                        </a:spcBef>
                        <a:spcAft>
                          <a:spcPts val="0"/>
                        </a:spcAft>
                      </a:pPr>
                      <a:r>
                        <a:rPr lang="zh-CN" sz="2000" b="0" kern="0">
                          <a:solidFill>
                            <a:schemeClr val="tx1"/>
                          </a:solidFill>
                          <a:effectLst/>
                        </a:rPr>
                        <a:t>生存时间（</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tc>
                  <a:txBody>
                    <a:bodyPr/>
                    <a:lstStyle/>
                    <a:p>
                      <a:pPr marL="0" marR="0" algn="ctr">
                        <a:spcBef>
                          <a:spcPts val="0"/>
                        </a:spcBef>
                        <a:spcAft>
                          <a:spcPts val="0"/>
                        </a:spcAft>
                      </a:pPr>
                      <a:r>
                        <a:rPr lang="zh-CN" sz="2000" b="0" kern="0" dirty="0">
                          <a:solidFill>
                            <a:schemeClr val="tx1"/>
                          </a:solidFill>
                          <a:effectLst/>
                        </a:rPr>
                        <a:t>高层协议类型（</a:t>
                      </a:r>
                      <a:r>
                        <a:rPr lang="en-US" sz="2000" b="0" kern="0" dirty="0">
                          <a:solidFill>
                            <a:schemeClr val="tx1"/>
                          </a:solidFill>
                          <a:effectLst/>
                        </a:rPr>
                        <a:t>8</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gridSpan="2">
                  <a:txBody>
                    <a:bodyPr/>
                    <a:lstStyle/>
                    <a:p>
                      <a:pPr marL="0" marR="0" algn="ctr">
                        <a:spcBef>
                          <a:spcPts val="0"/>
                        </a:spcBef>
                        <a:spcAft>
                          <a:spcPts val="0"/>
                        </a:spcAft>
                      </a:pPr>
                      <a:r>
                        <a:rPr lang="zh-CN" sz="2000" b="0" kern="0" dirty="0">
                          <a:solidFill>
                            <a:schemeClr val="tx1"/>
                          </a:solidFill>
                          <a:effectLst/>
                        </a:rPr>
                        <a:t>首部检验和（</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2"/>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源</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目的</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508029">
                <a:tc gridSpan="5">
                  <a:txBody>
                    <a:bodyPr/>
                    <a:lstStyle/>
                    <a:p>
                      <a:pPr marL="0" marR="0" indent="0" algn="ctr">
                        <a:lnSpc>
                          <a:spcPts val="2000"/>
                        </a:lnSpc>
                        <a:spcBef>
                          <a:spcPts val="0"/>
                        </a:spcBef>
                        <a:spcAft>
                          <a:spcPts val="0"/>
                        </a:spcAft>
                      </a:pPr>
                      <a:endParaRPr lang="en-US" sz="2000" b="0" kern="0" dirty="0">
                        <a:solidFill>
                          <a:schemeClr val="tx1"/>
                        </a:solidFill>
                        <a:effectLst/>
                      </a:endParaRPr>
                    </a:p>
                    <a:p>
                      <a:pPr marL="0" marR="0" indent="0" algn="ctr">
                        <a:lnSpc>
                          <a:spcPts val="2000"/>
                        </a:lnSpc>
                        <a:spcBef>
                          <a:spcPts val="0"/>
                        </a:spcBef>
                        <a:spcAft>
                          <a:spcPts val="0"/>
                        </a:spcAft>
                      </a:pPr>
                      <a:r>
                        <a:rPr lang="en-US" sz="2000" b="0" kern="0" dirty="0">
                          <a:solidFill>
                            <a:schemeClr val="tx1"/>
                          </a:solidFill>
                          <a:effectLst/>
                        </a:rPr>
                        <a:t>IP</a:t>
                      </a:r>
                      <a:r>
                        <a:rPr lang="zh-CN" sz="2000" b="0" kern="0" dirty="0">
                          <a:solidFill>
                            <a:schemeClr val="tx1"/>
                          </a:solidFill>
                          <a:effectLst/>
                        </a:rPr>
                        <a:t>选项（如果有）</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数据</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5" name="椭圆形标注 4">
            <a:extLst>
              <a:ext uri="{FF2B5EF4-FFF2-40B4-BE49-F238E27FC236}">
                <a16:creationId xmlns:a16="http://schemas.microsoft.com/office/drawing/2014/main" id="{A30C0B53-55FE-BA98-62AB-883C2CBA1213}"/>
              </a:ext>
            </a:extLst>
          </p:cNvPr>
          <p:cNvSpPr/>
          <p:nvPr/>
        </p:nvSpPr>
        <p:spPr>
          <a:xfrm>
            <a:off x="500063" y="1000125"/>
            <a:ext cx="8858250" cy="1428750"/>
          </a:xfrm>
          <a:prstGeom prst="wedgeEllipseCallout">
            <a:avLst>
              <a:gd name="adj1" fmla="val -9199"/>
              <a:gd name="adj2" fmla="val 213356"/>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zh-CN" altLang="en-US" sz="2000" dirty="0"/>
              <a:t>该字段定义了源主机的</a:t>
            </a:r>
            <a:r>
              <a:rPr lang="en-US" sz="2000" dirty="0"/>
              <a:t>IP</a:t>
            </a:r>
            <a:r>
              <a:rPr lang="zh-CN" altLang="en-US" sz="2000" dirty="0"/>
              <a:t>地址。通常情况下，在</a:t>
            </a:r>
            <a:r>
              <a:rPr lang="en-US" sz="2000" dirty="0"/>
              <a:t>IP</a:t>
            </a:r>
            <a:r>
              <a:rPr lang="zh-CN" altLang="en-US" sz="2000" dirty="0"/>
              <a:t>数据报从源主机传送到目的主机期间，该字段保持不变。</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466E74E-8166-5851-DCD6-0E02939EA37D}"/>
              </a:ext>
            </a:extLst>
          </p:cNvPr>
          <p:cNvSpPr>
            <a:spLocks noGrp="1" noChangeArrowheads="1"/>
          </p:cNvSpPr>
          <p:nvPr>
            <p:ph type="title"/>
          </p:nvPr>
        </p:nvSpPr>
        <p:spPr>
          <a:xfrm>
            <a:off x="727075" y="277813"/>
            <a:ext cx="7772400" cy="1143000"/>
          </a:xfrm>
        </p:spPr>
        <p:txBody>
          <a:bodyPr/>
          <a:lstStyle/>
          <a:p>
            <a:pPr eaLnBrk="1" hangingPunct="1">
              <a:defRPr/>
            </a:pPr>
            <a:r>
              <a:rPr lang="zh-CN" altLang="en-US" sz="3600" b="1" kern="1200" dirty="0">
                <a:solidFill>
                  <a:srgbClr val="0070C0"/>
                </a:solidFill>
              </a:rPr>
              <a:t>以太网的</a:t>
            </a:r>
            <a:r>
              <a:rPr lang="en-US" altLang="zh-CN" sz="3600" b="1" kern="1200" dirty="0">
                <a:solidFill>
                  <a:srgbClr val="0070C0"/>
                </a:solidFill>
              </a:rPr>
              <a:t>MAC</a:t>
            </a:r>
            <a:r>
              <a:rPr lang="zh-CN" altLang="en-US" sz="3600" b="1" kern="1200" dirty="0">
                <a:solidFill>
                  <a:srgbClr val="0070C0"/>
                </a:solidFill>
              </a:rPr>
              <a:t>帧格式</a:t>
            </a:r>
          </a:p>
        </p:txBody>
      </p:sp>
      <p:graphicFrame>
        <p:nvGraphicFramePr>
          <p:cNvPr id="2" name="表格 1">
            <a:extLst>
              <a:ext uri="{FF2B5EF4-FFF2-40B4-BE49-F238E27FC236}">
                <a16:creationId xmlns:a16="http://schemas.microsoft.com/office/drawing/2014/main" id="{C3E6509F-5BE8-EA41-3A36-873B20DE625C}"/>
              </a:ext>
            </a:extLst>
          </p:cNvPr>
          <p:cNvGraphicFramePr>
            <a:graphicFrameLocks noGrp="1"/>
          </p:cNvGraphicFramePr>
          <p:nvPr/>
        </p:nvGraphicFramePr>
        <p:xfrm>
          <a:off x="428625" y="1714500"/>
          <a:ext cx="8424861" cy="1376363"/>
        </p:xfrm>
        <a:graphic>
          <a:graphicData uri="http://schemas.openxmlformats.org/drawingml/2006/table">
            <a:tbl>
              <a:tblPr firstRow="1" firstCol="1" lastRow="1" lastCol="1" bandRow="1" bandCol="1">
                <a:tableStyleId>{5C22544A-7EE6-4342-B048-85BDC9FD1C3A}</a:tableStyleId>
              </a:tblPr>
              <a:tblGrid>
                <a:gridCol w="996510">
                  <a:extLst>
                    <a:ext uri="{9D8B030D-6E8A-4147-A177-3AD203B41FA5}">
                      <a16:colId xmlns:a16="http://schemas.microsoft.com/office/drawing/2014/main" val="20000"/>
                    </a:ext>
                  </a:extLst>
                </a:gridCol>
                <a:gridCol w="1409747">
                  <a:extLst>
                    <a:ext uri="{9D8B030D-6E8A-4147-A177-3AD203B41FA5}">
                      <a16:colId xmlns:a16="http://schemas.microsoft.com/office/drawing/2014/main" val="20001"/>
                    </a:ext>
                  </a:extLst>
                </a:gridCol>
                <a:gridCol w="1203127">
                  <a:extLst>
                    <a:ext uri="{9D8B030D-6E8A-4147-A177-3AD203B41FA5}">
                      <a16:colId xmlns:a16="http://schemas.microsoft.com/office/drawing/2014/main" val="20002"/>
                    </a:ext>
                  </a:extLst>
                </a:gridCol>
                <a:gridCol w="1203127">
                  <a:extLst>
                    <a:ext uri="{9D8B030D-6E8A-4147-A177-3AD203B41FA5}">
                      <a16:colId xmlns:a16="http://schemas.microsoft.com/office/drawing/2014/main" val="20003"/>
                    </a:ext>
                  </a:extLst>
                </a:gridCol>
                <a:gridCol w="1204116">
                  <a:extLst>
                    <a:ext uri="{9D8B030D-6E8A-4147-A177-3AD203B41FA5}">
                      <a16:colId xmlns:a16="http://schemas.microsoft.com/office/drawing/2014/main" val="20004"/>
                    </a:ext>
                  </a:extLst>
                </a:gridCol>
                <a:gridCol w="1030123">
                  <a:extLst>
                    <a:ext uri="{9D8B030D-6E8A-4147-A177-3AD203B41FA5}">
                      <a16:colId xmlns:a16="http://schemas.microsoft.com/office/drawing/2014/main" val="20005"/>
                    </a:ext>
                  </a:extLst>
                </a:gridCol>
                <a:gridCol w="1378111">
                  <a:extLst>
                    <a:ext uri="{9D8B030D-6E8A-4147-A177-3AD203B41FA5}">
                      <a16:colId xmlns:a16="http://schemas.microsoft.com/office/drawing/2014/main" val="20006"/>
                    </a:ext>
                  </a:extLst>
                </a:gridCol>
              </a:tblGrid>
              <a:tr h="1376363">
                <a:tc>
                  <a:txBody>
                    <a:bodyPr/>
                    <a:lstStyle/>
                    <a:p>
                      <a:pPr marL="0" marR="0" algn="ctr">
                        <a:spcBef>
                          <a:spcPts val="0"/>
                        </a:spcBef>
                        <a:spcAft>
                          <a:spcPts val="0"/>
                        </a:spcAft>
                      </a:pPr>
                      <a:r>
                        <a:rPr lang="zh-CN" sz="2000" b="0" kern="0" dirty="0">
                          <a:solidFill>
                            <a:schemeClr val="tx1"/>
                          </a:solidFill>
                          <a:effectLst/>
                        </a:rPr>
                        <a:t>前导码</a:t>
                      </a:r>
                      <a:br>
                        <a:rPr lang="en-US" sz="2000" b="0" kern="0" dirty="0">
                          <a:solidFill>
                            <a:schemeClr val="tx1"/>
                          </a:solidFill>
                          <a:effectLst/>
                        </a:rPr>
                      </a:br>
                      <a:r>
                        <a:rPr lang="zh-CN" sz="2000" b="0" kern="0" dirty="0">
                          <a:solidFill>
                            <a:schemeClr val="tx1"/>
                          </a:solidFill>
                          <a:effectLst/>
                        </a:rPr>
                        <a:t>（</a:t>
                      </a:r>
                      <a:r>
                        <a:rPr lang="en-US" sz="2000" b="0" kern="0" dirty="0">
                          <a:solidFill>
                            <a:schemeClr val="tx1"/>
                          </a:solidFill>
                          <a:effectLst/>
                        </a:rPr>
                        <a:t>7</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a:solidFill>
                            <a:schemeClr val="tx1"/>
                          </a:solidFill>
                          <a:effectLst/>
                        </a:rPr>
                        <a:t>帧首定界符</a:t>
                      </a:r>
                      <a:r>
                        <a:rPr lang="en-US" sz="2000" b="0" kern="0">
                          <a:solidFill>
                            <a:schemeClr val="tx1"/>
                          </a:solidFill>
                          <a:effectLst/>
                        </a:rPr>
                        <a:t>SFD</a:t>
                      </a:r>
                      <a:r>
                        <a:rPr lang="zh-CN" sz="2000" b="0" kern="0">
                          <a:solidFill>
                            <a:schemeClr val="tx1"/>
                          </a:solidFill>
                          <a:effectLst/>
                        </a:rPr>
                        <a:t>（</a:t>
                      </a:r>
                      <a:r>
                        <a:rPr lang="en-US" sz="2000" b="0" kern="0">
                          <a:solidFill>
                            <a:schemeClr val="tx1"/>
                          </a:solidFill>
                          <a:effectLst/>
                        </a:rPr>
                        <a:t>1</a:t>
                      </a:r>
                      <a:r>
                        <a:rPr lang="zh-CN" sz="2000" b="0" kern="0">
                          <a:solidFill>
                            <a:schemeClr val="tx1"/>
                          </a:solidFill>
                          <a:effectLst/>
                        </a:rPr>
                        <a:t>字节）</a:t>
                      </a:r>
                      <a:endParaRPr lang="zh-CN" sz="2800" b="0" kern="10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dirty="0">
                          <a:solidFill>
                            <a:schemeClr val="tx1"/>
                          </a:solidFill>
                          <a:effectLst/>
                        </a:rPr>
                        <a:t>目的</a:t>
                      </a:r>
                      <a:r>
                        <a:rPr lang="en-US" sz="2000" b="0" kern="0" dirty="0">
                          <a:solidFill>
                            <a:schemeClr val="tx1"/>
                          </a:solidFill>
                          <a:effectLst/>
                        </a:rPr>
                        <a:t>MAC</a:t>
                      </a:r>
                      <a:r>
                        <a:rPr lang="zh-CN" sz="2000" b="0" kern="0" dirty="0">
                          <a:solidFill>
                            <a:schemeClr val="tx1"/>
                          </a:solidFill>
                          <a:effectLst/>
                        </a:rPr>
                        <a:t>地址（</a:t>
                      </a:r>
                      <a:r>
                        <a:rPr lang="en-US" sz="2000" b="0" kern="0" dirty="0">
                          <a:solidFill>
                            <a:schemeClr val="tx1"/>
                          </a:solidFill>
                          <a:effectLst/>
                        </a:rPr>
                        <a:t>6</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dirty="0">
                          <a:solidFill>
                            <a:schemeClr val="tx1"/>
                          </a:solidFill>
                          <a:effectLst/>
                        </a:rPr>
                        <a:t>源</a:t>
                      </a:r>
                      <a:r>
                        <a:rPr lang="en-US" sz="2000" b="0" kern="0" dirty="0">
                          <a:solidFill>
                            <a:schemeClr val="tx1"/>
                          </a:solidFill>
                          <a:effectLst/>
                        </a:rPr>
                        <a:t>MAC</a:t>
                      </a:r>
                      <a:r>
                        <a:rPr lang="zh-CN" sz="2000" b="0" kern="0" dirty="0">
                          <a:solidFill>
                            <a:schemeClr val="tx1"/>
                          </a:solidFill>
                          <a:effectLst/>
                        </a:rPr>
                        <a:t>地址（</a:t>
                      </a:r>
                      <a:r>
                        <a:rPr lang="en-US" sz="2000" b="0" kern="0" dirty="0">
                          <a:solidFill>
                            <a:schemeClr val="tx1"/>
                          </a:solidFill>
                          <a:effectLst/>
                        </a:rPr>
                        <a:t>6</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a:solidFill>
                            <a:schemeClr val="tx1"/>
                          </a:solidFill>
                          <a:effectLst/>
                        </a:rPr>
                        <a:t>协议类型或数据长度</a:t>
                      </a:r>
                      <a:br>
                        <a:rPr lang="en-US" sz="2000" b="0" kern="0">
                          <a:solidFill>
                            <a:schemeClr val="tx1"/>
                          </a:solidFill>
                          <a:effectLst/>
                        </a:rPr>
                      </a:br>
                      <a:r>
                        <a:rPr lang="zh-CN" sz="2000" b="0" kern="0">
                          <a:solidFill>
                            <a:schemeClr val="tx1"/>
                          </a:solidFill>
                          <a:effectLst/>
                        </a:rPr>
                        <a:t>（</a:t>
                      </a:r>
                      <a:r>
                        <a:rPr lang="en-US" sz="2000" b="0" kern="0">
                          <a:solidFill>
                            <a:schemeClr val="tx1"/>
                          </a:solidFill>
                          <a:effectLst/>
                        </a:rPr>
                        <a:t>2</a:t>
                      </a:r>
                      <a:r>
                        <a:rPr lang="zh-CN" sz="2000" b="0" kern="0">
                          <a:solidFill>
                            <a:schemeClr val="tx1"/>
                          </a:solidFill>
                          <a:effectLst/>
                        </a:rPr>
                        <a:t>字节）</a:t>
                      </a:r>
                      <a:endParaRPr lang="zh-CN" sz="2800" b="0" kern="10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a:solidFill>
                            <a:schemeClr val="tx1"/>
                          </a:solidFill>
                          <a:effectLst/>
                        </a:rPr>
                        <a:t>数据</a:t>
                      </a:r>
                      <a:endParaRPr lang="zh-CN" sz="2800" b="0" kern="10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dirty="0">
                          <a:solidFill>
                            <a:schemeClr val="tx1"/>
                          </a:solidFill>
                          <a:effectLst/>
                        </a:rPr>
                        <a:t>帧校验序列</a:t>
                      </a:r>
                      <a:r>
                        <a:rPr lang="en-US" sz="2000" b="0" kern="0" dirty="0">
                          <a:solidFill>
                            <a:schemeClr val="tx1"/>
                          </a:solidFill>
                          <a:effectLst/>
                        </a:rPr>
                        <a:t>FCS</a:t>
                      </a:r>
                      <a:br>
                        <a:rPr lang="en-US" sz="2000" b="0" kern="0" dirty="0">
                          <a:solidFill>
                            <a:schemeClr val="tx1"/>
                          </a:solidFill>
                          <a:effectLst/>
                        </a:rPr>
                      </a:br>
                      <a:r>
                        <a:rPr lang="zh-CN" sz="2000" b="0" kern="0" dirty="0">
                          <a:solidFill>
                            <a:schemeClr val="tx1"/>
                          </a:solidFill>
                          <a:effectLst/>
                        </a:rPr>
                        <a:t>（</a:t>
                      </a:r>
                      <a:r>
                        <a:rPr lang="en-US" sz="2000" b="0" kern="0" dirty="0">
                          <a:solidFill>
                            <a:schemeClr val="tx1"/>
                          </a:solidFill>
                          <a:effectLst/>
                        </a:rPr>
                        <a:t>4</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extLst>
                  <a:ext uri="{0D108BD9-81ED-4DB2-BD59-A6C34878D82A}">
                    <a16:rowId xmlns:a16="http://schemas.microsoft.com/office/drawing/2014/main" val="10000"/>
                  </a:ext>
                </a:extLst>
              </a:tr>
            </a:tbl>
          </a:graphicData>
        </a:graphic>
      </p:graphicFrame>
      <p:sp>
        <p:nvSpPr>
          <p:cNvPr id="5" name="矩形标注 4">
            <a:extLst>
              <a:ext uri="{FF2B5EF4-FFF2-40B4-BE49-F238E27FC236}">
                <a16:creationId xmlns:a16="http://schemas.microsoft.com/office/drawing/2014/main" id="{9F5B59BA-33F6-B671-4C8D-1F76BDCBC7B3}"/>
              </a:ext>
            </a:extLst>
          </p:cNvPr>
          <p:cNvSpPr/>
          <p:nvPr/>
        </p:nvSpPr>
        <p:spPr>
          <a:xfrm>
            <a:off x="714375" y="4000500"/>
            <a:ext cx="7572375" cy="2071688"/>
          </a:xfrm>
          <a:prstGeom prst="wedgeRectCallout">
            <a:avLst>
              <a:gd name="adj1" fmla="val -46664"/>
              <a:gd name="adj2" fmla="val -101808"/>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zh-CN" altLang="en-US" sz="2000" dirty="0"/>
              <a:t>这是以太网</a:t>
            </a:r>
            <a:r>
              <a:rPr lang="en-US" altLang="zh-CN" sz="2000" dirty="0"/>
              <a:t>MAC</a:t>
            </a:r>
            <a:r>
              <a:rPr lang="zh-CN" altLang="en-US" sz="2000" dirty="0"/>
              <a:t>帧的第一个域，包含了</a:t>
            </a:r>
            <a:r>
              <a:rPr lang="en-US" altLang="zh-CN" sz="2000" dirty="0"/>
              <a:t>7</a:t>
            </a:r>
            <a:r>
              <a:rPr lang="zh-CN" altLang="en-US" sz="2000" dirty="0"/>
              <a:t>个字节的二进制“</a:t>
            </a:r>
            <a:r>
              <a:rPr lang="en-US" altLang="zh-CN" sz="2000" dirty="0"/>
              <a:t>1”</a:t>
            </a:r>
            <a:r>
              <a:rPr lang="zh-CN" altLang="en-US" sz="2000" dirty="0"/>
              <a:t>和“</a:t>
            </a:r>
            <a:r>
              <a:rPr lang="en-US" altLang="zh-CN" sz="2000" dirty="0"/>
              <a:t>0”</a:t>
            </a:r>
            <a:r>
              <a:rPr lang="zh-CN" altLang="en-US" sz="2000" dirty="0"/>
              <a:t>间隔的代码，即“</a:t>
            </a:r>
            <a:r>
              <a:rPr lang="en-US" altLang="zh-CN" sz="2000" dirty="0"/>
              <a:t>10101010……10”</a:t>
            </a:r>
            <a:r>
              <a:rPr lang="zh-CN" altLang="en-US" sz="2000" dirty="0"/>
              <a:t>共</a:t>
            </a:r>
            <a:r>
              <a:rPr lang="en-US" altLang="zh-CN" sz="2000" dirty="0"/>
              <a:t>56</a:t>
            </a:r>
            <a:r>
              <a:rPr lang="zh-CN" altLang="en-US" sz="2000" dirty="0"/>
              <a:t>位，</a:t>
            </a:r>
            <a:r>
              <a:rPr lang="zh-CN" altLang="en-US" sz="2000" dirty="0">
                <a:solidFill>
                  <a:srgbClr val="FF0000"/>
                </a:solidFill>
              </a:rPr>
              <a:t>提示接收方一个数据帧即将到来</a:t>
            </a:r>
            <a:r>
              <a:rPr lang="zh-CN" altLang="en-US" sz="2000" dirty="0"/>
              <a:t>，同时使接收系统建立起同步时钟。</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F02E811F-C6AA-0189-5AE1-52489C3EE8B1}"/>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IP</a:t>
            </a:r>
            <a:r>
              <a:rPr lang="zh-CN" altLang="en-US" sz="3600" b="1" kern="1200" dirty="0">
                <a:solidFill>
                  <a:srgbClr val="0070C0"/>
                </a:solidFill>
              </a:rPr>
              <a:t>报文格式</a:t>
            </a:r>
          </a:p>
        </p:txBody>
      </p:sp>
      <p:sp>
        <p:nvSpPr>
          <p:cNvPr id="79875" name="Rectangle 2">
            <a:extLst>
              <a:ext uri="{FF2B5EF4-FFF2-40B4-BE49-F238E27FC236}">
                <a16:creationId xmlns:a16="http://schemas.microsoft.com/office/drawing/2014/main" id="{0ADE62F2-0563-21E3-4BDB-42C2C18518A3}"/>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 name="表格 2">
            <a:extLst>
              <a:ext uri="{FF2B5EF4-FFF2-40B4-BE49-F238E27FC236}">
                <a16:creationId xmlns:a16="http://schemas.microsoft.com/office/drawing/2014/main" id="{6B8C3624-D951-CBA6-630C-568BA5579B2B}"/>
              </a:ext>
            </a:extLst>
          </p:cNvPr>
          <p:cNvGraphicFramePr>
            <a:graphicFrameLocks noGrp="1"/>
          </p:cNvGraphicFramePr>
          <p:nvPr/>
        </p:nvGraphicFramePr>
        <p:xfrm>
          <a:off x="468313" y="1412875"/>
          <a:ext cx="8424862" cy="5200650"/>
        </p:xfrm>
        <a:graphic>
          <a:graphicData uri="http://schemas.openxmlformats.org/drawingml/2006/table">
            <a:tbl>
              <a:tblPr firstRow="1" firstCol="1" bandRow="1">
                <a:tableStyleId>{5C22544A-7EE6-4342-B048-85BDC9FD1C3A}</a:tableStyleId>
              </a:tblPr>
              <a:tblGrid>
                <a:gridCol w="1112888">
                  <a:extLst>
                    <a:ext uri="{9D8B030D-6E8A-4147-A177-3AD203B41FA5}">
                      <a16:colId xmlns:a16="http://schemas.microsoft.com/office/drawing/2014/main" val="20000"/>
                    </a:ext>
                  </a:extLst>
                </a:gridCol>
                <a:gridCol w="1112888">
                  <a:extLst>
                    <a:ext uri="{9D8B030D-6E8A-4147-A177-3AD203B41FA5}">
                      <a16:colId xmlns:a16="http://schemas.microsoft.com/office/drawing/2014/main" val="20001"/>
                    </a:ext>
                  </a:extLst>
                </a:gridCol>
                <a:gridCol w="1906949">
                  <a:extLst>
                    <a:ext uri="{9D8B030D-6E8A-4147-A177-3AD203B41FA5}">
                      <a16:colId xmlns:a16="http://schemas.microsoft.com/office/drawing/2014/main" val="20002"/>
                    </a:ext>
                  </a:extLst>
                </a:gridCol>
                <a:gridCol w="1215153">
                  <a:extLst>
                    <a:ext uri="{9D8B030D-6E8A-4147-A177-3AD203B41FA5}">
                      <a16:colId xmlns:a16="http://schemas.microsoft.com/office/drawing/2014/main" val="20003"/>
                    </a:ext>
                  </a:extLst>
                </a:gridCol>
                <a:gridCol w="3076984">
                  <a:extLst>
                    <a:ext uri="{9D8B030D-6E8A-4147-A177-3AD203B41FA5}">
                      <a16:colId xmlns:a16="http://schemas.microsoft.com/office/drawing/2014/main" val="20004"/>
                    </a:ext>
                  </a:extLst>
                </a:gridCol>
              </a:tblGrid>
              <a:tr h="1152194">
                <a:tc>
                  <a:txBody>
                    <a:bodyPr/>
                    <a:lstStyle/>
                    <a:p>
                      <a:pPr marL="0" marR="0" indent="0" algn="ctr">
                        <a:lnSpc>
                          <a:spcPts val="2000"/>
                        </a:lnSpc>
                        <a:spcBef>
                          <a:spcPts val="0"/>
                        </a:spcBef>
                        <a:spcAft>
                          <a:spcPts val="0"/>
                        </a:spcAft>
                      </a:pPr>
                      <a:r>
                        <a:rPr lang="zh-CN" sz="2000" b="0" kern="0" dirty="0">
                          <a:solidFill>
                            <a:schemeClr val="tx1"/>
                          </a:solidFill>
                          <a:effectLst/>
                        </a:rPr>
                        <a:t>版本号（</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dirty="0">
                          <a:solidFill>
                            <a:schemeClr val="tx1"/>
                          </a:solidFill>
                          <a:effectLst/>
                        </a:rPr>
                        <a:t>首部长度（</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服务类型（</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gridSpan="2">
                  <a:txBody>
                    <a:bodyPr/>
                    <a:lstStyle/>
                    <a:p>
                      <a:pPr marL="0" marR="0" indent="0" algn="ctr">
                        <a:lnSpc>
                          <a:spcPts val="2000"/>
                        </a:lnSpc>
                        <a:spcBef>
                          <a:spcPts val="0"/>
                        </a:spcBef>
                        <a:spcAft>
                          <a:spcPts val="0"/>
                        </a:spcAft>
                      </a:pPr>
                      <a:r>
                        <a:rPr lang="zh-CN" sz="2000" b="0" kern="0">
                          <a:solidFill>
                            <a:schemeClr val="tx1"/>
                          </a:solidFill>
                          <a:effectLst/>
                        </a:rPr>
                        <a:t>总长度（</a:t>
                      </a:r>
                      <a:r>
                        <a:rPr lang="en-US" sz="2000" b="0" kern="0">
                          <a:solidFill>
                            <a:schemeClr val="tx1"/>
                          </a:solidFill>
                          <a:effectLst/>
                        </a:rPr>
                        <a:t>16</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0"/>
                  </a:ext>
                </a:extLst>
              </a:tr>
              <a:tr h="936158">
                <a:tc gridSpan="3">
                  <a:txBody>
                    <a:bodyPr/>
                    <a:lstStyle/>
                    <a:p>
                      <a:pPr marL="0" marR="0" indent="0" algn="ctr">
                        <a:lnSpc>
                          <a:spcPts val="2000"/>
                        </a:lnSpc>
                        <a:spcBef>
                          <a:spcPts val="0"/>
                        </a:spcBef>
                        <a:spcAft>
                          <a:spcPts val="0"/>
                        </a:spcAft>
                      </a:pPr>
                      <a:r>
                        <a:rPr lang="zh-CN" sz="2000" b="0" kern="0" dirty="0">
                          <a:solidFill>
                            <a:schemeClr val="tx1"/>
                          </a:solidFill>
                          <a:effectLst/>
                        </a:rPr>
                        <a:t>标识（</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a:txBody>
                    <a:bodyPr/>
                    <a:lstStyle/>
                    <a:p>
                      <a:pPr marL="0" marR="0" indent="0" algn="ctr">
                        <a:lnSpc>
                          <a:spcPts val="2000"/>
                        </a:lnSpc>
                        <a:spcBef>
                          <a:spcPts val="0"/>
                        </a:spcBef>
                        <a:spcAft>
                          <a:spcPts val="0"/>
                        </a:spcAft>
                      </a:pPr>
                      <a:r>
                        <a:rPr lang="zh-CN" sz="2000" b="0" kern="0">
                          <a:solidFill>
                            <a:schemeClr val="tx1"/>
                          </a:solidFill>
                          <a:effectLst/>
                        </a:rPr>
                        <a:t>标志（</a:t>
                      </a:r>
                      <a:r>
                        <a:rPr lang="en-US" sz="2000" b="0" kern="0">
                          <a:solidFill>
                            <a:schemeClr val="tx1"/>
                          </a:solidFill>
                          <a:effectLst/>
                        </a:rPr>
                        <a:t>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偏移量（</a:t>
                      </a:r>
                      <a:r>
                        <a:rPr lang="en-US" sz="2000" b="0" kern="0">
                          <a:solidFill>
                            <a:schemeClr val="tx1"/>
                          </a:solidFill>
                          <a:effectLst/>
                        </a:rPr>
                        <a:t>13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extLst>
                  <a:ext uri="{0D108BD9-81ED-4DB2-BD59-A6C34878D82A}">
                    <a16:rowId xmlns:a16="http://schemas.microsoft.com/office/drawing/2014/main" val="10001"/>
                  </a:ext>
                </a:extLst>
              </a:tr>
              <a:tr h="1080182">
                <a:tc gridSpan="2">
                  <a:txBody>
                    <a:bodyPr/>
                    <a:lstStyle/>
                    <a:p>
                      <a:pPr marL="0" marR="0" algn="ctr">
                        <a:spcBef>
                          <a:spcPts val="0"/>
                        </a:spcBef>
                        <a:spcAft>
                          <a:spcPts val="0"/>
                        </a:spcAft>
                      </a:pPr>
                      <a:r>
                        <a:rPr lang="zh-CN" sz="2000" b="0" kern="0">
                          <a:solidFill>
                            <a:schemeClr val="tx1"/>
                          </a:solidFill>
                          <a:effectLst/>
                        </a:rPr>
                        <a:t>生存时间（</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tc>
                  <a:txBody>
                    <a:bodyPr/>
                    <a:lstStyle/>
                    <a:p>
                      <a:pPr marL="0" marR="0" algn="ctr">
                        <a:spcBef>
                          <a:spcPts val="0"/>
                        </a:spcBef>
                        <a:spcAft>
                          <a:spcPts val="0"/>
                        </a:spcAft>
                      </a:pPr>
                      <a:r>
                        <a:rPr lang="zh-CN" sz="2000" b="0" kern="0" dirty="0">
                          <a:solidFill>
                            <a:schemeClr val="tx1"/>
                          </a:solidFill>
                          <a:effectLst/>
                        </a:rPr>
                        <a:t>高层协议类型（</a:t>
                      </a:r>
                      <a:r>
                        <a:rPr lang="en-US" sz="2000" b="0" kern="0" dirty="0">
                          <a:solidFill>
                            <a:schemeClr val="tx1"/>
                          </a:solidFill>
                          <a:effectLst/>
                        </a:rPr>
                        <a:t>8</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gridSpan="2">
                  <a:txBody>
                    <a:bodyPr/>
                    <a:lstStyle/>
                    <a:p>
                      <a:pPr marL="0" marR="0" algn="ctr">
                        <a:spcBef>
                          <a:spcPts val="0"/>
                        </a:spcBef>
                        <a:spcAft>
                          <a:spcPts val="0"/>
                        </a:spcAft>
                      </a:pPr>
                      <a:r>
                        <a:rPr lang="zh-CN" sz="2000" b="0" kern="0" dirty="0">
                          <a:solidFill>
                            <a:schemeClr val="tx1"/>
                          </a:solidFill>
                          <a:effectLst/>
                        </a:rPr>
                        <a:t>首部检验和（</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2"/>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源</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目的</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508029">
                <a:tc gridSpan="5">
                  <a:txBody>
                    <a:bodyPr/>
                    <a:lstStyle/>
                    <a:p>
                      <a:pPr marL="0" marR="0" indent="0" algn="ctr">
                        <a:lnSpc>
                          <a:spcPts val="2000"/>
                        </a:lnSpc>
                        <a:spcBef>
                          <a:spcPts val="0"/>
                        </a:spcBef>
                        <a:spcAft>
                          <a:spcPts val="0"/>
                        </a:spcAft>
                      </a:pPr>
                      <a:endParaRPr lang="en-US" sz="2000" b="0" kern="0" dirty="0">
                        <a:solidFill>
                          <a:schemeClr val="tx1"/>
                        </a:solidFill>
                        <a:effectLst/>
                      </a:endParaRPr>
                    </a:p>
                    <a:p>
                      <a:pPr marL="0" marR="0" indent="0" algn="ctr">
                        <a:lnSpc>
                          <a:spcPts val="2000"/>
                        </a:lnSpc>
                        <a:spcBef>
                          <a:spcPts val="0"/>
                        </a:spcBef>
                        <a:spcAft>
                          <a:spcPts val="0"/>
                        </a:spcAft>
                      </a:pPr>
                      <a:r>
                        <a:rPr lang="en-US" sz="2000" b="0" kern="0" dirty="0">
                          <a:solidFill>
                            <a:schemeClr val="tx1"/>
                          </a:solidFill>
                          <a:effectLst/>
                        </a:rPr>
                        <a:t>IP</a:t>
                      </a:r>
                      <a:r>
                        <a:rPr lang="zh-CN" sz="2000" b="0" kern="0" dirty="0">
                          <a:solidFill>
                            <a:schemeClr val="tx1"/>
                          </a:solidFill>
                          <a:effectLst/>
                        </a:rPr>
                        <a:t>选项（如果有）</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数据</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5" name="椭圆形标注 4">
            <a:extLst>
              <a:ext uri="{FF2B5EF4-FFF2-40B4-BE49-F238E27FC236}">
                <a16:creationId xmlns:a16="http://schemas.microsoft.com/office/drawing/2014/main" id="{01D064AA-6EDB-E91A-B0FA-C4CAA71CE783}"/>
              </a:ext>
            </a:extLst>
          </p:cNvPr>
          <p:cNvSpPr/>
          <p:nvPr/>
        </p:nvSpPr>
        <p:spPr>
          <a:xfrm>
            <a:off x="500063" y="1000125"/>
            <a:ext cx="8858250" cy="1428750"/>
          </a:xfrm>
          <a:prstGeom prst="wedgeEllipseCallout">
            <a:avLst>
              <a:gd name="adj1" fmla="val -7743"/>
              <a:gd name="adj2" fmla="val 251920"/>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zh-CN" altLang="en-US" sz="2000" dirty="0"/>
              <a:t>目的</a:t>
            </a:r>
            <a:r>
              <a:rPr lang="en-US" sz="2000" dirty="0"/>
              <a:t>IP</a:t>
            </a:r>
            <a:r>
              <a:rPr lang="zh-CN" altLang="en-US" sz="2000" dirty="0"/>
              <a:t>地址。该字段定义了目的主机的</a:t>
            </a:r>
            <a:r>
              <a:rPr lang="en-US" sz="2000" dirty="0"/>
              <a:t>IP</a:t>
            </a:r>
            <a:r>
              <a:rPr lang="zh-CN" altLang="en-US" sz="2000" dirty="0"/>
              <a:t>地址。在</a:t>
            </a:r>
            <a:r>
              <a:rPr lang="en-US" sz="2000" dirty="0"/>
              <a:t>IP</a:t>
            </a:r>
            <a:r>
              <a:rPr lang="zh-CN" altLang="en-US" sz="2000" dirty="0"/>
              <a:t>数据报从源主机传送到目的主机期间该字段必须保持不变。</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0B5BBF0-507F-8FC8-9BE0-F92849E70049}"/>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IP</a:t>
            </a:r>
            <a:r>
              <a:rPr lang="zh-CN" altLang="en-US" sz="3600" b="1" kern="1200" dirty="0">
                <a:solidFill>
                  <a:srgbClr val="0070C0"/>
                </a:solidFill>
              </a:rPr>
              <a:t>报文格式</a:t>
            </a:r>
          </a:p>
        </p:txBody>
      </p:sp>
      <p:sp>
        <p:nvSpPr>
          <p:cNvPr id="81923" name="Rectangle 2">
            <a:extLst>
              <a:ext uri="{FF2B5EF4-FFF2-40B4-BE49-F238E27FC236}">
                <a16:creationId xmlns:a16="http://schemas.microsoft.com/office/drawing/2014/main" id="{D0B8F3EE-9E23-703A-DACA-1F3A55CF7E11}"/>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 name="表格 2">
            <a:extLst>
              <a:ext uri="{FF2B5EF4-FFF2-40B4-BE49-F238E27FC236}">
                <a16:creationId xmlns:a16="http://schemas.microsoft.com/office/drawing/2014/main" id="{916BE7B1-6DE5-14A1-DF63-E42644BDB502}"/>
              </a:ext>
            </a:extLst>
          </p:cNvPr>
          <p:cNvGraphicFramePr>
            <a:graphicFrameLocks noGrp="1"/>
          </p:cNvGraphicFramePr>
          <p:nvPr/>
        </p:nvGraphicFramePr>
        <p:xfrm>
          <a:off x="468313" y="1412875"/>
          <a:ext cx="8424862" cy="5200650"/>
        </p:xfrm>
        <a:graphic>
          <a:graphicData uri="http://schemas.openxmlformats.org/drawingml/2006/table">
            <a:tbl>
              <a:tblPr firstRow="1" firstCol="1" bandRow="1">
                <a:tableStyleId>{5C22544A-7EE6-4342-B048-85BDC9FD1C3A}</a:tableStyleId>
              </a:tblPr>
              <a:tblGrid>
                <a:gridCol w="1112888">
                  <a:extLst>
                    <a:ext uri="{9D8B030D-6E8A-4147-A177-3AD203B41FA5}">
                      <a16:colId xmlns:a16="http://schemas.microsoft.com/office/drawing/2014/main" val="20000"/>
                    </a:ext>
                  </a:extLst>
                </a:gridCol>
                <a:gridCol w="1112888">
                  <a:extLst>
                    <a:ext uri="{9D8B030D-6E8A-4147-A177-3AD203B41FA5}">
                      <a16:colId xmlns:a16="http://schemas.microsoft.com/office/drawing/2014/main" val="20001"/>
                    </a:ext>
                  </a:extLst>
                </a:gridCol>
                <a:gridCol w="1906949">
                  <a:extLst>
                    <a:ext uri="{9D8B030D-6E8A-4147-A177-3AD203B41FA5}">
                      <a16:colId xmlns:a16="http://schemas.microsoft.com/office/drawing/2014/main" val="20002"/>
                    </a:ext>
                  </a:extLst>
                </a:gridCol>
                <a:gridCol w="1215153">
                  <a:extLst>
                    <a:ext uri="{9D8B030D-6E8A-4147-A177-3AD203B41FA5}">
                      <a16:colId xmlns:a16="http://schemas.microsoft.com/office/drawing/2014/main" val="20003"/>
                    </a:ext>
                  </a:extLst>
                </a:gridCol>
                <a:gridCol w="3076984">
                  <a:extLst>
                    <a:ext uri="{9D8B030D-6E8A-4147-A177-3AD203B41FA5}">
                      <a16:colId xmlns:a16="http://schemas.microsoft.com/office/drawing/2014/main" val="20004"/>
                    </a:ext>
                  </a:extLst>
                </a:gridCol>
              </a:tblGrid>
              <a:tr h="1152194">
                <a:tc>
                  <a:txBody>
                    <a:bodyPr/>
                    <a:lstStyle/>
                    <a:p>
                      <a:pPr marL="0" marR="0" indent="0" algn="ctr">
                        <a:lnSpc>
                          <a:spcPts val="2000"/>
                        </a:lnSpc>
                        <a:spcBef>
                          <a:spcPts val="0"/>
                        </a:spcBef>
                        <a:spcAft>
                          <a:spcPts val="0"/>
                        </a:spcAft>
                      </a:pPr>
                      <a:r>
                        <a:rPr lang="zh-CN" sz="2000" b="0" kern="0" dirty="0">
                          <a:solidFill>
                            <a:schemeClr val="tx1"/>
                          </a:solidFill>
                          <a:effectLst/>
                        </a:rPr>
                        <a:t>版本号（</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dirty="0">
                          <a:solidFill>
                            <a:schemeClr val="tx1"/>
                          </a:solidFill>
                          <a:effectLst/>
                        </a:rPr>
                        <a:t>首部长度（</a:t>
                      </a:r>
                      <a:r>
                        <a:rPr lang="en-US" sz="2000" b="0" kern="0" dirty="0">
                          <a:solidFill>
                            <a:schemeClr val="tx1"/>
                          </a:solidFill>
                          <a:effectLst/>
                        </a:rPr>
                        <a:t>4</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服务类型（</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gridSpan="2">
                  <a:txBody>
                    <a:bodyPr/>
                    <a:lstStyle/>
                    <a:p>
                      <a:pPr marL="0" marR="0" indent="0" algn="ctr">
                        <a:lnSpc>
                          <a:spcPts val="2000"/>
                        </a:lnSpc>
                        <a:spcBef>
                          <a:spcPts val="0"/>
                        </a:spcBef>
                        <a:spcAft>
                          <a:spcPts val="0"/>
                        </a:spcAft>
                      </a:pPr>
                      <a:r>
                        <a:rPr lang="zh-CN" sz="2000" b="0" kern="0">
                          <a:solidFill>
                            <a:schemeClr val="tx1"/>
                          </a:solidFill>
                          <a:effectLst/>
                        </a:rPr>
                        <a:t>总长度（</a:t>
                      </a:r>
                      <a:r>
                        <a:rPr lang="en-US" sz="2000" b="0" kern="0">
                          <a:solidFill>
                            <a:schemeClr val="tx1"/>
                          </a:solidFill>
                          <a:effectLst/>
                        </a:rPr>
                        <a:t>16</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0"/>
                  </a:ext>
                </a:extLst>
              </a:tr>
              <a:tr h="936158">
                <a:tc gridSpan="3">
                  <a:txBody>
                    <a:bodyPr/>
                    <a:lstStyle/>
                    <a:p>
                      <a:pPr marL="0" marR="0" indent="0" algn="ctr">
                        <a:lnSpc>
                          <a:spcPts val="2000"/>
                        </a:lnSpc>
                        <a:spcBef>
                          <a:spcPts val="0"/>
                        </a:spcBef>
                        <a:spcAft>
                          <a:spcPts val="0"/>
                        </a:spcAft>
                      </a:pPr>
                      <a:r>
                        <a:rPr lang="zh-CN" sz="2000" b="0" kern="0" dirty="0">
                          <a:solidFill>
                            <a:schemeClr val="tx1"/>
                          </a:solidFill>
                          <a:effectLst/>
                        </a:rPr>
                        <a:t>标识（</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a:txBody>
                    <a:bodyPr/>
                    <a:lstStyle/>
                    <a:p>
                      <a:pPr marL="0" marR="0" indent="0" algn="ctr">
                        <a:lnSpc>
                          <a:spcPts val="2000"/>
                        </a:lnSpc>
                        <a:spcBef>
                          <a:spcPts val="0"/>
                        </a:spcBef>
                        <a:spcAft>
                          <a:spcPts val="0"/>
                        </a:spcAft>
                      </a:pPr>
                      <a:r>
                        <a:rPr lang="zh-CN" sz="2000" b="0" kern="0">
                          <a:solidFill>
                            <a:schemeClr val="tx1"/>
                          </a:solidFill>
                          <a:effectLst/>
                        </a:rPr>
                        <a:t>标志（</a:t>
                      </a:r>
                      <a:r>
                        <a:rPr lang="en-US" sz="2000" b="0" kern="0">
                          <a:solidFill>
                            <a:schemeClr val="tx1"/>
                          </a:solidFill>
                          <a:effectLst/>
                        </a:rPr>
                        <a:t>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tc>
                  <a:txBody>
                    <a:bodyPr/>
                    <a:lstStyle/>
                    <a:p>
                      <a:pPr marL="0" marR="0" indent="0" algn="ctr">
                        <a:lnSpc>
                          <a:spcPts val="2000"/>
                        </a:lnSpc>
                        <a:spcBef>
                          <a:spcPts val="0"/>
                        </a:spcBef>
                        <a:spcAft>
                          <a:spcPts val="0"/>
                        </a:spcAft>
                      </a:pPr>
                      <a:r>
                        <a:rPr lang="zh-CN" sz="2000" b="0" kern="0">
                          <a:solidFill>
                            <a:schemeClr val="tx1"/>
                          </a:solidFill>
                          <a:effectLst/>
                        </a:rPr>
                        <a:t>偏移量（</a:t>
                      </a:r>
                      <a:r>
                        <a:rPr lang="en-US" sz="2000" b="0" kern="0">
                          <a:solidFill>
                            <a:schemeClr val="tx1"/>
                          </a:solidFill>
                          <a:effectLst/>
                        </a:rPr>
                        <a:t>13</a:t>
                      </a:r>
                      <a:r>
                        <a:rPr lang="zh-CN" sz="2000" b="0" kern="0">
                          <a:solidFill>
                            <a:schemeClr val="tx1"/>
                          </a:solidFill>
                          <a:effectLst/>
                        </a:rPr>
                        <a:t>位）</a:t>
                      </a:r>
                      <a:endParaRPr lang="zh-CN" sz="2000" b="0" kern="100">
                        <a:solidFill>
                          <a:schemeClr val="tx1"/>
                        </a:solidFill>
                        <a:effectLst/>
                        <a:latin typeface="宋体"/>
                        <a:cs typeface="Times New Roman"/>
                      </a:endParaRPr>
                    </a:p>
                  </a:txBody>
                  <a:tcPr marL="68579" marR="68579" marT="0" marB="0" anchor="ctr"/>
                </a:tc>
                <a:extLst>
                  <a:ext uri="{0D108BD9-81ED-4DB2-BD59-A6C34878D82A}">
                    <a16:rowId xmlns:a16="http://schemas.microsoft.com/office/drawing/2014/main" val="10001"/>
                  </a:ext>
                </a:extLst>
              </a:tr>
              <a:tr h="1080182">
                <a:tc gridSpan="2">
                  <a:txBody>
                    <a:bodyPr/>
                    <a:lstStyle/>
                    <a:p>
                      <a:pPr marL="0" marR="0" algn="ctr">
                        <a:spcBef>
                          <a:spcPts val="0"/>
                        </a:spcBef>
                        <a:spcAft>
                          <a:spcPts val="0"/>
                        </a:spcAft>
                      </a:pPr>
                      <a:r>
                        <a:rPr lang="zh-CN" sz="2000" b="0" kern="0">
                          <a:solidFill>
                            <a:schemeClr val="tx1"/>
                          </a:solidFill>
                          <a:effectLst/>
                        </a:rPr>
                        <a:t>生存时间（</a:t>
                      </a:r>
                      <a:r>
                        <a:rPr lang="en-US" sz="2000" b="0" kern="0">
                          <a:solidFill>
                            <a:schemeClr val="tx1"/>
                          </a:solidFill>
                          <a:effectLst/>
                        </a:rPr>
                        <a:t>8</a:t>
                      </a:r>
                      <a:r>
                        <a:rPr lang="zh-CN" sz="2000" b="0" kern="0">
                          <a:solidFill>
                            <a:schemeClr val="tx1"/>
                          </a:solidFill>
                          <a:effectLst/>
                        </a:rPr>
                        <a:t>位）</a:t>
                      </a:r>
                      <a:endParaRPr lang="zh-CN" sz="2000" b="0" kern="10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tc>
                  <a:txBody>
                    <a:bodyPr/>
                    <a:lstStyle/>
                    <a:p>
                      <a:pPr marL="0" marR="0" algn="ctr">
                        <a:spcBef>
                          <a:spcPts val="0"/>
                        </a:spcBef>
                        <a:spcAft>
                          <a:spcPts val="0"/>
                        </a:spcAft>
                      </a:pPr>
                      <a:r>
                        <a:rPr lang="zh-CN" sz="2000" b="0" kern="0" dirty="0">
                          <a:solidFill>
                            <a:schemeClr val="tx1"/>
                          </a:solidFill>
                          <a:effectLst/>
                        </a:rPr>
                        <a:t>高层协议类型（</a:t>
                      </a:r>
                      <a:r>
                        <a:rPr lang="en-US" sz="2000" b="0" kern="0" dirty="0">
                          <a:solidFill>
                            <a:schemeClr val="tx1"/>
                          </a:solidFill>
                          <a:effectLst/>
                        </a:rPr>
                        <a:t>8</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gridSpan="2">
                  <a:txBody>
                    <a:bodyPr/>
                    <a:lstStyle/>
                    <a:p>
                      <a:pPr marL="0" marR="0" algn="ctr">
                        <a:spcBef>
                          <a:spcPts val="0"/>
                        </a:spcBef>
                        <a:spcAft>
                          <a:spcPts val="0"/>
                        </a:spcAft>
                      </a:pPr>
                      <a:r>
                        <a:rPr lang="zh-CN" sz="2000" b="0" kern="0" dirty="0">
                          <a:solidFill>
                            <a:schemeClr val="tx1"/>
                          </a:solidFill>
                          <a:effectLst/>
                        </a:rPr>
                        <a:t>首部检验和（</a:t>
                      </a:r>
                      <a:r>
                        <a:rPr lang="en-US" sz="2000" b="0" kern="0" dirty="0">
                          <a:solidFill>
                            <a:schemeClr val="tx1"/>
                          </a:solidFill>
                          <a:effectLst/>
                        </a:rPr>
                        <a:t>16</a:t>
                      </a:r>
                      <a:r>
                        <a:rPr lang="zh-CN" sz="2000" b="0" kern="0" dirty="0">
                          <a:solidFill>
                            <a:schemeClr val="tx1"/>
                          </a:solidFill>
                          <a:effectLst/>
                        </a:rPr>
                        <a:t>位）</a:t>
                      </a:r>
                      <a:endParaRPr lang="zh-CN" sz="2000" b="0" kern="100" dirty="0">
                        <a:solidFill>
                          <a:schemeClr val="tx1"/>
                        </a:solidFill>
                        <a:effectLst/>
                        <a:latin typeface="Calibri"/>
                        <a:ea typeface="宋体"/>
                        <a:cs typeface="Times New Roman"/>
                      </a:endParaRPr>
                    </a:p>
                  </a:txBody>
                  <a:tcPr marL="68579" marR="68579" marT="0" marB="0" anchor="ctr"/>
                </a:tc>
                <a:tc hMerge="1">
                  <a:txBody>
                    <a:bodyPr/>
                    <a:lstStyle/>
                    <a:p>
                      <a:endParaRPr lang="zh-CN" altLang="en-US"/>
                    </a:p>
                  </a:txBody>
                  <a:tcPr/>
                </a:tc>
                <a:extLst>
                  <a:ext uri="{0D108BD9-81ED-4DB2-BD59-A6C34878D82A}">
                    <a16:rowId xmlns:a16="http://schemas.microsoft.com/office/drawing/2014/main" val="10002"/>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源</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目的</a:t>
                      </a:r>
                      <a:r>
                        <a:rPr lang="en-US" sz="2000" b="0" kern="0" dirty="0">
                          <a:solidFill>
                            <a:schemeClr val="tx1"/>
                          </a:solidFill>
                          <a:effectLst/>
                        </a:rPr>
                        <a:t>IP</a:t>
                      </a:r>
                      <a:r>
                        <a:rPr lang="zh-CN" sz="2000" b="0" kern="0" dirty="0">
                          <a:solidFill>
                            <a:schemeClr val="tx1"/>
                          </a:solidFill>
                          <a:effectLst/>
                        </a:rPr>
                        <a:t>地址（</a:t>
                      </a:r>
                      <a:r>
                        <a:rPr lang="en-US" sz="2000" b="0" kern="0" dirty="0">
                          <a:solidFill>
                            <a:schemeClr val="tx1"/>
                          </a:solidFill>
                          <a:effectLst/>
                        </a:rPr>
                        <a:t>32</a:t>
                      </a:r>
                      <a:r>
                        <a:rPr lang="zh-CN" sz="2000" b="0" kern="0" dirty="0">
                          <a:solidFill>
                            <a:schemeClr val="tx1"/>
                          </a:solidFill>
                          <a:effectLst/>
                        </a:rPr>
                        <a:t>位）</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508029">
                <a:tc gridSpan="5">
                  <a:txBody>
                    <a:bodyPr/>
                    <a:lstStyle/>
                    <a:p>
                      <a:pPr marL="0" marR="0" indent="0" algn="ctr">
                        <a:lnSpc>
                          <a:spcPts val="2000"/>
                        </a:lnSpc>
                        <a:spcBef>
                          <a:spcPts val="0"/>
                        </a:spcBef>
                        <a:spcAft>
                          <a:spcPts val="0"/>
                        </a:spcAft>
                      </a:pPr>
                      <a:endParaRPr lang="en-US" sz="2000" b="0" kern="0" dirty="0">
                        <a:solidFill>
                          <a:schemeClr val="tx1"/>
                        </a:solidFill>
                        <a:effectLst/>
                      </a:endParaRPr>
                    </a:p>
                    <a:p>
                      <a:pPr marL="0" marR="0" indent="0" algn="ctr">
                        <a:lnSpc>
                          <a:spcPts val="2000"/>
                        </a:lnSpc>
                        <a:spcBef>
                          <a:spcPts val="0"/>
                        </a:spcBef>
                        <a:spcAft>
                          <a:spcPts val="0"/>
                        </a:spcAft>
                      </a:pPr>
                      <a:r>
                        <a:rPr lang="en-US" sz="2000" b="0" kern="0" dirty="0">
                          <a:solidFill>
                            <a:schemeClr val="tx1"/>
                          </a:solidFill>
                          <a:effectLst/>
                        </a:rPr>
                        <a:t>IP</a:t>
                      </a:r>
                      <a:r>
                        <a:rPr lang="zh-CN" sz="2000" b="0" kern="0" dirty="0">
                          <a:solidFill>
                            <a:schemeClr val="tx1"/>
                          </a:solidFill>
                          <a:effectLst/>
                        </a:rPr>
                        <a:t>选项（如果有）</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508029">
                <a:tc gridSpan="5">
                  <a:txBody>
                    <a:bodyPr/>
                    <a:lstStyle/>
                    <a:p>
                      <a:pPr marL="0" marR="0" indent="0" algn="ctr">
                        <a:lnSpc>
                          <a:spcPts val="2000"/>
                        </a:lnSpc>
                        <a:spcBef>
                          <a:spcPts val="0"/>
                        </a:spcBef>
                        <a:spcAft>
                          <a:spcPts val="0"/>
                        </a:spcAft>
                      </a:pPr>
                      <a:endParaRPr lang="en-US" altLang="zh-CN" sz="2000" b="0" kern="0" dirty="0">
                        <a:solidFill>
                          <a:schemeClr val="tx1"/>
                        </a:solidFill>
                        <a:effectLst/>
                      </a:endParaRPr>
                    </a:p>
                    <a:p>
                      <a:pPr marL="0" marR="0" indent="0" algn="ctr">
                        <a:lnSpc>
                          <a:spcPts val="2000"/>
                        </a:lnSpc>
                        <a:spcBef>
                          <a:spcPts val="0"/>
                        </a:spcBef>
                        <a:spcAft>
                          <a:spcPts val="0"/>
                        </a:spcAft>
                      </a:pPr>
                      <a:r>
                        <a:rPr lang="zh-CN" sz="2000" b="0" kern="0" dirty="0">
                          <a:solidFill>
                            <a:schemeClr val="tx1"/>
                          </a:solidFill>
                          <a:effectLst/>
                        </a:rPr>
                        <a:t>数据</a:t>
                      </a:r>
                      <a:endParaRPr lang="zh-CN" sz="2000" b="0" kern="100" dirty="0">
                        <a:solidFill>
                          <a:schemeClr val="tx1"/>
                        </a:solidFill>
                        <a:effectLst/>
                        <a:latin typeface="宋体"/>
                        <a:cs typeface="Times New Roman"/>
                      </a:endParaRPr>
                    </a:p>
                  </a:txBody>
                  <a:tcPr marL="68579" marR="68579"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5" name="椭圆形标注 4">
            <a:extLst>
              <a:ext uri="{FF2B5EF4-FFF2-40B4-BE49-F238E27FC236}">
                <a16:creationId xmlns:a16="http://schemas.microsoft.com/office/drawing/2014/main" id="{49F0347B-D1C9-E0CA-AAD6-7C2506C3B756}"/>
              </a:ext>
            </a:extLst>
          </p:cNvPr>
          <p:cNvSpPr/>
          <p:nvPr/>
        </p:nvSpPr>
        <p:spPr>
          <a:xfrm>
            <a:off x="500063" y="1000125"/>
            <a:ext cx="8858250" cy="1428750"/>
          </a:xfrm>
          <a:prstGeom prst="wedgeEllipseCallout">
            <a:avLst>
              <a:gd name="adj1" fmla="val -4964"/>
              <a:gd name="adj2" fmla="val 284740"/>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zh-CN" altLang="en-US" sz="2000" dirty="0">
                <a:solidFill>
                  <a:srgbClr val="FF0000"/>
                </a:solidFill>
              </a:rPr>
              <a:t>可选项。</a:t>
            </a:r>
            <a:r>
              <a:rPr lang="zh-CN" altLang="en-US" sz="2000" dirty="0"/>
              <a:t>顾名思义，可选项并不是每个数据报所必需的。它们通常用于网络测试和调试。虽然可选项不是</a:t>
            </a:r>
            <a:r>
              <a:rPr lang="en-US" sz="2000" dirty="0"/>
              <a:t>IP</a:t>
            </a:r>
            <a:r>
              <a:rPr lang="zh-CN" altLang="en-US" sz="2000" dirty="0"/>
              <a:t>头部所必需的部分，但要求</a:t>
            </a:r>
            <a:r>
              <a:rPr lang="en-US" sz="2000" dirty="0"/>
              <a:t>IP</a:t>
            </a:r>
            <a:r>
              <a:rPr lang="zh-CN" altLang="en-US" sz="2000" dirty="0"/>
              <a:t>软件能够处理它们。</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37A09F9-E824-42D4-1C10-355B7DB4EDA5}"/>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TCP</a:t>
            </a:r>
            <a:r>
              <a:rPr lang="zh-CN" altLang="en-US" sz="3600" b="1" kern="1200" dirty="0">
                <a:solidFill>
                  <a:srgbClr val="0070C0"/>
                </a:solidFill>
              </a:rPr>
              <a:t>报文格式</a:t>
            </a:r>
          </a:p>
        </p:txBody>
      </p:sp>
      <p:sp>
        <p:nvSpPr>
          <p:cNvPr id="100355" name="Rectangle 2">
            <a:extLst>
              <a:ext uri="{FF2B5EF4-FFF2-40B4-BE49-F238E27FC236}">
                <a16:creationId xmlns:a16="http://schemas.microsoft.com/office/drawing/2014/main" id="{DB48CE7A-2EBD-5F92-4226-F6DADB9E3EB3}"/>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100356" name="Picture 1" descr="1-7-3TCP封装">
            <a:extLst>
              <a:ext uri="{FF2B5EF4-FFF2-40B4-BE49-F238E27FC236}">
                <a16:creationId xmlns:a16="http://schemas.microsoft.com/office/drawing/2014/main" id="{4E95CB0A-5476-E310-9BF1-A7BF5F6715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3" y="2143125"/>
            <a:ext cx="7742237" cy="20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608328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D289A00-0D3A-5EBF-F5EA-FFECEFEEA0DF}"/>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TCP</a:t>
            </a:r>
            <a:r>
              <a:rPr lang="zh-CN" altLang="en-US" sz="3600" b="1" kern="1200" dirty="0">
                <a:solidFill>
                  <a:srgbClr val="0070C0"/>
                </a:solidFill>
              </a:rPr>
              <a:t>报文格式</a:t>
            </a:r>
          </a:p>
        </p:txBody>
      </p:sp>
      <p:sp>
        <p:nvSpPr>
          <p:cNvPr id="102403" name="Rectangle 2">
            <a:extLst>
              <a:ext uri="{FF2B5EF4-FFF2-40B4-BE49-F238E27FC236}">
                <a16:creationId xmlns:a16="http://schemas.microsoft.com/office/drawing/2014/main" id="{A4978D51-1FBD-DD17-1F99-70B94D2AD414}"/>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7" name="表格 6">
            <a:extLst>
              <a:ext uri="{FF2B5EF4-FFF2-40B4-BE49-F238E27FC236}">
                <a16:creationId xmlns:a16="http://schemas.microsoft.com/office/drawing/2014/main" id="{AB5E852D-58E6-9DCB-4861-A9D8B157BE2C}"/>
              </a:ext>
            </a:extLst>
          </p:cNvPr>
          <p:cNvGraphicFramePr>
            <a:graphicFrameLocks noGrp="1"/>
          </p:cNvGraphicFramePr>
          <p:nvPr/>
        </p:nvGraphicFramePr>
        <p:xfrm>
          <a:off x="323528" y="1844824"/>
          <a:ext cx="8461406" cy="4367407"/>
        </p:xfrm>
        <a:graphic>
          <a:graphicData uri="http://schemas.openxmlformats.org/drawingml/2006/table">
            <a:tbl>
              <a:tblPr/>
              <a:tblGrid>
                <a:gridCol w="1001633">
                  <a:extLst>
                    <a:ext uri="{9D8B030D-6E8A-4147-A177-3AD203B41FA5}">
                      <a16:colId xmlns:a16="http://schemas.microsoft.com/office/drawing/2014/main" val="20000"/>
                    </a:ext>
                  </a:extLst>
                </a:gridCol>
                <a:gridCol w="909007">
                  <a:extLst>
                    <a:ext uri="{9D8B030D-6E8A-4147-A177-3AD203B41FA5}">
                      <a16:colId xmlns:a16="http://schemas.microsoft.com/office/drawing/2014/main" val="20001"/>
                    </a:ext>
                  </a:extLst>
                </a:gridCol>
                <a:gridCol w="462507">
                  <a:extLst>
                    <a:ext uri="{9D8B030D-6E8A-4147-A177-3AD203B41FA5}">
                      <a16:colId xmlns:a16="http://schemas.microsoft.com/office/drawing/2014/main" val="20002"/>
                    </a:ext>
                  </a:extLst>
                </a:gridCol>
                <a:gridCol w="385165">
                  <a:extLst>
                    <a:ext uri="{9D8B030D-6E8A-4147-A177-3AD203B41FA5}">
                      <a16:colId xmlns:a16="http://schemas.microsoft.com/office/drawing/2014/main" val="20003"/>
                    </a:ext>
                  </a:extLst>
                </a:gridCol>
                <a:gridCol w="385165">
                  <a:extLst>
                    <a:ext uri="{9D8B030D-6E8A-4147-A177-3AD203B41FA5}">
                      <a16:colId xmlns:a16="http://schemas.microsoft.com/office/drawing/2014/main" val="20004"/>
                    </a:ext>
                  </a:extLst>
                </a:gridCol>
                <a:gridCol w="385165">
                  <a:extLst>
                    <a:ext uri="{9D8B030D-6E8A-4147-A177-3AD203B41FA5}">
                      <a16:colId xmlns:a16="http://schemas.microsoft.com/office/drawing/2014/main" val="20005"/>
                    </a:ext>
                  </a:extLst>
                </a:gridCol>
                <a:gridCol w="385165">
                  <a:extLst>
                    <a:ext uri="{9D8B030D-6E8A-4147-A177-3AD203B41FA5}">
                      <a16:colId xmlns:a16="http://schemas.microsoft.com/office/drawing/2014/main" val="20006"/>
                    </a:ext>
                  </a:extLst>
                </a:gridCol>
                <a:gridCol w="150806">
                  <a:extLst>
                    <a:ext uri="{9D8B030D-6E8A-4147-A177-3AD203B41FA5}">
                      <a16:colId xmlns:a16="http://schemas.microsoft.com/office/drawing/2014/main" val="20007"/>
                    </a:ext>
                  </a:extLst>
                </a:gridCol>
                <a:gridCol w="150806">
                  <a:extLst>
                    <a:ext uri="{9D8B030D-6E8A-4147-A177-3AD203B41FA5}">
                      <a16:colId xmlns:a16="http://schemas.microsoft.com/office/drawing/2014/main" val="20008"/>
                    </a:ext>
                  </a:extLst>
                </a:gridCol>
                <a:gridCol w="4245987">
                  <a:extLst>
                    <a:ext uri="{9D8B030D-6E8A-4147-A177-3AD203B41FA5}">
                      <a16:colId xmlns:a16="http://schemas.microsoft.com/office/drawing/2014/main" val="20009"/>
                    </a:ext>
                  </a:extLst>
                </a:gridCol>
              </a:tblGrid>
              <a:tr h="623915">
                <a:tc gridSpan="8">
                  <a:txBody>
                    <a:bodyPr/>
                    <a:lstStyle/>
                    <a:p>
                      <a:pPr algn="ctr">
                        <a:spcAft>
                          <a:spcPts val="0"/>
                        </a:spcAft>
                      </a:pPr>
                      <a:r>
                        <a:rPr lang="zh-CN" sz="2000" kern="100" dirty="0">
                          <a:latin typeface="Calibri"/>
                          <a:ea typeface="宋体"/>
                          <a:cs typeface="Times New Roman"/>
                        </a:rPr>
                        <a:t>源端口（</a:t>
                      </a:r>
                      <a:r>
                        <a:rPr lang="en-US" sz="2000" kern="100" dirty="0">
                          <a:latin typeface="Calibri"/>
                          <a:ea typeface="宋体"/>
                          <a:cs typeface="Times New Roman"/>
                        </a:rPr>
                        <a:t>16</a:t>
                      </a:r>
                      <a:r>
                        <a:rPr lang="zh-CN" sz="2000" kern="100" dirty="0">
                          <a:latin typeface="Calibri"/>
                          <a:ea typeface="宋体"/>
                          <a:cs typeface="Times New Roman"/>
                        </a:rPr>
                        <a:t>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p>
                      <a:pPr algn="ctr">
                        <a:spcAft>
                          <a:spcPts val="0"/>
                        </a:spcAft>
                      </a:pPr>
                      <a:r>
                        <a:rPr lang="zh-CN" sz="2000" kern="100" dirty="0">
                          <a:latin typeface="Calibri"/>
                          <a:ea typeface="宋体"/>
                          <a:cs typeface="Times New Roman"/>
                        </a:rPr>
                        <a:t>目的端口（</a:t>
                      </a:r>
                      <a:r>
                        <a:rPr lang="en-US" sz="2000" kern="100" dirty="0">
                          <a:latin typeface="Calibri"/>
                          <a:ea typeface="宋体"/>
                          <a:cs typeface="Times New Roman"/>
                        </a:rPr>
                        <a:t>16</a:t>
                      </a:r>
                      <a:r>
                        <a:rPr lang="zh-CN" sz="2000" kern="100" dirty="0">
                          <a:latin typeface="Calibri"/>
                          <a:ea typeface="宋体"/>
                          <a:cs typeface="Times New Roman"/>
                        </a:rPr>
                        <a:t>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a:spcAft>
                          <a:spcPts val="0"/>
                        </a:spcAft>
                      </a:pPr>
                      <a:endParaRPr lang="zh-CN" sz="2000" kern="100">
                        <a:latin typeface="Calibri"/>
                        <a:ea typeface="宋体"/>
                        <a:cs typeface="Times New Roman"/>
                      </a:endParaRPr>
                    </a:p>
                  </a:txBody>
                  <a:tcPr/>
                </a:tc>
                <a:extLst>
                  <a:ext uri="{0D108BD9-81ED-4DB2-BD59-A6C34878D82A}">
                    <a16:rowId xmlns:a16="http://schemas.microsoft.com/office/drawing/2014/main" val="10000"/>
                  </a:ext>
                </a:extLst>
              </a:tr>
              <a:tr h="623915">
                <a:tc gridSpan="10">
                  <a:txBody>
                    <a:bodyPr/>
                    <a:lstStyle/>
                    <a:p>
                      <a:pPr algn="ctr">
                        <a:spcAft>
                          <a:spcPts val="0"/>
                        </a:spcAft>
                      </a:pPr>
                      <a:r>
                        <a:rPr lang="zh-CN" sz="2000" kern="100">
                          <a:latin typeface="Calibri"/>
                          <a:ea typeface="宋体"/>
                          <a:cs typeface="Times New Roman"/>
                        </a:rPr>
                        <a:t>序列号（</a:t>
                      </a:r>
                      <a:r>
                        <a:rPr lang="en-US" sz="2000" kern="100">
                          <a:latin typeface="Calibri"/>
                          <a:ea typeface="宋体"/>
                          <a:cs typeface="Times New Roman"/>
                        </a:rPr>
                        <a:t>32</a:t>
                      </a:r>
                      <a:r>
                        <a:rPr lang="zh-CN" sz="2000" kern="100">
                          <a:latin typeface="Calibri"/>
                          <a:ea typeface="宋体"/>
                          <a:cs typeface="Times New Roman"/>
                        </a:rPr>
                        <a:t>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623915">
                <a:tc gridSpan="10">
                  <a:txBody>
                    <a:bodyPr/>
                    <a:lstStyle/>
                    <a:p>
                      <a:pPr algn="ctr">
                        <a:spcAft>
                          <a:spcPts val="0"/>
                        </a:spcAft>
                      </a:pPr>
                      <a:r>
                        <a:rPr lang="zh-CN" sz="2000" kern="100" dirty="0">
                          <a:latin typeface="Calibri"/>
                          <a:ea typeface="宋体"/>
                          <a:cs typeface="Times New Roman"/>
                        </a:rPr>
                        <a:t>确认（</a:t>
                      </a:r>
                      <a:r>
                        <a:rPr lang="en-US" sz="2000" kern="100" dirty="0">
                          <a:latin typeface="Calibri"/>
                          <a:ea typeface="宋体"/>
                          <a:cs typeface="Times New Roman"/>
                        </a:rPr>
                        <a:t>32</a:t>
                      </a:r>
                      <a:r>
                        <a:rPr lang="zh-CN" sz="2000" kern="100" dirty="0">
                          <a:latin typeface="Calibri"/>
                          <a:ea typeface="宋体"/>
                          <a:cs typeface="Times New Roman"/>
                        </a:rPr>
                        <a:t>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1247832">
                <a:tc>
                  <a:txBody>
                    <a:bodyPr/>
                    <a:lstStyle/>
                    <a:p>
                      <a:pPr algn="ctr">
                        <a:spcAft>
                          <a:spcPts val="0"/>
                        </a:spcAft>
                      </a:pPr>
                      <a:r>
                        <a:rPr lang="zh-CN" sz="2000" kern="100">
                          <a:latin typeface="Calibri"/>
                          <a:ea typeface="宋体"/>
                          <a:cs typeface="Times New Roman"/>
                        </a:rPr>
                        <a:t>首部长度（</a:t>
                      </a:r>
                      <a:r>
                        <a:rPr lang="en-US" sz="2000" kern="100">
                          <a:latin typeface="Calibri"/>
                          <a:ea typeface="宋体"/>
                          <a:cs typeface="Times New Roman"/>
                        </a:rPr>
                        <a:t>4</a:t>
                      </a:r>
                      <a:r>
                        <a:rPr lang="zh-CN" sz="2000" kern="100">
                          <a:latin typeface="Calibri"/>
                          <a:ea typeface="宋体"/>
                          <a:cs typeface="Times New Roman"/>
                        </a:rPr>
                        <a:t>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Calibri"/>
                          <a:ea typeface="宋体"/>
                          <a:cs typeface="Times New Roman"/>
                        </a:rPr>
                        <a:t>保留</a:t>
                      </a:r>
                      <a:br>
                        <a:rPr lang="en-US" sz="2000" kern="100">
                          <a:latin typeface="Calibri"/>
                          <a:ea typeface="宋体"/>
                          <a:cs typeface="Times New Roman"/>
                        </a:rPr>
                      </a:br>
                      <a:r>
                        <a:rPr lang="zh-CN" sz="2000" kern="100">
                          <a:latin typeface="Calibri"/>
                          <a:ea typeface="宋体"/>
                          <a:cs typeface="Times New Roman"/>
                        </a:rPr>
                        <a:t>（</a:t>
                      </a:r>
                      <a:r>
                        <a:rPr lang="en-US" sz="2000" kern="100">
                          <a:latin typeface="Calibri"/>
                          <a:ea typeface="宋体"/>
                          <a:cs typeface="Times New Roman"/>
                        </a:rPr>
                        <a:t>6</a:t>
                      </a:r>
                      <a:r>
                        <a:rPr lang="zh-CN" sz="2000" kern="100">
                          <a:latin typeface="Calibri"/>
                          <a:ea typeface="宋体"/>
                          <a:cs typeface="Times New Roman"/>
                        </a:rPr>
                        <a:t>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ctr">
                        <a:spcAft>
                          <a:spcPts val="0"/>
                        </a:spcAft>
                      </a:pPr>
                      <a:r>
                        <a:rPr lang="en-US" sz="2000" kern="100">
                          <a:latin typeface="宋体"/>
                          <a:ea typeface="宋体"/>
                          <a:cs typeface="Times New Roman"/>
                        </a:rPr>
                        <a:t>URG</a:t>
                      </a:r>
                      <a:endParaRPr lang="zh-CN" sz="2000" kern="100">
                        <a:latin typeface="Calibri"/>
                        <a:ea typeface="宋体"/>
                        <a:cs typeface="Times New Roman"/>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ctr">
                        <a:spcAft>
                          <a:spcPts val="0"/>
                        </a:spcAft>
                      </a:pPr>
                      <a:r>
                        <a:rPr lang="en-US" sz="2000" kern="100">
                          <a:latin typeface="宋体"/>
                          <a:ea typeface="宋体"/>
                          <a:cs typeface="Times New Roman"/>
                        </a:rPr>
                        <a:t>ACK</a:t>
                      </a:r>
                      <a:endParaRPr lang="zh-CN" sz="2000" kern="100">
                        <a:latin typeface="Calibri"/>
                        <a:ea typeface="宋体"/>
                        <a:cs typeface="Times New Roman"/>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ctr">
                        <a:spcAft>
                          <a:spcPts val="0"/>
                        </a:spcAft>
                      </a:pPr>
                      <a:r>
                        <a:rPr lang="en-US" sz="2000" kern="100">
                          <a:latin typeface="宋体"/>
                          <a:ea typeface="宋体"/>
                          <a:cs typeface="Times New Roman"/>
                        </a:rPr>
                        <a:t>PSH</a:t>
                      </a:r>
                      <a:endParaRPr lang="zh-CN" sz="2000" kern="100">
                        <a:latin typeface="Calibri"/>
                        <a:ea typeface="宋体"/>
                        <a:cs typeface="Times New Roman"/>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ctr">
                        <a:spcAft>
                          <a:spcPts val="0"/>
                        </a:spcAft>
                      </a:pPr>
                      <a:r>
                        <a:rPr lang="en-US" sz="2000" kern="100">
                          <a:latin typeface="宋体"/>
                          <a:ea typeface="宋体"/>
                          <a:cs typeface="Times New Roman"/>
                        </a:rPr>
                        <a:t>RST</a:t>
                      </a:r>
                      <a:endParaRPr lang="zh-CN" sz="2000" kern="100">
                        <a:latin typeface="Calibri"/>
                        <a:ea typeface="宋体"/>
                        <a:cs typeface="Times New Roman"/>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gn="ctr">
                        <a:spcAft>
                          <a:spcPts val="0"/>
                        </a:spcAft>
                      </a:pPr>
                      <a:r>
                        <a:rPr lang="en-US" sz="2000" kern="100">
                          <a:latin typeface="宋体"/>
                          <a:ea typeface="宋体"/>
                          <a:cs typeface="Times New Roman"/>
                        </a:rPr>
                        <a:t>SYN</a:t>
                      </a:r>
                      <a:endParaRPr lang="zh-CN" sz="2000" kern="100">
                        <a:latin typeface="Calibri"/>
                        <a:ea typeface="宋体"/>
                        <a:cs typeface="Times New Roman"/>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71755" marR="71755" algn="ctr">
                        <a:spcAft>
                          <a:spcPts val="0"/>
                        </a:spcAft>
                      </a:pPr>
                      <a:r>
                        <a:rPr lang="en-US" sz="2000" kern="100">
                          <a:latin typeface="宋体"/>
                          <a:ea typeface="宋体"/>
                          <a:cs typeface="Times New Roman"/>
                        </a:rPr>
                        <a:t>FIN</a:t>
                      </a:r>
                      <a:endParaRPr lang="zh-CN" sz="2000" kern="100">
                        <a:latin typeface="Calibri"/>
                        <a:ea typeface="宋体"/>
                        <a:cs typeface="Times New Roman"/>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zh-CN" sz="2000" kern="100" dirty="0">
                          <a:latin typeface="Calibri"/>
                          <a:ea typeface="宋体"/>
                          <a:cs typeface="Times New Roman"/>
                        </a:rPr>
                        <a:t>窗口大小（</a:t>
                      </a:r>
                      <a:r>
                        <a:rPr lang="en-US" sz="2000" kern="100" dirty="0">
                          <a:latin typeface="Calibri"/>
                          <a:ea typeface="宋体"/>
                          <a:cs typeface="Times New Roman"/>
                        </a:rPr>
                        <a:t>16</a:t>
                      </a:r>
                      <a:r>
                        <a:rPr lang="zh-CN" sz="2000" kern="100" dirty="0">
                          <a:latin typeface="Calibri"/>
                          <a:ea typeface="宋体"/>
                          <a:cs typeface="Times New Roman"/>
                        </a:rPr>
                        <a:t>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23915">
                <a:tc gridSpan="9">
                  <a:txBody>
                    <a:bodyPr/>
                    <a:lstStyle/>
                    <a:p>
                      <a:pPr algn="ctr">
                        <a:spcAft>
                          <a:spcPts val="0"/>
                        </a:spcAft>
                      </a:pPr>
                      <a:r>
                        <a:rPr lang="zh-CN" sz="2000" kern="100">
                          <a:latin typeface="Calibri"/>
                          <a:ea typeface="宋体"/>
                          <a:cs typeface="Times New Roman"/>
                        </a:rPr>
                        <a:t>校验和（</a:t>
                      </a:r>
                      <a:r>
                        <a:rPr lang="en-US" sz="2000" kern="100">
                          <a:latin typeface="Calibri"/>
                          <a:ea typeface="宋体"/>
                          <a:cs typeface="Times New Roman"/>
                        </a:rPr>
                        <a:t>16</a:t>
                      </a:r>
                      <a:r>
                        <a:rPr lang="zh-CN" sz="2000" kern="100">
                          <a:latin typeface="Calibri"/>
                          <a:ea typeface="宋体"/>
                          <a:cs typeface="Times New Roman"/>
                        </a:rPr>
                        <a:t>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zh-CN" sz="2000" kern="100">
                          <a:latin typeface="Calibri"/>
                          <a:ea typeface="宋体"/>
                          <a:cs typeface="Times New Roman"/>
                        </a:rPr>
                        <a:t>紧急指针（</a:t>
                      </a:r>
                      <a:r>
                        <a:rPr lang="en-US" sz="2000" kern="100">
                          <a:latin typeface="Calibri"/>
                          <a:ea typeface="宋体"/>
                          <a:cs typeface="Times New Roman"/>
                        </a:rPr>
                        <a:t>16</a:t>
                      </a:r>
                      <a:r>
                        <a:rPr lang="zh-CN" sz="2000" kern="100">
                          <a:latin typeface="Calibri"/>
                          <a:ea typeface="宋体"/>
                          <a:cs typeface="Times New Roman"/>
                        </a:rPr>
                        <a:t>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23915">
                <a:tc gridSpan="10">
                  <a:txBody>
                    <a:bodyPr/>
                    <a:lstStyle/>
                    <a:p>
                      <a:pPr algn="ctr">
                        <a:spcAft>
                          <a:spcPts val="0"/>
                        </a:spcAft>
                      </a:pPr>
                      <a:r>
                        <a:rPr lang="zh-CN" sz="2000" kern="100" dirty="0">
                          <a:latin typeface="Calibri"/>
                          <a:ea typeface="宋体"/>
                          <a:cs typeface="Times New Roman"/>
                        </a:rPr>
                        <a:t>选项和填充</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44896190"/>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1F846C7-9041-5305-3A5E-54498C72E9F9}"/>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TCP</a:t>
            </a:r>
            <a:r>
              <a:rPr lang="zh-CN" altLang="en-US" sz="3600" b="1" kern="1200" dirty="0">
                <a:solidFill>
                  <a:srgbClr val="0070C0"/>
                </a:solidFill>
              </a:rPr>
              <a:t>报文格式</a:t>
            </a:r>
          </a:p>
        </p:txBody>
      </p:sp>
      <p:sp>
        <p:nvSpPr>
          <p:cNvPr id="104451" name="Rectangle 2">
            <a:extLst>
              <a:ext uri="{FF2B5EF4-FFF2-40B4-BE49-F238E27FC236}">
                <a16:creationId xmlns:a16="http://schemas.microsoft.com/office/drawing/2014/main" id="{3A268123-D38C-1987-E0ED-12D7AA915162}"/>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104452" name="Picture 2" descr="图1-7-4 伪首部加到TCP报文段上">
            <a:extLst>
              <a:ext uri="{FF2B5EF4-FFF2-40B4-BE49-F238E27FC236}">
                <a16:creationId xmlns:a16="http://schemas.microsoft.com/office/drawing/2014/main" id="{F122335C-1560-69EA-3A2C-6005D10DB0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313" y="1350963"/>
            <a:ext cx="6143625"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3521584"/>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8E35D9E-7886-8D22-4920-CFF291E8D844}"/>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TCP</a:t>
            </a:r>
            <a:r>
              <a:rPr lang="zh-CN" altLang="en-US" sz="3600" b="1" kern="1200" dirty="0">
                <a:solidFill>
                  <a:srgbClr val="0070C0"/>
                </a:solidFill>
              </a:rPr>
              <a:t>报文格式</a:t>
            </a:r>
          </a:p>
        </p:txBody>
      </p:sp>
      <p:sp>
        <p:nvSpPr>
          <p:cNvPr id="106499" name="Rectangle 2">
            <a:extLst>
              <a:ext uri="{FF2B5EF4-FFF2-40B4-BE49-F238E27FC236}">
                <a16:creationId xmlns:a16="http://schemas.microsoft.com/office/drawing/2014/main" id="{34E51E53-AA12-CD33-2F09-6075884EEFDE}"/>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9201" name="Rectangle 1">
            <a:extLst>
              <a:ext uri="{FF2B5EF4-FFF2-40B4-BE49-F238E27FC236}">
                <a16:creationId xmlns:a16="http://schemas.microsoft.com/office/drawing/2014/main" id="{5086E0BE-0E3A-A5C4-1D2A-15192DE8F6AF}"/>
              </a:ext>
            </a:extLst>
          </p:cNvPr>
          <p:cNvSpPr>
            <a:spLocks noChangeArrowheads="1"/>
          </p:cNvSpPr>
          <p:nvPr/>
        </p:nvSpPr>
        <p:spPr bwMode="auto">
          <a:xfrm>
            <a:off x="571500" y="1916113"/>
            <a:ext cx="8001000" cy="3478212"/>
          </a:xfrm>
          <a:prstGeom prst="rect">
            <a:avLst/>
          </a:prstGeom>
          <a:noFill/>
          <a:ln w="9525">
            <a:noFill/>
            <a:miter lim="800000"/>
            <a:headEnd/>
            <a:tailEnd/>
          </a:ln>
          <a:effectLst/>
        </p:spPr>
        <p:txBody>
          <a:bodyPr anchor="ctr">
            <a:spAutoFit/>
          </a:bodyPr>
          <a:lstStyle/>
          <a:p>
            <a:pPr indent="266700">
              <a:defRPr/>
            </a:pPr>
            <a:r>
              <a:rPr lang="zh-CN" sz="2000" dirty="0">
                <a:cs typeface="Times New Roman" pitchFamily="18" charset="0"/>
              </a:rPr>
              <a:t>报文段包括</a:t>
            </a:r>
            <a:r>
              <a:rPr lang="en-US" altLang="zh-CN" sz="2000" dirty="0">
                <a:cs typeface="Times New Roman" pitchFamily="18" charset="0"/>
              </a:rPr>
              <a:t>20</a:t>
            </a:r>
            <a:r>
              <a:rPr lang="zh-CN" altLang="en-US" sz="2000" dirty="0">
                <a:cs typeface="Times New Roman" pitchFamily="18" charset="0"/>
              </a:rPr>
              <a:t>～</a:t>
            </a:r>
            <a:r>
              <a:rPr lang="en-US" altLang="zh-CN" sz="2000" dirty="0">
                <a:cs typeface="Times New Roman" pitchFamily="18" charset="0"/>
              </a:rPr>
              <a:t>60</a:t>
            </a:r>
            <a:r>
              <a:rPr lang="zh-CN" altLang="en-US" sz="2000" dirty="0">
                <a:cs typeface="Times New Roman" pitchFamily="18" charset="0"/>
              </a:rPr>
              <a:t>字节的首部，接着是从应用程序来的数据。首部在没有选项时是</a:t>
            </a:r>
            <a:r>
              <a:rPr lang="en-US" altLang="zh-CN" sz="2000" dirty="0">
                <a:cs typeface="Times New Roman" pitchFamily="18" charset="0"/>
              </a:rPr>
              <a:t>20</a:t>
            </a:r>
            <a:r>
              <a:rPr lang="zh-CN" altLang="en-US" sz="2000" dirty="0">
                <a:cs typeface="Times New Roman" pitchFamily="18" charset="0"/>
              </a:rPr>
              <a:t>字节，而当有一些选项时可多达</a:t>
            </a:r>
            <a:r>
              <a:rPr lang="en-US" altLang="zh-CN" sz="2000" dirty="0">
                <a:cs typeface="Times New Roman" pitchFamily="18" charset="0"/>
              </a:rPr>
              <a:t>60</a:t>
            </a:r>
            <a:r>
              <a:rPr lang="zh-CN" altLang="en-US" sz="2000" dirty="0">
                <a:cs typeface="Times New Roman" pitchFamily="18" charset="0"/>
              </a:rPr>
              <a:t>字节。</a:t>
            </a:r>
            <a:endParaRPr lang="zh-CN" altLang="en-US" sz="2000" dirty="0"/>
          </a:p>
          <a:p>
            <a:pPr>
              <a:buFont typeface="Wingdings" pitchFamily="2" charset="2"/>
              <a:buChar char="Ø"/>
              <a:defRPr/>
            </a:pPr>
            <a:r>
              <a:rPr lang="zh-CN" altLang="en-US" sz="2000" b="1" dirty="0">
                <a:solidFill>
                  <a:srgbClr val="FF0000"/>
                </a:solidFill>
                <a:latin typeface="宋体" pitchFamily="2" charset="-122"/>
                <a:cs typeface="Times New Roman" pitchFamily="18" charset="0"/>
              </a:rPr>
              <a:t>源端口：</a:t>
            </a:r>
            <a:r>
              <a:rPr lang="zh-CN" altLang="en-US" sz="2000" dirty="0">
                <a:latin typeface="宋体" pitchFamily="2" charset="-122"/>
                <a:cs typeface="Times New Roman" pitchFamily="18" charset="0"/>
              </a:rPr>
              <a:t>这是</a:t>
            </a:r>
            <a:r>
              <a:rPr lang="en-US" altLang="zh-CN" sz="2000" dirty="0">
                <a:latin typeface="宋体" pitchFamily="2" charset="-122"/>
                <a:cs typeface="Times New Roman" pitchFamily="18" charset="0"/>
              </a:rPr>
              <a:t>16</a:t>
            </a:r>
            <a:r>
              <a:rPr lang="zh-CN" altLang="en-US" sz="2000" dirty="0">
                <a:latin typeface="宋体" pitchFamily="2" charset="-122"/>
                <a:cs typeface="Times New Roman" pitchFamily="18" charset="0"/>
              </a:rPr>
              <a:t>位字段，它定义了在主机中发送这个报文段的应用程序端口号。</a:t>
            </a:r>
            <a:endParaRPr lang="zh-CN" altLang="en-US" sz="2000" dirty="0"/>
          </a:p>
          <a:p>
            <a:pPr>
              <a:buFont typeface="Wingdings" pitchFamily="2" charset="2"/>
              <a:buChar char="Ø"/>
              <a:defRPr/>
            </a:pPr>
            <a:r>
              <a:rPr lang="zh-CN" altLang="en-US" sz="2000" b="1" dirty="0">
                <a:solidFill>
                  <a:srgbClr val="FF0000"/>
                </a:solidFill>
                <a:latin typeface="宋体" pitchFamily="2" charset="-122"/>
                <a:cs typeface="Times New Roman" pitchFamily="18" charset="0"/>
              </a:rPr>
              <a:t>目的端口：</a:t>
            </a:r>
            <a:r>
              <a:rPr lang="zh-CN" altLang="en-US" sz="2000" dirty="0">
                <a:latin typeface="宋体" pitchFamily="2" charset="-122"/>
                <a:cs typeface="Times New Roman" pitchFamily="18" charset="0"/>
              </a:rPr>
              <a:t>这是</a:t>
            </a:r>
            <a:r>
              <a:rPr lang="en-US" altLang="zh-CN" sz="2000" dirty="0">
                <a:latin typeface="宋体" pitchFamily="2" charset="-122"/>
                <a:cs typeface="Times New Roman" pitchFamily="18" charset="0"/>
              </a:rPr>
              <a:t>16</a:t>
            </a:r>
            <a:r>
              <a:rPr lang="zh-CN" altLang="en-US" sz="2000" dirty="0">
                <a:latin typeface="宋体" pitchFamily="2" charset="-122"/>
                <a:cs typeface="Times New Roman" pitchFamily="18" charset="0"/>
              </a:rPr>
              <a:t>位字段，它定义了在主机中接收这个报文段的应用程序的端口号。</a:t>
            </a:r>
            <a:endParaRPr lang="zh-CN" altLang="en-US" sz="2000" dirty="0"/>
          </a:p>
          <a:p>
            <a:pPr>
              <a:buFont typeface="Wingdings" pitchFamily="2" charset="2"/>
              <a:buChar char="Ø"/>
              <a:defRPr/>
            </a:pPr>
            <a:r>
              <a:rPr lang="zh-CN" altLang="en-US" sz="2000" b="1" dirty="0">
                <a:solidFill>
                  <a:srgbClr val="FF0000"/>
                </a:solidFill>
                <a:latin typeface="宋体" pitchFamily="2" charset="-122"/>
                <a:cs typeface="Times New Roman" pitchFamily="18" charset="0"/>
              </a:rPr>
              <a:t>序号：</a:t>
            </a:r>
            <a:r>
              <a:rPr lang="zh-CN" altLang="en-US" sz="2000" dirty="0">
                <a:latin typeface="宋体" pitchFamily="2" charset="-122"/>
                <a:cs typeface="Times New Roman" pitchFamily="18" charset="0"/>
              </a:rPr>
              <a:t>这个</a:t>
            </a:r>
            <a:r>
              <a:rPr lang="en-US" altLang="zh-CN" sz="2000" dirty="0">
                <a:latin typeface="宋体" pitchFamily="2" charset="-122"/>
                <a:cs typeface="Times New Roman" pitchFamily="18" charset="0"/>
              </a:rPr>
              <a:t>32</a:t>
            </a:r>
            <a:r>
              <a:rPr lang="zh-CN" altLang="en-US" sz="2000" dirty="0">
                <a:latin typeface="宋体" pitchFamily="2" charset="-122"/>
                <a:cs typeface="Times New Roman" pitchFamily="18" charset="0"/>
              </a:rPr>
              <a:t>位字段定义了指派给本报文段第一个数据字节的一个号。</a:t>
            </a:r>
            <a:r>
              <a:rPr lang="en-US" altLang="zh-CN" sz="2000" dirty="0">
                <a:latin typeface="宋体" pitchFamily="2" charset="-122"/>
                <a:cs typeface="Times New Roman" pitchFamily="18" charset="0"/>
              </a:rPr>
              <a:t>TCP</a:t>
            </a:r>
            <a:r>
              <a:rPr lang="zh-CN" altLang="en-US" sz="2000" dirty="0">
                <a:latin typeface="宋体" pitchFamily="2" charset="-122"/>
                <a:cs typeface="Times New Roman" pitchFamily="18" charset="0"/>
              </a:rPr>
              <a:t>是流式运输协议，为了保证连通性，要发送的每一个字节都要编上号。序号告诉终点，这个序列中的哪一个字节是报文段中的第一个字节。在连接建立时，每一方使用随机数产生器产生初始序号（</a:t>
            </a:r>
            <a:r>
              <a:rPr lang="en-US" altLang="zh-CN" sz="2000" dirty="0">
                <a:latin typeface="宋体" pitchFamily="2" charset="-122"/>
                <a:cs typeface="Times New Roman" pitchFamily="18" charset="0"/>
              </a:rPr>
              <a:t>ISN</a:t>
            </a:r>
            <a:r>
              <a:rPr lang="zh-CN" altLang="en-US" sz="2000" dirty="0">
                <a:latin typeface="宋体" pitchFamily="2" charset="-122"/>
                <a:cs typeface="Times New Roman" pitchFamily="18" charset="0"/>
              </a:rPr>
              <a:t>），通常对每一个方向的</a:t>
            </a:r>
            <a:r>
              <a:rPr lang="en-US" altLang="zh-CN" sz="2000" dirty="0">
                <a:latin typeface="宋体" pitchFamily="2" charset="-122"/>
                <a:cs typeface="Times New Roman" pitchFamily="18" charset="0"/>
              </a:rPr>
              <a:t>ISN</a:t>
            </a:r>
            <a:r>
              <a:rPr lang="zh-CN" altLang="en-US" sz="2000" dirty="0">
                <a:latin typeface="宋体" pitchFamily="2" charset="-122"/>
                <a:cs typeface="Times New Roman" pitchFamily="18" charset="0"/>
              </a:rPr>
              <a:t>都是不同的。</a:t>
            </a:r>
            <a:endParaRPr lang="zh-CN" altLang="en-US" sz="2000" dirty="0"/>
          </a:p>
        </p:txBody>
      </p:sp>
    </p:spTree>
    <p:extLst>
      <p:ext uri="{BB962C8B-B14F-4D97-AF65-F5344CB8AC3E}">
        <p14:creationId xmlns:p14="http://schemas.microsoft.com/office/powerpoint/2010/main" val="1031910498"/>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D1635A7-B8C9-7841-8468-58C0776AAC2A}"/>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TCP</a:t>
            </a:r>
            <a:r>
              <a:rPr lang="zh-CN" altLang="en-US" sz="3600" b="1" kern="1200" dirty="0">
                <a:solidFill>
                  <a:srgbClr val="0070C0"/>
                </a:solidFill>
              </a:rPr>
              <a:t>报文格式</a:t>
            </a:r>
          </a:p>
        </p:txBody>
      </p:sp>
      <p:sp>
        <p:nvSpPr>
          <p:cNvPr id="108547" name="Rectangle 2">
            <a:extLst>
              <a:ext uri="{FF2B5EF4-FFF2-40B4-BE49-F238E27FC236}">
                <a16:creationId xmlns:a16="http://schemas.microsoft.com/office/drawing/2014/main" id="{533A2489-ABB8-7FFB-F050-E2903A3F3D5F}"/>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548" name="Rectangle 1">
            <a:extLst>
              <a:ext uri="{FF2B5EF4-FFF2-40B4-BE49-F238E27FC236}">
                <a16:creationId xmlns:a16="http://schemas.microsoft.com/office/drawing/2014/main" id="{53FC0A47-231B-723F-9C74-737113965D21}"/>
              </a:ext>
            </a:extLst>
          </p:cNvPr>
          <p:cNvSpPr>
            <a:spLocks noChangeArrowheads="1"/>
          </p:cNvSpPr>
          <p:nvPr/>
        </p:nvSpPr>
        <p:spPr bwMode="auto">
          <a:xfrm>
            <a:off x="755650" y="1844675"/>
            <a:ext cx="7286625" cy="326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Wingdings" panose="05000000000000000000" pitchFamily="2" charset="2"/>
              <a:buChar char="Ø"/>
            </a:pPr>
            <a:r>
              <a:rPr lang="zh-CN" altLang="en-US" sz="2000" b="1">
                <a:solidFill>
                  <a:srgbClr val="FF0000"/>
                </a:solidFill>
                <a:latin typeface="宋体" panose="02010600030101010101" pitchFamily="2" charset="-122"/>
                <a:cs typeface="Times New Roman" panose="02020603050405020304" pitchFamily="18" charset="0"/>
              </a:rPr>
              <a:t>确认号：</a:t>
            </a:r>
            <a:r>
              <a:rPr lang="zh-CN" altLang="en-US" sz="2000">
                <a:latin typeface="宋体" panose="02010600030101010101" pitchFamily="2" charset="-122"/>
                <a:cs typeface="Times New Roman" panose="02020603050405020304" pitchFamily="18" charset="0"/>
              </a:rPr>
              <a:t>这个</a:t>
            </a:r>
            <a:r>
              <a:rPr lang="en-US" altLang="zh-CN" sz="2000">
                <a:latin typeface="宋体" panose="02010600030101010101" pitchFamily="2" charset="-122"/>
                <a:cs typeface="Times New Roman" panose="02020603050405020304" pitchFamily="18" charset="0"/>
              </a:rPr>
              <a:t>32</a:t>
            </a:r>
            <a:r>
              <a:rPr lang="zh-CN" altLang="en-US" sz="2000">
                <a:latin typeface="宋体" panose="02010600030101010101" pitchFamily="2" charset="-122"/>
                <a:cs typeface="Times New Roman" panose="02020603050405020304" pitchFamily="18" charset="0"/>
              </a:rPr>
              <a:t>位字段定义了报文段的接收端期望从对方接收的序号。如果报文段的接收端成功地接收了对方发来的序号</a:t>
            </a:r>
            <a:r>
              <a:rPr lang="en-US" altLang="zh-CN" sz="2000">
                <a:latin typeface="宋体" panose="02010600030101010101" pitchFamily="2" charset="-122"/>
                <a:cs typeface="Times New Roman" panose="02020603050405020304" pitchFamily="18" charset="0"/>
              </a:rPr>
              <a:t>x</a:t>
            </a:r>
            <a:r>
              <a:rPr lang="zh-CN" altLang="en-US" sz="2000">
                <a:latin typeface="宋体" panose="02010600030101010101" pitchFamily="2" charset="-122"/>
                <a:cs typeface="Times New Roman" panose="02020603050405020304" pitchFamily="18" charset="0"/>
              </a:rPr>
              <a:t>，它就把确认号定义为</a:t>
            </a:r>
            <a:r>
              <a:rPr lang="en-US" altLang="zh-CN" sz="2000">
                <a:latin typeface="宋体" panose="02010600030101010101" pitchFamily="2" charset="-122"/>
                <a:cs typeface="Times New Roman" panose="02020603050405020304" pitchFamily="18" charset="0"/>
              </a:rPr>
              <a:t>x+1</a:t>
            </a:r>
            <a:r>
              <a:rPr lang="zh-CN" altLang="en-US" sz="2000">
                <a:latin typeface="宋体" panose="02010600030101010101" pitchFamily="2" charset="-122"/>
                <a:cs typeface="Times New Roman" panose="02020603050405020304" pitchFamily="18" charset="0"/>
              </a:rPr>
              <a:t>。确认可以和数据捎带一起发送。</a:t>
            </a:r>
            <a:endParaRPr lang="zh-CN" altLang="en-US" sz="2000"/>
          </a:p>
          <a:p>
            <a:pPr>
              <a:lnSpc>
                <a:spcPct val="150000"/>
              </a:lnSpc>
              <a:buFont typeface="Wingdings" panose="05000000000000000000" pitchFamily="2" charset="2"/>
              <a:buChar char="Ø"/>
            </a:pPr>
            <a:r>
              <a:rPr lang="zh-CN" altLang="en-US" sz="2000" b="1">
                <a:solidFill>
                  <a:srgbClr val="FF0000"/>
                </a:solidFill>
                <a:latin typeface="宋体" panose="02010600030101010101" pitchFamily="2" charset="-122"/>
                <a:cs typeface="Times New Roman" panose="02020603050405020304" pitchFamily="18" charset="0"/>
              </a:rPr>
              <a:t>首部长度：</a:t>
            </a:r>
            <a:r>
              <a:rPr lang="zh-CN" altLang="en-US" sz="2000">
                <a:latin typeface="宋体" panose="02010600030101010101" pitchFamily="2" charset="-122"/>
                <a:cs typeface="Times New Roman" panose="02020603050405020304" pitchFamily="18" charset="0"/>
              </a:rPr>
              <a:t>这个</a:t>
            </a:r>
            <a:r>
              <a:rPr lang="en-US" altLang="zh-CN" sz="2000">
                <a:latin typeface="宋体" panose="02010600030101010101" pitchFamily="2" charset="-122"/>
                <a:cs typeface="Times New Roman" panose="02020603050405020304" pitchFamily="18" charset="0"/>
              </a:rPr>
              <a:t>4</a:t>
            </a:r>
            <a:r>
              <a:rPr lang="zh-CN" altLang="en-US" sz="2000">
                <a:latin typeface="宋体" panose="02010600030101010101" pitchFamily="2" charset="-122"/>
                <a:cs typeface="Times New Roman" panose="02020603050405020304" pitchFamily="18" charset="0"/>
              </a:rPr>
              <a:t>位字段指出</a:t>
            </a:r>
            <a:r>
              <a:rPr lang="en-US" altLang="zh-CN" sz="2000">
                <a:latin typeface="宋体" panose="02010600030101010101" pitchFamily="2" charset="-122"/>
                <a:cs typeface="Times New Roman" panose="02020603050405020304" pitchFamily="18" charset="0"/>
              </a:rPr>
              <a:t>TCP</a:t>
            </a:r>
            <a:r>
              <a:rPr lang="zh-CN" altLang="en-US" sz="2000">
                <a:latin typeface="宋体" panose="02010600030101010101" pitchFamily="2" charset="-122"/>
                <a:cs typeface="Times New Roman" panose="02020603050405020304" pitchFamily="18" charset="0"/>
              </a:rPr>
              <a:t>首部共有多少个</a:t>
            </a:r>
            <a:r>
              <a:rPr lang="en-US" altLang="zh-CN" sz="2000">
                <a:latin typeface="宋体" panose="02010600030101010101" pitchFamily="2" charset="-122"/>
                <a:cs typeface="Times New Roman" panose="02020603050405020304" pitchFamily="18" charset="0"/>
              </a:rPr>
              <a:t>4</a:t>
            </a:r>
            <a:r>
              <a:rPr lang="zh-CN" altLang="en-US" sz="2000">
                <a:latin typeface="宋体" panose="02010600030101010101" pitchFamily="2" charset="-122"/>
                <a:cs typeface="Times New Roman" panose="02020603050405020304" pitchFamily="18" charset="0"/>
              </a:rPr>
              <a:t>字节字。首部长度可以在</a:t>
            </a:r>
            <a:r>
              <a:rPr lang="en-US" altLang="zh-CN" sz="2000">
                <a:latin typeface="宋体" panose="02010600030101010101" pitchFamily="2" charset="-122"/>
                <a:cs typeface="Times New Roman" panose="02020603050405020304" pitchFamily="18" charset="0"/>
              </a:rPr>
              <a:t>20</a:t>
            </a:r>
            <a:r>
              <a:rPr lang="zh-CN" altLang="en-US" sz="2000">
                <a:latin typeface="宋体" panose="02010600030101010101" pitchFamily="2" charset="-122"/>
                <a:cs typeface="Times New Roman" panose="02020603050405020304" pitchFamily="18" charset="0"/>
              </a:rPr>
              <a:t>～</a:t>
            </a:r>
            <a:r>
              <a:rPr lang="en-US" altLang="zh-CN" sz="2000">
                <a:latin typeface="宋体" panose="02010600030101010101" pitchFamily="2" charset="-122"/>
                <a:cs typeface="Times New Roman" panose="02020603050405020304" pitchFamily="18" charset="0"/>
              </a:rPr>
              <a:t>60</a:t>
            </a:r>
            <a:r>
              <a:rPr lang="zh-CN" altLang="en-US" sz="2000">
                <a:latin typeface="宋体" panose="02010600030101010101" pitchFamily="2" charset="-122"/>
                <a:cs typeface="Times New Roman" panose="02020603050405020304" pitchFamily="18" charset="0"/>
              </a:rPr>
              <a:t>字节之间。因此，这个字段的值可以在</a:t>
            </a:r>
            <a:r>
              <a:rPr lang="en-US" altLang="zh-CN" sz="2000">
                <a:latin typeface="宋体" panose="02010600030101010101" pitchFamily="2" charset="-122"/>
                <a:cs typeface="Times New Roman" panose="02020603050405020304" pitchFamily="18" charset="0"/>
              </a:rPr>
              <a:t>5</a:t>
            </a:r>
            <a:r>
              <a:rPr lang="zh-CN" altLang="en-US" sz="2000">
                <a:latin typeface="宋体" panose="02010600030101010101" pitchFamily="2" charset="-122"/>
                <a:cs typeface="Times New Roman" panose="02020603050405020304" pitchFamily="18" charset="0"/>
              </a:rPr>
              <a:t>至</a:t>
            </a:r>
            <a:r>
              <a:rPr lang="en-US" altLang="zh-CN" sz="2000">
                <a:latin typeface="宋体" panose="02010600030101010101" pitchFamily="2" charset="-122"/>
                <a:cs typeface="Times New Roman" panose="02020603050405020304" pitchFamily="18" charset="0"/>
              </a:rPr>
              <a:t>15</a:t>
            </a:r>
            <a:r>
              <a:rPr lang="zh-CN" altLang="en-US" sz="2000">
                <a:latin typeface="宋体" panose="02010600030101010101" pitchFamily="2" charset="-122"/>
                <a:cs typeface="Times New Roman" panose="02020603050405020304" pitchFamily="18" charset="0"/>
              </a:rPr>
              <a:t>之间。</a:t>
            </a:r>
            <a:endParaRPr lang="zh-CN" altLang="en-US" sz="2000"/>
          </a:p>
          <a:p>
            <a:pPr>
              <a:lnSpc>
                <a:spcPct val="150000"/>
              </a:lnSpc>
              <a:buFont typeface="Wingdings" panose="05000000000000000000" pitchFamily="2" charset="2"/>
              <a:buChar char="Ø"/>
            </a:pPr>
            <a:r>
              <a:rPr lang="zh-CN" altLang="en-US" sz="2000" b="1">
                <a:solidFill>
                  <a:srgbClr val="FF0000"/>
                </a:solidFill>
                <a:latin typeface="宋体" panose="02010600030101010101" pitchFamily="2" charset="-122"/>
                <a:cs typeface="Times New Roman" panose="02020603050405020304" pitchFamily="18" charset="0"/>
              </a:rPr>
              <a:t>保留：</a:t>
            </a:r>
            <a:r>
              <a:rPr lang="zh-CN" altLang="en-US" sz="2000">
                <a:latin typeface="宋体" panose="02010600030101010101" pitchFamily="2" charset="-122"/>
                <a:cs typeface="Times New Roman" panose="02020603050405020304" pitchFamily="18" charset="0"/>
              </a:rPr>
              <a:t>这是</a:t>
            </a:r>
            <a:r>
              <a:rPr lang="en-US" altLang="zh-CN" sz="2000">
                <a:latin typeface="宋体" panose="02010600030101010101" pitchFamily="2" charset="-122"/>
                <a:cs typeface="Times New Roman" panose="02020603050405020304" pitchFamily="18" charset="0"/>
              </a:rPr>
              <a:t>6</a:t>
            </a:r>
            <a:r>
              <a:rPr lang="zh-CN" altLang="en-US" sz="2000">
                <a:latin typeface="宋体" panose="02010600030101010101" pitchFamily="2" charset="-122"/>
                <a:cs typeface="Times New Roman" panose="02020603050405020304" pitchFamily="18" charset="0"/>
              </a:rPr>
              <a:t>位字段，保留为今后使用。</a:t>
            </a:r>
            <a:endParaRPr lang="zh-CN" altLang="en-US" sz="2000">
              <a:cs typeface="Times New Roman" panose="02020603050405020304" pitchFamily="18" charset="0"/>
            </a:endParaRPr>
          </a:p>
        </p:txBody>
      </p:sp>
    </p:spTree>
    <p:extLst>
      <p:ext uri="{BB962C8B-B14F-4D97-AF65-F5344CB8AC3E}">
        <p14:creationId xmlns:p14="http://schemas.microsoft.com/office/powerpoint/2010/main" val="2359485554"/>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471F11A-FE4B-1519-CAC1-DA09BC222322}"/>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TCP</a:t>
            </a:r>
            <a:r>
              <a:rPr lang="zh-CN" altLang="en-US" sz="3600" b="1" kern="1200" dirty="0">
                <a:solidFill>
                  <a:srgbClr val="0070C0"/>
                </a:solidFill>
              </a:rPr>
              <a:t>报文格式</a:t>
            </a:r>
          </a:p>
        </p:txBody>
      </p:sp>
      <p:sp>
        <p:nvSpPr>
          <p:cNvPr id="110595" name="Rectangle 2">
            <a:extLst>
              <a:ext uri="{FF2B5EF4-FFF2-40B4-BE49-F238E27FC236}">
                <a16:creationId xmlns:a16="http://schemas.microsoft.com/office/drawing/2014/main" id="{5AC5D333-29B1-AA39-DD68-FDB27EB8BC5C}"/>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0596" name="Rectangle 1">
            <a:extLst>
              <a:ext uri="{FF2B5EF4-FFF2-40B4-BE49-F238E27FC236}">
                <a16:creationId xmlns:a16="http://schemas.microsoft.com/office/drawing/2014/main" id="{381FB968-4F1B-F1FC-96B8-68B793A844C9}"/>
              </a:ext>
            </a:extLst>
          </p:cNvPr>
          <p:cNvSpPr>
            <a:spLocks noChangeArrowheads="1"/>
          </p:cNvSpPr>
          <p:nvPr/>
        </p:nvSpPr>
        <p:spPr bwMode="auto">
          <a:xfrm>
            <a:off x="684213" y="1609725"/>
            <a:ext cx="7286625" cy="141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Wingdings" panose="05000000000000000000" pitchFamily="2" charset="2"/>
              <a:buChar char="Ø"/>
            </a:pPr>
            <a:r>
              <a:rPr lang="zh-CN" altLang="en-US" sz="2000">
                <a:solidFill>
                  <a:srgbClr val="FF0000"/>
                </a:solidFill>
                <a:latin typeface="宋体" panose="02010600030101010101" pitchFamily="2" charset="-122"/>
                <a:cs typeface="Times New Roman" panose="02020603050405020304" pitchFamily="18" charset="0"/>
              </a:rPr>
              <a:t> 控制：</a:t>
            </a:r>
            <a:r>
              <a:rPr lang="zh-CN" altLang="en-US" sz="2000">
                <a:cs typeface="Times New Roman" panose="02020603050405020304" pitchFamily="18" charset="0"/>
              </a:rPr>
              <a:t>这个字段定义了</a:t>
            </a:r>
            <a:r>
              <a:rPr lang="en-US" altLang="zh-CN" sz="2000">
                <a:cs typeface="Times New Roman" panose="02020603050405020304" pitchFamily="18" charset="0"/>
              </a:rPr>
              <a:t>6</a:t>
            </a:r>
            <a:r>
              <a:rPr lang="zh-CN" altLang="en-US" sz="2000">
                <a:cs typeface="Times New Roman" panose="02020603050405020304" pitchFamily="18" charset="0"/>
              </a:rPr>
              <a:t>种不同的控制位或标志。在同一时间可设置一位或多位标志。</a:t>
            </a:r>
            <a:r>
              <a:rPr lang="zh-CN" altLang="en-US" sz="2000"/>
              <a:t>这些位用在</a:t>
            </a:r>
            <a:r>
              <a:rPr lang="en-US" altLang="zh-CN" sz="2000"/>
              <a:t>TCP</a:t>
            </a:r>
            <a:r>
              <a:rPr lang="zh-CN" altLang="en-US" sz="2000"/>
              <a:t>的流量控制、连接建立和终止以及数据传送的方式等方面。</a:t>
            </a:r>
          </a:p>
        </p:txBody>
      </p:sp>
      <p:graphicFrame>
        <p:nvGraphicFramePr>
          <p:cNvPr id="5" name="表格 4">
            <a:extLst>
              <a:ext uri="{FF2B5EF4-FFF2-40B4-BE49-F238E27FC236}">
                <a16:creationId xmlns:a16="http://schemas.microsoft.com/office/drawing/2014/main" id="{A06421A5-A851-D7C0-E60A-F85FD6AA8816}"/>
              </a:ext>
            </a:extLst>
          </p:cNvPr>
          <p:cNvGraphicFramePr>
            <a:graphicFrameLocks noGrp="1"/>
          </p:cNvGraphicFramePr>
          <p:nvPr/>
        </p:nvGraphicFramePr>
        <p:xfrm>
          <a:off x="1476375" y="3213100"/>
          <a:ext cx="6357938" cy="2979739"/>
        </p:xfrm>
        <a:graphic>
          <a:graphicData uri="http://schemas.openxmlformats.org/drawingml/2006/table">
            <a:tbl>
              <a:tblPr/>
              <a:tblGrid>
                <a:gridCol w="1711800">
                  <a:extLst>
                    <a:ext uri="{9D8B030D-6E8A-4147-A177-3AD203B41FA5}">
                      <a16:colId xmlns:a16="http://schemas.microsoft.com/office/drawing/2014/main" val="20000"/>
                    </a:ext>
                  </a:extLst>
                </a:gridCol>
                <a:gridCol w="4646138">
                  <a:extLst>
                    <a:ext uri="{9D8B030D-6E8A-4147-A177-3AD203B41FA5}">
                      <a16:colId xmlns:a16="http://schemas.microsoft.com/office/drawing/2014/main" val="20001"/>
                    </a:ext>
                  </a:extLst>
                </a:gridCol>
              </a:tblGrid>
              <a:tr h="425677">
                <a:tc>
                  <a:txBody>
                    <a:bodyPr/>
                    <a:lstStyle/>
                    <a:p>
                      <a:pPr algn="ctr">
                        <a:spcAft>
                          <a:spcPts val="0"/>
                        </a:spcAft>
                      </a:pPr>
                      <a:r>
                        <a:rPr lang="zh-CN" sz="2000" kern="100">
                          <a:latin typeface="Calibri"/>
                          <a:ea typeface="宋体"/>
                          <a:cs typeface="Times New Roman"/>
                        </a:rPr>
                        <a:t>标志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spcAft>
                          <a:spcPts val="0"/>
                        </a:spcAft>
                      </a:pPr>
                      <a:r>
                        <a:rPr lang="zh-CN" sz="2000" kern="100">
                          <a:latin typeface="Calibri"/>
                          <a:ea typeface="宋体"/>
                          <a:cs typeface="Times New Roman"/>
                        </a:rPr>
                        <a:t>说明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10000"/>
                  </a:ext>
                </a:extLst>
              </a:tr>
              <a:tr h="425677">
                <a:tc>
                  <a:txBody>
                    <a:bodyPr/>
                    <a:lstStyle/>
                    <a:p>
                      <a:pPr algn="ctr">
                        <a:spcAft>
                          <a:spcPts val="0"/>
                        </a:spcAft>
                      </a:pPr>
                      <a:r>
                        <a:rPr lang="en-US" sz="2000" kern="100">
                          <a:latin typeface="宋体"/>
                          <a:ea typeface="宋体"/>
                          <a:cs typeface="Times New Roman"/>
                        </a:rPr>
                        <a:t>URG</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spcAft>
                          <a:spcPts val="0"/>
                        </a:spcAft>
                      </a:pPr>
                      <a:r>
                        <a:rPr lang="zh-CN" sz="2000" kern="100">
                          <a:latin typeface="Calibri"/>
                          <a:ea typeface="宋体"/>
                          <a:cs typeface="Times New Roman"/>
                        </a:rPr>
                        <a:t>紧急指针字段值有效</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25677">
                <a:tc>
                  <a:txBody>
                    <a:bodyPr/>
                    <a:lstStyle/>
                    <a:p>
                      <a:pPr algn="ctr">
                        <a:spcAft>
                          <a:spcPts val="0"/>
                        </a:spcAft>
                      </a:pPr>
                      <a:r>
                        <a:rPr lang="en-US" sz="2000" kern="100">
                          <a:latin typeface="宋体"/>
                          <a:ea typeface="宋体"/>
                          <a:cs typeface="Times New Roman"/>
                        </a:rPr>
                        <a:t>ACK</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spcAft>
                          <a:spcPts val="0"/>
                        </a:spcAft>
                      </a:pPr>
                      <a:r>
                        <a:rPr lang="zh-CN" sz="2000" kern="100">
                          <a:latin typeface="Calibri"/>
                          <a:ea typeface="宋体"/>
                          <a:cs typeface="Times New Roman"/>
                        </a:rPr>
                        <a:t>确认字段值有效</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25677">
                <a:tc>
                  <a:txBody>
                    <a:bodyPr/>
                    <a:lstStyle/>
                    <a:p>
                      <a:pPr algn="ctr">
                        <a:spcAft>
                          <a:spcPts val="0"/>
                        </a:spcAft>
                      </a:pPr>
                      <a:r>
                        <a:rPr lang="en-US" sz="2000" kern="100">
                          <a:latin typeface="宋体"/>
                          <a:ea typeface="宋体"/>
                          <a:cs typeface="Times New Roman"/>
                        </a:rPr>
                        <a:t>PSH</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spcAft>
                          <a:spcPts val="0"/>
                        </a:spcAft>
                      </a:pPr>
                      <a:r>
                        <a:rPr lang="zh-CN" sz="2000" kern="100">
                          <a:latin typeface="Calibri"/>
                          <a:ea typeface="宋体"/>
                          <a:cs typeface="Times New Roman"/>
                        </a:rPr>
                        <a:t>推送数据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25677">
                <a:tc>
                  <a:txBody>
                    <a:bodyPr/>
                    <a:lstStyle/>
                    <a:p>
                      <a:pPr algn="ctr">
                        <a:spcAft>
                          <a:spcPts val="0"/>
                        </a:spcAft>
                      </a:pPr>
                      <a:r>
                        <a:rPr lang="en-US" sz="2000" kern="100">
                          <a:latin typeface="宋体"/>
                          <a:ea typeface="宋体"/>
                          <a:cs typeface="Times New Roman"/>
                        </a:rPr>
                        <a:t>RST</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spcAft>
                          <a:spcPts val="0"/>
                        </a:spcAft>
                      </a:pPr>
                      <a:r>
                        <a:rPr lang="zh-CN" sz="2000" kern="100">
                          <a:latin typeface="Calibri"/>
                          <a:ea typeface="宋体"/>
                          <a:cs typeface="Times New Roman"/>
                        </a:rPr>
                        <a:t>连接必须复位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25677">
                <a:tc>
                  <a:txBody>
                    <a:bodyPr/>
                    <a:lstStyle/>
                    <a:p>
                      <a:pPr algn="ctr">
                        <a:spcAft>
                          <a:spcPts val="0"/>
                        </a:spcAft>
                      </a:pPr>
                      <a:r>
                        <a:rPr lang="en-US" sz="2000" kern="100">
                          <a:latin typeface="宋体"/>
                          <a:ea typeface="宋体"/>
                          <a:cs typeface="Times New Roman"/>
                        </a:rPr>
                        <a:t>SYN</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spcAft>
                          <a:spcPts val="0"/>
                        </a:spcAft>
                      </a:pPr>
                      <a:r>
                        <a:rPr lang="zh-CN" sz="2000" kern="100">
                          <a:latin typeface="Calibri"/>
                          <a:ea typeface="宋体"/>
                          <a:cs typeface="Times New Roman"/>
                        </a:rPr>
                        <a:t>在连接建立时对序号进行同步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25677">
                <a:tc>
                  <a:txBody>
                    <a:bodyPr/>
                    <a:lstStyle/>
                    <a:p>
                      <a:pPr algn="ctr">
                        <a:spcAft>
                          <a:spcPts val="0"/>
                        </a:spcAft>
                      </a:pPr>
                      <a:r>
                        <a:rPr lang="en-US" sz="2000" kern="100">
                          <a:latin typeface="宋体"/>
                          <a:ea typeface="宋体"/>
                          <a:cs typeface="Times New Roman"/>
                        </a:rPr>
                        <a:t>FIN</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just">
                        <a:spcAft>
                          <a:spcPts val="0"/>
                        </a:spcAft>
                      </a:pPr>
                      <a:r>
                        <a:rPr lang="zh-CN" sz="2000" kern="100" dirty="0">
                          <a:latin typeface="Calibri"/>
                          <a:ea typeface="宋体"/>
                          <a:cs typeface="Times New Roman"/>
                        </a:rPr>
                        <a:t>终止连接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72471485"/>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ECE02CB-4F77-19DB-328C-2626E8F567F2}"/>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TCP</a:t>
            </a:r>
            <a:r>
              <a:rPr lang="zh-CN" altLang="en-US" sz="3600" b="1" kern="1200" dirty="0">
                <a:solidFill>
                  <a:srgbClr val="0070C0"/>
                </a:solidFill>
              </a:rPr>
              <a:t>报文格式</a:t>
            </a:r>
          </a:p>
        </p:txBody>
      </p:sp>
      <p:sp>
        <p:nvSpPr>
          <p:cNvPr id="112643" name="Rectangle 2">
            <a:extLst>
              <a:ext uri="{FF2B5EF4-FFF2-40B4-BE49-F238E27FC236}">
                <a16:creationId xmlns:a16="http://schemas.microsoft.com/office/drawing/2014/main" id="{7EE52E6C-3706-9289-194F-D3C836682126}"/>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644" name="Rectangle 1">
            <a:extLst>
              <a:ext uri="{FF2B5EF4-FFF2-40B4-BE49-F238E27FC236}">
                <a16:creationId xmlns:a16="http://schemas.microsoft.com/office/drawing/2014/main" id="{3917B50B-D3ED-21CD-F9E2-8F4269C4AA1D}"/>
              </a:ext>
            </a:extLst>
          </p:cNvPr>
          <p:cNvSpPr>
            <a:spLocks noChangeArrowheads="1"/>
          </p:cNvSpPr>
          <p:nvPr/>
        </p:nvSpPr>
        <p:spPr bwMode="auto">
          <a:xfrm>
            <a:off x="571500" y="1857375"/>
            <a:ext cx="7286625" cy="371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Wingdings" panose="05000000000000000000" pitchFamily="2" charset="2"/>
              <a:buChar char="Ø"/>
            </a:pPr>
            <a:r>
              <a:rPr lang="zh-CN" altLang="en-US" sz="2000" b="1">
                <a:solidFill>
                  <a:srgbClr val="FF0000"/>
                </a:solidFill>
                <a:latin typeface="宋体" panose="02010600030101010101" pitchFamily="2" charset="-122"/>
                <a:cs typeface="Times New Roman" panose="02020603050405020304" pitchFamily="18" charset="0"/>
              </a:rPr>
              <a:t>窗口大小：</a:t>
            </a:r>
            <a:r>
              <a:rPr lang="zh-CN" altLang="en-US" sz="2000">
                <a:latin typeface="宋体" panose="02010600030101010101" pitchFamily="2" charset="-122"/>
                <a:cs typeface="Times New Roman" panose="02020603050405020304" pitchFamily="18" charset="0"/>
              </a:rPr>
              <a:t>这个字段定义对方必须维持的窗口值（以字节为单位）。注意到这个字段是</a:t>
            </a:r>
            <a:r>
              <a:rPr lang="en-US" altLang="zh-CN" sz="2000">
                <a:latin typeface="宋体" panose="02010600030101010101" pitchFamily="2" charset="-122"/>
                <a:cs typeface="Times New Roman" panose="02020603050405020304" pitchFamily="18" charset="0"/>
              </a:rPr>
              <a:t>16</a:t>
            </a:r>
            <a:r>
              <a:rPr lang="zh-CN" altLang="en-US" sz="2000">
                <a:latin typeface="宋体" panose="02010600030101010101" pitchFamily="2" charset="-122"/>
                <a:cs typeface="Times New Roman" panose="02020603050405020304" pitchFamily="18" charset="0"/>
              </a:rPr>
              <a:t>位长，因此窗口值的最大长度是</a:t>
            </a:r>
            <a:r>
              <a:rPr lang="en-US" altLang="zh-CN" sz="2000">
                <a:latin typeface="宋体" panose="02010600030101010101" pitchFamily="2" charset="-122"/>
                <a:cs typeface="Times New Roman" panose="02020603050405020304" pitchFamily="18" charset="0"/>
              </a:rPr>
              <a:t>65535</a:t>
            </a:r>
            <a:r>
              <a:rPr lang="zh-CN" altLang="en-US" sz="2000">
                <a:latin typeface="宋体" panose="02010600030101010101" pitchFamily="2" charset="-122"/>
                <a:cs typeface="Times New Roman" panose="02020603050405020304" pitchFamily="18" charset="0"/>
              </a:rPr>
              <a:t>字节。这个值通常是作为接收窗口，并由接收端来确定。在这种情况下，发送端必须服从接收端的决定。</a:t>
            </a:r>
          </a:p>
          <a:p>
            <a:pPr>
              <a:lnSpc>
                <a:spcPct val="150000"/>
              </a:lnSpc>
              <a:buFont typeface="Wingdings" panose="05000000000000000000" pitchFamily="2" charset="2"/>
              <a:buChar char="Ø"/>
            </a:pPr>
            <a:r>
              <a:rPr lang="zh-CN" altLang="en-US" sz="2000" b="1">
                <a:solidFill>
                  <a:srgbClr val="FF0000"/>
                </a:solidFill>
                <a:latin typeface="宋体" panose="02010600030101010101" pitchFamily="2" charset="-122"/>
                <a:cs typeface="Times New Roman" panose="02020603050405020304" pitchFamily="18" charset="0"/>
              </a:rPr>
              <a:t>校验和：</a:t>
            </a:r>
            <a:r>
              <a:rPr lang="zh-CN" altLang="en-US" sz="2000">
                <a:latin typeface="宋体" panose="02010600030101010101" pitchFamily="2" charset="-122"/>
                <a:cs typeface="Times New Roman" panose="02020603050405020304" pitchFamily="18" charset="0"/>
              </a:rPr>
              <a:t>这个</a:t>
            </a:r>
            <a:r>
              <a:rPr lang="en-US" altLang="zh-CN" sz="2000">
                <a:latin typeface="宋体" panose="02010600030101010101" pitchFamily="2" charset="-122"/>
                <a:cs typeface="Times New Roman" panose="02020603050405020304" pitchFamily="18" charset="0"/>
              </a:rPr>
              <a:t>16</a:t>
            </a:r>
            <a:r>
              <a:rPr lang="zh-CN" altLang="en-US" sz="2000">
                <a:latin typeface="宋体" panose="02010600030101010101" pitchFamily="2" charset="-122"/>
                <a:cs typeface="Times New Roman" panose="02020603050405020304" pitchFamily="18" charset="0"/>
              </a:rPr>
              <a:t>位字段包含</a:t>
            </a:r>
            <a:r>
              <a:rPr lang="en-US" altLang="zh-CN" sz="2000">
                <a:latin typeface="宋体" panose="02010600030101010101" pitchFamily="2" charset="-122"/>
                <a:cs typeface="Times New Roman" panose="02020603050405020304" pitchFamily="18" charset="0"/>
              </a:rPr>
              <a:t>TCP</a:t>
            </a:r>
            <a:r>
              <a:rPr lang="zh-CN" altLang="en-US" sz="2000">
                <a:latin typeface="宋体" panose="02010600030101010101" pitchFamily="2" charset="-122"/>
                <a:cs typeface="Times New Roman" panose="02020603050405020304" pitchFamily="18" charset="0"/>
              </a:rPr>
              <a:t>校验和。</a:t>
            </a:r>
          </a:p>
          <a:p>
            <a:pPr>
              <a:lnSpc>
                <a:spcPct val="150000"/>
              </a:lnSpc>
              <a:buFont typeface="Wingdings" panose="05000000000000000000" pitchFamily="2" charset="2"/>
              <a:buChar char="Ø"/>
            </a:pPr>
            <a:r>
              <a:rPr lang="zh-CN" altLang="en-US" sz="2000" b="1">
                <a:solidFill>
                  <a:srgbClr val="FF0000"/>
                </a:solidFill>
                <a:latin typeface="宋体" panose="02010600030101010101" pitchFamily="2" charset="-122"/>
                <a:cs typeface="Times New Roman" panose="02020603050405020304" pitchFamily="18" charset="0"/>
              </a:rPr>
              <a:t>紧急指针：</a:t>
            </a:r>
            <a:r>
              <a:rPr lang="zh-CN" altLang="en-US" sz="2000">
                <a:latin typeface="宋体" panose="02010600030101010101" pitchFamily="2" charset="-122"/>
                <a:cs typeface="Times New Roman" panose="02020603050405020304" pitchFamily="18" charset="0"/>
              </a:rPr>
              <a:t>只有当紧急标志置位时，这个</a:t>
            </a:r>
            <a:r>
              <a:rPr lang="en-US" altLang="zh-CN" sz="2000">
                <a:latin typeface="宋体" panose="02010600030101010101" pitchFamily="2" charset="-122"/>
                <a:cs typeface="Times New Roman" panose="02020603050405020304" pitchFamily="18" charset="0"/>
              </a:rPr>
              <a:t>16</a:t>
            </a:r>
            <a:r>
              <a:rPr lang="zh-CN" altLang="en-US" sz="2000">
                <a:latin typeface="宋体" panose="02010600030101010101" pitchFamily="2" charset="-122"/>
                <a:cs typeface="Times New Roman" panose="02020603050405020304" pitchFamily="18" charset="0"/>
              </a:rPr>
              <a:t>位字段才有效，这时的报文段中包括紧急数据。</a:t>
            </a:r>
          </a:p>
          <a:p>
            <a:pPr>
              <a:lnSpc>
                <a:spcPct val="150000"/>
              </a:lnSpc>
              <a:buFont typeface="Wingdings" panose="05000000000000000000" pitchFamily="2" charset="2"/>
              <a:buChar char="Ø"/>
            </a:pPr>
            <a:r>
              <a:rPr lang="zh-CN" altLang="en-US" sz="2000" b="1">
                <a:solidFill>
                  <a:srgbClr val="FF0000"/>
                </a:solidFill>
                <a:latin typeface="宋体" panose="02010600030101010101" pitchFamily="2" charset="-122"/>
                <a:cs typeface="Times New Roman" panose="02020603050405020304" pitchFamily="18" charset="0"/>
              </a:rPr>
              <a:t>选项：</a:t>
            </a:r>
            <a:r>
              <a:rPr lang="zh-CN" altLang="en-US" sz="2000">
                <a:latin typeface="宋体" panose="02010600030101010101" pitchFamily="2" charset="-122"/>
                <a:cs typeface="Times New Roman" panose="02020603050405020304" pitchFamily="18" charset="0"/>
              </a:rPr>
              <a:t>在</a:t>
            </a:r>
            <a:r>
              <a:rPr lang="en-US" altLang="zh-CN" sz="2000">
                <a:latin typeface="宋体" panose="02010600030101010101" pitchFamily="2" charset="-122"/>
                <a:cs typeface="Times New Roman" panose="02020603050405020304" pitchFamily="18" charset="0"/>
              </a:rPr>
              <a:t>TCP</a:t>
            </a:r>
            <a:r>
              <a:rPr lang="zh-CN" altLang="en-US" sz="2000">
                <a:latin typeface="宋体" panose="02010600030101010101" pitchFamily="2" charset="-122"/>
                <a:cs typeface="Times New Roman" panose="02020603050405020304" pitchFamily="18" charset="0"/>
              </a:rPr>
              <a:t>首部中可以有多达</a:t>
            </a:r>
            <a:r>
              <a:rPr lang="en-US" altLang="zh-CN" sz="2000">
                <a:latin typeface="宋体" panose="02010600030101010101" pitchFamily="2" charset="-122"/>
                <a:cs typeface="Times New Roman" panose="02020603050405020304" pitchFamily="18" charset="0"/>
              </a:rPr>
              <a:t>40</a:t>
            </a:r>
            <a:r>
              <a:rPr lang="zh-CN" altLang="en-US" sz="2000">
                <a:latin typeface="宋体" panose="02010600030101010101" pitchFamily="2" charset="-122"/>
                <a:cs typeface="Times New Roman" panose="02020603050405020304" pitchFamily="18" charset="0"/>
              </a:rPr>
              <a:t>字节的可选信息。</a:t>
            </a:r>
          </a:p>
        </p:txBody>
      </p:sp>
    </p:spTree>
    <p:extLst>
      <p:ext uri="{BB962C8B-B14F-4D97-AF65-F5344CB8AC3E}">
        <p14:creationId xmlns:p14="http://schemas.microsoft.com/office/powerpoint/2010/main" val="937177190"/>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3B357BF1-DB86-3632-FC19-DA4AFBE5F25B}"/>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UDP</a:t>
            </a:r>
            <a:r>
              <a:rPr lang="zh-CN" altLang="en-US" sz="3600" b="1" kern="1200" dirty="0">
                <a:solidFill>
                  <a:srgbClr val="0070C0"/>
                </a:solidFill>
              </a:rPr>
              <a:t>报文格式</a:t>
            </a:r>
            <a:r>
              <a:rPr lang="en-US" altLang="zh-CN" sz="3600" b="1" kern="1200" dirty="0">
                <a:solidFill>
                  <a:srgbClr val="0070C0"/>
                </a:solidFill>
              </a:rPr>
              <a:t>-</a:t>
            </a:r>
            <a:r>
              <a:rPr lang="zh-CN" altLang="en-US" sz="3600" b="1" kern="1200" dirty="0">
                <a:solidFill>
                  <a:srgbClr val="0070C0"/>
                </a:solidFill>
              </a:rPr>
              <a:t>？？个字节</a:t>
            </a:r>
          </a:p>
        </p:txBody>
      </p:sp>
      <p:sp>
        <p:nvSpPr>
          <p:cNvPr id="83971" name="Rectangle 2">
            <a:extLst>
              <a:ext uri="{FF2B5EF4-FFF2-40B4-BE49-F238E27FC236}">
                <a16:creationId xmlns:a16="http://schemas.microsoft.com/office/drawing/2014/main" id="{0800D4CF-5042-A288-38EF-6E6920EE8D99}"/>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83972" name="Picture 2" descr="图1-6-4 伪首部添加在UDP数据报上">
            <a:extLst>
              <a:ext uri="{FF2B5EF4-FFF2-40B4-BE49-F238E27FC236}">
                <a16:creationId xmlns:a16="http://schemas.microsoft.com/office/drawing/2014/main" id="{83B3385E-09E5-F941-AA3A-63492D7FD4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563" y="1500188"/>
            <a:ext cx="6858000" cy="512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5FABDF3-0B17-CCE3-5F71-DA328B808B3F}"/>
              </a:ext>
            </a:extLst>
          </p:cNvPr>
          <p:cNvSpPr>
            <a:spLocks noGrp="1" noChangeArrowheads="1"/>
          </p:cNvSpPr>
          <p:nvPr>
            <p:ph type="title"/>
          </p:nvPr>
        </p:nvSpPr>
        <p:spPr>
          <a:xfrm>
            <a:off x="727075" y="277813"/>
            <a:ext cx="7772400" cy="1143000"/>
          </a:xfrm>
        </p:spPr>
        <p:txBody>
          <a:bodyPr/>
          <a:lstStyle/>
          <a:p>
            <a:pPr eaLnBrk="1" hangingPunct="1">
              <a:defRPr/>
            </a:pPr>
            <a:r>
              <a:rPr lang="zh-CN" altLang="en-US" sz="3600" b="1" kern="1200" dirty="0">
                <a:solidFill>
                  <a:srgbClr val="0070C0"/>
                </a:solidFill>
              </a:rPr>
              <a:t>以太网的</a:t>
            </a:r>
            <a:r>
              <a:rPr lang="en-US" altLang="zh-CN" sz="3600" b="1" kern="1200" dirty="0">
                <a:solidFill>
                  <a:srgbClr val="0070C0"/>
                </a:solidFill>
              </a:rPr>
              <a:t>MAC</a:t>
            </a:r>
            <a:r>
              <a:rPr lang="zh-CN" altLang="en-US" sz="3600" b="1" kern="1200" dirty="0">
                <a:solidFill>
                  <a:srgbClr val="0070C0"/>
                </a:solidFill>
              </a:rPr>
              <a:t>帧格式</a:t>
            </a:r>
          </a:p>
        </p:txBody>
      </p:sp>
      <p:graphicFrame>
        <p:nvGraphicFramePr>
          <p:cNvPr id="2" name="表格 1">
            <a:extLst>
              <a:ext uri="{FF2B5EF4-FFF2-40B4-BE49-F238E27FC236}">
                <a16:creationId xmlns:a16="http://schemas.microsoft.com/office/drawing/2014/main" id="{A0397651-219B-C1B2-8919-1DAA7DD3D573}"/>
              </a:ext>
            </a:extLst>
          </p:cNvPr>
          <p:cNvGraphicFramePr>
            <a:graphicFrameLocks noGrp="1"/>
          </p:cNvGraphicFramePr>
          <p:nvPr/>
        </p:nvGraphicFramePr>
        <p:xfrm>
          <a:off x="428625" y="1714500"/>
          <a:ext cx="8424861" cy="1376363"/>
        </p:xfrm>
        <a:graphic>
          <a:graphicData uri="http://schemas.openxmlformats.org/drawingml/2006/table">
            <a:tbl>
              <a:tblPr firstRow="1" firstCol="1" lastRow="1" lastCol="1" bandRow="1" bandCol="1">
                <a:tableStyleId>{5C22544A-7EE6-4342-B048-85BDC9FD1C3A}</a:tableStyleId>
              </a:tblPr>
              <a:tblGrid>
                <a:gridCol w="996510">
                  <a:extLst>
                    <a:ext uri="{9D8B030D-6E8A-4147-A177-3AD203B41FA5}">
                      <a16:colId xmlns:a16="http://schemas.microsoft.com/office/drawing/2014/main" val="20000"/>
                    </a:ext>
                  </a:extLst>
                </a:gridCol>
                <a:gridCol w="1409747">
                  <a:extLst>
                    <a:ext uri="{9D8B030D-6E8A-4147-A177-3AD203B41FA5}">
                      <a16:colId xmlns:a16="http://schemas.microsoft.com/office/drawing/2014/main" val="20001"/>
                    </a:ext>
                  </a:extLst>
                </a:gridCol>
                <a:gridCol w="1203127">
                  <a:extLst>
                    <a:ext uri="{9D8B030D-6E8A-4147-A177-3AD203B41FA5}">
                      <a16:colId xmlns:a16="http://schemas.microsoft.com/office/drawing/2014/main" val="20002"/>
                    </a:ext>
                  </a:extLst>
                </a:gridCol>
                <a:gridCol w="1203127">
                  <a:extLst>
                    <a:ext uri="{9D8B030D-6E8A-4147-A177-3AD203B41FA5}">
                      <a16:colId xmlns:a16="http://schemas.microsoft.com/office/drawing/2014/main" val="20003"/>
                    </a:ext>
                  </a:extLst>
                </a:gridCol>
                <a:gridCol w="1204116">
                  <a:extLst>
                    <a:ext uri="{9D8B030D-6E8A-4147-A177-3AD203B41FA5}">
                      <a16:colId xmlns:a16="http://schemas.microsoft.com/office/drawing/2014/main" val="20004"/>
                    </a:ext>
                  </a:extLst>
                </a:gridCol>
                <a:gridCol w="1030123">
                  <a:extLst>
                    <a:ext uri="{9D8B030D-6E8A-4147-A177-3AD203B41FA5}">
                      <a16:colId xmlns:a16="http://schemas.microsoft.com/office/drawing/2014/main" val="20005"/>
                    </a:ext>
                  </a:extLst>
                </a:gridCol>
                <a:gridCol w="1378111">
                  <a:extLst>
                    <a:ext uri="{9D8B030D-6E8A-4147-A177-3AD203B41FA5}">
                      <a16:colId xmlns:a16="http://schemas.microsoft.com/office/drawing/2014/main" val="20006"/>
                    </a:ext>
                  </a:extLst>
                </a:gridCol>
              </a:tblGrid>
              <a:tr h="1376363">
                <a:tc>
                  <a:txBody>
                    <a:bodyPr/>
                    <a:lstStyle/>
                    <a:p>
                      <a:pPr marL="0" marR="0" algn="ctr">
                        <a:spcBef>
                          <a:spcPts val="0"/>
                        </a:spcBef>
                        <a:spcAft>
                          <a:spcPts val="0"/>
                        </a:spcAft>
                      </a:pPr>
                      <a:r>
                        <a:rPr lang="zh-CN" sz="2000" b="0" kern="0" dirty="0">
                          <a:solidFill>
                            <a:schemeClr val="tx1"/>
                          </a:solidFill>
                          <a:effectLst/>
                        </a:rPr>
                        <a:t>前导码</a:t>
                      </a:r>
                      <a:br>
                        <a:rPr lang="en-US" sz="2000" b="0" kern="0" dirty="0">
                          <a:solidFill>
                            <a:schemeClr val="tx1"/>
                          </a:solidFill>
                          <a:effectLst/>
                        </a:rPr>
                      </a:br>
                      <a:r>
                        <a:rPr lang="zh-CN" sz="2000" b="0" kern="0" dirty="0">
                          <a:solidFill>
                            <a:schemeClr val="tx1"/>
                          </a:solidFill>
                          <a:effectLst/>
                        </a:rPr>
                        <a:t>（</a:t>
                      </a:r>
                      <a:r>
                        <a:rPr lang="en-US" sz="2000" b="0" kern="0" dirty="0">
                          <a:solidFill>
                            <a:schemeClr val="tx1"/>
                          </a:solidFill>
                          <a:effectLst/>
                        </a:rPr>
                        <a:t>7</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a:solidFill>
                            <a:schemeClr val="tx1"/>
                          </a:solidFill>
                          <a:effectLst/>
                        </a:rPr>
                        <a:t>帧首定界符</a:t>
                      </a:r>
                      <a:r>
                        <a:rPr lang="en-US" sz="2000" b="0" kern="0">
                          <a:solidFill>
                            <a:schemeClr val="tx1"/>
                          </a:solidFill>
                          <a:effectLst/>
                        </a:rPr>
                        <a:t>SFD</a:t>
                      </a:r>
                      <a:r>
                        <a:rPr lang="zh-CN" sz="2000" b="0" kern="0">
                          <a:solidFill>
                            <a:schemeClr val="tx1"/>
                          </a:solidFill>
                          <a:effectLst/>
                        </a:rPr>
                        <a:t>（</a:t>
                      </a:r>
                      <a:r>
                        <a:rPr lang="en-US" sz="2000" b="0" kern="0">
                          <a:solidFill>
                            <a:schemeClr val="tx1"/>
                          </a:solidFill>
                          <a:effectLst/>
                        </a:rPr>
                        <a:t>1</a:t>
                      </a:r>
                      <a:r>
                        <a:rPr lang="zh-CN" sz="2000" b="0" kern="0">
                          <a:solidFill>
                            <a:schemeClr val="tx1"/>
                          </a:solidFill>
                          <a:effectLst/>
                        </a:rPr>
                        <a:t>字节）</a:t>
                      </a:r>
                      <a:endParaRPr lang="zh-CN" sz="2800" b="0" kern="10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dirty="0">
                          <a:solidFill>
                            <a:schemeClr val="tx1"/>
                          </a:solidFill>
                          <a:effectLst/>
                        </a:rPr>
                        <a:t>目的</a:t>
                      </a:r>
                      <a:r>
                        <a:rPr lang="en-US" sz="2000" b="0" kern="0" dirty="0">
                          <a:solidFill>
                            <a:schemeClr val="tx1"/>
                          </a:solidFill>
                          <a:effectLst/>
                        </a:rPr>
                        <a:t>MAC</a:t>
                      </a:r>
                      <a:r>
                        <a:rPr lang="zh-CN" sz="2000" b="0" kern="0" dirty="0">
                          <a:solidFill>
                            <a:schemeClr val="tx1"/>
                          </a:solidFill>
                          <a:effectLst/>
                        </a:rPr>
                        <a:t>地址（</a:t>
                      </a:r>
                      <a:r>
                        <a:rPr lang="en-US" sz="2000" b="0" kern="0" dirty="0">
                          <a:solidFill>
                            <a:schemeClr val="tx1"/>
                          </a:solidFill>
                          <a:effectLst/>
                        </a:rPr>
                        <a:t>6</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dirty="0">
                          <a:solidFill>
                            <a:schemeClr val="tx1"/>
                          </a:solidFill>
                          <a:effectLst/>
                        </a:rPr>
                        <a:t>源</a:t>
                      </a:r>
                      <a:r>
                        <a:rPr lang="en-US" sz="2000" b="0" kern="0" dirty="0">
                          <a:solidFill>
                            <a:schemeClr val="tx1"/>
                          </a:solidFill>
                          <a:effectLst/>
                        </a:rPr>
                        <a:t>MAC</a:t>
                      </a:r>
                      <a:r>
                        <a:rPr lang="zh-CN" sz="2000" b="0" kern="0" dirty="0">
                          <a:solidFill>
                            <a:schemeClr val="tx1"/>
                          </a:solidFill>
                          <a:effectLst/>
                        </a:rPr>
                        <a:t>地址（</a:t>
                      </a:r>
                      <a:r>
                        <a:rPr lang="en-US" sz="2000" b="0" kern="0" dirty="0">
                          <a:solidFill>
                            <a:schemeClr val="tx1"/>
                          </a:solidFill>
                          <a:effectLst/>
                        </a:rPr>
                        <a:t>6</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a:solidFill>
                            <a:schemeClr val="tx1"/>
                          </a:solidFill>
                          <a:effectLst/>
                        </a:rPr>
                        <a:t>协议类型或数据长度</a:t>
                      </a:r>
                      <a:br>
                        <a:rPr lang="en-US" sz="2000" b="0" kern="0">
                          <a:solidFill>
                            <a:schemeClr val="tx1"/>
                          </a:solidFill>
                          <a:effectLst/>
                        </a:rPr>
                      </a:br>
                      <a:r>
                        <a:rPr lang="zh-CN" sz="2000" b="0" kern="0">
                          <a:solidFill>
                            <a:schemeClr val="tx1"/>
                          </a:solidFill>
                          <a:effectLst/>
                        </a:rPr>
                        <a:t>（</a:t>
                      </a:r>
                      <a:r>
                        <a:rPr lang="en-US" sz="2000" b="0" kern="0">
                          <a:solidFill>
                            <a:schemeClr val="tx1"/>
                          </a:solidFill>
                          <a:effectLst/>
                        </a:rPr>
                        <a:t>2</a:t>
                      </a:r>
                      <a:r>
                        <a:rPr lang="zh-CN" sz="2000" b="0" kern="0">
                          <a:solidFill>
                            <a:schemeClr val="tx1"/>
                          </a:solidFill>
                          <a:effectLst/>
                        </a:rPr>
                        <a:t>字节）</a:t>
                      </a:r>
                      <a:endParaRPr lang="zh-CN" sz="2800" b="0" kern="10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a:solidFill>
                            <a:schemeClr val="tx1"/>
                          </a:solidFill>
                          <a:effectLst/>
                        </a:rPr>
                        <a:t>数据</a:t>
                      </a:r>
                      <a:endParaRPr lang="zh-CN" sz="2800" b="0" kern="10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dirty="0">
                          <a:solidFill>
                            <a:schemeClr val="tx1"/>
                          </a:solidFill>
                          <a:effectLst/>
                        </a:rPr>
                        <a:t>帧校验序列</a:t>
                      </a:r>
                      <a:r>
                        <a:rPr lang="en-US" sz="2000" b="0" kern="0" dirty="0">
                          <a:solidFill>
                            <a:schemeClr val="tx1"/>
                          </a:solidFill>
                          <a:effectLst/>
                        </a:rPr>
                        <a:t>FCS</a:t>
                      </a:r>
                      <a:br>
                        <a:rPr lang="en-US" sz="2000" b="0" kern="0" dirty="0">
                          <a:solidFill>
                            <a:schemeClr val="tx1"/>
                          </a:solidFill>
                          <a:effectLst/>
                        </a:rPr>
                      </a:br>
                      <a:r>
                        <a:rPr lang="zh-CN" sz="2000" b="0" kern="0" dirty="0">
                          <a:solidFill>
                            <a:schemeClr val="tx1"/>
                          </a:solidFill>
                          <a:effectLst/>
                        </a:rPr>
                        <a:t>（</a:t>
                      </a:r>
                      <a:r>
                        <a:rPr lang="en-US" sz="2000" b="0" kern="0" dirty="0">
                          <a:solidFill>
                            <a:schemeClr val="tx1"/>
                          </a:solidFill>
                          <a:effectLst/>
                        </a:rPr>
                        <a:t>4</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extLst>
                  <a:ext uri="{0D108BD9-81ED-4DB2-BD59-A6C34878D82A}">
                    <a16:rowId xmlns:a16="http://schemas.microsoft.com/office/drawing/2014/main" val="10000"/>
                  </a:ext>
                </a:extLst>
              </a:tr>
            </a:tbl>
          </a:graphicData>
        </a:graphic>
      </p:graphicFrame>
      <p:sp>
        <p:nvSpPr>
          <p:cNvPr id="5" name="矩形标注 4">
            <a:extLst>
              <a:ext uri="{FF2B5EF4-FFF2-40B4-BE49-F238E27FC236}">
                <a16:creationId xmlns:a16="http://schemas.microsoft.com/office/drawing/2014/main" id="{A9AD0765-CFF6-D3E8-B74B-52F90E72BA56}"/>
              </a:ext>
            </a:extLst>
          </p:cNvPr>
          <p:cNvSpPr/>
          <p:nvPr/>
        </p:nvSpPr>
        <p:spPr>
          <a:xfrm>
            <a:off x="714375" y="4000500"/>
            <a:ext cx="7572375" cy="2071688"/>
          </a:xfrm>
          <a:prstGeom prst="wedgeRectCallout">
            <a:avLst>
              <a:gd name="adj1" fmla="val -30409"/>
              <a:gd name="adj2" fmla="val -96715"/>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zh-CN" altLang="en-US" sz="2000" dirty="0">
                <a:solidFill>
                  <a:srgbClr val="FF0000"/>
                </a:solidFill>
              </a:rPr>
              <a:t>帧首定界符标记了帧的开始。</a:t>
            </a:r>
            <a:r>
              <a:rPr lang="zh-CN" altLang="en-US" sz="2000" dirty="0"/>
              <a:t>它是一个字节的</a:t>
            </a:r>
            <a:r>
              <a:rPr lang="zh-CN" altLang="en-US" sz="2000" dirty="0">
                <a:solidFill>
                  <a:srgbClr val="FF0000"/>
                </a:solidFill>
              </a:rPr>
              <a:t>“</a:t>
            </a:r>
            <a:r>
              <a:rPr lang="en-US" altLang="zh-CN" sz="2000" dirty="0">
                <a:solidFill>
                  <a:srgbClr val="FF0000"/>
                </a:solidFill>
              </a:rPr>
              <a:t>10101011”</a:t>
            </a:r>
            <a:r>
              <a:rPr lang="zh-CN" altLang="en-US" sz="2000" dirty="0"/>
              <a:t>二进制序列，</a:t>
            </a:r>
            <a:r>
              <a:rPr lang="en-US" altLang="zh-CN" sz="2000" dirty="0"/>
              <a:t>SFD</a:t>
            </a:r>
            <a:r>
              <a:rPr lang="zh-CN" altLang="en-US" sz="2000" dirty="0"/>
              <a:t>通知接收方后面所有的内容都是数据，以便接收方对数据帧进行定位。</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2" descr="图1-6-4 伪首部添加在UDP数据报上">
            <a:extLst>
              <a:ext uri="{FF2B5EF4-FFF2-40B4-BE49-F238E27FC236}">
                <a16:creationId xmlns:a16="http://schemas.microsoft.com/office/drawing/2014/main" id="{141ABF76-FBF3-19AD-1FE2-50D4CFEF69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0188" y="2357438"/>
            <a:ext cx="542925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0" name="Rectangle 2">
            <a:extLst>
              <a:ext uri="{FF2B5EF4-FFF2-40B4-BE49-F238E27FC236}">
                <a16:creationId xmlns:a16="http://schemas.microsoft.com/office/drawing/2014/main" id="{A3D9A3C7-96A1-B572-F2AB-663A32655D32}"/>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UDP</a:t>
            </a:r>
            <a:r>
              <a:rPr lang="zh-CN" altLang="en-US" sz="3600" b="1" kern="1200" dirty="0">
                <a:solidFill>
                  <a:srgbClr val="0070C0"/>
                </a:solidFill>
              </a:rPr>
              <a:t>报文格式</a:t>
            </a:r>
          </a:p>
        </p:txBody>
      </p:sp>
      <p:sp>
        <p:nvSpPr>
          <p:cNvPr id="86020" name="Rectangle 2">
            <a:extLst>
              <a:ext uri="{FF2B5EF4-FFF2-40B4-BE49-F238E27FC236}">
                <a16:creationId xmlns:a16="http://schemas.microsoft.com/office/drawing/2014/main" id="{755A8E6C-BE07-04CD-045B-D1101D4BA86B}"/>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6021" name="AutoShape 2">
            <a:extLst>
              <a:ext uri="{FF2B5EF4-FFF2-40B4-BE49-F238E27FC236}">
                <a16:creationId xmlns:a16="http://schemas.microsoft.com/office/drawing/2014/main" id="{F708E5D4-1048-5F3F-4A2A-7E7AB3DC1249}"/>
              </a:ext>
            </a:extLst>
          </p:cNvPr>
          <p:cNvSpPr>
            <a:spLocks noChangeArrowheads="1"/>
          </p:cNvSpPr>
          <p:nvPr/>
        </p:nvSpPr>
        <p:spPr bwMode="auto">
          <a:xfrm>
            <a:off x="4357688" y="642938"/>
            <a:ext cx="4286250" cy="1000125"/>
          </a:xfrm>
          <a:prstGeom prst="wedgeRoundRectCallout">
            <a:avLst>
              <a:gd name="adj1" fmla="val -66148"/>
              <a:gd name="adj2" fmla="val 334310"/>
              <a:gd name="adj3" fmla="val 16667"/>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0000"/>
                </a:solidFill>
              </a:rPr>
              <a:t>表示发送端口和接收应答的端口。</a:t>
            </a:r>
            <a:r>
              <a:rPr lang="zh-CN" altLang="en-US"/>
              <a:t>如果源端口没有使用，那么此字段的值就被指定为</a:t>
            </a:r>
            <a:r>
              <a:rPr lang="en-US" altLang="zh-CN"/>
              <a:t>0</a:t>
            </a:r>
            <a:r>
              <a:rPr lang="zh-CN" altLang="en-US"/>
              <a:t>。这是一个可选的字段。</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2" descr="图1-6-4 伪首部添加在UDP数据报上">
            <a:extLst>
              <a:ext uri="{FF2B5EF4-FFF2-40B4-BE49-F238E27FC236}">
                <a16:creationId xmlns:a16="http://schemas.microsoft.com/office/drawing/2014/main" id="{93FFB476-D26A-D8AB-9C7A-C4B6168024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75" y="714375"/>
            <a:ext cx="4429125"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0" name="Rectangle 2">
            <a:extLst>
              <a:ext uri="{FF2B5EF4-FFF2-40B4-BE49-F238E27FC236}">
                <a16:creationId xmlns:a16="http://schemas.microsoft.com/office/drawing/2014/main" id="{1992C56E-2ED0-61B2-6681-6AB822E38609}"/>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UDP</a:t>
            </a:r>
            <a:r>
              <a:rPr lang="zh-CN" altLang="en-US" sz="3600" b="1" kern="1200" dirty="0">
                <a:solidFill>
                  <a:srgbClr val="0070C0"/>
                </a:solidFill>
              </a:rPr>
              <a:t>报文格式</a:t>
            </a:r>
          </a:p>
        </p:txBody>
      </p:sp>
      <p:sp>
        <p:nvSpPr>
          <p:cNvPr id="88068" name="Rectangle 2">
            <a:extLst>
              <a:ext uri="{FF2B5EF4-FFF2-40B4-BE49-F238E27FC236}">
                <a16:creationId xmlns:a16="http://schemas.microsoft.com/office/drawing/2014/main" id="{B8765809-1414-0E29-4070-97DA994E37D2}"/>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8069" name="AutoShape 2">
            <a:extLst>
              <a:ext uri="{FF2B5EF4-FFF2-40B4-BE49-F238E27FC236}">
                <a16:creationId xmlns:a16="http://schemas.microsoft.com/office/drawing/2014/main" id="{3CF06EF2-CE12-792A-05EC-37DF3E1CAEB7}"/>
              </a:ext>
            </a:extLst>
          </p:cNvPr>
          <p:cNvSpPr>
            <a:spLocks noChangeArrowheads="1"/>
          </p:cNvSpPr>
          <p:nvPr/>
        </p:nvSpPr>
        <p:spPr bwMode="auto">
          <a:xfrm>
            <a:off x="285750" y="4500563"/>
            <a:ext cx="8358188" cy="2214562"/>
          </a:xfrm>
          <a:prstGeom prst="wedgeRoundRectCallout">
            <a:avLst>
              <a:gd name="adj1" fmla="val 16546"/>
              <a:gd name="adj2" fmla="val -132769"/>
              <a:gd name="adj3" fmla="val 16667"/>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0000"/>
                </a:solidFill>
              </a:rPr>
              <a:t>表示分组被发往的端口。</a:t>
            </a:r>
            <a:r>
              <a:rPr lang="en-US" altLang="zh-CN">
                <a:solidFill>
                  <a:srgbClr val="FF0000"/>
                </a:solidFill>
              </a:rPr>
              <a:t>UDP</a:t>
            </a:r>
            <a:r>
              <a:rPr lang="zh-CN" altLang="en-US">
                <a:solidFill>
                  <a:srgbClr val="FF0000"/>
                </a:solidFill>
              </a:rPr>
              <a:t>协议使用端口号为不同的应用保留其各自的数据传输通道。</a:t>
            </a:r>
            <a:r>
              <a:rPr lang="en-US" altLang="zh-CN"/>
              <a:t>UDP</a:t>
            </a:r>
            <a:r>
              <a:rPr lang="zh-CN" altLang="en-US"/>
              <a:t>和</a:t>
            </a:r>
            <a:r>
              <a:rPr lang="en-US" altLang="zh-CN"/>
              <a:t>TCP</a:t>
            </a:r>
            <a:r>
              <a:rPr lang="zh-CN" altLang="en-US"/>
              <a:t>协议正是采用这一机制实现对同一时刻内多项应用同时发送和接收数据的支持。数据发送一方（可以是客户端或服务器端）将</a:t>
            </a:r>
            <a:r>
              <a:rPr lang="en-US" altLang="zh-CN"/>
              <a:t>UDP</a:t>
            </a:r>
            <a:r>
              <a:rPr lang="zh-CN" altLang="en-US"/>
              <a:t>数据报通过源端口发送出去，而数据接收一方则通过目标端口接收数据。</a:t>
            </a:r>
            <a:r>
              <a:rPr lang="zh-CN" altLang="en-US">
                <a:solidFill>
                  <a:srgbClr val="FF0000"/>
                </a:solidFill>
              </a:rPr>
              <a:t>有的网络应用只能使用预先为其预留或注册的静态端口；</a:t>
            </a:r>
            <a:r>
              <a:rPr lang="zh-CN" altLang="en-US"/>
              <a:t>而另外一些网络应用则可以使用未被注册的动态端口。因为</a:t>
            </a:r>
            <a:r>
              <a:rPr lang="en-US" altLang="zh-CN"/>
              <a:t>UDP</a:t>
            </a:r>
            <a:r>
              <a:rPr lang="zh-CN" altLang="en-US"/>
              <a:t>报头使用两个字节存放端口号，所以端口号的有效范围是从</a:t>
            </a:r>
            <a:r>
              <a:rPr lang="en-US" altLang="zh-CN"/>
              <a:t>0</a:t>
            </a:r>
            <a:r>
              <a:rPr lang="zh-CN" altLang="en-US"/>
              <a:t>到</a:t>
            </a:r>
            <a:r>
              <a:rPr lang="en-US" altLang="zh-CN"/>
              <a:t>65535</a:t>
            </a:r>
            <a:r>
              <a:rPr lang="zh-CN" altLang="en-US"/>
              <a:t>。</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Picture 2" descr="图1-6-4 伪首部添加在UDP数据报上">
            <a:extLst>
              <a:ext uri="{FF2B5EF4-FFF2-40B4-BE49-F238E27FC236}">
                <a16:creationId xmlns:a16="http://schemas.microsoft.com/office/drawing/2014/main" id="{FC33B51F-6CE3-C798-2E5F-DB0F7030C4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75" y="714375"/>
            <a:ext cx="4429125"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0" name="Rectangle 2">
            <a:extLst>
              <a:ext uri="{FF2B5EF4-FFF2-40B4-BE49-F238E27FC236}">
                <a16:creationId xmlns:a16="http://schemas.microsoft.com/office/drawing/2014/main" id="{86FE772E-C8C9-B93C-70B4-42861A4E6A0F}"/>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UDP</a:t>
            </a:r>
            <a:r>
              <a:rPr lang="zh-CN" altLang="en-US" sz="3600" b="1" kern="1200" dirty="0">
                <a:solidFill>
                  <a:srgbClr val="0070C0"/>
                </a:solidFill>
              </a:rPr>
              <a:t>报文格式</a:t>
            </a:r>
          </a:p>
        </p:txBody>
      </p:sp>
      <p:sp>
        <p:nvSpPr>
          <p:cNvPr id="90116" name="Rectangle 2">
            <a:extLst>
              <a:ext uri="{FF2B5EF4-FFF2-40B4-BE49-F238E27FC236}">
                <a16:creationId xmlns:a16="http://schemas.microsoft.com/office/drawing/2014/main" id="{B4DCC3D1-FBBC-DB81-FF41-4D80033784D0}"/>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0117" name="AutoShape 2">
            <a:extLst>
              <a:ext uri="{FF2B5EF4-FFF2-40B4-BE49-F238E27FC236}">
                <a16:creationId xmlns:a16="http://schemas.microsoft.com/office/drawing/2014/main" id="{F6EC008A-5096-0247-4716-E876D5AEAA2A}"/>
              </a:ext>
            </a:extLst>
          </p:cNvPr>
          <p:cNvSpPr>
            <a:spLocks noChangeArrowheads="1"/>
          </p:cNvSpPr>
          <p:nvPr/>
        </p:nvSpPr>
        <p:spPr bwMode="auto">
          <a:xfrm>
            <a:off x="285750" y="4500563"/>
            <a:ext cx="8358188" cy="2214562"/>
          </a:xfrm>
          <a:prstGeom prst="wedgeRoundRectCallout">
            <a:avLst>
              <a:gd name="adj1" fmla="val -4491"/>
              <a:gd name="adj2" fmla="val -110537"/>
              <a:gd name="adj3" fmla="val 16667"/>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0000"/>
                </a:solidFill>
              </a:rPr>
              <a:t>表示包括报头和数据在内的整个用户数据报的长度。</a:t>
            </a:r>
            <a:r>
              <a:rPr lang="zh-CN" altLang="en-US"/>
              <a:t>该字段的最小值是</a:t>
            </a:r>
            <a:r>
              <a:rPr lang="en-US" altLang="zh-CN"/>
              <a:t>8</a:t>
            </a:r>
            <a:r>
              <a:rPr lang="zh-CN" altLang="en-US"/>
              <a:t>。</a:t>
            </a:r>
            <a:r>
              <a:rPr lang="en-US" altLang="zh-CN"/>
              <a:t>UDP</a:t>
            </a:r>
            <a:r>
              <a:rPr lang="zh-CN" altLang="en-US"/>
              <a:t>数据报大小是对包含在报头和数据组件中的信息的一个简单的计数值。这个字段包括了大小可变的数据部分的长度和大小固定的报头长度。</a:t>
            </a:r>
            <a:r>
              <a:rPr lang="zh-CN" altLang="en-US">
                <a:solidFill>
                  <a:srgbClr val="FF0000"/>
                </a:solidFill>
              </a:rPr>
              <a:t>数据报的最大尺寸随操作系统的不同而不同。</a:t>
            </a:r>
            <a:r>
              <a:rPr lang="zh-CN" altLang="en-US"/>
              <a:t>在两字节字段中，理论上数据报最多可达</a:t>
            </a:r>
            <a:r>
              <a:rPr lang="en-US" altLang="zh-CN"/>
              <a:t>65535</a:t>
            </a:r>
            <a:r>
              <a:rPr lang="zh-CN" altLang="en-US"/>
              <a:t>字节。然而，一些</a:t>
            </a:r>
            <a:r>
              <a:rPr lang="en-US" altLang="zh-CN"/>
              <a:t>UDP</a:t>
            </a:r>
            <a:r>
              <a:rPr lang="zh-CN" altLang="en-US"/>
              <a:t>实现将数据报的大小限制到了</a:t>
            </a:r>
            <a:r>
              <a:rPr lang="en-US" altLang="zh-CN"/>
              <a:t>8192</a:t>
            </a:r>
            <a:r>
              <a:rPr lang="zh-CN" altLang="en-US"/>
              <a:t>字节。</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2" descr="图1-6-4 伪首部添加在UDP数据报上">
            <a:extLst>
              <a:ext uri="{FF2B5EF4-FFF2-40B4-BE49-F238E27FC236}">
                <a16:creationId xmlns:a16="http://schemas.microsoft.com/office/drawing/2014/main" id="{D3132EAB-4E3E-8941-6BEF-1B5304DF34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375" y="746125"/>
            <a:ext cx="4429125"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0" name="Rectangle 2">
            <a:extLst>
              <a:ext uri="{FF2B5EF4-FFF2-40B4-BE49-F238E27FC236}">
                <a16:creationId xmlns:a16="http://schemas.microsoft.com/office/drawing/2014/main" id="{724E2E9F-5A4B-1D28-F2CA-354B048B8F1C}"/>
              </a:ext>
            </a:extLst>
          </p:cNvPr>
          <p:cNvSpPr>
            <a:spLocks noGrp="1" noChangeArrowheads="1"/>
          </p:cNvSpPr>
          <p:nvPr>
            <p:ph type="title"/>
          </p:nvPr>
        </p:nvSpPr>
        <p:spPr>
          <a:xfrm>
            <a:off x="0" y="285750"/>
            <a:ext cx="7772400" cy="1143000"/>
          </a:xfrm>
        </p:spPr>
        <p:txBody>
          <a:bodyPr/>
          <a:lstStyle/>
          <a:p>
            <a:pPr eaLnBrk="1" hangingPunct="1">
              <a:defRPr/>
            </a:pPr>
            <a:r>
              <a:rPr lang="en-US" altLang="zh-CN" sz="3600" b="1" kern="1200" dirty="0">
                <a:solidFill>
                  <a:srgbClr val="0070C0"/>
                </a:solidFill>
              </a:rPr>
              <a:t>UDP</a:t>
            </a:r>
            <a:r>
              <a:rPr lang="zh-CN" altLang="en-US" sz="3600" b="1" kern="1200" dirty="0">
                <a:solidFill>
                  <a:srgbClr val="0070C0"/>
                </a:solidFill>
              </a:rPr>
              <a:t>报文格式</a:t>
            </a:r>
          </a:p>
        </p:txBody>
      </p:sp>
      <p:sp>
        <p:nvSpPr>
          <p:cNvPr id="92164" name="Rectangle 2">
            <a:extLst>
              <a:ext uri="{FF2B5EF4-FFF2-40B4-BE49-F238E27FC236}">
                <a16:creationId xmlns:a16="http://schemas.microsoft.com/office/drawing/2014/main" id="{587BD845-3AF0-DCC0-E9CF-F43DEED05009}"/>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165" name="AutoShape 2">
            <a:extLst>
              <a:ext uri="{FF2B5EF4-FFF2-40B4-BE49-F238E27FC236}">
                <a16:creationId xmlns:a16="http://schemas.microsoft.com/office/drawing/2014/main" id="{F1669ECE-D956-7741-3C54-DCA3AD0FA2CB}"/>
              </a:ext>
            </a:extLst>
          </p:cNvPr>
          <p:cNvSpPr>
            <a:spLocks noChangeArrowheads="1"/>
          </p:cNvSpPr>
          <p:nvPr/>
        </p:nvSpPr>
        <p:spPr bwMode="auto">
          <a:xfrm>
            <a:off x="285750" y="4500563"/>
            <a:ext cx="8358188" cy="2214562"/>
          </a:xfrm>
          <a:prstGeom prst="wedgeRoundRectCallout">
            <a:avLst>
              <a:gd name="adj1" fmla="val 27134"/>
              <a:gd name="adj2" fmla="val -107671"/>
              <a:gd name="adj3" fmla="val 16667"/>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该字段是可选的。</a:t>
            </a:r>
            <a:r>
              <a:rPr lang="zh-CN" altLang="en-US">
                <a:solidFill>
                  <a:srgbClr val="FF0000"/>
                </a:solidFill>
              </a:rPr>
              <a:t>如果该字段值为零就说明不进行校验。</a:t>
            </a:r>
            <a:r>
              <a:rPr lang="en-US" altLang="zh-CN"/>
              <a:t>UDP</a:t>
            </a:r>
            <a:r>
              <a:rPr lang="zh-CN" altLang="en-US"/>
              <a:t>协议使用报头中的校验值来保证数据的安全。校验值首先在数据发送方通过特殊的算法计算得出，在传递到接收方之后，还需要再重新计算。如果某个数据报在传输过程中被第三方篡改或者由于线路噪音等原因受到损坏，发送和接收方的校验计算值将不会相符，由此</a:t>
            </a:r>
            <a:r>
              <a:rPr lang="en-US" altLang="zh-CN"/>
              <a:t>UDP</a:t>
            </a:r>
            <a:r>
              <a:rPr lang="zh-CN" altLang="en-US"/>
              <a:t>协议可以检测是否出错。</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0C213454-787A-4AC0-F7CD-789512E0FE49}"/>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UDP</a:t>
            </a:r>
            <a:r>
              <a:rPr lang="zh-CN" altLang="en-US" sz="3600" b="1" kern="1200" dirty="0">
                <a:solidFill>
                  <a:srgbClr val="0070C0"/>
                </a:solidFill>
              </a:rPr>
              <a:t>报文格式</a:t>
            </a:r>
          </a:p>
        </p:txBody>
      </p:sp>
      <p:sp>
        <p:nvSpPr>
          <p:cNvPr id="94211" name="Rectangle 2">
            <a:extLst>
              <a:ext uri="{FF2B5EF4-FFF2-40B4-BE49-F238E27FC236}">
                <a16:creationId xmlns:a16="http://schemas.microsoft.com/office/drawing/2014/main" id="{E32C9531-026B-1F84-1369-CCB9959899AA}"/>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94212" name="Picture 2" descr="图1-6-4 伪首部添加在UDP数据报上">
            <a:extLst>
              <a:ext uri="{FF2B5EF4-FFF2-40B4-BE49-F238E27FC236}">
                <a16:creationId xmlns:a16="http://schemas.microsoft.com/office/drawing/2014/main" id="{8B19B4D2-B407-51AE-EB16-E11C86A09C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428750"/>
            <a:ext cx="639445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3" name="AutoShape 2">
            <a:extLst>
              <a:ext uri="{FF2B5EF4-FFF2-40B4-BE49-F238E27FC236}">
                <a16:creationId xmlns:a16="http://schemas.microsoft.com/office/drawing/2014/main" id="{27D0D65A-E033-2BA6-D20B-EE619B672F1A}"/>
              </a:ext>
            </a:extLst>
          </p:cNvPr>
          <p:cNvSpPr>
            <a:spLocks noChangeArrowheads="1"/>
          </p:cNvSpPr>
          <p:nvPr/>
        </p:nvSpPr>
        <p:spPr bwMode="auto">
          <a:xfrm>
            <a:off x="285750" y="571500"/>
            <a:ext cx="8358188" cy="2214563"/>
          </a:xfrm>
          <a:prstGeom prst="wedgeRoundRectCallout">
            <a:avLst>
              <a:gd name="adj1" fmla="val 17250"/>
              <a:gd name="adj2" fmla="val 132968"/>
              <a:gd name="adj3" fmla="val 16667"/>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UDP</a:t>
            </a:r>
            <a:r>
              <a:rPr lang="zh-CN" altLang="en-US"/>
              <a:t>检验和的计算与</a:t>
            </a:r>
            <a:r>
              <a:rPr lang="en-US" altLang="zh-CN"/>
              <a:t>IP</a:t>
            </a:r>
            <a:r>
              <a:rPr lang="zh-CN" altLang="en-US"/>
              <a:t>和</a:t>
            </a:r>
            <a:r>
              <a:rPr lang="en-US" altLang="zh-CN"/>
              <a:t>ICMP</a:t>
            </a:r>
            <a:r>
              <a:rPr lang="zh-CN" altLang="en-US"/>
              <a:t>检验和的计算不同。</a:t>
            </a:r>
            <a:r>
              <a:rPr lang="zh-CN" altLang="en-US">
                <a:solidFill>
                  <a:srgbClr val="FF0000"/>
                </a:solidFill>
              </a:rPr>
              <a:t>这里的检验和包括三个部分：伪首部、</a:t>
            </a:r>
            <a:r>
              <a:rPr lang="en-US" altLang="zh-CN">
                <a:solidFill>
                  <a:srgbClr val="FF0000"/>
                </a:solidFill>
              </a:rPr>
              <a:t>UDP</a:t>
            </a:r>
            <a:r>
              <a:rPr lang="zh-CN" altLang="en-US">
                <a:solidFill>
                  <a:srgbClr val="FF0000"/>
                </a:solidFill>
              </a:rPr>
              <a:t>首部以及从应用层来的数据。</a:t>
            </a:r>
          </a:p>
          <a:p>
            <a:pPr eaLnBrk="1" hangingPunct="1"/>
            <a:r>
              <a:rPr lang="zh-CN" altLang="en-US"/>
              <a:t>伪首部是</a:t>
            </a:r>
            <a:r>
              <a:rPr lang="en-US" altLang="zh-CN"/>
              <a:t>IP</a:t>
            </a:r>
            <a:r>
              <a:rPr lang="zh-CN" altLang="en-US"/>
              <a:t>分组的首部的一部分，其中有些字段要填入</a:t>
            </a:r>
            <a:r>
              <a:rPr lang="en-US" altLang="zh-CN"/>
              <a:t>0</a:t>
            </a:r>
            <a:r>
              <a:rPr lang="zh-CN" altLang="en-US"/>
              <a:t>。用户数据报封装在</a:t>
            </a:r>
            <a:r>
              <a:rPr lang="en-US" altLang="zh-CN"/>
              <a:t>IP</a:t>
            </a:r>
            <a:r>
              <a:rPr lang="zh-CN" altLang="en-US"/>
              <a:t>分组中。</a:t>
            </a:r>
            <a:endParaRPr lang="en-US" altLang="zh-CN"/>
          </a:p>
          <a:p>
            <a:pPr eaLnBrk="1" hangingPunct="1"/>
            <a:r>
              <a:rPr lang="zh-CN" altLang="en-US"/>
              <a:t>若检验和不包括伪首部，用户数据报也可能是安全的和正确的。但是，若</a:t>
            </a:r>
            <a:r>
              <a:rPr lang="en-US" altLang="zh-CN"/>
              <a:t>IP</a:t>
            </a:r>
            <a:r>
              <a:rPr lang="zh-CN" altLang="en-US"/>
              <a:t>首部受到损伤，则它可能被交付到错误的主机。</a:t>
            </a:r>
          </a:p>
          <a:p>
            <a:pPr eaLnBrk="1" hangingPunct="1"/>
            <a:endParaRPr lang="zh-CN" altLang="en-US"/>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6B8E978-ECC7-555A-0881-F385DAD57518}"/>
              </a:ext>
            </a:extLst>
          </p:cNvPr>
          <p:cNvSpPr>
            <a:spLocks noGrp="1" noChangeArrowheads="1"/>
          </p:cNvSpPr>
          <p:nvPr>
            <p:ph type="title"/>
          </p:nvPr>
        </p:nvSpPr>
        <p:spPr>
          <a:xfrm>
            <a:off x="539750" y="207963"/>
            <a:ext cx="7772400" cy="1143000"/>
          </a:xfrm>
        </p:spPr>
        <p:txBody>
          <a:bodyPr/>
          <a:lstStyle/>
          <a:p>
            <a:pPr eaLnBrk="1" hangingPunct="1">
              <a:defRPr/>
            </a:pPr>
            <a:r>
              <a:rPr lang="en-US" altLang="zh-CN" sz="3600" b="1" kern="1200" dirty="0">
                <a:solidFill>
                  <a:srgbClr val="0070C0"/>
                </a:solidFill>
              </a:rPr>
              <a:t>UDP</a:t>
            </a:r>
            <a:r>
              <a:rPr lang="zh-CN" altLang="en-US" sz="3600" b="1" kern="1200" dirty="0">
                <a:solidFill>
                  <a:srgbClr val="0070C0"/>
                </a:solidFill>
              </a:rPr>
              <a:t>报文格式</a:t>
            </a:r>
          </a:p>
        </p:txBody>
      </p:sp>
      <p:sp>
        <p:nvSpPr>
          <p:cNvPr id="96259" name="Rectangle 2">
            <a:extLst>
              <a:ext uri="{FF2B5EF4-FFF2-40B4-BE49-F238E27FC236}">
                <a16:creationId xmlns:a16="http://schemas.microsoft.com/office/drawing/2014/main" id="{4495CA71-E4CE-3C76-C52C-F06E5B852423}"/>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96260" name="Picture 2" descr="图1-6-4 伪首部添加在UDP数据报上">
            <a:extLst>
              <a:ext uri="{FF2B5EF4-FFF2-40B4-BE49-F238E27FC236}">
                <a16:creationId xmlns:a16="http://schemas.microsoft.com/office/drawing/2014/main" id="{8562F702-BEAD-FC14-FDC2-AAE3667FCB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428750"/>
            <a:ext cx="639445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1" name="AutoShape 2">
            <a:extLst>
              <a:ext uri="{FF2B5EF4-FFF2-40B4-BE49-F238E27FC236}">
                <a16:creationId xmlns:a16="http://schemas.microsoft.com/office/drawing/2014/main" id="{E2296EE4-D000-75CA-0D80-400ED672F033}"/>
              </a:ext>
            </a:extLst>
          </p:cNvPr>
          <p:cNvSpPr>
            <a:spLocks noChangeArrowheads="1"/>
          </p:cNvSpPr>
          <p:nvPr/>
        </p:nvSpPr>
        <p:spPr bwMode="auto">
          <a:xfrm>
            <a:off x="214313" y="214313"/>
            <a:ext cx="8358187" cy="1714500"/>
          </a:xfrm>
          <a:prstGeom prst="wedgeRoundRectCallout">
            <a:avLst>
              <a:gd name="adj1" fmla="val 560"/>
              <a:gd name="adj2" fmla="val 106986"/>
              <a:gd name="adj3" fmla="val 16667"/>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高层协议类型字段增加进来可确保这个分组是属于</a:t>
            </a:r>
            <a:r>
              <a:rPr lang="en-US" altLang="zh-CN"/>
              <a:t>UDP</a:t>
            </a:r>
            <a:r>
              <a:rPr lang="zh-CN" altLang="en-US"/>
              <a:t>而还是属于</a:t>
            </a:r>
            <a:r>
              <a:rPr lang="en-US" altLang="zh-CN"/>
              <a:t>TCP</a:t>
            </a:r>
            <a:r>
              <a:rPr lang="zh-CN" altLang="en-US"/>
              <a:t>的。若一进程既可使用</a:t>
            </a:r>
            <a:r>
              <a:rPr lang="en-US" altLang="zh-CN"/>
              <a:t>UDP</a:t>
            </a:r>
            <a:r>
              <a:rPr lang="zh-CN" altLang="en-US"/>
              <a:t>又可使用</a:t>
            </a:r>
            <a:r>
              <a:rPr lang="en-US" altLang="zh-CN"/>
              <a:t>TCP</a:t>
            </a:r>
            <a:r>
              <a:rPr lang="zh-CN" altLang="en-US"/>
              <a:t>，则端口号可以是一样的。</a:t>
            </a:r>
            <a:r>
              <a:rPr lang="en-US" altLang="zh-CN"/>
              <a:t>UDP</a:t>
            </a:r>
            <a:r>
              <a:rPr lang="zh-CN" altLang="en-US"/>
              <a:t>的高层协议类型字段是</a:t>
            </a:r>
            <a:r>
              <a:rPr lang="en-US" altLang="zh-CN"/>
              <a:t>17</a:t>
            </a:r>
            <a:r>
              <a:rPr lang="zh-CN" altLang="en-US"/>
              <a:t>。若在传输过程中这个值改变了，在接收端计算检验和时就可检测出来，</a:t>
            </a:r>
            <a:r>
              <a:rPr lang="en-US" altLang="zh-CN"/>
              <a:t>UDP</a:t>
            </a:r>
            <a:r>
              <a:rPr lang="zh-CN" altLang="en-US"/>
              <a:t>就可丢弃这个分组。这样就不会交付给错误的协议。</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1">
            <a:extLst>
              <a:ext uri="{FF2B5EF4-FFF2-40B4-BE49-F238E27FC236}">
                <a16:creationId xmlns:a16="http://schemas.microsoft.com/office/drawing/2014/main" id="{42B15E97-64C9-F932-CB31-228AD69D2F35}"/>
              </a:ext>
            </a:extLst>
          </p:cNvPr>
          <p:cNvSpPr>
            <a:spLocks noChangeArrowheads="1"/>
          </p:cNvSpPr>
          <p:nvPr/>
        </p:nvSpPr>
        <p:spPr bwMode="auto">
          <a:xfrm>
            <a:off x="611188" y="1773238"/>
            <a:ext cx="8177212" cy="4400550"/>
          </a:xfrm>
          <a:prstGeom prst="rect">
            <a:avLst/>
          </a:prstGeom>
          <a:noFill/>
          <a:ln w="9525">
            <a:noFill/>
            <a:miter lim="800000"/>
            <a:headEnd/>
            <a:tailEnd/>
          </a:ln>
          <a:effectLst/>
        </p:spPr>
        <p:txBody>
          <a:bodyPr anchor="ctr">
            <a:spAutoFit/>
          </a:bodyPr>
          <a:lstStyle/>
          <a:p>
            <a:pPr indent="266700">
              <a:defRPr/>
            </a:pPr>
            <a:r>
              <a:rPr lang="zh-CN" sz="2000" b="1" dirty="0">
                <a:latin typeface="Times New Roman" panose="02020603050405020304" pitchFamily="18" charset="0"/>
                <a:cs typeface="Times New Roman" panose="02020603050405020304" pitchFamily="18" charset="0"/>
              </a:rPr>
              <a:t>在发送端按以下步骤计算检验和</a:t>
            </a:r>
            <a:r>
              <a:rPr lang="zh-CN" sz="2000" dirty="0">
                <a:latin typeface="Times New Roman" panose="02020603050405020304" pitchFamily="18" charset="0"/>
                <a:cs typeface="Times New Roman" panose="02020603050405020304" pitchFamily="18" charset="0"/>
              </a:rPr>
              <a:t>：</a:t>
            </a:r>
          </a:p>
          <a:p>
            <a:pPr>
              <a:buFont typeface="Wingdings" pitchFamily="2" charset="2"/>
              <a:buChar char="Ø"/>
              <a:defRPr/>
            </a:pPr>
            <a:r>
              <a:rPr lang="en-US" altLang="zh-CN" sz="2000" dirty="0">
                <a:latin typeface="Times New Roman" panose="02020603050405020304" pitchFamily="18" charset="0"/>
                <a:cs typeface="Times New Roman" panose="02020603050405020304" pitchFamily="18" charset="0"/>
              </a:rPr>
              <a:t> </a:t>
            </a:r>
            <a:r>
              <a:rPr lang="zh-CN" sz="2000" dirty="0">
                <a:latin typeface="Times New Roman" panose="02020603050405020304" pitchFamily="18" charset="0"/>
                <a:cs typeface="Times New Roman" panose="02020603050405020304" pitchFamily="18" charset="0"/>
              </a:rPr>
              <a:t>把伪首部填加到</a:t>
            </a:r>
            <a:r>
              <a:rPr lang="en-US" altLang="zh-CN" sz="2000" dirty="0">
                <a:latin typeface="Times New Roman" panose="02020603050405020304" pitchFamily="18" charset="0"/>
                <a:cs typeface="Times New Roman" panose="02020603050405020304" pitchFamily="18" charset="0"/>
              </a:rPr>
              <a:t>UDP</a:t>
            </a:r>
            <a:r>
              <a:rPr lang="zh-CN" altLang="en-US" sz="2000" dirty="0">
                <a:latin typeface="Times New Roman" panose="02020603050405020304" pitchFamily="18" charset="0"/>
                <a:cs typeface="Times New Roman" panose="02020603050405020304" pitchFamily="18" charset="0"/>
              </a:rPr>
              <a:t>用户数据报上。</a:t>
            </a:r>
          </a:p>
          <a:p>
            <a:pPr>
              <a:buFont typeface="Wingdings" pitchFamily="2" charset="2"/>
              <a:buChar char="Ø"/>
              <a:defRPr/>
            </a:pPr>
            <a:r>
              <a:rPr lang="zh-CN" altLang="en-US" sz="2000" dirty="0">
                <a:latin typeface="Times New Roman" panose="02020603050405020304" pitchFamily="18" charset="0"/>
                <a:cs typeface="Times New Roman" panose="02020603050405020304" pitchFamily="18" charset="0"/>
              </a:rPr>
              <a:t> 把检验和字段填入零。</a:t>
            </a:r>
          </a:p>
          <a:p>
            <a:pPr>
              <a:buFont typeface="Wingdings" pitchFamily="2" charset="2"/>
              <a:buChar char="Ø"/>
              <a:defRPr/>
            </a:pPr>
            <a:r>
              <a:rPr lang="zh-CN" altLang="en-US" sz="2000" dirty="0">
                <a:latin typeface="Times New Roman" panose="02020603050405020304" pitchFamily="18" charset="0"/>
                <a:cs typeface="Times New Roman" panose="02020603050405020304" pitchFamily="18" charset="0"/>
              </a:rPr>
              <a:t> 把所有位划分为</a:t>
            </a:r>
            <a:r>
              <a:rPr lang="en-US" altLang="zh-CN" sz="2000" dirty="0">
                <a:latin typeface="Times New Roman" panose="02020603050405020304" pitchFamily="18" charset="0"/>
                <a:cs typeface="Times New Roman" panose="02020603050405020304" pitchFamily="18" charset="0"/>
              </a:rPr>
              <a:t>16</a:t>
            </a:r>
            <a:r>
              <a:rPr lang="zh-CN" altLang="en-US" sz="2000" dirty="0">
                <a:latin typeface="Times New Roman" panose="02020603050405020304" pitchFamily="18" charset="0"/>
                <a:cs typeface="Times New Roman" panose="02020603050405020304" pitchFamily="18" charset="0"/>
              </a:rPr>
              <a:t>位（</a:t>
            </a: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字节）的字。</a:t>
            </a:r>
          </a:p>
          <a:p>
            <a:pPr>
              <a:buFont typeface="Wingdings" pitchFamily="2" charset="2"/>
              <a:buChar char="Ø"/>
              <a:defRPr/>
            </a:pPr>
            <a:r>
              <a:rPr lang="zh-CN" altLang="en-US" sz="2000" dirty="0">
                <a:latin typeface="Times New Roman" panose="02020603050405020304" pitchFamily="18" charset="0"/>
                <a:cs typeface="Times New Roman" panose="02020603050405020304" pitchFamily="18" charset="0"/>
              </a:rPr>
              <a:t> 若字节总数不是偶数，则增加一个字节的填充（全</a:t>
            </a:r>
            <a:r>
              <a:rPr lang="en-US" altLang="zh-CN" sz="2000" dirty="0">
                <a:latin typeface="Times New Roman" panose="02020603050405020304" pitchFamily="18" charset="0"/>
                <a:cs typeface="Times New Roman" panose="02020603050405020304" pitchFamily="18" charset="0"/>
              </a:rPr>
              <a:t>0</a:t>
            </a:r>
            <a:r>
              <a:rPr lang="zh-CN" altLang="en-US" sz="2000" dirty="0">
                <a:latin typeface="Times New Roman" panose="02020603050405020304" pitchFamily="18" charset="0"/>
                <a:cs typeface="Times New Roman" panose="02020603050405020304" pitchFamily="18" charset="0"/>
              </a:rPr>
              <a:t>）。填充只是为了计算检验和，计算完毕后就把它丢弃。</a:t>
            </a:r>
          </a:p>
          <a:p>
            <a:pPr>
              <a:buFont typeface="Wingdings" pitchFamily="2" charset="2"/>
              <a:buChar char="Ø"/>
              <a:defRPr/>
            </a:pPr>
            <a:r>
              <a:rPr lang="zh-CN" altLang="en-US" sz="2000" dirty="0">
                <a:latin typeface="Times New Roman" panose="02020603050405020304" pitchFamily="18" charset="0"/>
                <a:cs typeface="Times New Roman" panose="02020603050405020304" pitchFamily="18" charset="0"/>
              </a:rPr>
              <a:t> 把所有</a:t>
            </a:r>
            <a:r>
              <a:rPr lang="en-US" altLang="zh-CN" sz="2000" dirty="0">
                <a:latin typeface="Times New Roman" panose="02020603050405020304" pitchFamily="18" charset="0"/>
                <a:cs typeface="Times New Roman" panose="02020603050405020304" pitchFamily="18" charset="0"/>
              </a:rPr>
              <a:t>16</a:t>
            </a:r>
            <a:r>
              <a:rPr lang="zh-CN" altLang="en-US" sz="2000" dirty="0">
                <a:latin typeface="Times New Roman" panose="02020603050405020304" pitchFamily="18" charset="0"/>
                <a:cs typeface="Times New Roman" panose="02020603050405020304" pitchFamily="18" charset="0"/>
              </a:rPr>
              <a:t>位的字使用反码算术运算相加。</a:t>
            </a:r>
          </a:p>
          <a:p>
            <a:pPr>
              <a:buFont typeface="Wingdings" pitchFamily="2" charset="2"/>
              <a:buChar char="Ø"/>
              <a:defRPr/>
            </a:pPr>
            <a:r>
              <a:rPr lang="zh-CN" altLang="en-US" sz="2000" dirty="0">
                <a:latin typeface="Times New Roman" panose="02020603050405020304" pitchFamily="18" charset="0"/>
                <a:cs typeface="Times New Roman" panose="02020603050405020304" pitchFamily="18" charset="0"/>
              </a:rPr>
              <a:t> 把得到的结果取反码，它是一个</a:t>
            </a:r>
            <a:r>
              <a:rPr lang="en-US" altLang="zh-CN" sz="2000" dirty="0">
                <a:latin typeface="Times New Roman" panose="02020603050405020304" pitchFamily="18" charset="0"/>
                <a:cs typeface="Times New Roman" panose="02020603050405020304" pitchFamily="18" charset="0"/>
              </a:rPr>
              <a:t>16</a:t>
            </a:r>
            <a:r>
              <a:rPr lang="zh-CN" altLang="en-US" sz="2000" dirty="0">
                <a:latin typeface="Times New Roman" panose="02020603050405020304" pitchFamily="18" charset="0"/>
                <a:cs typeface="Times New Roman" panose="02020603050405020304" pitchFamily="18" charset="0"/>
              </a:rPr>
              <a:t>位的数，把这个数插入到检验和字段。</a:t>
            </a:r>
          </a:p>
          <a:p>
            <a:pPr>
              <a:buFont typeface="Wingdings" pitchFamily="2" charset="2"/>
              <a:buChar char="Ø"/>
              <a:defRPr/>
            </a:pPr>
            <a:r>
              <a:rPr lang="zh-CN" altLang="en-US" sz="2000" dirty="0">
                <a:latin typeface="Times New Roman" panose="02020603050405020304" pitchFamily="18" charset="0"/>
                <a:cs typeface="Times New Roman" panose="02020603050405020304" pitchFamily="18" charset="0"/>
              </a:rPr>
              <a:t> 把伪首部和任何填加的填充丢掉。</a:t>
            </a:r>
          </a:p>
          <a:p>
            <a:pPr>
              <a:buFont typeface="Wingdings" pitchFamily="2" charset="2"/>
              <a:buChar char="Ø"/>
              <a:defRPr/>
            </a:pPr>
            <a:r>
              <a:rPr lang="zh-CN" altLang="en-US" sz="2000" dirty="0">
                <a:latin typeface="Times New Roman" panose="02020603050405020304" pitchFamily="18" charset="0"/>
                <a:cs typeface="Times New Roman" panose="02020603050405020304" pitchFamily="18" charset="0"/>
              </a:rPr>
              <a:t> 把</a:t>
            </a:r>
            <a:r>
              <a:rPr lang="en-US" altLang="zh-CN" sz="2000" dirty="0">
                <a:latin typeface="Times New Roman" panose="02020603050405020304" pitchFamily="18" charset="0"/>
                <a:cs typeface="Times New Roman" panose="02020603050405020304" pitchFamily="18" charset="0"/>
              </a:rPr>
              <a:t>UDP</a:t>
            </a:r>
            <a:r>
              <a:rPr lang="zh-CN" altLang="en-US" sz="2000" dirty="0">
                <a:latin typeface="Times New Roman" panose="02020603050405020304" pitchFamily="18" charset="0"/>
                <a:cs typeface="Times New Roman" panose="02020603050405020304" pitchFamily="18" charset="0"/>
              </a:rPr>
              <a:t>用户数据报交付给</a:t>
            </a:r>
            <a:r>
              <a:rPr lang="en-US" altLang="zh-CN" sz="2000" dirty="0">
                <a:latin typeface="Times New Roman" panose="02020603050405020304" pitchFamily="18" charset="0"/>
                <a:cs typeface="Times New Roman" panose="02020603050405020304" pitchFamily="18" charset="0"/>
              </a:rPr>
              <a:t>IP</a:t>
            </a:r>
            <a:r>
              <a:rPr lang="zh-CN" altLang="en-US" sz="2000" dirty="0">
                <a:latin typeface="Times New Roman" panose="02020603050405020304" pitchFamily="18" charset="0"/>
                <a:cs typeface="Times New Roman" panose="02020603050405020304" pitchFamily="18" charset="0"/>
              </a:rPr>
              <a:t>软件进行封装。</a:t>
            </a:r>
          </a:p>
          <a:p>
            <a:pPr indent="266700">
              <a:defRPr/>
            </a:pPr>
            <a:endParaRPr lang="en-US" altLang="zh-CN" sz="2000" dirty="0">
              <a:latin typeface="Times New Roman" panose="02020603050405020304" pitchFamily="18" charset="0"/>
              <a:cs typeface="Times New Roman" panose="02020603050405020304" pitchFamily="18" charset="0"/>
            </a:endParaRPr>
          </a:p>
          <a:p>
            <a:pPr indent="266700">
              <a:defRPr/>
            </a:pPr>
            <a:r>
              <a:rPr lang="zh-CN" altLang="en-US" sz="2000" dirty="0">
                <a:latin typeface="Times New Roman" panose="02020603050405020304" pitchFamily="18" charset="0"/>
                <a:cs typeface="Times New Roman" panose="02020603050405020304" pitchFamily="18" charset="0"/>
              </a:rPr>
              <a:t>应当注意：在伪首部中的各行的顺序对检验和的计算没有任何影响。此外，增加</a:t>
            </a:r>
            <a:r>
              <a:rPr lang="en-US" altLang="zh-CN" sz="2000" dirty="0">
                <a:latin typeface="Times New Roman" panose="02020603050405020304" pitchFamily="18" charset="0"/>
                <a:cs typeface="Times New Roman" panose="02020603050405020304" pitchFamily="18" charset="0"/>
              </a:rPr>
              <a:t>0</a:t>
            </a:r>
            <a:r>
              <a:rPr lang="zh-CN" altLang="en-US" sz="2000" dirty="0">
                <a:latin typeface="Times New Roman" panose="02020603050405020304" pitchFamily="18" charset="0"/>
                <a:cs typeface="Times New Roman" panose="02020603050405020304" pitchFamily="18" charset="0"/>
              </a:rPr>
              <a:t>也不影响计算的结果。</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1">
            <a:extLst>
              <a:ext uri="{FF2B5EF4-FFF2-40B4-BE49-F238E27FC236}">
                <a16:creationId xmlns:a16="http://schemas.microsoft.com/office/drawing/2014/main" id="{33447687-8CD0-87CA-2EC0-0301432DDA12}"/>
              </a:ext>
            </a:extLst>
          </p:cNvPr>
          <p:cNvSpPr>
            <a:spLocks noChangeArrowheads="1"/>
          </p:cNvSpPr>
          <p:nvPr/>
        </p:nvSpPr>
        <p:spPr bwMode="auto">
          <a:xfrm>
            <a:off x="539750" y="1700213"/>
            <a:ext cx="8001000" cy="4554537"/>
          </a:xfrm>
          <a:prstGeom prst="rect">
            <a:avLst/>
          </a:prstGeom>
          <a:noFill/>
          <a:ln w="9525">
            <a:noFill/>
            <a:miter lim="800000"/>
            <a:headEnd/>
            <a:tailEnd/>
          </a:ln>
          <a:effectLst/>
        </p:spPr>
        <p:txBody>
          <a:bodyPr anchor="ctr">
            <a:spAutoFit/>
          </a:bodyPr>
          <a:lstStyle/>
          <a:p>
            <a:pPr indent="266700">
              <a:defRPr/>
            </a:pPr>
            <a:r>
              <a:rPr lang="zh-CN" sz="2000" b="1" dirty="0">
                <a:cs typeface="Times New Roman" pitchFamily="18" charset="0"/>
              </a:rPr>
              <a:t>在</a:t>
            </a:r>
            <a:r>
              <a:rPr lang="zh-CN" altLang="en-US" sz="2000" b="1" dirty="0">
                <a:latin typeface="宋体" pitchFamily="2" charset="-122"/>
                <a:cs typeface="Times New Roman" pitchFamily="18" charset="0"/>
              </a:rPr>
              <a:t>接收端按以下</a:t>
            </a:r>
            <a:r>
              <a:rPr lang="en-US" altLang="zh-CN" sz="2000" b="1" dirty="0">
                <a:latin typeface="宋体" pitchFamily="2" charset="-122"/>
                <a:cs typeface="Times New Roman" pitchFamily="18" charset="0"/>
              </a:rPr>
              <a:t>6</a:t>
            </a:r>
            <a:r>
              <a:rPr lang="zh-CN" altLang="en-US" sz="2000" b="1" dirty="0">
                <a:latin typeface="宋体" pitchFamily="2" charset="-122"/>
                <a:cs typeface="Times New Roman" pitchFamily="18" charset="0"/>
              </a:rPr>
              <a:t>个步骤计算检验和：</a:t>
            </a:r>
          </a:p>
          <a:p>
            <a:pPr>
              <a:lnSpc>
                <a:spcPct val="150000"/>
              </a:lnSpc>
              <a:buFont typeface="Wingdings" pitchFamily="2" charset="2"/>
              <a:buChar char="Ø"/>
              <a:defRPr/>
            </a:pPr>
            <a:r>
              <a:rPr lang="zh-CN" altLang="en-US" sz="2000" dirty="0">
                <a:latin typeface="宋体" pitchFamily="2" charset="-122"/>
                <a:cs typeface="Times New Roman" pitchFamily="18" charset="0"/>
              </a:rPr>
              <a:t>把伪首部加到</a:t>
            </a:r>
            <a:r>
              <a:rPr lang="en-US" altLang="zh-CN" sz="2000" dirty="0">
                <a:latin typeface="宋体" pitchFamily="2" charset="-122"/>
                <a:cs typeface="Times New Roman" pitchFamily="18" charset="0"/>
              </a:rPr>
              <a:t>UDP</a:t>
            </a:r>
            <a:r>
              <a:rPr lang="zh-CN" altLang="en-US" sz="2000" dirty="0">
                <a:latin typeface="宋体" pitchFamily="2" charset="-122"/>
                <a:cs typeface="Times New Roman" pitchFamily="18" charset="0"/>
              </a:rPr>
              <a:t>用户数据报上。</a:t>
            </a:r>
          </a:p>
          <a:p>
            <a:pPr>
              <a:lnSpc>
                <a:spcPct val="150000"/>
              </a:lnSpc>
              <a:buFont typeface="Wingdings" pitchFamily="2" charset="2"/>
              <a:buChar char="Ø"/>
              <a:defRPr/>
            </a:pPr>
            <a:r>
              <a:rPr lang="zh-CN" altLang="en-US" sz="2000" dirty="0">
                <a:latin typeface="宋体" pitchFamily="2" charset="-122"/>
                <a:cs typeface="Times New Roman" pitchFamily="18" charset="0"/>
              </a:rPr>
              <a:t>若需要，就增加填充。</a:t>
            </a:r>
          </a:p>
          <a:p>
            <a:pPr>
              <a:lnSpc>
                <a:spcPct val="150000"/>
              </a:lnSpc>
              <a:buFont typeface="Wingdings" pitchFamily="2" charset="2"/>
              <a:buChar char="Ø"/>
              <a:defRPr/>
            </a:pPr>
            <a:r>
              <a:rPr lang="zh-CN" altLang="en-US" sz="2000" dirty="0">
                <a:latin typeface="宋体" pitchFamily="2" charset="-122"/>
                <a:cs typeface="Times New Roman" pitchFamily="18" charset="0"/>
              </a:rPr>
              <a:t>把所有位划分为</a:t>
            </a:r>
            <a:r>
              <a:rPr lang="en-US" altLang="zh-CN" sz="2000" dirty="0">
                <a:latin typeface="宋体" pitchFamily="2" charset="-122"/>
                <a:cs typeface="Times New Roman" pitchFamily="18" charset="0"/>
              </a:rPr>
              <a:t>16</a:t>
            </a:r>
            <a:r>
              <a:rPr lang="zh-CN" altLang="en-US" sz="2000" dirty="0">
                <a:latin typeface="宋体" pitchFamily="2" charset="-122"/>
                <a:cs typeface="Times New Roman" pitchFamily="18" charset="0"/>
              </a:rPr>
              <a:t>位（</a:t>
            </a:r>
            <a:r>
              <a:rPr lang="en-US" altLang="zh-CN" sz="2000" dirty="0">
                <a:latin typeface="宋体" pitchFamily="2" charset="-122"/>
                <a:cs typeface="Times New Roman" pitchFamily="18" charset="0"/>
              </a:rPr>
              <a:t>2</a:t>
            </a:r>
            <a:r>
              <a:rPr lang="zh-CN" altLang="en-US" sz="2000" dirty="0">
                <a:latin typeface="宋体" pitchFamily="2" charset="-122"/>
                <a:cs typeface="Times New Roman" pitchFamily="18" charset="0"/>
              </a:rPr>
              <a:t>字节）的字。</a:t>
            </a:r>
          </a:p>
          <a:p>
            <a:pPr>
              <a:lnSpc>
                <a:spcPct val="150000"/>
              </a:lnSpc>
              <a:buFont typeface="Wingdings" pitchFamily="2" charset="2"/>
              <a:buChar char="Ø"/>
              <a:defRPr/>
            </a:pPr>
            <a:r>
              <a:rPr lang="zh-CN" altLang="en-US" sz="2000" dirty="0">
                <a:latin typeface="宋体" pitchFamily="2" charset="-122"/>
                <a:cs typeface="Times New Roman" pitchFamily="18" charset="0"/>
              </a:rPr>
              <a:t>把所有</a:t>
            </a:r>
            <a:r>
              <a:rPr lang="en-US" altLang="zh-CN" sz="2000" dirty="0">
                <a:latin typeface="宋体" pitchFamily="2" charset="-122"/>
                <a:cs typeface="Times New Roman" pitchFamily="18" charset="0"/>
              </a:rPr>
              <a:t>16</a:t>
            </a:r>
            <a:r>
              <a:rPr lang="zh-CN" altLang="en-US" sz="2000" dirty="0">
                <a:latin typeface="宋体" pitchFamily="2" charset="-122"/>
                <a:cs typeface="Times New Roman" pitchFamily="18" charset="0"/>
              </a:rPr>
              <a:t>位的字使用反码算术运算相加。</a:t>
            </a:r>
          </a:p>
          <a:p>
            <a:pPr>
              <a:lnSpc>
                <a:spcPct val="150000"/>
              </a:lnSpc>
              <a:buFont typeface="Wingdings" pitchFamily="2" charset="2"/>
              <a:buChar char="Ø"/>
              <a:defRPr/>
            </a:pPr>
            <a:r>
              <a:rPr lang="zh-CN" altLang="en-US" sz="2000" dirty="0">
                <a:latin typeface="宋体" pitchFamily="2" charset="-122"/>
                <a:cs typeface="Times New Roman" pitchFamily="18" charset="0"/>
              </a:rPr>
              <a:t>把得到的结果取反码。</a:t>
            </a:r>
          </a:p>
          <a:p>
            <a:pPr>
              <a:lnSpc>
                <a:spcPct val="150000"/>
              </a:lnSpc>
              <a:buFont typeface="Wingdings" pitchFamily="2" charset="2"/>
              <a:buChar char="Ø"/>
              <a:defRPr/>
            </a:pPr>
            <a:r>
              <a:rPr lang="zh-CN" altLang="en-US" sz="2000" dirty="0">
                <a:latin typeface="宋体" pitchFamily="2" charset="-122"/>
                <a:cs typeface="Times New Roman" pitchFamily="18" charset="0"/>
              </a:rPr>
              <a:t>若得到的结果是全</a:t>
            </a:r>
            <a:r>
              <a:rPr lang="en-US" altLang="zh-CN" sz="2000" dirty="0">
                <a:latin typeface="宋体" pitchFamily="2" charset="-122"/>
                <a:cs typeface="Times New Roman" pitchFamily="18" charset="0"/>
              </a:rPr>
              <a:t>0</a:t>
            </a:r>
            <a:r>
              <a:rPr lang="zh-CN" altLang="en-US" sz="2000" dirty="0">
                <a:latin typeface="宋体" pitchFamily="2" charset="-122"/>
                <a:cs typeface="Times New Roman" pitchFamily="18" charset="0"/>
              </a:rPr>
              <a:t>，则丢弃首部和任何增加的填充，并接受这个用户数据报。若结果是任何别样的，就丢弃这个用户数据报。</a:t>
            </a:r>
          </a:p>
          <a:p>
            <a:pPr>
              <a:lnSpc>
                <a:spcPct val="150000"/>
              </a:lnSpc>
              <a:buFont typeface="Wingdings" pitchFamily="2" charset="2"/>
              <a:buChar char="Ø"/>
              <a:defRPr/>
            </a:pPr>
            <a:r>
              <a:rPr lang="zh-CN" altLang="en-US" sz="2000" dirty="0">
                <a:latin typeface="宋体" pitchFamily="2" charset="-122"/>
                <a:cs typeface="Times New Roman" pitchFamily="18" charset="0"/>
              </a:rPr>
              <a:t>校验和是可选使用的，计算校验和以及把校验和放入到用户数据报都是可选的。若不计算校验和，则校验和字段就填入</a:t>
            </a:r>
            <a:r>
              <a:rPr lang="en-US" altLang="zh-CN" sz="2000" dirty="0">
                <a:latin typeface="宋体" pitchFamily="2" charset="-122"/>
                <a:cs typeface="Times New Roman" pitchFamily="18" charset="0"/>
              </a:rPr>
              <a:t>0</a:t>
            </a:r>
            <a:r>
              <a:rPr lang="zh-CN" altLang="en-US" sz="2000" dirty="0">
                <a:latin typeface="宋体" pitchFamily="2" charset="-122"/>
                <a:cs typeface="Times New Roman" pitchFamily="18" charset="0"/>
              </a:rPr>
              <a:t>。</a:t>
            </a:r>
            <a:endParaRPr lang="zh-CN" alt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863B71D1-AC20-5227-8934-6AD2EC744AAC}"/>
              </a:ext>
            </a:extLst>
          </p:cNvPr>
          <p:cNvSpPr>
            <a:spLocks noGrp="1" noChangeArrowheads="1"/>
          </p:cNvSpPr>
          <p:nvPr>
            <p:ph type="title"/>
          </p:nvPr>
        </p:nvSpPr>
        <p:spPr>
          <a:xfrm>
            <a:off x="727075" y="277813"/>
            <a:ext cx="7772400" cy="1143000"/>
          </a:xfrm>
        </p:spPr>
        <p:txBody>
          <a:bodyPr/>
          <a:lstStyle/>
          <a:p>
            <a:pPr eaLnBrk="1" hangingPunct="1">
              <a:defRPr/>
            </a:pPr>
            <a:r>
              <a:rPr lang="zh-CN" altLang="en-US" sz="3600" b="1" kern="1200" dirty="0">
                <a:solidFill>
                  <a:srgbClr val="0070C0"/>
                </a:solidFill>
              </a:rPr>
              <a:t>以太网的</a:t>
            </a:r>
            <a:r>
              <a:rPr lang="en-US" altLang="zh-CN" sz="3600" b="1" kern="1200" dirty="0">
                <a:solidFill>
                  <a:srgbClr val="0070C0"/>
                </a:solidFill>
              </a:rPr>
              <a:t>MAC</a:t>
            </a:r>
            <a:r>
              <a:rPr lang="zh-CN" altLang="en-US" sz="3600" b="1" kern="1200" dirty="0">
                <a:solidFill>
                  <a:srgbClr val="0070C0"/>
                </a:solidFill>
              </a:rPr>
              <a:t>帧格式</a:t>
            </a:r>
          </a:p>
        </p:txBody>
      </p:sp>
      <p:graphicFrame>
        <p:nvGraphicFramePr>
          <p:cNvPr id="2" name="表格 1">
            <a:extLst>
              <a:ext uri="{FF2B5EF4-FFF2-40B4-BE49-F238E27FC236}">
                <a16:creationId xmlns:a16="http://schemas.microsoft.com/office/drawing/2014/main" id="{10B36300-A188-DC52-92D4-63BCB2A537C1}"/>
              </a:ext>
            </a:extLst>
          </p:cNvPr>
          <p:cNvGraphicFramePr>
            <a:graphicFrameLocks noGrp="1"/>
          </p:cNvGraphicFramePr>
          <p:nvPr/>
        </p:nvGraphicFramePr>
        <p:xfrm>
          <a:off x="428625" y="1714500"/>
          <a:ext cx="8424861" cy="1376363"/>
        </p:xfrm>
        <a:graphic>
          <a:graphicData uri="http://schemas.openxmlformats.org/drawingml/2006/table">
            <a:tbl>
              <a:tblPr firstRow="1" firstCol="1" lastRow="1" lastCol="1" bandRow="1" bandCol="1">
                <a:tableStyleId>{5C22544A-7EE6-4342-B048-85BDC9FD1C3A}</a:tableStyleId>
              </a:tblPr>
              <a:tblGrid>
                <a:gridCol w="996510">
                  <a:extLst>
                    <a:ext uri="{9D8B030D-6E8A-4147-A177-3AD203B41FA5}">
                      <a16:colId xmlns:a16="http://schemas.microsoft.com/office/drawing/2014/main" val="20000"/>
                    </a:ext>
                  </a:extLst>
                </a:gridCol>
                <a:gridCol w="1409747">
                  <a:extLst>
                    <a:ext uri="{9D8B030D-6E8A-4147-A177-3AD203B41FA5}">
                      <a16:colId xmlns:a16="http://schemas.microsoft.com/office/drawing/2014/main" val="20001"/>
                    </a:ext>
                  </a:extLst>
                </a:gridCol>
                <a:gridCol w="1203127">
                  <a:extLst>
                    <a:ext uri="{9D8B030D-6E8A-4147-A177-3AD203B41FA5}">
                      <a16:colId xmlns:a16="http://schemas.microsoft.com/office/drawing/2014/main" val="20002"/>
                    </a:ext>
                  </a:extLst>
                </a:gridCol>
                <a:gridCol w="1203127">
                  <a:extLst>
                    <a:ext uri="{9D8B030D-6E8A-4147-A177-3AD203B41FA5}">
                      <a16:colId xmlns:a16="http://schemas.microsoft.com/office/drawing/2014/main" val="20003"/>
                    </a:ext>
                  </a:extLst>
                </a:gridCol>
                <a:gridCol w="1204116">
                  <a:extLst>
                    <a:ext uri="{9D8B030D-6E8A-4147-A177-3AD203B41FA5}">
                      <a16:colId xmlns:a16="http://schemas.microsoft.com/office/drawing/2014/main" val="20004"/>
                    </a:ext>
                  </a:extLst>
                </a:gridCol>
                <a:gridCol w="1030123">
                  <a:extLst>
                    <a:ext uri="{9D8B030D-6E8A-4147-A177-3AD203B41FA5}">
                      <a16:colId xmlns:a16="http://schemas.microsoft.com/office/drawing/2014/main" val="20005"/>
                    </a:ext>
                  </a:extLst>
                </a:gridCol>
                <a:gridCol w="1378111">
                  <a:extLst>
                    <a:ext uri="{9D8B030D-6E8A-4147-A177-3AD203B41FA5}">
                      <a16:colId xmlns:a16="http://schemas.microsoft.com/office/drawing/2014/main" val="20006"/>
                    </a:ext>
                  </a:extLst>
                </a:gridCol>
              </a:tblGrid>
              <a:tr h="1376363">
                <a:tc>
                  <a:txBody>
                    <a:bodyPr/>
                    <a:lstStyle/>
                    <a:p>
                      <a:pPr marL="0" marR="0" algn="ctr">
                        <a:spcBef>
                          <a:spcPts val="0"/>
                        </a:spcBef>
                        <a:spcAft>
                          <a:spcPts val="0"/>
                        </a:spcAft>
                      </a:pPr>
                      <a:r>
                        <a:rPr lang="zh-CN" sz="2000" b="0" kern="0" dirty="0">
                          <a:solidFill>
                            <a:schemeClr val="tx1"/>
                          </a:solidFill>
                          <a:effectLst/>
                        </a:rPr>
                        <a:t>前导码</a:t>
                      </a:r>
                      <a:br>
                        <a:rPr lang="en-US" sz="2000" b="0" kern="0" dirty="0">
                          <a:solidFill>
                            <a:schemeClr val="tx1"/>
                          </a:solidFill>
                          <a:effectLst/>
                        </a:rPr>
                      </a:br>
                      <a:r>
                        <a:rPr lang="zh-CN" sz="2000" b="0" kern="0" dirty="0">
                          <a:solidFill>
                            <a:schemeClr val="tx1"/>
                          </a:solidFill>
                          <a:effectLst/>
                        </a:rPr>
                        <a:t>（</a:t>
                      </a:r>
                      <a:r>
                        <a:rPr lang="en-US" sz="2000" b="0" kern="0" dirty="0">
                          <a:solidFill>
                            <a:schemeClr val="tx1"/>
                          </a:solidFill>
                          <a:effectLst/>
                        </a:rPr>
                        <a:t>7</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a:solidFill>
                            <a:schemeClr val="tx1"/>
                          </a:solidFill>
                          <a:effectLst/>
                        </a:rPr>
                        <a:t>帧首定界符</a:t>
                      </a:r>
                      <a:r>
                        <a:rPr lang="en-US" sz="2000" b="0" kern="0">
                          <a:solidFill>
                            <a:schemeClr val="tx1"/>
                          </a:solidFill>
                          <a:effectLst/>
                        </a:rPr>
                        <a:t>SFD</a:t>
                      </a:r>
                      <a:r>
                        <a:rPr lang="zh-CN" sz="2000" b="0" kern="0">
                          <a:solidFill>
                            <a:schemeClr val="tx1"/>
                          </a:solidFill>
                          <a:effectLst/>
                        </a:rPr>
                        <a:t>（</a:t>
                      </a:r>
                      <a:r>
                        <a:rPr lang="en-US" sz="2000" b="0" kern="0">
                          <a:solidFill>
                            <a:schemeClr val="tx1"/>
                          </a:solidFill>
                          <a:effectLst/>
                        </a:rPr>
                        <a:t>1</a:t>
                      </a:r>
                      <a:r>
                        <a:rPr lang="zh-CN" sz="2000" b="0" kern="0">
                          <a:solidFill>
                            <a:schemeClr val="tx1"/>
                          </a:solidFill>
                          <a:effectLst/>
                        </a:rPr>
                        <a:t>字节）</a:t>
                      </a:r>
                      <a:endParaRPr lang="zh-CN" sz="2800" b="0" kern="10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dirty="0">
                          <a:solidFill>
                            <a:schemeClr val="tx1"/>
                          </a:solidFill>
                          <a:effectLst/>
                        </a:rPr>
                        <a:t>目的</a:t>
                      </a:r>
                      <a:r>
                        <a:rPr lang="en-US" sz="2000" b="0" kern="0" dirty="0">
                          <a:solidFill>
                            <a:schemeClr val="tx1"/>
                          </a:solidFill>
                          <a:effectLst/>
                        </a:rPr>
                        <a:t>MAC</a:t>
                      </a:r>
                      <a:r>
                        <a:rPr lang="zh-CN" sz="2000" b="0" kern="0" dirty="0">
                          <a:solidFill>
                            <a:schemeClr val="tx1"/>
                          </a:solidFill>
                          <a:effectLst/>
                        </a:rPr>
                        <a:t>地址（</a:t>
                      </a:r>
                      <a:r>
                        <a:rPr lang="en-US" sz="2000" b="0" kern="0" dirty="0">
                          <a:solidFill>
                            <a:schemeClr val="tx1"/>
                          </a:solidFill>
                          <a:effectLst/>
                        </a:rPr>
                        <a:t>6</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dirty="0">
                          <a:solidFill>
                            <a:schemeClr val="tx1"/>
                          </a:solidFill>
                          <a:effectLst/>
                        </a:rPr>
                        <a:t>源</a:t>
                      </a:r>
                      <a:r>
                        <a:rPr lang="en-US" sz="2000" b="0" kern="0" dirty="0">
                          <a:solidFill>
                            <a:schemeClr val="tx1"/>
                          </a:solidFill>
                          <a:effectLst/>
                        </a:rPr>
                        <a:t>MAC</a:t>
                      </a:r>
                      <a:r>
                        <a:rPr lang="zh-CN" sz="2000" b="0" kern="0" dirty="0">
                          <a:solidFill>
                            <a:schemeClr val="tx1"/>
                          </a:solidFill>
                          <a:effectLst/>
                        </a:rPr>
                        <a:t>地址（</a:t>
                      </a:r>
                      <a:r>
                        <a:rPr lang="en-US" sz="2000" b="0" kern="0" dirty="0">
                          <a:solidFill>
                            <a:schemeClr val="tx1"/>
                          </a:solidFill>
                          <a:effectLst/>
                        </a:rPr>
                        <a:t>6</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a:solidFill>
                            <a:schemeClr val="tx1"/>
                          </a:solidFill>
                          <a:effectLst/>
                        </a:rPr>
                        <a:t>协议类型或数据长度</a:t>
                      </a:r>
                      <a:br>
                        <a:rPr lang="en-US" sz="2000" b="0" kern="0">
                          <a:solidFill>
                            <a:schemeClr val="tx1"/>
                          </a:solidFill>
                          <a:effectLst/>
                        </a:rPr>
                      </a:br>
                      <a:r>
                        <a:rPr lang="zh-CN" sz="2000" b="0" kern="0">
                          <a:solidFill>
                            <a:schemeClr val="tx1"/>
                          </a:solidFill>
                          <a:effectLst/>
                        </a:rPr>
                        <a:t>（</a:t>
                      </a:r>
                      <a:r>
                        <a:rPr lang="en-US" sz="2000" b="0" kern="0">
                          <a:solidFill>
                            <a:schemeClr val="tx1"/>
                          </a:solidFill>
                          <a:effectLst/>
                        </a:rPr>
                        <a:t>2</a:t>
                      </a:r>
                      <a:r>
                        <a:rPr lang="zh-CN" sz="2000" b="0" kern="0">
                          <a:solidFill>
                            <a:schemeClr val="tx1"/>
                          </a:solidFill>
                          <a:effectLst/>
                        </a:rPr>
                        <a:t>字节）</a:t>
                      </a:r>
                      <a:endParaRPr lang="zh-CN" sz="2800" b="0" kern="10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a:solidFill>
                            <a:schemeClr val="tx1"/>
                          </a:solidFill>
                          <a:effectLst/>
                        </a:rPr>
                        <a:t>数据</a:t>
                      </a:r>
                      <a:endParaRPr lang="zh-CN" sz="2800" b="0" kern="10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dirty="0">
                          <a:solidFill>
                            <a:schemeClr val="tx1"/>
                          </a:solidFill>
                          <a:effectLst/>
                        </a:rPr>
                        <a:t>帧校验序列</a:t>
                      </a:r>
                      <a:r>
                        <a:rPr lang="en-US" sz="2000" b="0" kern="0" dirty="0">
                          <a:solidFill>
                            <a:schemeClr val="tx1"/>
                          </a:solidFill>
                          <a:effectLst/>
                        </a:rPr>
                        <a:t>FCS</a:t>
                      </a:r>
                      <a:br>
                        <a:rPr lang="en-US" sz="2000" b="0" kern="0" dirty="0">
                          <a:solidFill>
                            <a:schemeClr val="tx1"/>
                          </a:solidFill>
                          <a:effectLst/>
                        </a:rPr>
                      </a:br>
                      <a:r>
                        <a:rPr lang="zh-CN" sz="2000" b="0" kern="0" dirty="0">
                          <a:solidFill>
                            <a:schemeClr val="tx1"/>
                          </a:solidFill>
                          <a:effectLst/>
                        </a:rPr>
                        <a:t>（</a:t>
                      </a:r>
                      <a:r>
                        <a:rPr lang="en-US" sz="2000" b="0" kern="0" dirty="0">
                          <a:solidFill>
                            <a:schemeClr val="tx1"/>
                          </a:solidFill>
                          <a:effectLst/>
                        </a:rPr>
                        <a:t>4</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extLst>
                  <a:ext uri="{0D108BD9-81ED-4DB2-BD59-A6C34878D82A}">
                    <a16:rowId xmlns:a16="http://schemas.microsoft.com/office/drawing/2014/main" val="10000"/>
                  </a:ext>
                </a:extLst>
              </a:tr>
            </a:tbl>
          </a:graphicData>
        </a:graphic>
      </p:graphicFrame>
      <p:sp>
        <p:nvSpPr>
          <p:cNvPr id="5" name="矩形标注 4">
            <a:extLst>
              <a:ext uri="{FF2B5EF4-FFF2-40B4-BE49-F238E27FC236}">
                <a16:creationId xmlns:a16="http://schemas.microsoft.com/office/drawing/2014/main" id="{2974204E-53D2-6413-8AAE-8F224770BBB7}"/>
              </a:ext>
            </a:extLst>
          </p:cNvPr>
          <p:cNvSpPr/>
          <p:nvPr/>
        </p:nvSpPr>
        <p:spPr>
          <a:xfrm>
            <a:off x="714375" y="4000500"/>
            <a:ext cx="7572375" cy="2071688"/>
          </a:xfrm>
          <a:prstGeom prst="wedgeRectCallout">
            <a:avLst>
              <a:gd name="adj1" fmla="val -15392"/>
              <a:gd name="adj2" fmla="val -92754"/>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zh-CN" altLang="en-US" sz="2000" dirty="0">
                <a:solidFill>
                  <a:schemeClr val="tx1"/>
                </a:solidFill>
              </a:rPr>
              <a:t>目的</a:t>
            </a:r>
            <a:r>
              <a:rPr lang="en-US" altLang="zh-CN" sz="2000" dirty="0">
                <a:solidFill>
                  <a:schemeClr val="tx1"/>
                </a:solidFill>
              </a:rPr>
              <a:t>MAC</a:t>
            </a:r>
            <a:r>
              <a:rPr lang="zh-CN" altLang="en-US" sz="2000" dirty="0">
                <a:solidFill>
                  <a:schemeClr val="tx1"/>
                </a:solidFill>
              </a:rPr>
              <a:t>地址域为</a:t>
            </a:r>
            <a:r>
              <a:rPr lang="en-US" altLang="zh-CN" sz="2000" dirty="0">
                <a:solidFill>
                  <a:schemeClr val="tx1"/>
                </a:solidFill>
              </a:rPr>
              <a:t>6</a:t>
            </a:r>
            <a:r>
              <a:rPr lang="zh-CN" altLang="en-US" sz="2000" dirty="0">
                <a:solidFill>
                  <a:schemeClr val="tx1"/>
                </a:solidFill>
              </a:rPr>
              <a:t>个字节，标记了</a:t>
            </a:r>
            <a:r>
              <a:rPr lang="zh-CN" altLang="en-US" sz="2000" dirty="0">
                <a:solidFill>
                  <a:srgbClr val="FF0000"/>
                </a:solidFill>
              </a:rPr>
              <a:t>数据帧下一个站点的物理地址</a:t>
            </a:r>
            <a:r>
              <a:rPr lang="zh-CN" altLang="en-US" sz="2000" dirty="0">
                <a:solidFill>
                  <a:schemeClr val="tx1"/>
                </a:solidFill>
              </a:rPr>
              <a:t>。</a:t>
            </a:r>
            <a:endParaRPr lang="en-US" altLang="zh-CN" sz="2000" dirty="0">
              <a:solidFill>
                <a:schemeClr val="tx1"/>
              </a:solidFill>
            </a:endParaRPr>
          </a:p>
          <a:p>
            <a:pPr eaLnBrk="1" hangingPunct="1">
              <a:buFont typeface="Wingdings" pitchFamily="2" charset="2"/>
              <a:buChar char="Ø"/>
              <a:defRPr/>
            </a:pPr>
            <a:r>
              <a:rPr lang="zh-CN" altLang="en-US" sz="2000" dirty="0">
                <a:solidFill>
                  <a:schemeClr val="tx1"/>
                </a:solidFill>
              </a:rPr>
              <a:t>如果数据包的目的地址必须从一个</a:t>
            </a:r>
            <a:r>
              <a:rPr lang="en-US" altLang="zh-CN" sz="2000" dirty="0">
                <a:solidFill>
                  <a:schemeClr val="tx1"/>
                </a:solidFill>
              </a:rPr>
              <a:t>LAN</a:t>
            </a:r>
            <a:r>
              <a:rPr lang="zh-CN" altLang="en-US" sz="2000" dirty="0">
                <a:solidFill>
                  <a:schemeClr val="tx1"/>
                </a:solidFill>
              </a:rPr>
              <a:t>穿越到另一个</a:t>
            </a:r>
            <a:r>
              <a:rPr lang="en-US" altLang="zh-CN" sz="2000" dirty="0">
                <a:solidFill>
                  <a:schemeClr val="tx1"/>
                </a:solidFill>
              </a:rPr>
              <a:t>LAN</a:t>
            </a:r>
            <a:r>
              <a:rPr lang="zh-CN" altLang="en-US" sz="2000" dirty="0">
                <a:solidFill>
                  <a:schemeClr val="tx1"/>
                </a:solidFill>
              </a:rPr>
              <a:t>，那么目的</a:t>
            </a:r>
            <a:r>
              <a:rPr lang="en-US" altLang="zh-CN" sz="2000" dirty="0">
                <a:solidFill>
                  <a:schemeClr val="tx1"/>
                </a:solidFill>
              </a:rPr>
              <a:t>MAC</a:t>
            </a:r>
            <a:r>
              <a:rPr lang="zh-CN" altLang="en-US" sz="2000" dirty="0">
                <a:solidFill>
                  <a:schemeClr val="tx1"/>
                </a:solidFill>
              </a:rPr>
              <a:t>地址域所包含的</a:t>
            </a:r>
            <a:r>
              <a:rPr lang="zh-CN" altLang="en-US" sz="2000" dirty="0">
                <a:solidFill>
                  <a:srgbClr val="FF0000"/>
                </a:solidFill>
              </a:rPr>
              <a:t>是连接当前</a:t>
            </a:r>
            <a:r>
              <a:rPr lang="en-US" altLang="zh-CN" sz="2000" dirty="0">
                <a:solidFill>
                  <a:srgbClr val="FF0000"/>
                </a:solidFill>
              </a:rPr>
              <a:t>LAN</a:t>
            </a:r>
            <a:r>
              <a:rPr lang="zh-CN" altLang="en-US" sz="2000" dirty="0">
                <a:solidFill>
                  <a:srgbClr val="FF0000"/>
                </a:solidFill>
              </a:rPr>
              <a:t>和下一个</a:t>
            </a:r>
            <a:r>
              <a:rPr lang="en-US" altLang="zh-CN" sz="2000" dirty="0">
                <a:solidFill>
                  <a:srgbClr val="FF0000"/>
                </a:solidFill>
              </a:rPr>
              <a:t>LAN</a:t>
            </a:r>
            <a:r>
              <a:rPr lang="zh-CN" altLang="en-US" sz="2000" dirty="0">
                <a:solidFill>
                  <a:srgbClr val="FF0000"/>
                </a:solidFill>
              </a:rPr>
              <a:t>的路由器地址。</a:t>
            </a:r>
            <a:endParaRPr lang="en-US" altLang="zh-CN" sz="2000" dirty="0">
              <a:solidFill>
                <a:srgbClr val="FF0000"/>
              </a:solidFill>
            </a:endParaRPr>
          </a:p>
          <a:p>
            <a:pPr eaLnBrk="1" hangingPunct="1">
              <a:buFont typeface="Wingdings" pitchFamily="2" charset="2"/>
              <a:buChar char="Ø"/>
              <a:defRPr/>
            </a:pPr>
            <a:r>
              <a:rPr lang="zh-CN" altLang="en-US" sz="2000" dirty="0">
                <a:solidFill>
                  <a:schemeClr val="tx1"/>
                </a:solidFill>
              </a:rPr>
              <a:t>当数据包到达目标网络后，</a:t>
            </a:r>
            <a:r>
              <a:rPr lang="zh-CN" altLang="en-US" sz="2000" dirty="0">
                <a:solidFill>
                  <a:srgbClr val="FF0000"/>
                </a:solidFill>
              </a:rPr>
              <a:t>目的</a:t>
            </a:r>
            <a:r>
              <a:rPr lang="en-US" altLang="zh-CN" sz="2000" dirty="0">
                <a:solidFill>
                  <a:srgbClr val="FF0000"/>
                </a:solidFill>
              </a:rPr>
              <a:t>MAC</a:t>
            </a:r>
            <a:r>
              <a:rPr lang="zh-CN" altLang="en-US" sz="2000" dirty="0">
                <a:solidFill>
                  <a:srgbClr val="FF0000"/>
                </a:solidFill>
              </a:rPr>
              <a:t>地址域换成目的站点的地址。</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5EE6B2D-876F-29E3-8A14-8BD656C25AF5}"/>
              </a:ext>
            </a:extLst>
          </p:cNvPr>
          <p:cNvSpPr>
            <a:spLocks noGrp="1" noChangeArrowheads="1"/>
          </p:cNvSpPr>
          <p:nvPr>
            <p:ph type="title"/>
          </p:nvPr>
        </p:nvSpPr>
        <p:spPr>
          <a:xfrm>
            <a:off x="727075" y="277813"/>
            <a:ext cx="7772400" cy="1143000"/>
          </a:xfrm>
        </p:spPr>
        <p:txBody>
          <a:bodyPr/>
          <a:lstStyle/>
          <a:p>
            <a:pPr eaLnBrk="1" hangingPunct="1">
              <a:defRPr/>
            </a:pPr>
            <a:r>
              <a:rPr lang="zh-CN" altLang="en-US" sz="3600" b="1" kern="1200" dirty="0">
                <a:solidFill>
                  <a:srgbClr val="0070C0"/>
                </a:solidFill>
              </a:rPr>
              <a:t>以太网的</a:t>
            </a:r>
            <a:r>
              <a:rPr lang="en-US" altLang="zh-CN" sz="3600" b="1" kern="1200" dirty="0">
                <a:solidFill>
                  <a:srgbClr val="0070C0"/>
                </a:solidFill>
              </a:rPr>
              <a:t>MAC</a:t>
            </a:r>
            <a:r>
              <a:rPr lang="zh-CN" altLang="en-US" sz="3600" b="1" kern="1200" dirty="0">
                <a:solidFill>
                  <a:srgbClr val="0070C0"/>
                </a:solidFill>
              </a:rPr>
              <a:t>帧格式</a:t>
            </a:r>
          </a:p>
        </p:txBody>
      </p:sp>
      <p:graphicFrame>
        <p:nvGraphicFramePr>
          <p:cNvPr id="2" name="表格 1">
            <a:extLst>
              <a:ext uri="{FF2B5EF4-FFF2-40B4-BE49-F238E27FC236}">
                <a16:creationId xmlns:a16="http://schemas.microsoft.com/office/drawing/2014/main" id="{17331F3A-7853-8EF1-DA3C-DAFD2154BCBD}"/>
              </a:ext>
            </a:extLst>
          </p:cNvPr>
          <p:cNvGraphicFramePr>
            <a:graphicFrameLocks noGrp="1"/>
          </p:cNvGraphicFramePr>
          <p:nvPr/>
        </p:nvGraphicFramePr>
        <p:xfrm>
          <a:off x="428625" y="1714500"/>
          <a:ext cx="8424861" cy="1376363"/>
        </p:xfrm>
        <a:graphic>
          <a:graphicData uri="http://schemas.openxmlformats.org/drawingml/2006/table">
            <a:tbl>
              <a:tblPr firstRow="1" firstCol="1" lastRow="1" lastCol="1" bandRow="1" bandCol="1">
                <a:tableStyleId>{5C22544A-7EE6-4342-B048-85BDC9FD1C3A}</a:tableStyleId>
              </a:tblPr>
              <a:tblGrid>
                <a:gridCol w="996510">
                  <a:extLst>
                    <a:ext uri="{9D8B030D-6E8A-4147-A177-3AD203B41FA5}">
                      <a16:colId xmlns:a16="http://schemas.microsoft.com/office/drawing/2014/main" val="20000"/>
                    </a:ext>
                  </a:extLst>
                </a:gridCol>
                <a:gridCol w="1409747">
                  <a:extLst>
                    <a:ext uri="{9D8B030D-6E8A-4147-A177-3AD203B41FA5}">
                      <a16:colId xmlns:a16="http://schemas.microsoft.com/office/drawing/2014/main" val="20001"/>
                    </a:ext>
                  </a:extLst>
                </a:gridCol>
                <a:gridCol w="1203127">
                  <a:extLst>
                    <a:ext uri="{9D8B030D-6E8A-4147-A177-3AD203B41FA5}">
                      <a16:colId xmlns:a16="http://schemas.microsoft.com/office/drawing/2014/main" val="20002"/>
                    </a:ext>
                  </a:extLst>
                </a:gridCol>
                <a:gridCol w="1203127">
                  <a:extLst>
                    <a:ext uri="{9D8B030D-6E8A-4147-A177-3AD203B41FA5}">
                      <a16:colId xmlns:a16="http://schemas.microsoft.com/office/drawing/2014/main" val="20003"/>
                    </a:ext>
                  </a:extLst>
                </a:gridCol>
                <a:gridCol w="1204116">
                  <a:extLst>
                    <a:ext uri="{9D8B030D-6E8A-4147-A177-3AD203B41FA5}">
                      <a16:colId xmlns:a16="http://schemas.microsoft.com/office/drawing/2014/main" val="20004"/>
                    </a:ext>
                  </a:extLst>
                </a:gridCol>
                <a:gridCol w="1030123">
                  <a:extLst>
                    <a:ext uri="{9D8B030D-6E8A-4147-A177-3AD203B41FA5}">
                      <a16:colId xmlns:a16="http://schemas.microsoft.com/office/drawing/2014/main" val="20005"/>
                    </a:ext>
                  </a:extLst>
                </a:gridCol>
                <a:gridCol w="1378111">
                  <a:extLst>
                    <a:ext uri="{9D8B030D-6E8A-4147-A177-3AD203B41FA5}">
                      <a16:colId xmlns:a16="http://schemas.microsoft.com/office/drawing/2014/main" val="20006"/>
                    </a:ext>
                  </a:extLst>
                </a:gridCol>
              </a:tblGrid>
              <a:tr h="1376363">
                <a:tc>
                  <a:txBody>
                    <a:bodyPr/>
                    <a:lstStyle/>
                    <a:p>
                      <a:pPr marL="0" marR="0" algn="ctr">
                        <a:spcBef>
                          <a:spcPts val="0"/>
                        </a:spcBef>
                        <a:spcAft>
                          <a:spcPts val="0"/>
                        </a:spcAft>
                      </a:pPr>
                      <a:r>
                        <a:rPr lang="zh-CN" sz="2000" b="0" kern="0" dirty="0">
                          <a:solidFill>
                            <a:schemeClr val="tx1"/>
                          </a:solidFill>
                          <a:effectLst/>
                        </a:rPr>
                        <a:t>前导码</a:t>
                      </a:r>
                      <a:br>
                        <a:rPr lang="en-US" sz="2000" b="0" kern="0" dirty="0">
                          <a:solidFill>
                            <a:schemeClr val="tx1"/>
                          </a:solidFill>
                          <a:effectLst/>
                        </a:rPr>
                      </a:br>
                      <a:r>
                        <a:rPr lang="zh-CN" sz="2000" b="0" kern="0" dirty="0">
                          <a:solidFill>
                            <a:schemeClr val="tx1"/>
                          </a:solidFill>
                          <a:effectLst/>
                        </a:rPr>
                        <a:t>（</a:t>
                      </a:r>
                      <a:r>
                        <a:rPr lang="en-US" sz="2000" b="0" kern="0" dirty="0">
                          <a:solidFill>
                            <a:schemeClr val="tx1"/>
                          </a:solidFill>
                          <a:effectLst/>
                        </a:rPr>
                        <a:t>7</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a:solidFill>
                            <a:schemeClr val="tx1"/>
                          </a:solidFill>
                          <a:effectLst/>
                        </a:rPr>
                        <a:t>帧首定界符</a:t>
                      </a:r>
                      <a:r>
                        <a:rPr lang="en-US" sz="2000" b="0" kern="0">
                          <a:solidFill>
                            <a:schemeClr val="tx1"/>
                          </a:solidFill>
                          <a:effectLst/>
                        </a:rPr>
                        <a:t>SFD</a:t>
                      </a:r>
                      <a:r>
                        <a:rPr lang="zh-CN" sz="2000" b="0" kern="0">
                          <a:solidFill>
                            <a:schemeClr val="tx1"/>
                          </a:solidFill>
                          <a:effectLst/>
                        </a:rPr>
                        <a:t>（</a:t>
                      </a:r>
                      <a:r>
                        <a:rPr lang="en-US" sz="2000" b="0" kern="0">
                          <a:solidFill>
                            <a:schemeClr val="tx1"/>
                          </a:solidFill>
                          <a:effectLst/>
                        </a:rPr>
                        <a:t>1</a:t>
                      </a:r>
                      <a:r>
                        <a:rPr lang="zh-CN" sz="2000" b="0" kern="0">
                          <a:solidFill>
                            <a:schemeClr val="tx1"/>
                          </a:solidFill>
                          <a:effectLst/>
                        </a:rPr>
                        <a:t>字节）</a:t>
                      </a:r>
                      <a:endParaRPr lang="zh-CN" sz="2800" b="0" kern="10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dirty="0">
                          <a:solidFill>
                            <a:schemeClr val="tx1"/>
                          </a:solidFill>
                          <a:effectLst/>
                        </a:rPr>
                        <a:t>目的</a:t>
                      </a:r>
                      <a:r>
                        <a:rPr lang="en-US" sz="2000" b="0" kern="0" dirty="0">
                          <a:solidFill>
                            <a:schemeClr val="tx1"/>
                          </a:solidFill>
                          <a:effectLst/>
                        </a:rPr>
                        <a:t>MAC</a:t>
                      </a:r>
                      <a:r>
                        <a:rPr lang="zh-CN" sz="2000" b="0" kern="0" dirty="0">
                          <a:solidFill>
                            <a:schemeClr val="tx1"/>
                          </a:solidFill>
                          <a:effectLst/>
                        </a:rPr>
                        <a:t>地址（</a:t>
                      </a:r>
                      <a:r>
                        <a:rPr lang="en-US" sz="2000" b="0" kern="0" dirty="0">
                          <a:solidFill>
                            <a:schemeClr val="tx1"/>
                          </a:solidFill>
                          <a:effectLst/>
                        </a:rPr>
                        <a:t>6</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dirty="0">
                          <a:solidFill>
                            <a:schemeClr val="tx1"/>
                          </a:solidFill>
                          <a:effectLst/>
                        </a:rPr>
                        <a:t>源</a:t>
                      </a:r>
                      <a:r>
                        <a:rPr lang="en-US" sz="2000" b="0" kern="0" dirty="0">
                          <a:solidFill>
                            <a:schemeClr val="tx1"/>
                          </a:solidFill>
                          <a:effectLst/>
                        </a:rPr>
                        <a:t>MAC</a:t>
                      </a:r>
                      <a:r>
                        <a:rPr lang="zh-CN" sz="2000" b="0" kern="0" dirty="0">
                          <a:solidFill>
                            <a:schemeClr val="tx1"/>
                          </a:solidFill>
                          <a:effectLst/>
                        </a:rPr>
                        <a:t>地址（</a:t>
                      </a:r>
                      <a:r>
                        <a:rPr lang="en-US" sz="2000" b="0" kern="0" dirty="0">
                          <a:solidFill>
                            <a:schemeClr val="tx1"/>
                          </a:solidFill>
                          <a:effectLst/>
                        </a:rPr>
                        <a:t>6</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a:solidFill>
                            <a:schemeClr val="tx1"/>
                          </a:solidFill>
                          <a:effectLst/>
                        </a:rPr>
                        <a:t>协议类型或数据长度</a:t>
                      </a:r>
                      <a:br>
                        <a:rPr lang="en-US" sz="2000" b="0" kern="0">
                          <a:solidFill>
                            <a:schemeClr val="tx1"/>
                          </a:solidFill>
                          <a:effectLst/>
                        </a:rPr>
                      </a:br>
                      <a:r>
                        <a:rPr lang="zh-CN" sz="2000" b="0" kern="0">
                          <a:solidFill>
                            <a:schemeClr val="tx1"/>
                          </a:solidFill>
                          <a:effectLst/>
                        </a:rPr>
                        <a:t>（</a:t>
                      </a:r>
                      <a:r>
                        <a:rPr lang="en-US" sz="2000" b="0" kern="0">
                          <a:solidFill>
                            <a:schemeClr val="tx1"/>
                          </a:solidFill>
                          <a:effectLst/>
                        </a:rPr>
                        <a:t>2</a:t>
                      </a:r>
                      <a:r>
                        <a:rPr lang="zh-CN" sz="2000" b="0" kern="0">
                          <a:solidFill>
                            <a:schemeClr val="tx1"/>
                          </a:solidFill>
                          <a:effectLst/>
                        </a:rPr>
                        <a:t>字节）</a:t>
                      </a:r>
                      <a:endParaRPr lang="zh-CN" sz="2800" b="0" kern="10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a:solidFill>
                            <a:schemeClr val="tx1"/>
                          </a:solidFill>
                          <a:effectLst/>
                        </a:rPr>
                        <a:t>数据</a:t>
                      </a:r>
                      <a:endParaRPr lang="zh-CN" sz="2800" b="0" kern="10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dirty="0">
                          <a:solidFill>
                            <a:schemeClr val="tx1"/>
                          </a:solidFill>
                          <a:effectLst/>
                        </a:rPr>
                        <a:t>帧校验序列</a:t>
                      </a:r>
                      <a:r>
                        <a:rPr lang="en-US" sz="2000" b="0" kern="0" dirty="0">
                          <a:solidFill>
                            <a:schemeClr val="tx1"/>
                          </a:solidFill>
                          <a:effectLst/>
                        </a:rPr>
                        <a:t>FCS</a:t>
                      </a:r>
                      <a:br>
                        <a:rPr lang="en-US" sz="2000" b="0" kern="0" dirty="0">
                          <a:solidFill>
                            <a:schemeClr val="tx1"/>
                          </a:solidFill>
                          <a:effectLst/>
                        </a:rPr>
                      </a:br>
                      <a:r>
                        <a:rPr lang="zh-CN" sz="2000" b="0" kern="0" dirty="0">
                          <a:solidFill>
                            <a:schemeClr val="tx1"/>
                          </a:solidFill>
                          <a:effectLst/>
                        </a:rPr>
                        <a:t>（</a:t>
                      </a:r>
                      <a:r>
                        <a:rPr lang="en-US" sz="2000" b="0" kern="0" dirty="0">
                          <a:solidFill>
                            <a:schemeClr val="tx1"/>
                          </a:solidFill>
                          <a:effectLst/>
                        </a:rPr>
                        <a:t>4</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extLst>
                  <a:ext uri="{0D108BD9-81ED-4DB2-BD59-A6C34878D82A}">
                    <a16:rowId xmlns:a16="http://schemas.microsoft.com/office/drawing/2014/main" val="10000"/>
                  </a:ext>
                </a:extLst>
              </a:tr>
            </a:tbl>
          </a:graphicData>
        </a:graphic>
      </p:graphicFrame>
      <p:sp>
        <p:nvSpPr>
          <p:cNvPr id="5" name="矩形标注 4">
            <a:extLst>
              <a:ext uri="{FF2B5EF4-FFF2-40B4-BE49-F238E27FC236}">
                <a16:creationId xmlns:a16="http://schemas.microsoft.com/office/drawing/2014/main" id="{A92FFFF3-B9F2-1F05-214E-E9D048DEB197}"/>
              </a:ext>
            </a:extLst>
          </p:cNvPr>
          <p:cNvSpPr/>
          <p:nvPr/>
        </p:nvSpPr>
        <p:spPr>
          <a:xfrm>
            <a:off x="714375" y="4000500"/>
            <a:ext cx="7572375" cy="2071688"/>
          </a:xfrm>
          <a:prstGeom prst="wedgeRectCallout">
            <a:avLst>
              <a:gd name="adj1" fmla="val 709"/>
              <a:gd name="adj2" fmla="val -93886"/>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zh-CN" altLang="en-US" sz="2000" dirty="0">
                <a:solidFill>
                  <a:schemeClr val="tx1"/>
                </a:solidFill>
              </a:rPr>
              <a:t>源</a:t>
            </a:r>
            <a:r>
              <a:rPr lang="en-US" altLang="zh-CN" sz="2000" dirty="0">
                <a:solidFill>
                  <a:schemeClr val="tx1"/>
                </a:solidFill>
              </a:rPr>
              <a:t>MAC</a:t>
            </a:r>
            <a:r>
              <a:rPr lang="zh-CN" altLang="en-US" sz="2000" dirty="0">
                <a:solidFill>
                  <a:schemeClr val="tx1"/>
                </a:solidFill>
              </a:rPr>
              <a:t>地址域也是</a:t>
            </a:r>
            <a:r>
              <a:rPr lang="en-US" altLang="zh-CN" sz="2000" dirty="0">
                <a:solidFill>
                  <a:schemeClr val="tx1"/>
                </a:solidFill>
              </a:rPr>
              <a:t>6</a:t>
            </a:r>
            <a:r>
              <a:rPr lang="zh-CN" altLang="en-US" sz="2000" dirty="0">
                <a:solidFill>
                  <a:schemeClr val="tx1"/>
                </a:solidFill>
              </a:rPr>
              <a:t>个字节。它包含了</a:t>
            </a:r>
            <a:r>
              <a:rPr lang="zh-CN" altLang="en-US" sz="2000" dirty="0">
                <a:solidFill>
                  <a:srgbClr val="FF0000"/>
                </a:solidFill>
              </a:rPr>
              <a:t>最后一个转发此帧设备的物理地址。</a:t>
            </a:r>
            <a:r>
              <a:rPr lang="zh-CN" altLang="en-US" sz="2000" dirty="0">
                <a:solidFill>
                  <a:schemeClr val="tx1"/>
                </a:solidFill>
              </a:rPr>
              <a:t>该设备可以是发送此数据帧的站点，也可以是最近接收和转发此数据帧的路由器。</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065CA0D-8E00-14EF-6A56-AA14EDD17C81}"/>
              </a:ext>
            </a:extLst>
          </p:cNvPr>
          <p:cNvSpPr>
            <a:spLocks noGrp="1" noChangeArrowheads="1"/>
          </p:cNvSpPr>
          <p:nvPr>
            <p:ph type="title"/>
          </p:nvPr>
        </p:nvSpPr>
        <p:spPr>
          <a:xfrm>
            <a:off x="727075" y="277813"/>
            <a:ext cx="7772400" cy="1143000"/>
          </a:xfrm>
        </p:spPr>
        <p:txBody>
          <a:bodyPr/>
          <a:lstStyle/>
          <a:p>
            <a:pPr eaLnBrk="1" hangingPunct="1">
              <a:defRPr/>
            </a:pPr>
            <a:r>
              <a:rPr lang="zh-CN" altLang="en-US" sz="3600" b="1" kern="1200" dirty="0">
                <a:solidFill>
                  <a:srgbClr val="0070C0"/>
                </a:solidFill>
              </a:rPr>
              <a:t>以太网的</a:t>
            </a:r>
            <a:r>
              <a:rPr lang="en-US" altLang="zh-CN" sz="3600" b="1" kern="1200" dirty="0">
                <a:solidFill>
                  <a:srgbClr val="0070C0"/>
                </a:solidFill>
              </a:rPr>
              <a:t>MAC</a:t>
            </a:r>
            <a:r>
              <a:rPr lang="zh-CN" altLang="en-US" sz="3600" b="1" kern="1200" dirty="0">
                <a:solidFill>
                  <a:srgbClr val="0070C0"/>
                </a:solidFill>
              </a:rPr>
              <a:t>帧格式</a:t>
            </a:r>
          </a:p>
        </p:txBody>
      </p:sp>
      <p:graphicFrame>
        <p:nvGraphicFramePr>
          <p:cNvPr id="2" name="表格 1">
            <a:extLst>
              <a:ext uri="{FF2B5EF4-FFF2-40B4-BE49-F238E27FC236}">
                <a16:creationId xmlns:a16="http://schemas.microsoft.com/office/drawing/2014/main" id="{77EF20CB-7658-2B47-5765-3B5E9EC061E3}"/>
              </a:ext>
            </a:extLst>
          </p:cNvPr>
          <p:cNvGraphicFramePr>
            <a:graphicFrameLocks noGrp="1"/>
          </p:cNvGraphicFramePr>
          <p:nvPr/>
        </p:nvGraphicFramePr>
        <p:xfrm>
          <a:off x="428625" y="1714500"/>
          <a:ext cx="8424861" cy="1376363"/>
        </p:xfrm>
        <a:graphic>
          <a:graphicData uri="http://schemas.openxmlformats.org/drawingml/2006/table">
            <a:tbl>
              <a:tblPr firstRow="1" firstCol="1" lastRow="1" lastCol="1" bandRow="1" bandCol="1">
                <a:tableStyleId>{5C22544A-7EE6-4342-B048-85BDC9FD1C3A}</a:tableStyleId>
              </a:tblPr>
              <a:tblGrid>
                <a:gridCol w="996510">
                  <a:extLst>
                    <a:ext uri="{9D8B030D-6E8A-4147-A177-3AD203B41FA5}">
                      <a16:colId xmlns:a16="http://schemas.microsoft.com/office/drawing/2014/main" val="20000"/>
                    </a:ext>
                  </a:extLst>
                </a:gridCol>
                <a:gridCol w="1409747">
                  <a:extLst>
                    <a:ext uri="{9D8B030D-6E8A-4147-A177-3AD203B41FA5}">
                      <a16:colId xmlns:a16="http://schemas.microsoft.com/office/drawing/2014/main" val="20001"/>
                    </a:ext>
                  </a:extLst>
                </a:gridCol>
                <a:gridCol w="1203127">
                  <a:extLst>
                    <a:ext uri="{9D8B030D-6E8A-4147-A177-3AD203B41FA5}">
                      <a16:colId xmlns:a16="http://schemas.microsoft.com/office/drawing/2014/main" val="20002"/>
                    </a:ext>
                  </a:extLst>
                </a:gridCol>
                <a:gridCol w="1203127">
                  <a:extLst>
                    <a:ext uri="{9D8B030D-6E8A-4147-A177-3AD203B41FA5}">
                      <a16:colId xmlns:a16="http://schemas.microsoft.com/office/drawing/2014/main" val="20003"/>
                    </a:ext>
                  </a:extLst>
                </a:gridCol>
                <a:gridCol w="1204116">
                  <a:extLst>
                    <a:ext uri="{9D8B030D-6E8A-4147-A177-3AD203B41FA5}">
                      <a16:colId xmlns:a16="http://schemas.microsoft.com/office/drawing/2014/main" val="20004"/>
                    </a:ext>
                  </a:extLst>
                </a:gridCol>
                <a:gridCol w="1030123">
                  <a:extLst>
                    <a:ext uri="{9D8B030D-6E8A-4147-A177-3AD203B41FA5}">
                      <a16:colId xmlns:a16="http://schemas.microsoft.com/office/drawing/2014/main" val="20005"/>
                    </a:ext>
                  </a:extLst>
                </a:gridCol>
                <a:gridCol w="1378111">
                  <a:extLst>
                    <a:ext uri="{9D8B030D-6E8A-4147-A177-3AD203B41FA5}">
                      <a16:colId xmlns:a16="http://schemas.microsoft.com/office/drawing/2014/main" val="20006"/>
                    </a:ext>
                  </a:extLst>
                </a:gridCol>
              </a:tblGrid>
              <a:tr h="1376363">
                <a:tc>
                  <a:txBody>
                    <a:bodyPr/>
                    <a:lstStyle/>
                    <a:p>
                      <a:pPr marL="0" marR="0" algn="ctr">
                        <a:spcBef>
                          <a:spcPts val="0"/>
                        </a:spcBef>
                        <a:spcAft>
                          <a:spcPts val="0"/>
                        </a:spcAft>
                      </a:pPr>
                      <a:r>
                        <a:rPr lang="zh-CN" sz="2000" b="0" kern="0" dirty="0">
                          <a:solidFill>
                            <a:schemeClr val="tx1"/>
                          </a:solidFill>
                          <a:effectLst/>
                        </a:rPr>
                        <a:t>前导码</a:t>
                      </a:r>
                      <a:br>
                        <a:rPr lang="en-US" sz="2000" b="0" kern="0" dirty="0">
                          <a:solidFill>
                            <a:schemeClr val="tx1"/>
                          </a:solidFill>
                          <a:effectLst/>
                        </a:rPr>
                      </a:br>
                      <a:r>
                        <a:rPr lang="zh-CN" sz="2000" b="0" kern="0" dirty="0">
                          <a:solidFill>
                            <a:schemeClr val="tx1"/>
                          </a:solidFill>
                          <a:effectLst/>
                        </a:rPr>
                        <a:t>（</a:t>
                      </a:r>
                      <a:r>
                        <a:rPr lang="en-US" sz="2000" b="0" kern="0" dirty="0">
                          <a:solidFill>
                            <a:schemeClr val="tx1"/>
                          </a:solidFill>
                          <a:effectLst/>
                        </a:rPr>
                        <a:t>7</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a:solidFill>
                            <a:schemeClr val="tx1"/>
                          </a:solidFill>
                          <a:effectLst/>
                        </a:rPr>
                        <a:t>帧首定界符</a:t>
                      </a:r>
                      <a:r>
                        <a:rPr lang="en-US" sz="2000" b="0" kern="0">
                          <a:solidFill>
                            <a:schemeClr val="tx1"/>
                          </a:solidFill>
                          <a:effectLst/>
                        </a:rPr>
                        <a:t>SFD</a:t>
                      </a:r>
                      <a:r>
                        <a:rPr lang="zh-CN" sz="2000" b="0" kern="0">
                          <a:solidFill>
                            <a:schemeClr val="tx1"/>
                          </a:solidFill>
                          <a:effectLst/>
                        </a:rPr>
                        <a:t>（</a:t>
                      </a:r>
                      <a:r>
                        <a:rPr lang="en-US" sz="2000" b="0" kern="0">
                          <a:solidFill>
                            <a:schemeClr val="tx1"/>
                          </a:solidFill>
                          <a:effectLst/>
                        </a:rPr>
                        <a:t>1</a:t>
                      </a:r>
                      <a:r>
                        <a:rPr lang="zh-CN" sz="2000" b="0" kern="0">
                          <a:solidFill>
                            <a:schemeClr val="tx1"/>
                          </a:solidFill>
                          <a:effectLst/>
                        </a:rPr>
                        <a:t>字节）</a:t>
                      </a:r>
                      <a:endParaRPr lang="zh-CN" sz="2800" b="0" kern="10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dirty="0">
                          <a:solidFill>
                            <a:schemeClr val="tx1"/>
                          </a:solidFill>
                          <a:effectLst/>
                        </a:rPr>
                        <a:t>目的</a:t>
                      </a:r>
                      <a:r>
                        <a:rPr lang="en-US" sz="2000" b="0" kern="0" dirty="0">
                          <a:solidFill>
                            <a:schemeClr val="tx1"/>
                          </a:solidFill>
                          <a:effectLst/>
                        </a:rPr>
                        <a:t>MAC</a:t>
                      </a:r>
                      <a:r>
                        <a:rPr lang="zh-CN" sz="2000" b="0" kern="0" dirty="0">
                          <a:solidFill>
                            <a:schemeClr val="tx1"/>
                          </a:solidFill>
                          <a:effectLst/>
                        </a:rPr>
                        <a:t>地址（</a:t>
                      </a:r>
                      <a:r>
                        <a:rPr lang="en-US" sz="2000" b="0" kern="0" dirty="0">
                          <a:solidFill>
                            <a:schemeClr val="tx1"/>
                          </a:solidFill>
                          <a:effectLst/>
                        </a:rPr>
                        <a:t>6</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dirty="0">
                          <a:solidFill>
                            <a:schemeClr val="tx1"/>
                          </a:solidFill>
                          <a:effectLst/>
                        </a:rPr>
                        <a:t>源</a:t>
                      </a:r>
                      <a:r>
                        <a:rPr lang="en-US" sz="2000" b="0" kern="0" dirty="0">
                          <a:solidFill>
                            <a:schemeClr val="tx1"/>
                          </a:solidFill>
                          <a:effectLst/>
                        </a:rPr>
                        <a:t>MAC</a:t>
                      </a:r>
                      <a:r>
                        <a:rPr lang="zh-CN" sz="2000" b="0" kern="0" dirty="0">
                          <a:solidFill>
                            <a:schemeClr val="tx1"/>
                          </a:solidFill>
                          <a:effectLst/>
                        </a:rPr>
                        <a:t>地址（</a:t>
                      </a:r>
                      <a:r>
                        <a:rPr lang="en-US" sz="2000" b="0" kern="0" dirty="0">
                          <a:solidFill>
                            <a:schemeClr val="tx1"/>
                          </a:solidFill>
                          <a:effectLst/>
                        </a:rPr>
                        <a:t>6</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a:solidFill>
                            <a:schemeClr val="tx1"/>
                          </a:solidFill>
                          <a:effectLst/>
                        </a:rPr>
                        <a:t>协议类型或数据长度</a:t>
                      </a:r>
                      <a:br>
                        <a:rPr lang="en-US" sz="2000" b="0" kern="0">
                          <a:solidFill>
                            <a:schemeClr val="tx1"/>
                          </a:solidFill>
                          <a:effectLst/>
                        </a:rPr>
                      </a:br>
                      <a:r>
                        <a:rPr lang="zh-CN" sz="2000" b="0" kern="0">
                          <a:solidFill>
                            <a:schemeClr val="tx1"/>
                          </a:solidFill>
                          <a:effectLst/>
                        </a:rPr>
                        <a:t>（</a:t>
                      </a:r>
                      <a:r>
                        <a:rPr lang="en-US" sz="2000" b="0" kern="0">
                          <a:solidFill>
                            <a:schemeClr val="tx1"/>
                          </a:solidFill>
                          <a:effectLst/>
                        </a:rPr>
                        <a:t>2</a:t>
                      </a:r>
                      <a:r>
                        <a:rPr lang="zh-CN" sz="2000" b="0" kern="0">
                          <a:solidFill>
                            <a:schemeClr val="tx1"/>
                          </a:solidFill>
                          <a:effectLst/>
                        </a:rPr>
                        <a:t>字节）</a:t>
                      </a:r>
                      <a:endParaRPr lang="zh-CN" sz="2800" b="0" kern="10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a:solidFill>
                            <a:schemeClr val="tx1"/>
                          </a:solidFill>
                          <a:effectLst/>
                        </a:rPr>
                        <a:t>数据</a:t>
                      </a:r>
                      <a:endParaRPr lang="zh-CN" sz="2800" b="0" kern="100">
                        <a:solidFill>
                          <a:schemeClr val="tx1"/>
                        </a:solidFill>
                        <a:effectLst/>
                        <a:latin typeface="Calibri"/>
                        <a:ea typeface="宋体"/>
                        <a:cs typeface="Times New Roman"/>
                      </a:endParaRPr>
                    </a:p>
                  </a:txBody>
                  <a:tcPr marL="68579" marR="68579" marT="0" marB="0" anchor="ctr"/>
                </a:tc>
                <a:tc>
                  <a:txBody>
                    <a:bodyPr/>
                    <a:lstStyle/>
                    <a:p>
                      <a:pPr marL="0" marR="0" algn="ctr">
                        <a:spcBef>
                          <a:spcPts val="0"/>
                        </a:spcBef>
                        <a:spcAft>
                          <a:spcPts val="0"/>
                        </a:spcAft>
                      </a:pPr>
                      <a:r>
                        <a:rPr lang="zh-CN" sz="2000" b="0" kern="0" dirty="0">
                          <a:solidFill>
                            <a:schemeClr val="tx1"/>
                          </a:solidFill>
                          <a:effectLst/>
                        </a:rPr>
                        <a:t>帧校验序列</a:t>
                      </a:r>
                      <a:r>
                        <a:rPr lang="en-US" sz="2000" b="0" kern="0" dirty="0">
                          <a:solidFill>
                            <a:schemeClr val="tx1"/>
                          </a:solidFill>
                          <a:effectLst/>
                        </a:rPr>
                        <a:t>FCS</a:t>
                      </a:r>
                      <a:br>
                        <a:rPr lang="en-US" sz="2000" b="0" kern="0" dirty="0">
                          <a:solidFill>
                            <a:schemeClr val="tx1"/>
                          </a:solidFill>
                          <a:effectLst/>
                        </a:rPr>
                      </a:br>
                      <a:r>
                        <a:rPr lang="zh-CN" sz="2000" b="0" kern="0" dirty="0">
                          <a:solidFill>
                            <a:schemeClr val="tx1"/>
                          </a:solidFill>
                          <a:effectLst/>
                        </a:rPr>
                        <a:t>（</a:t>
                      </a:r>
                      <a:r>
                        <a:rPr lang="en-US" sz="2000" b="0" kern="0" dirty="0">
                          <a:solidFill>
                            <a:schemeClr val="tx1"/>
                          </a:solidFill>
                          <a:effectLst/>
                        </a:rPr>
                        <a:t>4</a:t>
                      </a:r>
                      <a:r>
                        <a:rPr lang="zh-CN" sz="2000" b="0" kern="0" dirty="0">
                          <a:solidFill>
                            <a:schemeClr val="tx1"/>
                          </a:solidFill>
                          <a:effectLst/>
                        </a:rPr>
                        <a:t>字节）</a:t>
                      </a:r>
                      <a:endParaRPr lang="zh-CN" sz="2800" b="0" kern="100" dirty="0">
                        <a:solidFill>
                          <a:schemeClr val="tx1"/>
                        </a:solidFill>
                        <a:effectLst/>
                        <a:latin typeface="Calibri"/>
                        <a:ea typeface="宋体"/>
                        <a:cs typeface="Times New Roman"/>
                      </a:endParaRPr>
                    </a:p>
                  </a:txBody>
                  <a:tcPr marL="68579" marR="68579" marT="0" marB="0" anchor="ctr"/>
                </a:tc>
                <a:extLst>
                  <a:ext uri="{0D108BD9-81ED-4DB2-BD59-A6C34878D82A}">
                    <a16:rowId xmlns:a16="http://schemas.microsoft.com/office/drawing/2014/main" val="10000"/>
                  </a:ext>
                </a:extLst>
              </a:tr>
            </a:tbl>
          </a:graphicData>
        </a:graphic>
      </p:graphicFrame>
      <p:sp>
        <p:nvSpPr>
          <p:cNvPr id="5" name="矩形标注 4">
            <a:extLst>
              <a:ext uri="{FF2B5EF4-FFF2-40B4-BE49-F238E27FC236}">
                <a16:creationId xmlns:a16="http://schemas.microsoft.com/office/drawing/2014/main" id="{525AF3E6-CC6C-EC00-EE56-CE7D28AFF02F}"/>
              </a:ext>
            </a:extLst>
          </p:cNvPr>
          <p:cNvSpPr/>
          <p:nvPr/>
        </p:nvSpPr>
        <p:spPr>
          <a:xfrm>
            <a:off x="714375" y="3714750"/>
            <a:ext cx="7572375" cy="3071813"/>
          </a:xfrm>
          <a:prstGeom prst="wedgeRectCallout">
            <a:avLst>
              <a:gd name="adj1" fmla="val 16964"/>
              <a:gd name="adj2" fmla="val -73117"/>
            </a:avLst>
          </a:prstGeom>
        </p:spPr>
        <p:style>
          <a:lnRef idx="2">
            <a:schemeClr val="accent6"/>
          </a:lnRef>
          <a:fillRef idx="1">
            <a:schemeClr val="lt1"/>
          </a:fillRef>
          <a:effectRef idx="0">
            <a:schemeClr val="accent6"/>
          </a:effectRef>
          <a:fontRef idx="minor">
            <a:schemeClr val="dk1"/>
          </a:fontRef>
        </p:style>
        <p:txBody>
          <a:bodyPr anchor="ctr"/>
          <a:lstStyle/>
          <a:p>
            <a:pPr indent="457200" eaLnBrk="1" hangingPunct="1">
              <a:defRPr/>
            </a:pPr>
            <a:r>
              <a:rPr lang="zh-CN" altLang="en-US" sz="2000" dirty="0"/>
              <a:t>以太网的</a:t>
            </a:r>
            <a:r>
              <a:rPr lang="en-US" sz="2000" dirty="0"/>
              <a:t>MAC</a:t>
            </a:r>
            <a:r>
              <a:rPr lang="zh-CN" altLang="en-US" sz="2000" dirty="0"/>
              <a:t>帧格式有两种标准，一种是</a:t>
            </a:r>
            <a:r>
              <a:rPr lang="en-US" sz="2000" dirty="0">
                <a:solidFill>
                  <a:srgbClr val="FF0000"/>
                </a:solidFill>
              </a:rPr>
              <a:t>DIX Ethernet V2</a:t>
            </a:r>
            <a:r>
              <a:rPr lang="zh-CN" altLang="en-US" sz="2000" dirty="0">
                <a:solidFill>
                  <a:srgbClr val="FF0000"/>
                </a:solidFill>
              </a:rPr>
              <a:t>标准</a:t>
            </a:r>
            <a:r>
              <a:rPr lang="zh-CN" altLang="en-US" sz="2000" dirty="0"/>
              <a:t>，另一种是</a:t>
            </a:r>
            <a:r>
              <a:rPr lang="en-US" sz="2000" dirty="0">
                <a:solidFill>
                  <a:srgbClr val="FF0000"/>
                </a:solidFill>
              </a:rPr>
              <a:t>IEEE</a:t>
            </a:r>
            <a:r>
              <a:rPr lang="zh-CN" altLang="en-US" sz="2000" dirty="0">
                <a:solidFill>
                  <a:srgbClr val="FF0000"/>
                </a:solidFill>
              </a:rPr>
              <a:t>的</a:t>
            </a:r>
            <a:r>
              <a:rPr lang="en-US" sz="2000" dirty="0">
                <a:solidFill>
                  <a:srgbClr val="FF0000"/>
                </a:solidFill>
              </a:rPr>
              <a:t>802.3</a:t>
            </a:r>
            <a:r>
              <a:rPr lang="zh-CN" altLang="en-US" sz="2000" dirty="0">
                <a:solidFill>
                  <a:srgbClr val="FF0000"/>
                </a:solidFill>
              </a:rPr>
              <a:t>标准</a:t>
            </a:r>
            <a:r>
              <a:rPr lang="zh-CN" altLang="en-US" sz="2000" dirty="0"/>
              <a:t>。但两种帧格式可以在同一以太网络共存。</a:t>
            </a:r>
            <a:r>
              <a:rPr lang="zh-CN" altLang="en-US" sz="2000" dirty="0">
                <a:solidFill>
                  <a:srgbClr val="FF0000"/>
                </a:solidFill>
              </a:rPr>
              <a:t>两种格式的帧可以依据协议类型或数据长度字段的值进行区分</a:t>
            </a:r>
            <a:r>
              <a:rPr lang="zh-CN" altLang="en-US" sz="2000" dirty="0"/>
              <a:t>。</a:t>
            </a:r>
            <a:endParaRPr lang="en-US" altLang="zh-CN" sz="2000" dirty="0"/>
          </a:p>
          <a:p>
            <a:pPr indent="457200" eaLnBrk="1" hangingPunct="1">
              <a:defRPr/>
            </a:pPr>
            <a:r>
              <a:rPr lang="zh-CN" altLang="en-US" sz="2000" dirty="0"/>
              <a:t>如果此帧是</a:t>
            </a:r>
            <a:r>
              <a:rPr lang="en-US" sz="2000" dirty="0"/>
              <a:t>DIX Ethernet V2</a:t>
            </a:r>
            <a:r>
              <a:rPr lang="zh-CN" altLang="en-US" sz="2000" dirty="0"/>
              <a:t>标准格式帧，则协议类型或数据长度字段的值大于</a:t>
            </a:r>
            <a:r>
              <a:rPr lang="en-US" sz="2000" dirty="0"/>
              <a:t>1536</a:t>
            </a:r>
            <a:r>
              <a:rPr lang="zh-CN" altLang="en-US" sz="2000" dirty="0"/>
              <a:t>，</a:t>
            </a:r>
            <a:r>
              <a:rPr lang="zh-CN" altLang="en-US" sz="2000" dirty="0">
                <a:solidFill>
                  <a:srgbClr val="FF0000"/>
                </a:solidFill>
              </a:rPr>
              <a:t>代表高层协议的类型</a:t>
            </a:r>
            <a:r>
              <a:rPr lang="zh-CN" altLang="en-US" sz="2000" dirty="0"/>
              <a:t>；</a:t>
            </a:r>
            <a:endParaRPr lang="en-US" altLang="zh-CN" sz="2000" dirty="0"/>
          </a:p>
          <a:p>
            <a:pPr indent="457200" eaLnBrk="1" hangingPunct="1">
              <a:defRPr/>
            </a:pPr>
            <a:r>
              <a:rPr lang="zh-CN" altLang="en-US" sz="2000" dirty="0"/>
              <a:t>如果此帧是</a:t>
            </a:r>
            <a:r>
              <a:rPr lang="en-US" sz="2000" dirty="0"/>
              <a:t>IEEE 802.3</a:t>
            </a:r>
            <a:r>
              <a:rPr lang="zh-CN" altLang="en-US" sz="2000" dirty="0"/>
              <a:t>标准格式的帧，则协议类型或数据长度字段的值小于</a:t>
            </a:r>
            <a:r>
              <a:rPr lang="en-US" sz="2000" dirty="0"/>
              <a:t>1518</a:t>
            </a:r>
            <a:r>
              <a:rPr lang="zh-CN" altLang="en-US" sz="2000" dirty="0"/>
              <a:t>，它的高层协议一定是</a:t>
            </a:r>
            <a:r>
              <a:rPr lang="en-US" sz="2000" dirty="0"/>
              <a:t>LLC</a:t>
            </a:r>
            <a:r>
              <a:rPr lang="zh-CN" altLang="en-US" sz="2000" dirty="0"/>
              <a:t>，而此字段的值</a:t>
            </a:r>
            <a:r>
              <a:rPr lang="zh-CN" altLang="en-US" sz="2000" dirty="0">
                <a:solidFill>
                  <a:srgbClr val="FF0000"/>
                </a:solidFill>
              </a:rPr>
              <a:t>代表的是数据的长度</a:t>
            </a:r>
            <a:r>
              <a:rPr lang="zh-CN" altLang="en-US" sz="2000" dirty="0"/>
              <a:t>。</a:t>
            </a:r>
            <a:endParaRPr lang="en-US" altLang="zh-CN" sz="2000"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96CE23E8-D82A-3341-099D-E2F59F3ED10B}"/>
              </a:ext>
            </a:extLst>
          </p:cNvPr>
          <p:cNvSpPr>
            <a:spLocks noGrp="1" noChangeArrowheads="1"/>
          </p:cNvSpPr>
          <p:nvPr>
            <p:ph type="title" idx="4294967295"/>
          </p:nvPr>
        </p:nvSpPr>
        <p:spPr>
          <a:xfrm>
            <a:off x="520700" y="692150"/>
            <a:ext cx="8032750" cy="657225"/>
          </a:xfrm>
          <a:noFill/>
        </p:spPr>
        <p:txBody>
          <a:bodyPr wrap="none"/>
          <a:lstStyle/>
          <a:p>
            <a:pPr eaLnBrk="1" hangingPunct="1"/>
            <a:r>
              <a:rPr lang="zh-CN" altLang="en-US" sz="3600" b="1">
                <a:solidFill>
                  <a:srgbClr val="CC3300"/>
                </a:solidFill>
                <a:latin typeface="新宋体" panose="02010609030101010101" pitchFamily="49" charset="-122"/>
                <a:ea typeface="新宋体" panose="02010609030101010101" pitchFamily="49" charset="-122"/>
              </a:rPr>
              <a:t>以太网协议类型</a:t>
            </a:r>
          </a:p>
        </p:txBody>
      </p:sp>
      <p:sp>
        <p:nvSpPr>
          <p:cNvPr id="24579" name="Text Box 3">
            <a:extLst>
              <a:ext uri="{FF2B5EF4-FFF2-40B4-BE49-F238E27FC236}">
                <a16:creationId xmlns:a16="http://schemas.microsoft.com/office/drawing/2014/main" id="{E9A001F5-7E2C-15F0-EE70-158039724A18}"/>
              </a:ext>
            </a:extLst>
          </p:cNvPr>
          <p:cNvSpPr txBox="1">
            <a:spLocks noChangeArrowheads="1"/>
          </p:cNvSpPr>
          <p:nvPr/>
        </p:nvSpPr>
        <p:spPr bwMode="auto">
          <a:xfrm>
            <a:off x="971550" y="1773238"/>
            <a:ext cx="3565525" cy="451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kumimoji="1" lang="zh-CN" altLang="en-US" b="1">
                <a:solidFill>
                  <a:srgbClr val="CC00FF"/>
                </a:solidFill>
                <a:latin typeface="Times New Roman" panose="02020603050405020304" pitchFamily="18" charset="0"/>
              </a:rPr>
              <a:t>以太网类型代码</a:t>
            </a:r>
            <a:r>
              <a:rPr kumimoji="1" lang="en-US" altLang="zh-CN" b="1">
                <a:solidFill>
                  <a:srgbClr val="CC00FF"/>
                </a:solidFill>
                <a:latin typeface="Times New Roman" panose="02020603050405020304" pitchFamily="18" charset="0"/>
              </a:rPr>
              <a:t>(</a:t>
            </a:r>
            <a:r>
              <a:rPr kumimoji="1" lang="zh-CN" altLang="en-US" b="1">
                <a:solidFill>
                  <a:srgbClr val="CC00FF"/>
                </a:solidFill>
                <a:latin typeface="Times New Roman" panose="02020603050405020304" pitchFamily="18" charset="0"/>
              </a:rPr>
              <a:t>十六进制</a:t>
            </a:r>
            <a:r>
              <a:rPr kumimoji="1" lang="en-US" altLang="zh-CN" b="1">
                <a:solidFill>
                  <a:srgbClr val="CC00FF"/>
                </a:solidFill>
                <a:latin typeface="Times New Roman" panose="02020603050405020304" pitchFamily="18" charset="0"/>
              </a:rPr>
              <a:t>)</a:t>
            </a:r>
          </a:p>
          <a:p>
            <a:pPr eaLnBrk="1" hangingPunct="1">
              <a:lnSpc>
                <a:spcPct val="120000"/>
              </a:lnSpc>
            </a:pPr>
            <a:r>
              <a:rPr kumimoji="1" lang="en-US" altLang="zh-CN" b="1">
                <a:solidFill>
                  <a:srgbClr val="FF0000"/>
                </a:solidFill>
                <a:latin typeface="Times New Roman" panose="02020603050405020304" pitchFamily="18" charset="0"/>
              </a:rPr>
              <a:t>0800</a:t>
            </a:r>
          </a:p>
          <a:p>
            <a:pPr eaLnBrk="1" hangingPunct="1">
              <a:lnSpc>
                <a:spcPct val="120000"/>
              </a:lnSpc>
            </a:pPr>
            <a:r>
              <a:rPr kumimoji="1" lang="en-US" altLang="zh-CN" b="1">
                <a:latin typeface="Times New Roman" panose="02020603050405020304" pitchFamily="18" charset="0"/>
              </a:rPr>
              <a:t>0805</a:t>
            </a:r>
          </a:p>
          <a:p>
            <a:pPr eaLnBrk="1" hangingPunct="1">
              <a:lnSpc>
                <a:spcPct val="120000"/>
              </a:lnSpc>
            </a:pPr>
            <a:r>
              <a:rPr kumimoji="1" lang="en-US" altLang="zh-CN" b="1">
                <a:solidFill>
                  <a:srgbClr val="FF0000"/>
                </a:solidFill>
                <a:latin typeface="Times New Roman" panose="02020603050405020304" pitchFamily="18" charset="0"/>
              </a:rPr>
              <a:t>0806</a:t>
            </a:r>
          </a:p>
          <a:p>
            <a:pPr eaLnBrk="1" hangingPunct="1">
              <a:lnSpc>
                <a:spcPct val="120000"/>
              </a:lnSpc>
            </a:pPr>
            <a:r>
              <a:rPr kumimoji="1" lang="en-US" altLang="zh-CN" b="1">
                <a:latin typeface="Times New Roman" panose="02020603050405020304" pitchFamily="18" charset="0"/>
              </a:rPr>
              <a:t>0BAD</a:t>
            </a:r>
          </a:p>
          <a:p>
            <a:pPr eaLnBrk="1" hangingPunct="1">
              <a:lnSpc>
                <a:spcPct val="120000"/>
              </a:lnSpc>
            </a:pPr>
            <a:r>
              <a:rPr kumimoji="1" lang="en-US" altLang="zh-CN" b="1">
                <a:latin typeface="Times New Roman" panose="02020603050405020304" pitchFamily="18" charset="0"/>
              </a:rPr>
              <a:t>0BAE</a:t>
            </a:r>
          </a:p>
          <a:p>
            <a:pPr eaLnBrk="1" hangingPunct="1">
              <a:lnSpc>
                <a:spcPct val="120000"/>
              </a:lnSpc>
            </a:pPr>
            <a:r>
              <a:rPr kumimoji="1" lang="en-US" altLang="zh-CN" b="1">
                <a:latin typeface="Times New Roman" panose="02020603050405020304" pitchFamily="18" charset="0"/>
              </a:rPr>
              <a:t>0BAF</a:t>
            </a:r>
          </a:p>
          <a:p>
            <a:pPr eaLnBrk="1" hangingPunct="1">
              <a:lnSpc>
                <a:spcPct val="120000"/>
              </a:lnSpc>
            </a:pPr>
            <a:r>
              <a:rPr kumimoji="1" lang="en-US" altLang="zh-CN" b="1">
                <a:solidFill>
                  <a:srgbClr val="FF0000"/>
                </a:solidFill>
                <a:latin typeface="Times New Roman" panose="02020603050405020304" pitchFamily="18" charset="0"/>
              </a:rPr>
              <a:t>8035</a:t>
            </a:r>
          </a:p>
          <a:p>
            <a:pPr eaLnBrk="1" hangingPunct="1">
              <a:lnSpc>
                <a:spcPct val="120000"/>
              </a:lnSpc>
            </a:pPr>
            <a:r>
              <a:rPr kumimoji="1" lang="en-US" altLang="zh-CN" b="1">
                <a:latin typeface="Times New Roman" panose="02020603050405020304" pitchFamily="18" charset="0"/>
              </a:rPr>
              <a:t>809B</a:t>
            </a:r>
          </a:p>
          <a:p>
            <a:pPr eaLnBrk="1" hangingPunct="1">
              <a:lnSpc>
                <a:spcPct val="120000"/>
              </a:lnSpc>
            </a:pPr>
            <a:r>
              <a:rPr kumimoji="1" lang="en-US" altLang="zh-CN" b="1">
                <a:latin typeface="Times New Roman" panose="02020603050405020304" pitchFamily="18" charset="0"/>
              </a:rPr>
              <a:t>8137-8138</a:t>
            </a:r>
          </a:p>
          <a:p>
            <a:pPr eaLnBrk="1" hangingPunct="1">
              <a:lnSpc>
                <a:spcPct val="120000"/>
              </a:lnSpc>
            </a:pPr>
            <a:r>
              <a:rPr kumimoji="1" lang="en-US" altLang="zh-CN" b="1">
                <a:latin typeface="Times New Roman" panose="02020603050405020304" pitchFamily="18" charset="0"/>
              </a:rPr>
              <a:t>86DD</a:t>
            </a:r>
          </a:p>
          <a:p>
            <a:pPr eaLnBrk="1" hangingPunct="1">
              <a:lnSpc>
                <a:spcPct val="120000"/>
              </a:lnSpc>
            </a:pPr>
            <a:r>
              <a:rPr kumimoji="1" lang="en-US" altLang="zh-CN" b="1">
                <a:latin typeface="Times New Roman" panose="02020603050405020304" pitchFamily="18" charset="0"/>
              </a:rPr>
              <a:t>8863</a:t>
            </a:r>
          </a:p>
          <a:p>
            <a:pPr eaLnBrk="1" hangingPunct="1">
              <a:lnSpc>
                <a:spcPct val="120000"/>
              </a:lnSpc>
            </a:pPr>
            <a:r>
              <a:rPr kumimoji="1" lang="en-US" altLang="zh-CN" b="1">
                <a:latin typeface="Times New Roman" panose="02020603050405020304" pitchFamily="18" charset="0"/>
              </a:rPr>
              <a:t>8864</a:t>
            </a:r>
          </a:p>
        </p:txBody>
      </p:sp>
      <p:sp>
        <p:nvSpPr>
          <p:cNvPr id="24580" name="Text Box 4">
            <a:extLst>
              <a:ext uri="{FF2B5EF4-FFF2-40B4-BE49-F238E27FC236}">
                <a16:creationId xmlns:a16="http://schemas.microsoft.com/office/drawing/2014/main" id="{74B7ECF4-3AB2-6A43-17E4-94B0D9EE2D9C}"/>
              </a:ext>
            </a:extLst>
          </p:cNvPr>
          <p:cNvSpPr txBox="1">
            <a:spLocks noChangeArrowheads="1"/>
          </p:cNvSpPr>
          <p:nvPr/>
        </p:nvSpPr>
        <p:spPr bwMode="auto">
          <a:xfrm>
            <a:off x="4537075" y="1804988"/>
            <a:ext cx="2466975" cy="449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kumimoji="1" lang="zh-CN" altLang="en-US" b="1">
                <a:solidFill>
                  <a:srgbClr val="CC00FF"/>
                </a:solidFill>
                <a:latin typeface="Times New Roman" panose="02020603050405020304" pitchFamily="18" charset="0"/>
              </a:rPr>
              <a:t>数据类型</a:t>
            </a:r>
          </a:p>
          <a:p>
            <a:pPr eaLnBrk="1" hangingPunct="1">
              <a:lnSpc>
                <a:spcPct val="120000"/>
              </a:lnSpc>
            </a:pPr>
            <a:r>
              <a:rPr kumimoji="1" lang="zh-CN" altLang="en-US" b="1">
                <a:latin typeface="Times New Roman" panose="02020603050405020304" pitchFamily="18" charset="0"/>
              </a:rPr>
              <a:t>互联网协议</a:t>
            </a:r>
            <a:r>
              <a:rPr kumimoji="1" lang="en-US" altLang="zh-CN" b="1">
                <a:latin typeface="Times New Roman" panose="02020603050405020304" pitchFamily="18" charset="0"/>
              </a:rPr>
              <a:t>IP</a:t>
            </a:r>
          </a:p>
          <a:p>
            <a:pPr eaLnBrk="1" hangingPunct="1">
              <a:lnSpc>
                <a:spcPct val="120000"/>
              </a:lnSpc>
            </a:pPr>
            <a:r>
              <a:rPr kumimoji="1" lang="en-US" altLang="zh-CN" b="1">
                <a:latin typeface="Times New Roman" panose="02020603050405020304" pitchFamily="18" charset="0"/>
              </a:rPr>
              <a:t>X.25 Level 3</a:t>
            </a:r>
          </a:p>
          <a:p>
            <a:pPr eaLnBrk="1" hangingPunct="1">
              <a:lnSpc>
                <a:spcPct val="120000"/>
              </a:lnSpc>
            </a:pPr>
            <a:r>
              <a:rPr kumimoji="1" lang="zh-CN" altLang="en-US" b="1">
                <a:latin typeface="Times New Roman" panose="02020603050405020304" pitchFamily="18" charset="0"/>
              </a:rPr>
              <a:t>地址解析协议</a:t>
            </a:r>
            <a:r>
              <a:rPr kumimoji="1" lang="en-US" altLang="zh-CN" b="1">
                <a:latin typeface="Times New Roman" panose="02020603050405020304" pitchFamily="18" charset="0"/>
              </a:rPr>
              <a:t>ARP</a:t>
            </a:r>
          </a:p>
          <a:p>
            <a:pPr eaLnBrk="1" hangingPunct="1">
              <a:lnSpc>
                <a:spcPct val="120000"/>
              </a:lnSpc>
            </a:pPr>
            <a:r>
              <a:rPr kumimoji="1" lang="en-US" altLang="zh-CN" b="1">
                <a:latin typeface="Times New Roman" panose="02020603050405020304" pitchFamily="18" charset="0"/>
              </a:rPr>
              <a:t>Banyan VINES</a:t>
            </a:r>
          </a:p>
          <a:p>
            <a:pPr eaLnBrk="1" hangingPunct="1">
              <a:lnSpc>
                <a:spcPct val="120000"/>
              </a:lnSpc>
            </a:pPr>
            <a:r>
              <a:rPr kumimoji="1" lang="en-US" altLang="zh-CN" b="1">
                <a:latin typeface="Times New Roman" panose="02020603050405020304" pitchFamily="18" charset="0"/>
              </a:rPr>
              <a:t>VINES</a:t>
            </a:r>
            <a:r>
              <a:rPr kumimoji="1" lang="zh-CN" altLang="en-US" b="1">
                <a:latin typeface="Times New Roman" panose="02020603050405020304" pitchFamily="18" charset="0"/>
              </a:rPr>
              <a:t>闭环呼叫</a:t>
            </a:r>
          </a:p>
          <a:p>
            <a:pPr eaLnBrk="1" hangingPunct="1">
              <a:lnSpc>
                <a:spcPct val="120000"/>
              </a:lnSpc>
            </a:pPr>
            <a:r>
              <a:rPr kumimoji="1" lang="en-US" altLang="zh-CN" b="1">
                <a:latin typeface="Times New Roman" panose="02020603050405020304" pitchFamily="18" charset="0"/>
              </a:rPr>
              <a:t>VINES</a:t>
            </a:r>
            <a:r>
              <a:rPr kumimoji="1" lang="zh-CN" altLang="en-US" b="1">
                <a:latin typeface="Times New Roman" panose="02020603050405020304" pitchFamily="18" charset="0"/>
              </a:rPr>
              <a:t>响应</a:t>
            </a:r>
          </a:p>
          <a:p>
            <a:pPr eaLnBrk="1" hangingPunct="1">
              <a:lnSpc>
                <a:spcPct val="120000"/>
              </a:lnSpc>
            </a:pPr>
            <a:r>
              <a:rPr kumimoji="1" lang="en-US" altLang="zh-CN" b="1">
                <a:latin typeface="Times New Roman" panose="02020603050405020304" pitchFamily="18" charset="0"/>
              </a:rPr>
              <a:t>RARP</a:t>
            </a:r>
          </a:p>
          <a:p>
            <a:pPr eaLnBrk="1" hangingPunct="1">
              <a:lnSpc>
                <a:spcPct val="120000"/>
              </a:lnSpc>
            </a:pPr>
            <a:r>
              <a:rPr kumimoji="1" lang="en-US" altLang="zh-CN" b="1">
                <a:latin typeface="Times New Roman" panose="02020603050405020304" pitchFamily="18" charset="0"/>
              </a:rPr>
              <a:t>Apple Talk</a:t>
            </a:r>
          </a:p>
          <a:p>
            <a:pPr eaLnBrk="1" hangingPunct="1">
              <a:lnSpc>
                <a:spcPct val="120000"/>
              </a:lnSpc>
            </a:pPr>
            <a:r>
              <a:rPr kumimoji="1" lang="en-US" altLang="zh-CN" b="1">
                <a:latin typeface="Times New Roman" panose="02020603050405020304" pitchFamily="18" charset="0"/>
              </a:rPr>
              <a:t>IPX (Novell)</a:t>
            </a:r>
          </a:p>
          <a:p>
            <a:pPr eaLnBrk="1" hangingPunct="1">
              <a:lnSpc>
                <a:spcPct val="120000"/>
              </a:lnSpc>
            </a:pPr>
            <a:r>
              <a:rPr kumimoji="1" lang="en-US" altLang="zh-CN" b="1">
                <a:latin typeface="Times New Roman" panose="02020603050405020304" pitchFamily="18" charset="0"/>
              </a:rPr>
              <a:t>IPv6</a:t>
            </a:r>
          </a:p>
          <a:p>
            <a:pPr eaLnBrk="1" hangingPunct="1">
              <a:lnSpc>
                <a:spcPct val="120000"/>
              </a:lnSpc>
            </a:pPr>
            <a:r>
              <a:rPr kumimoji="1" lang="en-US" altLang="zh-CN" b="1">
                <a:latin typeface="Times New Roman" panose="02020603050405020304" pitchFamily="18" charset="0"/>
              </a:rPr>
              <a:t>PPPOP discovery stage</a:t>
            </a:r>
          </a:p>
          <a:p>
            <a:pPr eaLnBrk="1" hangingPunct="1">
              <a:lnSpc>
                <a:spcPct val="120000"/>
              </a:lnSpc>
            </a:pPr>
            <a:r>
              <a:rPr kumimoji="1" lang="en-US" altLang="zh-CN" b="1">
                <a:latin typeface="Times New Roman" panose="02020603050405020304" pitchFamily="18" charset="0"/>
              </a:rPr>
              <a:t>PPPOE session stage</a:t>
            </a:r>
          </a:p>
        </p:txBody>
      </p:sp>
    </p:spTree>
  </p:cSld>
  <p:clrMapOvr>
    <a:masterClrMapping/>
  </p:clrMapOvr>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202</TotalTime>
  <Pages>0</Pages>
  <Words>5986</Words>
  <Characters>0</Characters>
  <Application>Microsoft Office PowerPoint</Application>
  <DocSecurity>0</DocSecurity>
  <PresentationFormat>全屏显示(4:3)</PresentationFormat>
  <Lines>0</Lines>
  <Paragraphs>802</Paragraphs>
  <Slides>57</Slides>
  <Notes>41</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57</vt:i4>
      </vt:variant>
    </vt:vector>
  </HeadingPairs>
  <TitlesOfParts>
    <vt:vector size="67" baseType="lpstr">
      <vt:lpstr>Arial</vt:lpstr>
      <vt:lpstr>宋体</vt:lpstr>
      <vt:lpstr>Calibri</vt:lpstr>
      <vt:lpstr>Verdana</vt:lpstr>
      <vt:lpstr>Wingdings</vt:lpstr>
      <vt:lpstr>楷体</vt:lpstr>
      <vt:lpstr>Times New Roman</vt:lpstr>
      <vt:lpstr>新宋体</vt:lpstr>
      <vt:lpstr>Office 主题</vt:lpstr>
      <vt:lpstr>Profile</vt:lpstr>
      <vt:lpstr>五种主要网络协议报文格式</vt:lpstr>
      <vt:lpstr>PowerPoint 演示文稿</vt:lpstr>
      <vt:lpstr>以太网的MAC帧格式</vt:lpstr>
      <vt:lpstr>以太网的MAC帧格式</vt:lpstr>
      <vt:lpstr>以太网的MAC帧格式</vt:lpstr>
      <vt:lpstr>以太网的MAC帧格式</vt:lpstr>
      <vt:lpstr>以太网的MAC帧格式</vt:lpstr>
      <vt:lpstr>以太网的MAC帧格式</vt:lpstr>
      <vt:lpstr>以太网协议类型</vt:lpstr>
      <vt:lpstr>以太网的MAC帧格式</vt:lpstr>
      <vt:lpstr>以太网的MAC帧格式</vt:lpstr>
      <vt:lpstr>ARP封装</vt:lpstr>
      <vt:lpstr>ARP封装</vt:lpstr>
      <vt:lpstr>ARP封装</vt:lpstr>
      <vt:lpstr>ARP报文格式</vt:lpstr>
      <vt:lpstr>ARP报文格式</vt:lpstr>
      <vt:lpstr>ARP报文格式</vt:lpstr>
      <vt:lpstr>ARP报文格式</vt:lpstr>
      <vt:lpstr>ARP报文格式</vt:lpstr>
      <vt:lpstr>ARP报文格式</vt:lpstr>
      <vt:lpstr>ARP报文格式</vt:lpstr>
      <vt:lpstr>ARP报文格式</vt:lpstr>
      <vt:lpstr>ARP报文格式</vt:lpstr>
      <vt:lpstr>ARP报文格式</vt:lpstr>
      <vt:lpstr>ARP高速缓存的使用与更新过程</vt:lpstr>
      <vt:lpstr>ARP高速缓存</vt:lpstr>
      <vt:lpstr>IP报文格式</vt:lpstr>
      <vt:lpstr>IP报文格式-20+个字节</vt:lpstr>
      <vt:lpstr>IP报文格式</vt:lpstr>
      <vt:lpstr>IP报文格式</vt:lpstr>
      <vt:lpstr>IP报文格式</vt:lpstr>
      <vt:lpstr>IP报文格式</vt:lpstr>
      <vt:lpstr>IP报文格式</vt:lpstr>
      <vt:lpstr>IP报文格式</vt:lpstr>
      <vt:lpstr>IP报文格式</vt:lpstr>
      <vt:lpstr>IP报文格式</vt:lpstr>
      <vt:lpstr>IP报文格式</vt:lpstr>
      <vt:lpstr>IP报文格式</vt:lpstr>
      <vt:lpstr>IP报文格式</vt:lpstr>
      <vt:lpstr>IP报文格式</vt:lpstr>
      <vt:lpstr>IP报文格式</vt:lpstr>
      <vt:lpstr>TCP报文格式</vt:lpstr>
      <vt:lpstr>TCP报文格式</vt:lpstr>
      <vt:lpstr>TCP报文格式</vt:lpstr>
      <vt:lpstr>TCP报文格式</vt:lpstr>
      <vt:lpstr>TCP报文格式</vt:lpstr>
      <vt:lpstr>TCP报文格式</vt:lpstr>
      <vt:lpstr>TCP报文格式</vt:lpstr>
      <vt:lpstr>UDP报文格式-？？个字节</vt:lpstr>
      <vt:lpstr>UDP报文格式</vt:lpstr>
      <vt:lpstr>UDP报文格式</vt:lpstr>
      <vt:lpstr>UDP报文格式</vt:lpstr>
      <vt:lpstr>UDP报文格式</vt:lpstr>
      <vt:lpstr>UDP报文格式</vt:lpstr>
      <vt:lpstr>UDP报文格式</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自学</dc:title>
  <dc:creator>hz</dc:creator>
  <cp:lastModifiedBy>Mr.H</cp:lastModifiedBy>
  <cp:revision>72</cp:revision>
  <dcterms:created xsi:type="dcterms:W3CDTF">2016-03-08T08:19:28Z</dcterms:created>
  <dcterms:modified xsi:type="dcterms:W3CDTF">2023-08-26T01:01:01Z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2052-10.1.0.6445</vt:lpwstr>
  </property>
</Properties>
</file>