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4"/>
  </p:notesMasterIdLst>
  <p:sldIdLst>
    <p:sldId id="489" r:id="rId3"/>
    <p:sldId id="491" r:id="rId4"/>
    <p:sldId id="492" r:id="rId5"/>
    <p:sldId id="493" r:id="rId6"/>
    <p:sldId id="494" r:id="rId7"/>
    <p:sldId id="495" r:id="rId8"/>
    <p:sldId id="496" r:id="rId9"/>
    <p:sldId id="497" r:id="rId10"/>
    <p:sldId id="498" r:id="rId11"/>
    <p:sldId id="499" r:id="rId12"/>
    <p:sldId id="500" r:id="rId13"/>
    <p:sldId id="501" r:id="rId14"/>
    <p:sldId id="502" r:id="rId15"/>
    <p:sldId id="503" r:id="rId16"/>
    <p:sldId id="504" r:id="rId17"/>
    <p:sldId id="505" r:id="rId18"/>
    <p:sldId id="506" r:id="rId19"/>
    <p:sldId id="507" r:id="rId20"/>
    <p:sldId id="508" r:id="rId21"/>
    <p:sldId id="509" r:id="rId22"/>
    <p:sldId id="510" r:id="rId23"/>
    <p:sldId id="511" r:id="rId24"/>
    <p:sldId id="512" r:id="rId25"/>
    <p:sldId id="513" r:id="rId26"/>
    <p:sldId id="514" r:id="rId27"/>
    <p:sldId id="515" r:id="rId28"/>
    <p:sldId id="516" r:id="rId29"/>
    <p:sldId id="517" r:id="rId30"/>
    <p:sldId id="518" r:id="rId31"/>
    <p:sldId id="519" r:id="rId32"/>
    <p:sldId id="520" r:id="rId33"/>
    <p:sldId id="521" r:id="rId34"/>
    <p:sldId id="522" r:id="rId35"/>
    <p:sldId id="523" r:id="rId36"/>
    <p:sldId id="524" r:id="rId37"/>
    <p:sldId id="525" r:id="rId38"/>
    <p:sldId id="526" r:id="rId39"/>
    <p:sldId id="527" r:id="rId40"/>
    <p:sldId id="528" r:id="rId41"/>
    <p:sldId id="529" r:id="rId42"/>
    <p:sldId id="530" r:id="rId43"/>
    <p:sldId id="531" r:id="rId44"/>
    <p:sldId id="532" r:id="rId45"/>
    <p:sldId id="533" r:id="rId46"/>
    <p:sldId id="534" r:id="rId47"/>
    <p:sldId id="535" r:id="rId48"/>
    <p:sldId id="536" r:id="rId49"/>
    <p:sldId id="537" r:id="rId50"/>
    <p:sldId id="538" r:id="rId51"/>
    <p:sldId id="539" r:id="rId52"/>
    <p:sldId id="540" r:id="rId53"/>
    <p:sldId id="541" r:id="rId54"/>
    <p:sldId id="542" r:id="rId55"/>
    <p:sldId id="543" r:id="rId56"/>
    <p:sldId id="544" r:id="rId57"/>
    <p:sldId id="545" r:id="rId58"/>
    <p:sldId id="546" r:id="rId59"/>
    <p:sldId id="547" r:id="rId60"/>
    <p:sldId id="548" r:id="rId61"/>
    <p:sldId id="549" r:id="rId62"/>
    <p:sldId id="550" r:id="rId6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9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64" d="100"/>
          <a:sy n="64" d="100"/>
        </p:scale>
        <p:origin x="828" y="52"/>
      </p:cViewPr>
      <p:guideLst>
        <p:guide orient="horz" pos="2160"/>
        <p:guide pos="291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A3F3674-601A-4B24-AD7E-C28B1AC0DAE2}"/>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buFontTx/>
              <a:buNone/>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9E80EB87-5762-460E-8911-1E06D06F981E}"/>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buFontTx/>
              <a:buNone/>
              <a:defRPr sz="1200">
                <a:latin typeface="+mn-lt"/>
                <a:ea typeface="+mn-ea"/>
              </a:defRPr>
            </a:lvl1pPr>
          </a:lstStyle>
          <a:p>
            <a:pPr>
              <a:defRPr/>
            </a:pPr>
            <a:endParaRPr lang="zh-CN" altLang="en-US"/>
          </a:p>
        </p:txBody>
      </p:sp>
      <p:sp>
        <p:nvSpPr>
          <p:cNvPr id="4" name="幻灯片图像占位符 3">
            <a:extLst>
              <a:ext uri="{FF2B5EF4-FFF2-40B4-BE49-F238E27FC236}">
                <a16:creationId xmlns:a16="http://schemas.microsoft.com/office/drawing/2014/main" id="{C79D74A0-1834-4ED8-98D3-5C695292BD5D}"/>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CFE9D3C8-2DBE-45F8-BFD7-DA42610AE919}"/>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80BF1F64-0DF8-49C0-A6CE-1A815332542C}"/>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buFontTx/>
              <a:buNone/>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27605F33-F836-4C5E-9A6F-146B80D43F4C}"/>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noProof="1">
                <a:latin typeface="Calibri" panose="020F0502020204030204" pitchFamily="34" charset="0"/>
              </a:defRPr>
            </a:lvl1pPr>
          </a:lstStyle>
          <a:p>
            <a:fld id="{9C480643-99E8-445F-B890-D6C0717DE950}" type="slidenum">
              <a:rPr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FEB0C065-A8F1-4C41-B2E0-A7802653319C}"/>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a:extLst>
              <a:ext uri="{FF2B5EF4-FFF2-40B4-BE49-F238E27FC236}">
                <a16:creationId xmlns:a16="http://schemas.microsoft.com/office/drawing/2014/main" id="{2A0F69FF-C82A-43AF-A337-DFB82AB10085}"/>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latin typeface="Arial" panose="020B0604020202020204" pitchFamily="34" charset="0"/>
            </a:endParaRPr>
          </a:p>
        </p:txBody>
      </p:sp>
      <p:sp>
        <p:nvSpPr>
          <p:cNvPr id="16387" name="灯片编号占位符 3">
            <a:extLst>
              <a:ext uri="{FF2B5EF4-FFF2-40B4-BE49-F238E27FC236}">
                <a16:creationId xmlns:a16="http://schemas.microsoft.com/office/drawing/2014/main" id="{3B08C77B-822A-4F68-AD00-1FAAC4564CB3}"/>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12F7A24-C442-498B-AD49-1AF82658E0AD}" type="slidenum">
              <a:rPr altLang="zh-CN"/>
              <a:pPr/>
              <a:t>1</a:t>
            </a:fld>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6CF92467-F0EE-4CA0-8A90-B91C7364211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备注占位符 2">
            <a:extLst>
              <a:ext uri="{FF2B5EF4-FFF2-40B4-BE49-F238E27FC236}">
                <a16:creationId xmlns:a16="http://schemas.microsoft.com/office/drawing/2014/main" id="{054407F1-9D95-4649-9A6B-A237001B627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4820" name="灯片编号占位符 3">
            <a:extLst>
              <a:ext uri="{FF2B5EF4-FFF2-40B4-BE49-F238E27FC236}">
                <a16:creationId xmlns:a16="http://schemas.microsoft.com/office/drawing/2014/main" id="{A5753074-8EA5-4D3D-AACF-599009A9AF02}"/>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76812FC-CB58-44F3-828B-259FF27E6666}" type="slidenum">
              <a:rPr altLang="zh-CN">
                <a:latin typeface="Arial" panose="020B0604020202020204" pitchFamily="34" charset="0"/>
              </a:rPr>
              <a:pPr>
                <a:spcBef>
                  <a:spcPct val="0"/>
                </a:spcBef>
                <a:buFontTx/>
                <a:buNone/>
              </a:pPr>
              <a:t>23</a:t>
            </a:fld>
            <a:endParaRPr lang="zh-CN" altLang="zh-CN">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a:extLst>
              <a:ext uri="{FF2B5EF4-FFF2-40B4-BE49-F238E27FC236}">
                <a16:creationId xmlns:a16="http://schemas.microsoft.com/office/drawing/2014/main" id="{8B2F64DE-5687-40A3-9B66-208072E3B52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备注占位符 2">
            <a:extLst>
              <a:ext uri="{FF2B5EF4-FFF2-40B4-BE49-F238E27FC236}">
                <a16:creationId xmlns:a16="http://schemas.microsoft.com/office/drawing/2014/main" id="{3467581E-B9B7-4E3B-BDB1-612D9474DB5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6868" name="灯片编号占位符 3">
            <a:extLst>
              <a:ext uri="{FF2B5EF4-FFF2-40B4-BE49-F238E27FC236}">
                <a16:creationId xmlns:a16="http://schemas.microsoft.com/office/drawing/2014/main" id="{8FFF5B3F-6866-4D9E-B072-C2D260F399AF}"/>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ED22216-890A-46E9-8E7B-E7D36733C6A7}" type="slidenum">
              <a:rPr altLang="zh-CN">
                <a:latin typeface="Arial" panose="020B0604020202020204" pitchFamily="34" charset="0"/>
              </a:rPr>
              <a:pPr>
                <a:spcBef>
                  <a:spcPct val="0"/>
                </a:spcBef>
                <a:buFontTx/>
                <a:buNone/>
              </a:pPr>
              <a:t>24</a:t>
            </a:fld>
            <a:endParaRPr lang="zh-CN" altLang="zh-CN">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a:extLst>
              <a:ext uri="{FF2B5EF4-FFF2-40B4-BE49-F238E27FC236}">
                <a16:creationId xmlns:a16="http://schemas.microsoft.com/office/drawing/2014/main" id="{69D3A743-BE07-4E5D-9628-AE9C0589F26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备注占位符 2">
            <a:extLst>
              <a:ext uri="{FF2B5EF4-FFF2-40B4-BE49-F238E27FC236}">
                <a16:creationId xmlns:a16="http://schemas.microsoft.com/office/drawing/2014/main" id="{3B60B7E8-0C9F-4522-ADFB-7D471EEE40D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8916" name="灯片编号占位符 3">
            <a:extLst>
              <a:ext uri="{FF2B5EF4-FFF2-40B4-BE49-F238E27FC236}">
                <a16:creationId xmlns:a16="http://schemas.microsoft.com/office/drawing/2014/main" id="{9190C3D2-E27E-44D3-9321-04E94DB717A0}"/>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A2FCA7B-B0D2-46D6-81BB-1104C7A03AE5}" type="slidenum">
              <a:rPr altLang="zh-CN">
                <a:latin typeface="Arial" panose="020B0604020202020204" pitchFamily="34" charset="0"/>
              </a:rPr>
              <a:pPr>
                <a:spcBef>
                  <a:spcPct val="0"/>
                </a:spcBef>
                <a:buFontTx/>
                <a:buNone/>
              </a:pPr>
              <a:t>25</a:t>
            </a:fld>
            <a:endParaRPr lang="zh-CN" altLang="zh-CN">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a:extLst>
              <a:ext uri="{FF2B5EF4-FFF2-40B4-BE49-F238E27FC236}">
                <a16:creationId xmlns:a16="http://schemas.microsoft.com/office/drawing/2014/main" id="{E610BA2C-A3E8-43D9-8308-2AACDB9EB2A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备注占位符 2">
            <a:extLst>
              <a:ext uri="{FF2B5EF4-FFF2-40B4-BE49-F238E27FC236}">
                <a16:creationId xmlns:a16="http://schemas.microsoft.com/office/drawing/2014/main" id="{CE27F1A3-7898-48F1-BEC0-DC18B652497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所有的</a:t>
            </a:r>
            <a:r>
              <a:rPr lang="en-US" altLang="zh-CN"/>
              <a:t>TCP</a:t>
            </a:r>
            <a:r>
              <a:rPr lang="zh-CN" altLang="en-US"/>
              <a:t>、</a:t>
            </a:r>
            <a:r>
              <a:rPr lang="en-US" altLang="zh-CN"/>
              <a:t>UDP</a:t>
            </a:r>
            <a:r>
              <a:rPr lang="zh-CN" altLang="en-US"/>
              <a:t>、</a:t>
            </a:r>
            <a:r>
              <a:rPr lang="en-US" altLang="zh-CN"/>
              <a:t>ICMP</a:t>
            </a:r>
            <a:r>
              <a:rPr lang="zh-CN" altLang="en-US"/>
              <a:t>及</a:t>
            </a:r>
            <a:r>
              <a:rPr lang="en-US" altLang="zh-CN"/>
              <a:t>IGMP</a:t>
            </a:r>
            <a:r>
              <a:rPr lang="zh-CN" altLang="en-US"/>
              <a:t>数据都以</a:t>
            </a:r>
            <a:r>
              <a:rPr lang="en-US" altLang="zh-CN"/>
              <a:t>IP</a:t>
            </a:r>
            <a:r>
              <a:rPr lang="zh-CN" altLang="en-US"/>
              <a:t>数据报格式传输。</a:t>
            </a:r>
          </a:p>
        </p:txBody>
      </p:sp>
      <p:sp>
        <p:nvSpPr>
          <p:cNvPr id="44036" name="灯片编号占位符 3">
            <a:extLst>
              <a:ext uri="{FF2B5EF4-FFF2-40B4-BE49-F238E27FC236}">
                <a16:creationId xmlns:a16="http://schemas.microsoft.com/office/drawing/2014/main" id="{648F91D5-FB1C-4C96-BC25-392CAFAD8EF7}"/>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64A3933-453D-4D9A-A132-B80C4B8F98C4}" type="slidenum">
              <a:rPr altLang="zh-CN">
                <a:latin typeface="Arial" panose="020B0604020202020204" pitchFamily="34" charset="0"/>
              </a:rPr>
              <a:pPr>
                <a:spcBef>
                  <a:spcPct val="0"/>
                </a:spcBef>
                <a:buFontTx/>
                <a:buNone/>
              </a:pPr>
              <a:t>29</a:t>
            </a:fld>
            <a:endParaRPr lang="zh-CN" altLang="zh-CN">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a:extLst>
              <a:ext uri="{FF2B5EF4-FFF2-40B4-BE49-F238E27FC236}">
                <a16:creationId xmlns:a16="http://schemas.microsoft.com/office/drawing/2014/main" id="{C6AF5388-A6CF-4B5F-AA83-5991CEAF27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备注占位符 2">
            <a:extLst>
              <a:ext uri="{FF2B5EF4-FFF2-40B4-BE49-F238E27FC236}">
                <a16:creationId xmlns:a16="http://schemas.microsoft.com/office/drawing/2014/main" id="{C9EDE109-F56C-4111-B8BE-86317947B8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所有的</a:t>
            </a:r>
            <a:r>
              <a:rPr lang="en-US" altLang="zh-CN"/>
              <a:t>TCP</a:t>
            </a:r>
            <a:r>
              <a:rPr lang="zh-CN" altLang="en-US"/>
              <a:t>、</a:t>
            </a:r>
            <a:r>
              <a:rPr lang="en-US" altLang="zh-CN"/>
              <a:t>UDP</a:t>
            </a:r>
            <a:r>
              <a:rPr lang="zh-CN" altLang="en-US"/>
              <a:t>、</a:t>
            </a:r>
            <a:r>
              <a:rPr lang="en-US" altLang="zh-CN"/>
              <a:t>ICMP</a:t>
            </a:r>
            <a:r>
              <a:rPr lang="zh-CN" altLang="en-US"/>
              <a:t>及</a:t>
            </a:r>
            <a:r>
              <a:rPr lang="en-US" altLang="zh-CN"/>
              <a:t>IGMP</a:t>
            </a:r>
            <a:r>
              <a:rPr lang="zh-CN" altLang="en-US"/>
              <a:t>数据都以</a:t>
            </a:r>
            <a:r>
              <a:rPr lang="en-US" altLang="zh-CN"/>
              <a:t>IP</a:t>
            </a:r>
            <a:r>
              <a:rPr lang="zh-CN" altLang="en-US"/>
              <a:t>数据报格式传输。</a:t>
            </a:r>
          </a:p>
        </p:txBody>
      </p:sp>
      <p:sp>
        <p:nvSpPr>
          <p:cNvPr id="46084" name="灯片编号占位符 3">
            <a:extLst>
              <a:ext uri="{FF2B5EF4-FFF2-40B4-BE49-F238E27FC236}">
                <a16:creationId xmlns:a16="http://schemas.microsoft.com/office/drawing/2014/main" id="{CD783683-4EB2-43F3-A040-413F73A61AAD}"/>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0127045-A96C-409C-85C5-90053A25ACA8}" type="slidenum">
              <a:rPr altLang="zh-CN">
                <a:latin typeface="Arial" panose="020B0604020202020204" pitchFamily="34" charset="0"/>
              </a:rPr>
              <a:pPr>
                <a:spcBef>
                  <a:spcPct val="0"/>
                </a:spcBef>
                <a:buFontTx/>
                <a:buNone/>
              </a:pPr>
              <a:t>30</a:t>
            </a:fld>
            <a:endParaRPr lang="zh-CN" altLang="zh-CN">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a:extLst>
              <a:ext uri="{FF2B5EF4-FFF2-40B4-BE49-F238E27FC236}">
                <a16:creationId xmlns:a16="http://schemas.microsoft.com/office/drawing/2014/main" id="{F36CAB61-6EEC-4A9C-A4D1-746DA23F86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备注占位符 2">
            <a:extLst>
              <a:ext uri="{FF2B5EF4-FFF2-40B4-BE49-F238E27FC236}">
                <a16:creationId xmlns:a16="http://schemas.microsoft.com/office/drawing/2014/main" id="{68343F6A-7699-484C-9733-A7B1822F2DE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所有的</a:t>
            </a:r>
            <a:r>
              <a:rPr lang="en-US" altLang="zh-CN"/>
              <a:t>TCP</a:t>
            </a:r>
            <a:r>
              <a:rPr lang="zh-CN" altLang="en-US"/>
              <a:t>、</a:t>
            </a:r>
            <a:r>
              <a:rPr lang="en-US" altLang="zh-CN"/>
              <a:t>UDP</a:t>
            </a:r>
            <a:r>
              <a:rPr lang="zh-CN" altLang="en-US"/>
              <a:t>、</a:t>
            </a:r>
            <a:r>
              <a:rPr lang="en-US" altLang="zh-CN"/>
              <a:t>ICMP</a:t>
            </a:r>
            <a:r>
              <a:rPr lang="zh-CN" altLang="en-US"/>
              <a:t>及</a:t>
            </a:r>
            <a:r>
              <a:rPr lang="en-US" altLang="zh-CN"/>
              <a:t>IGMP</a:t>
            </a:r>
            <a:r>
              <a:rPr lang="zh-CN" altLang="en-US"/>
              <a:t>数据都以</a:t>
            </a:r>
            <a:r>
              <a:rPr lang="en-US" altLang="zh-CN"/>
              <a:t>IP</a:t>
            </a:r>
            <a:r>
              <a:rPr lang="zh-CN" altLang="en-US"/>
              <a:t>数据报格式传输。</a:t>
            </a:r>
          </a:p>
        </p:txBody>
      </p:sp>
      <p:sp>
        <p:nvSpPr>
          <p:cNvPr id="48132" name="灯片编号占位符 3">
            <a:extLst>
              <a:ext uri="{FF2B5EF4-FFF2-40B4-BE49-F238E27FC236}">
                <a16:creationId xmlns:a16="http://schemas.microsoft.com/office/drawing/2014/main" id="{BAF6E19D-2A61-4D32-BA01-560A4249AF69}"/>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77F780F-A0FC-4089-B377-F7F61BDA6040}" type="slidenum">
              <a:rPr altLang="zh-CN">
                <a:latin typeface="Arial" panose="020B0604020202020204" pitchFamily="34" charset="0"/>
              </a:rPr>
              <a:pPr>
                <a:spcBef>
                  <a:spcPct val="0"/>
                </a:spcBef>
                <a:buFontTx/>
                <a:buNone/>
              </a:pPr>
              <a:t>31</a:t>
            </a:fld>
            <a:endParaRPr lang="zh-CN" altLang="zh-CN">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a:extLst>
              <a:ext uri="{FF2B5EF4-FFF2-40B4-BE49-F238E27FC236}">
                <a16:creationId xmlns:a16="http://schemas.microsoft.com/office/drawing/2014/main" id="{5F8790E7-EB98-4C44-B6D8-2BE2D84E821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备注占位符 2">
            <a:extLst>
              <a:ext uri="{FF2B5EF4-FFF2-40B4-BE49-F238E27FC236}">
                <a16:creationId xmlns:a16="http://schemas.microsoft.com/office/drawing/2014/main" id="{89492764-EC44-4920-94C4-42E76502EFD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所有的</a:t>
            </a:r>
            <a:r>
              <a:rPr lang="en-US" altLang="zh-CN"/>
              <a:t>TCP</a:t>
            </a:r>
            <a:r>
              <a:rPr lang="zh-CN" altLang="en-US"/>
              <a:t>、</a:t>
            </a:r>
            <a:r>
              <a:rPr lang="en-US" altLang="zh-CN"/>
              <a:t>UDP</a:t>
            </a:r>
            <a:r>
              <a:rPr lang="zh-CN" altLang="en-US"/>
              <a:t>、</a:t>
            </a:r>
            <a:r>
              <a:rPr lang="en-US" altLang="zh-CN"/>
              <a:t>ICMP</a:t>
            </a:r>
            <a:r>
              <a:rPr lang="zh-CN" altLang="en-US"/>
              <a:t>及</a:t>
            </a:r>
            <a:r>
              <a:rPr lang="en-US" altLang="zh-CN"/>
              <a:t>IGMP</a:t>
            </a:r>
            <a:r>
              <a:rPr lang="zh-CN" altLang="en-US"/>
              <a:t>数据都以</a:t>
            </a:r>
            <a:r>
              <a:rPr lang="en-US" altLang="zh-CN"/>
              <a:t>IP</a:t>
            </a:r>
            <a:r>
              <a:rPr lang="zh-CN" altLang="en-US"/>
              <a:t>数据报格式传输。</a:t>
            </a:r>
          </a:p>
        </p:txBody>
      </p:sp>
      <p:sp>
        <p:nvSpPr>
          <p:cNvPr id="50180" name="灯片编号占位符 3">
            <a:extLst>
              <a:ext uri="{FF2B5EF4-FFF2-40B4-BE49-F238E27FC236}">
                <a16:creationId xmlns:a16="http://schemas.microsoft.com/office/drawing/2014/main" id="{2E216148-2BE9-4CA3-8C03-D5F698C9EC66}"/>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182F6AE-3231-4A2A-9515-84AA6DC83361}" type="slidenum">
              <a:rPr altLang="zh-CN">
                <a:latin typeface="Arial" panose="020B0604020202020204" pitchFamily="34" charset="0"/>
              </a:rPr>
              <a:pPr>
                <a:spcBef>
                  <a:spcPct val="0"/>
                </a:spcBef>
                <a:buFontTx/>
                <a:buNone/>
              </a:pPr>
              <a:t>32</a:t>
            </a:fld>
            <a:endParaRPr lang="zh-CN" altLang="zh-CN">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a:extLst>
              <a:ext uri="{FF2B5EF4-FFF2-40B4-BE49-F238E27FC236}">
                <a16:creationId xmlns:a16="http://schemas.microsoft.com/office/drawing/2014/main" id="{14870527-A67E-4DD5-B71B-EF1A5E45AFA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备注占位符 2">
            <a:extLst>
              <a:ext uri="{FF2B5EF4-FFF2-40B4-BE49-F238E27FC236}">
                <a16:creationId xmlns:a16="http://schemas.microsoft.com/office/drawing/2014/main" id="{BA64945A-3F70-4B8C-A4AE-DBD8848D731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所有的</a:t>
            </a:r>
            <a:r>
              <a:rPr lang="en-US" altLang="zh-CN"/>
              <a:t>TCP</a:t>
            </a:r>
            <a:r>
              <a:rPr lang="zh-CN" altLang="en-US"/>
              <a:t>、</a:t>
            </a:r>
            <a:r>
              <a:rPr lang="en-US" altLang="zh-CN"/>
              <a:t>UDP</a:t>
            </a:r>
            <a:r>
              <a:rPr lang="zh-CN" altLang="en-US"/>
              <a:t>、</a:t>
            </a:r>
            <a:r>
              <a:rPr lang="en-US" altLang="zh-CN"/>
              <a:t>ICMP</a:t>
            </a:r>
            <a:r>
              <a:rPr lang="zh-CN" altLang="en-US"/>
              <a:t>及</a:t>
            </a:r>
            <a:r>
              <a:rPr lang="en-US" altLang="zh-CN"/>
              <a:t>IGMP</a:t>
            </a:r>
            <a:r>
              <a:rPr lang="zh-CN" altLang="en-US"/>
              <a:t>数据都以</a:t>
            </a:r>
            <a:r>
              <a:rPr lang="en-US" altLang="zh-CN"/>
              <a:t>IP</a:t>
            </a:r>
            <a:r>
              <a:rPr lang="zh-CN" altLang="en-US"/>
              <a:t>数据报格式传输。</a:t>
            </a:r>
          </a:p>
        </p:txBody>
      </p:sp>
      <p:sp>
        <p:nvSpPr>
          <p:cNvPr id="52228" name="灯片编号占位符 3">
            <a:extLst>
              <a:ext uri="{FF2B5EF4-FFF2-40B4-BE49-F238E27FC236}">
                <a16:creationId xmlns:a16="http://schemas.microsoft.com/office/drawing/2014/main" id="{19BD75F3-1594-483E-B2D7-FC6F039CB455}"/>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88D1B332-4965-48F1-8564-D72A2FFB53B9}" type="slidenum">
              <a:rPr altLang="zh-CN">
                <a:latin typeface="Arial" panose="020B0604020202020204" pitchFamily="34" charset="0"/>
              </a:rPr>
              <a:pPr>
                <a:spcBef>
                  <a:spcPct val="0"/>
                </a:spcBef>
                <a:buFontTx/>
                <a:buNone/>
              </a:pPr>
              <a:t>33</a:t>
            </a:fld>
            <a:endParaRPr lang="zh-CN" altLang="zh-CN">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a:extLst>
              <a:ext uri="{FF2B5EF4-FFF2-40B4-BE49-F238E27FC236}">
                <a16:creationId xmlns:a16="http://schemas.microsoft.com/office/drawing/2014/main" id="{85580334-A699-44BB-87D2-4A6830D6C3D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备注占位符 2">
            <a:extLst>
              <a:ext uri="{FF2B5EF4-FFF2-40B4-BE49-F238E27FC236}">
                <a16:creationId xmlns:a16="http://schemas.microsoft.com/office/drawing/2014/main" id="{2894583E-F0FC-4D0A-B0EE-1D6A975A30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所有的</a:t>
            </a:r>
            <a:r>
              <a:rPr lang="en-US" altLang="zh-CN"/>
              <a:t>TCP</a:t>
            </a:r>
            <a:r>
              <a:rPr lang="zh-CN" altLang="en-US"/>
              <a:t>、</a:t>
            </a:r>
            <a:r>
              <a:rPr lang="en-US" altLang="zh-CN"/>
              <a:t>UDP</a:t>
            </a:r>
            <a:r>
              <a:rPr lang="zh-CN" altLang="en-US"/>
              <a:t>、</a:t>
            </a:r>
            <a:r>
              <a:rPr lang="en-US" altLang="zh-CN"/>
              <a:t>ICMP</a:t>
            </a:r>
            <a:r>
              <a:rPr lang="zh-CN" altLang="en-US"/>
              <a:t>及</a:t>
            </a:r>
            <a:r>
              <a:rPr lang="en-US" altLang="zh-CN"/>
              <a:t>IGMP</a:t>
            </a:r>
            <a:r>
              <a:rPr lang="zh-CN" altLang="en-US"/>
              <a:t>数据都以</a:t>
            </a:r>
            <a:r>
              <a:rPr lang="en-US" altLang="zh-CN"/>
              <a:t>IP</a:t>
            </a:r>
            <a:r>
              <a:rPr lang="zh-CN" altLang="en-US"/>
              <a:t>数据报格式传输。</a:t>
            </a:r>
          </a:p>
        </p:txBody>
      </p:sp>
      <p:sp>
        <p:nvSpPr>
          <p:cNvPr id="54276" name="灯片编号占位符 3">
            <a:extLst>
              <a:ext uri="{FF2B5EF4-FFF2-40B4-BE49-F238E27FC236}">
                <a16:creationId xmlns:a16="http://schemas.microsoft.com/office/drawing/2014/main" id="{12209DE6-D40E-49D7-B6A7-BDCB658D1F0C}"/>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61600A9-AF47-4602-AE8A-F1EF156E83C5}" type="slidenum">
              <a:rPr altLang="zh-CN">
                <a:latin typeface="Arial" panose="020B0604020202020204" pitchFamily="34" charset="0"/>
              </a:rPr>
              <a:pPr>
                <a:spcBef>
                  <a:spcPct val="0"/>
                </a:spcBef>
                <a:buFontTx/>
                <a:buNone/>
              </a:pPr>
              <a:t>34</a:t>
            </a:fld>
            <a:endParaRPr lang="zh-CN" altLang="zh-CN">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a:extLst>
              <a:ext uri="{FF2B5EF4-FFF2-40B4-BE49-F238E27FC236}">
                <a16:creationId xmlns:a16="http://schemas.microsoft.com/office/drawing/2014/main" id="{0C311B28-BD14-43CA-AE11-8702A7BFE46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备注占位符 2">
            <a:extLst>
              <a:ext uri="{FF2B5EF4-FFF2-40B4-BE49-F238E27FC236}">
                <a16:creationId xmlns:a16="http://schemas.microsoft.com/office/drawing/2014/main" id="{BC793F68-33EA-4766-8475-775AF66D3B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所有的</a:t>
            </a:r>
            <a:r>
              <a:rPr lang="en-US" altLang="zh-CN"/>
              <a:t>TCP</a:t>
            </a:r>
            <a:r>
              <a:rPr lang="zh-CN" altLang="en-US"/>
              <a:t>、</a:t>
            </a:r>
            <a:r>
              <a:rPr lang="en-US" altLang="zh-CN"/>
              <a:t>UDP</a:t>
            </a:r>
            <a:r>
              <a:rPr lang="zh-CN" altLang="en-US"/>
              <a:t>、</a:t>
            </a:r>
            <a:r>
              <a:rPr lang="en-US" altLang="zh-CN"/>
              <a:t>ICMP</a:t>
            </a:r>
            <a:r>
              <a:rPr lang="zh-CN" altLang="en-US"/>
              <a:t>及</a:t>
            </a:r>
            <a:r>
              <a:rPr lang="en-US" altLang="zh-CN"/>
              <a:t>IGMP</a:t>
            </a:r>
            <a:r>
              <a:rPr lang="zh-CN" altLang="en-US"/>
              <a:t>数据都以</a:t>
            </a:r>
            <a:r>
              <a:rPr lang="en-US" altLang="zh-CN"/>
              <a:t>IP</a:t>
            </a:r>
            <a:r>
              <a:rPr lang="zh-CN" altLang="en-US"/>
              <a:t>数据报格式传输。</a:t>
            </a:r>
          </a:p>
        </p:txBody>
      </p:sp>
      <p:sp>
        <p:nvSpPr>
          <p:cNvPr id="56324" name="灯片编号占位符 3">
            <a:extLst>
              <a:ext uri="{FF2B5EF4-FFF2-40B4-BE49-F238E27FC236}">
                <a16:creationId xmlns:a16="http://schemas.microsoft.com/office/drawing/2014/main" id="{D5F1445A-CF59-4C42-837B-900D2BDCA0F6}"/>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6182BE3-A351-43A5-A910-542315D26564}" type="slidenum">
              <a:rPr altLang="zh-CN">
                <a:latin typeface="Arial" panose="020B0604020202020204" pitchFamily="34" charset="0"/>
              </a:rPr>
              <a:pPr>
                <a:spcBef>
                  <a:spcPct val="0"/>
                </a:spcBef>
                <a:buFontTx/>
                <a:buNone/>
              </a:pPr>
              <a:t>35</a:t>
            </a:fld>
            <a:endParaRPr lang="zh-CN"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8C1E8616-3170-42AF-BEE2-CAA6A0E47E31}"/>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BC5DDC96-CFA9-4B01-87F2-2A0F95027A3D}" type="slidenum">
              <a:rPr altLang="zh-CN">
                <a:latin typeface="Arial" panose="020B0604020202020204" pitchFamily="34" charset="0"/>
              </a:rPr>
              <a:pPr>
                <a:spcBef>
                  <a:spcPct val="0"/>
                </a:spcBef>
                <a:buFontTx/>
                <a:buNone/>
              </a:pPr>
              <a:t>3</a:t>
            </a:fld>
            <a:endParaRPr lang="zh-CN" altLang="zh-CN">
              <a:latin typeface="Arial" panose="020B0604020202020204" pitchFamily="34" charset="0"/>
            </a:endParaRPr>
          </a:p>
        </p:txBody>
      </p:sp>
      <p:sp>
        <p:nvSpPr>
          <p:cNvPr id="30723" name="Rectangle 7">
            <a:extLst>
              <a:ext uri="{FF2B5EF4-FFF2-40B4-BE49-F238E27FC236}">
                <a16:creationId xmlns:a16="http://schemas.microsoft.com/office/drawing/2014/main" id="{169BF404-49F9-404F-A64D-B71E386431E7}"/>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D5846CFB-B08C-4349-AA2F-9483214E6FBF}" type="slidenum">
              <a:rPr lang="en-US" altLang="zh-CN">
                <a:latin typeface="Arial" panose="020B0604020202020204" pitchFamily="34" charset="0"/>
              </a:rPr>
              <a:pPr algn="r" eaLnBrk="1" hangingPunct="1">
                <a:spcBef>
                  <a:spcPct val="0"/>
                </a:spcBef>
              </a:pPr>
              <a:t>3</a:t>
            </a:fld>
            <a:endParaRPr lang="en-US" altLang="zh-CN">
              <a:latin typeface="Arial" panose="020B0604020202020204" pitchFamily="34" charset="0"/>
            </a:endParaRPr>
          </a:p>
        </p:txBody>
      </p:sp>
      <p:sp>
        <p:nvSpPr>
          <p:cNvPr id="30724" name="Rectangle 2">
            <a:extLst>
              <a:ext uri="{FF2B5EF4-FFF2-40B4-BE49-F238E27FC236}">
                <a16:creationId xmlns:a16="http://schemas.microsoft.com/office/drawing/2014/main" id="{FBD0EBB2-580B-45EE-B135-AA4CDF3DD68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3">
            <a:extLst>
              <a:ext uri="{FF2B5EF4-FFF2-40B4-BE49-F238E27FC236}">
                <a16:creationId xmlns:a16="http://schemas.microsoft.com/office/drawing/2014/main" id="{CF29263F-7494-4DF9-8B0C-A0A0ADEB7D1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a:extLst>
              <a:ext uri="{FF2B5EF4-FFF2-40B4-BE49-F238E27FC236}">
                <a16:creationId xmlns:a16="http://schemas.microsoft.com/office/drawing/2014/main" id="{FDCD0E06-B3A1-46A1-860A-EEE39DF48B4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备注占位符 2">
            <a:extLst>
              <a:ext uri="{FF2B5EF4-FFF2-40B4-BE49-F238E27FC236}">
                <a16:creationId xmlns:a16="http://schemas.microsoft.com/office/drawing/2014/main" id="{15D5DF39-9C34-4333-96AD-3E7AE0CABD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所有的</a:t>
            </a:r>
            <a:r>
              <a:rPr lang="en-US" altLang="zh-CN"/>
              <a:t>TCP</a:t>
            </a:r>
            <a:r>
              <a:rPr lang="zh-CN" altLang="en-US"/>
              <a:t>、</a:t>
            </a:r>
            <a:r>
              <a:rPr lang="en-US" altLang="zh-CN"/>
              <a:t>UDP</a:t>
            </a:r>
            <a:r>
              <a:rPr lang="zh-CN" altLang="en-US"/>
              <a:t>、</a:t>
            </a:r>
            <a:r>
              <a:rPr lang="en-US" altLang="zh-CN"/>
              <a:t>ICMP</a:t>
            </a:r>
            <a:r>
              <a:rPr lang="zh-CN" altLang="en-US"/>
              <a:t>及</a:t>
            </a:r>
            <a:r>
              <a:rPr lang="en-US" altLang="zh-CN"/>
              <a:t>IGMP</a:t>
            </a:r>
            <a:r>
              <a:rPr lang="zh-CN" altLang="en-US"/>
              <a:t>数据都以</a:t>
            </a:r>
            <a:r>
              <a:rPr lang="en-US" altLang="zh-CN"/>
              <a:t>IP</a:t>
            </a:r>
            <a:r>
              <a:rPr lang="zh-CN" altLang="en-US"/>
              <a:t>数据报格式传输。</a:t>
            </a:r>
          </a:p>
        </p:txBody>
      </p:sp>
      <p:sp>
        <p:nvSpPr>
          <p:cNvPr id="58372" name="灯片编号占位符 3">
            <a:extLst>
              <a:ext uri="{FF2B5EF4-FFF2-40B4-BE49-F238E27FC236}">
                <a16:creationId xmlns:a16="http://schemas.microsoft.com/office/drawing/2014/main" id="{8D821509-4448-424F-8112-9FE017E70525}"/>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9791302-38FC-43F7-B09C-D31BF5C758C1}" type="slidenum">
              <a:rPr altLang="zh-CN">
                <a:latin typeface="Arial" panose="020B0604020202020204" pitchFamily="34" charset="0"/>
              </a:rPr>
              <a:pPr>
                <a:spcBef>
                  <a:spcPct val="0"/>
                </a:spcBef>
                <a:buFontTx/>
                <a:buNone/>
              </a:pPr>
              <a:t>36</a:t>
            </a:fld>
            <a:endParaRPr lang="zh-CN" altLang="zh-CN">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a:extLst>
              <a:ext uri="{FF2B5EF4-FFF2-40B4-BE49-F238E27FC236}">
                <a16:creationId xmlns:a16="http://schemas.microsoft.com/office/drawing/2014/main" id="{E86CA69A-7A6A-4E48-B950-3668D6728AA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备注占位符 2">
            <a:extLst>
              <a:ext uri="{FF2B5EF4-FFF2-40B4-BE49-F238E27FC236}">
                <a16:creationId xmlns:a16="http://schemas.microsoft.com/office/drawing/2014/main" id="{762D1CB5-AFE4-4256-BA3C-AB31DCB318B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所有的</a:t>
            </a:r>
            <a:r>
              <a:rPr lang="en-US" altLang="zh-CN"/>
              <a:t>TCP</a:t>
            </a:r>
            <a:r>
              <a:rPr lang="zh-CN" altLang="en-US"/>
              <a:t>、</a:t>
            </a:r>
            <a:r>
              <a:rPr lang="en-US" altLang="zh-CN"/>
              <a:t>UDP</a:t>
            </a:r>
            <a:r>
              <a:rPr lang="zh-CN" altLang="en-US"/>
              <a:t>、</a:t>
            </a:r>
            <a:r>
              <a:rPr lang="en-US" altLang="zh-CN"/>
              <a:t>ICMP</a:t>
            </a:r>
            <a:r>
              <a:rPr lang="zh-CN" altLang="en-US"/>
              <a:t>及</a:t>
            </a:r>
            <a:r>
              <a:rPr lang="en-US" altLang="zh-CN"/>
              <a:t>IGMP</a:t>
            </a:r>
            <a:r>
              <a:rPr lang="zh-CN" altLang="en-US"/>
              <a:t>数据都以</a:t>
            </a:r>
            <a:r>
              <a:rPr lang="en-US" altLang="zh-CN"/>
              <a:t>IP</a:t>
            </a:r>
            <a:r>
              <a:rPr lang="zh-CN" altLang="en-US"/>
              <a:t>数据报格式传输。</a:t>
            </a:r>
          </a:p>
        </p:txBody>
      </p:sp>
      <p:sp>
        <p:nvSpPr>
          <p:cNvPr id="60420" name="灯片编号占位符 3">
            <a:extLst>
              <a:ext uri="{FF2B5EF4-FFF2-40B4-BE49-F238E27FC236}">
                <a16:creationId xmlns:a16="http://schemas.microsoft.com/office/drawing/2014/main" id="{CB16493E-97EF-44B9-917A-BCA8ADA3CD20}"/>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3B75962-6CAF-4988-8AF9-857DE072D1CF}" type="slidenum">
              <a:rPr altLang="zh-CN">
                <a:latin typeface="Arial" panose="020B0604020202020204" pitchFamily="34" charset="0"/>
              </a:rPr>
              <a:pPr>
                <a:spcBef>
                  <a:spcPct val="0"/>
                </a:spcBef>
                <a:buFontTx/>
                <a:buNone/>
              </a:pPr>
              <a:t>37</a:t>
            </a:fld>
            <a:endParaRPr lang="zh-CN" altLang="zh-CN">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a:extLst>
              <a:ext uri="{FF2B5EF4-FFF2-40B4-BE49-F238E27FC236}">
                <a16:creationId xmlns:a16="http://schemas.microsoft.com/office/drawing/2014/main" id="{C16875E4-8D4B-4955-A381-51D32515129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备注占位符 2">
            <a:extLst>
              <a:ext uri="{FF2B5EF4-FFF2-40B4-BE49-F238E27FC236}">
                <a16:creationId xmlns:a16="http://schemas.microsoft.com/office/drawing/2014/main" id="{7D446D90-5783-4E65-988D-4847A386069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所有的</a:t>
            </a:r>
            <a:r>
              <a:rPr lang="en-US" altLang="zh-CN"/>
              <a:t>TCP</a:t>
            </a:r>
            <a:r>
              <a:rPr lang="zh-CN" altLang="en-US"/>
              <a:t>、</a:t>
            </a:r>
            <a:r>
              <a:rPr lang="en-US" altLang="zh-CN"/>
              <a:t>UDP</a:t>
            </a:r>
            <a:r>
              <a:rPr lang="zh-CN" altLang="en-US"/>
              <a:t>、</a:t>
            </a:r>
            <a:r>
              <a:rPr lang="en-US" altLang="zh-CN"/>
              <a:t>ICMP</a:t>
            </a:r>
            <a:r>
              <a:rPr lang="zh-CN" altLang="en-US"/>
              <a:t>及</a:t>
            </a:r>
            <a:r>
              <a:rPr lang="en-US" altLang="zh-CN"/>
              <a:t>IGMP</a:t>
            </a:r>
            <a:r>
              <a:rPr lang="zh-CN" altLang="en-US"/>
              <a:t>数据都以</a:t>
            </a:r>
            <a:r>
              <a:rPr lang="en-US" altLang="zh-CN"/>
              <a:t>IP</a:t>
            </a:r>
            <a:r>
              <a:rPr lang="zh-CN" altLang="en-US"/>
              <a:t>数据报格式传输。</a:t>
            </a:r>
          </a:p>
        </p:txBody>
      </p:sp>
      <p:sp>
        <p:nvSpPr>
          <p:cNvPr id="62468" name="灯片编号占位符 3">
            <a:extLst>
              <a:ext uri="{FF2B5EF4-FFF2-40B4-BE49-F238E27FC236}">
                <a16:creationId xmlns:a16="http://schemas.microsoft.com/office/drawing/2014/main" id="{007AE817-824B-45B1-BF40-B611185E4E95}"/>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540210B-9C9A-43E7-81CB-EBAA35B764A5}" type="slidenum">
              <a:rPr altLang="zh-CN">
                <a:latin typeface="Arial" panose="020B0604020202020204" pitchFamily="34" charset="0"/>
              </a:rPr>
              <a:pPr>
                <a:spcBef>
                  <a:spcPct val="0"/>
                </a:spcBef>
                <a:buFontTx/>
                <a:buNone/>
              </a:pPr>
              <a:t>38</a:t>
            </a:fld>
            <a:endParaRPr lang="zh-CN" altLang="zh-CN">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199815C3-3D21-40A5-93B8-C754B17660C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38A915C5-4B06-4FEB-9BDA-F058C629EDB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所有的</a:t>
            </a:r>
            <a:r>
              <a:rPr lang="en-US" altLang="zh-CN"/>
              <a:t>TCP</a:t>
            </a:r>
            <a:r>
              <a:rPr lang="zh-CN" altLang="en-US"/>
              <a:t>、</a:t>
            </a:r>
            <a:r>
              <a:rPr lang="en-US" altLang="zh-CN"/>
              <a:t>UDP</a:t>
            </a:r>
            <a:r>
              <a:rPr lang="zh-CN" altLang="en-US"/>
              <a:t>、</a:t>
            </a:r>
            <a:r>
              <a:rPr lang="en-US" altLang="zh-CN"/>
              <a:t>ICMP</a:t>
            </a:r>
            <a:r>
              <a:rPr lang="zh-CN" altLang="en-US"/>
              <a:t>及</a:t>
            </a:r>
            <a:r>
              <a:rPr lang="en-US" altLang="zh-CN"/>
              <a:t>IGMP</a:t>
            </a:r>
            <a:r>
              <a:rPr lang="zh-CN" altLang="en-US"/>
              <a:t>数据都以</a:t>
            </a:r>
            <a:r>
              <a:rPr lang="en-US" altLang="zh-CN"/>
              <a:t>IP</a:t>
            </a:r>
            <a:r>
              <a:rPr lang="zh-CN" altLang="en-US"/>
              <a:t>数据报格式传输。</a:t>
            </a:r>
          </a:p>
        </p:txBody>
      </p:sp>
      <p:sp>
        <p:nvSpPr>
          <p:cNvPr id="64516" name="灯片编号占位符 3">
            <a:extLst>
              <a:ext uri="{FF2B5EF4-FFF2-40B4-BE49-F238E27FC236}">
                <a16:creationId xmlns:a16="http://schemas.microsoft.com/office/drawing/2014/main" id="{3752BA74-5009-4951-B02F-426413E6BD6F}"/>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BC0EAF02-87CD-4B02-9782-0418A4B68361}" type="slidenum">
              <a:rPr altLang="zh-CN">
                <a:latin typeface="Arial" panose="020B0604020202020204" pitchFamily="34" charset="0"/>
              </a:rPr>
              <a:pPr>
                <a:spcBef>
                  <a:spcPct val="0"/>
                </a:spcBef>
                <a:buFontTx/>
                <a:buNone/>
              </a:pPr>
              <a:t>39</a:t>
            </a:fld>
            <a:endParaRPr lang="zh-CN" altLang="zh-CN">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a:extLst>
              <a:ext uri="{FF2B5EF4-FFF2-40B4-BE49-F238E27FC236}">
                <a16:creationId xmlns:a16="http://schemas.microsoft.com/office/drawing/2014/main" id="{A0467FD4-9D96-4DEC-924D-C6F17455C1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备注占位符 2">
            <a:extLst>
              <a:ext uri="{FF2B5EF4-FFF2-40B4-BE49-F238E27FC236}">
                <a16:creationId xmlns:a16="http://schemas.microsoft.com/office/drawing/2014/main" id="{6C648050-0C27-4711-8EF8-E842B4CBEAA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所有的</a:t>
            </a:r>
            <a:r>
              <a:rPr lang="en-US" altLang="zh-CN"/>
              <a:t>TCP</a:t>
            </a:r>
            <a:r>
              <a:rPr lang="zh-CN" altLang="en-US"/>
              <a:t>、</a:t>
            </a:r>
            <a:r>
              <a:rPr lang="en-US" altLang="zh-CN"/>
              <a:t>UDP</a:t>
            </a:r>
            <a:r>
              <a:rPr lang="zh-CN" altLang="en-US"/>
              <a:t>、</a:t>
            </a:r>
            <a:r>
              <a:rPr lang="en-US" altLang="zh-CN"/>
              <a:t>ICMP</a:t>
            </a:r>
            <a:r>
              <a:rPr lang="zh-CN" altLang="en-US"/>
              <a:t>及</a:t>
            </a:r>
            <a:r>
              <a:rPr lang="en-US" altLang="zh-CN"/>
              <a:t>IGMP</a:t>
            </a:r>
            <a:r>
              <a:rPr lang="zh-CN" altLang="en-US"/>
              <a:t>数据都以</a:t>
            </a:r>
            <a:r>
              <a:rPr lang="en-US" altLang="zh-CN"/>
              <a:t>IP</a:t>
            </a:r>
            <a:r>
              <a:rPr lang="zh-CN" altLang="en-US"/>
              <a:t>数据报格式传输。</a:t>
            </a:r>
          </a:p>
        </p:txBody>
      </p:sp>
      <p:sp>
        <p:nvSpPr>
          <p:cNvPr id="66564" name="灯片编号占位符 3">
            <a:extLst>
              <a:ext uri="{FF2B5EF4-FFF2-40B4-BE49-F238E27FC236}">
                <a16:creationId xmlns:a16="http://schemas.microsoft.com/office/drawing/2014/main" id="{B2E843F3-0629-485C-9735-BE8D7D4C8433}"/>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DAE4092-09D2-4084-9E20-B37CDF2C7349}" type="slidenum">
              <a:rPr altLang="zh-CN">
                <a:latin typeface="Arial" panose="020B0604020202020204" pitchFamily="34" charset="0"/>
              </a:rPr>
              <a:pPr>
                <a:spcBef>
                  <a:spcPct val="0"/>
                </a:spcBef>
                <a:buFontTx/>
                <a:buNone/>
              </a:pPr>
              <a:t>40</a:t>
            </a:fld>
            <a:endParaRPr lang="zh-CN" altLang="zh-CN">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a:extLst>
              <a:ext uri="{FF2B5EF4-FFF2-40B4-BE49-F238E27FC236}">
                <a16:creationId xmlns:a16="http://schemas.microsoft.com/office/drawing/2014/main" id="{48A995A7-ADAA-4D3C-A5D2-C9481B0C2DF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备注占位符 2">
            <a:extLst>
              <a:ext uri="{FF2B5EF4-FFF2-40B4-BE49-F238E27FC236}">
                <a16:creationId xmlns:a16="http://schemas.microsoft.com/office/drawing/2014/main" id="{FE56899D-A624-4992-8771-C7063A8EDC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所有的</a:t>
            </a:r>
            <a:r>
              <a:rPr lang="en-US" altLang="zh-CN"/>
              <a:t>TCP</a:t>
            </a:r>
            <a:r>
              <a:rPr lang="zh-CN" altLang="en-US"/>
              <a:t>、</a:t>
            </a:r>
            <a:r>
              <a:rPr lang="en-US" altLang="zh-CN"/>
              <a:t>UDP</a:t>
            </a:r>
            <a:r>
              <a:rPr lang="zh-CN" altLang="en-US"/>
              <a:t>、</a:t>
            </a:r>
            <a:r>
              <a:rPr lang="en-US" altLang="zh-CN"/>
              <a:t>ICMP</a:t>
            </a:r>
            <a:r>
              <a:rPr lang="zh-CN" altLang="en-US"/>
              <a:t>及</a:t>
            </a:r>
            <a:r>
              <a:rPr lang="en-US" altLang="zh-CN"/>
              <a:t>IGMP</a:t>
            </a:r>
            <a:r>
              <a:rPr lang="zh-CN" altLang="en-US"/>
              <a:t>数据都以</a:t>
            </a:r>
            <a:r>
              <a:rPr lang="en-US" altLang="zh-CN"/>
              <a:t>IP</a:t>
            </a:r>
            <a:r>
              <a:rPr lang="zh-CN" altLang="en-US"/>
              <a:t>数据报格式传输。</a:t>
            </a:r>
          </a:p>
        </p:txBody>
      </p:sp>
      <p:sp>
        <p:nvSpPr>
          <p:cNvPr id="68612" name="灯片编号占位符 3">
            <a:extLst>
              <a:ext uri="{FF2B5EF4-FFF2-40B4-BE49-F238E27FC236}">
                <a16:creationId xmlns:a16="http://schemas.microsoft.com/office/drawing/2014/main" id="{9DB4E24E-8A72-49AB-965C-AE750EE9187E}"/>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59412F6-5BF9-4EC9-AC81-5A6E40EDA11F}" type="slidenum">
              <a:rPr altLang="zh-CN">
                <a:latin typeface="Arial" panose="020B0604020202020204" pitchFamily="34" charset="0"/>
              </a:rPr>
              <a:pPr>
                <a:spcBef>
                  <a:spcPct val="0"/>
                </a:spcBef>
                <a:buFontTx/>
                <a:buNone/>
              </a:pPr>
              <a:t>41</a:t>
            </a:fld>
            <a:endParaRPr lang="zh-CN" altLang="zh-CN">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a:extLst>
              <a:ext uri="{FF2B5EF4-FFF2-40B4-BE49-F238E27FC236}">
                <a16:creationId xmlns:a16="http://schemas.microsoft.com/office/drawing/2014/main" id="{3F4D6E84-B1AB-44FA-928B-CD74D81232F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备注占位符 2">
            <a:extLst>
              <a:ext uri="{FF2B5EF4-FFF2-40B4-BE49-F238E27FC236}">
                <a16:creationId xmlns:a16="http://schemas.microsoft.com/office/drawing/2014/main" id="{9687F989-75B0-4D26-9C06-658B7BFFAD1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所有的</a:t>
            </a:r>
            <a:r>
              <a:rPr lang="en-US" altLang="zh-CN"/>
              <a:t>TCP</a:t>
            </a:r>
            <a:r>
              <a:rPr lang="zh-CN" altLang="en-US"/>
              <a:t>、</a:t>
            </a:r>
            <a:r>
              <a:rPr lang="en-US" altLang="zh-CN"/>
              <a:t>UDP</a:t>
            </a:r>
            <a:r>
              <a:rPr lang="zh-CN" altLang="en-US"/>
              <a:t>、</a:t>
            </a:r>
            <a:r>
              <a:rPr lang="en-US" altLang="zh-CN"/>
              <a:t>ICMP</a:t>
            </a:r>
            <a:r>
              <a:rPr lang="zh-CN" altLang="en-US"/>
              <a:t>及</a:t>
            </a:r>
            <a:r>
              <a:rPr lang="en-US" altLang="zh-CN"/>
              <a:t>IGMP</a:t>
            </a:r>
            <a:r>
              <a:rPr lang="zh-CN" altLang="en-US"/>
              <a:t>数据都以</a:t>
            </a:r>
            <a:r>
              <a:rPr lang="en-US" altLang="zh-CN"/>
              <a:t>IP</a:t>
            </a:r>
            <a:r>
              <a:rPr lang="zh-CN" altLang="en-US"/>
              <a:t>数据报格式传输。</a:t>
            </a:r>
          </a:p>
        </p:txBody>
      </p:sp>
      <p:sp>
        <p:nvSpPr>
          <p:cNvPr id="70660" name="灯片编号占位符 3">
            <a:extLst>
              <a:ext uri="{FF2B5EF4-FFF2-40B4-BE49-F238E27FC236}">
                <a16:creationId xmlns:a16="http://schemas.microsoft.com/office/drawing/2014/main" id="{3E92BE92-51C3-4EDC-A86D-D5F1E1B4B586}"/>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3D44434-AAEA-4136-AF94-B07BAC3789B8}" type="slidenum">
              <a:rPr altLang="zh-CN">
                <a:latin typeface="Arial" panose="020B0604020202020204" pitchFamily="34" charset="0"/>
              </a:rPr>
              <a:pPr>
                <a:spcBef>
                  <a:spcPct val="0"/>
                </a:spcBef>
                <a:buFontTx/>
                <a:buNone/>
              </a:pPr>
              <a:t>42</a:t>
            </a:fld>
            <a:endParaRPr lang="zh-CN" altLang="zh-CN">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a:extLst>
              <a:ext uri="{FF2B5EF4-FFF2-40B4-BE49-F238E27FC236}">
                <a16:creationId xmlns:a16="http://schemas.microsoft.com/office/drawing/2014/main" id="{0B5C0C5D-E14B-4111-8656-61AC324FD4D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备注占位符 2">
            <a:extLst>
              <a:ext uri="{FF2B5EF4-FFF2-40B4-BE49-F238E27FC236}">
                <a16:creationId xmlns:a16="http://schemas.microsoft.com/office/drawing/2014/main" id="{4DABF29B-0A3F-4FC9-A1F4-64DACE1A2FC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所有的</a:t>
            </a:r>
            <a:r>
              <a:rPr lang="en-US" altLang="zh-CN"/>
              <a:t>TCP</a:t>
            </a:r>
            <a:r>
              <a:rPr lang="zh-CN" altLang="en-US"/>
              <a:t>、</a:t>
            </a:r>
            <a:r>
              <a:rPr lang="en-US" altLang="zh-CN"/>
              <a:t>UDP</a:t>
            </a:r>
            <a:r>
              <a:rPr lang="zh-CN" altLang="en-US"/>
              <a:t>、</a:t>
            </a:r>
            <a:r>
              <a:rPr lang="en-US" altLang="zh-CN"/>
              <a:t>ICMP</a:t>
            </a:r>
            <a:r>
              <a:rPr lang="zh-CN" altLang="en-US"/>
              <a:t>及</a:t>
            </a:r>
            <a:r>
              <a:rPr lang="en-US" altLang="zh-CN"/>
              <a:t>IGMP</a:t>
            </a:r>
            <a:r>
              <a:rPr lang="zh-CN" altLang="en-US"/>
              <a:t>数据都以</a:t>
            </a:r>
            <a:r>
              <a:rPr lang="en-US" altLang="zh-CN"/>
              <a:t>IP</a:t>
            </a:r>
            <a:r>
              <a:rPr lang="zh-CN" altLang="en-US"/>
              <a:t>数据报格式传输。</a:t>
            </a:r>
          </a:p>
        </p:txBody>
      </p:sp>
      <p:sp>
        <p:nvSpPr>
          <p:cNvPr id="72708" name="灯片编号占位符 3">
            <a:extLst>
              <a:ext uri="{FF2B5EF4-FFF2-40B4-BE49-F238E27FC236}">
                <a16:creationId xmlns:a16="http://schemas.microsoft.com/office/drawing/2014/main" id="{24A866CB-4E7F-4033-8267-3F47607B8D7E}"/>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D8B9D90-4DB4-43C2-ADA1-4B0AF00DD082}" type="slidenum">
              <a:rPr altLang="zh-CN">
                <a:latin typeface="Arial" panose="020B0604020202020204" pitchFamily="34" charset="0"/>
              </a:rPr>
              <a:pPr>
                <a:spcBef>
                  <a:spcPct val="0"/>
                </a:spcBef>
                <a:buFontTx/>
                <a:buNone/>
              </a:pPr>
              <a:t>43</a:t>
            </a:fld>
            <a:endParaRPr lang="zh-CN" altLang="zh-CN">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a:extLst>
              <a:ext uri="{FF2B5EF4-FFF2-40B4-BE49-F238E27FC236}">
                <a16:creationId xmlns:a16="http://schemas.microsoft.com/office/drawing/2014/main" id="{AB7318A3-7F1F-4D56-96A6-A6EF9D0463E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备注占位符 2">
            <a:extLst>
              <a:ext uri="{FF2B5EF4-FFF2-40B4-BE49-F238E27FC236}">
                <a16:creationId xmlns:a16="http://schemas.microsoft.com/office/drawing/2014/main" id="{437486D4-5648-4C2A-A5E3-F7DA119FEB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5780" name="灯片编号占位符 3">
            <a:extLst>
              <a:ext uri="{FF2B5EF4-FFF2-40B4-BE49-F238E27FC236}">
                <a16:creationId xmlns:a16="http://schemas.microsoft.com/office/drawing/2014/main" id="{F091918A-DB1C-403D-84C8-664F21D7407D}"/>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7CEAEED-53EA-46ED-B276-1B37258651A6}" type="slidenum">
              <a:rPr altLang="zh-CN">
                <a:latin typeface="Arial" panose="020B0604020202020204" pitchFamily="34" charset="0"/>
              </a:rPr>
              <a:pPr>
                <a:spcBef>
                  <a:spcPct val="0"/>
                </a:spcBef>
                <a:buFontTx/>
                <a:buNone/>
              </a:pPr>
              <a:t>45</a:t>
            </a:fld>
            <a:endParaRPr lang="zh-CN" altLang="zh-CN">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a:extLst>
              <a:ext uri="{FF2B5EF4-FFF2-40B4-BE49-F238E27FC236}">
                <a16:creationId xmlns:a16="http://schemas.microsoft.com/office/drawing/2014/main" id="{A1F5AF31-98A5-4A89-A94F-F438D9DBD91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备注占位符 2">
            <a:extLst>
              <a:ext uri="{FF2B5EF4-FFF2-40B4-BE49-F238E27FC236}">
                <a16:creationId xmlns:a16="http://schemas.microsoft.com/office/drawing/2014/main" id="{9177633E-74C6-45D0-84F0-14A1ED2AE8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7828" name="灯片编号占位符 3">
            <a:extLst>
              <a:ext uri="{FF2B5EF4-FFF2-40B4-BE49-F238E27FC236}">
                <a16:creationId xmlns:a16="http://schemas.microsoft.com/office/drawing/2014/main" id="{22D7AF93-AC98-46CA-A131-A6C63A03CC66}"/>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05264D5-1DE0-41A7-82BF-B351640D0A5E}" type="slidenum">
              <a:rPr altLang="zh-CN">
                <a:latin typeface="Arial" panose="020B0604020202020204" pitchFamily="34" charset="0"/>
              </a:rPr>
              <a:pPr>
                <a:spcBef>
                  <a:spcPct val="0"/>
                </a:spcBef>
                <a:buFontTx/>
                <a:buNone/>
              </a:pPr>
              <a:t>46</a:t>
            </a:fld>
            <a:endParaRPr lang="zh-CN" altLang="zh-CN">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C96D39F6-89F6-49A8-82DA-1EB20370185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备注占位符 2">
            <a:extLst>
              <a:ext uri="{FF2B5EF4-FFF2-40B4-BE49-F238E27FC236}">
                <a16:creationId xmlns:a16="http://schemas.microsoft.com/office/drawing/2014/main" id="{C2541D1C-D039-4E13-AE6C-B4472A67710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0484" name="灯片编号占位符 3">
            <a:extLst>
              <a:ext uri="{FF2B5EF4-FFF2-40B4-BE49-F238E27FC236}">
                <a16:creationId xmlns:a16="http://schemas.microsoft.com/office/drawing/2014/main" id="{78DF6A30-9661-4DEC-AA6A-8038EC445F78}"/>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C6910B4-5CAD-4835-B275-6C22394D76CD}" type="slidenum">
              <a:rPr altLang="zh-CN">
                <a:latin typeface="Arial" panose="020B0604020202020204" pitchFamily="34" charset="0"/>
              </a:rPr>
              <a:pPr>
                <a:spcBef>
                  <a:spcPct val="0"/>
                </a:spcBef>
                <a:buFontTx/>
                <a:buNone/>
              </a:pPr>
              <a:t>16</a:t>
            </a:fld>
            <a:endParaRPr lang="zh-CN" altLang="zh-CN">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a:extLst>
              <a:ext uri="{FF2B5EF4-FFF2-40B4-BE49-F238E27FC236}">
                <a16:creationId xmlns:a16="http://schemas.microsoft.com/office/drawing/2014/main" id="{BFD09E00-BC74-4A22-86A5-FAD995B379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备注占位符 2">
            <a:extLst>
              <a:ext uri="{FF2B5EF4-FFF2-40B4-BE49-F238E27FC236}">
                <a16:creationId xmlns:a16="http://schemas.microsoft.com/office/drawing/2014/main" id="{4A754CFA-8B40-49A3-8412-F8917FCF2C5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9876" name="灯片编号占位符 3">
            <a:extLst>
              <a:ext uri="{FF2B5EF4-FFF2-40B4-BE49-F238E27FC236}">
                <a16:creationId xmlns:a16="http://schemas.microsoft.com/office/drawing/2014/main" id="{501785CF-5B48-4622-9E50-DF16693BB7A3}"/>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4698EEE-EF1F-40CE-8750-2C982FD9D801}" type="slidenum">
              <a:rPr altLang="zh-CN">
                <a:latin typeface="Arial" panose="020B0604020202020204" pitchFamily="34" charset="0"/>
              </a:rPr>
              <a:pPr>
                <a:spcBef>
                  <a:spcPct val="0"/>
                </a:spcBef>
                <a:buFontTx/>
                <a:buNone/>
              </a:pPr>
              <a:t>47</a:t>
            </a:fld>
            <a:endParaRPr lang="zh-CN" altLang="zh-CN">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a:extLst>
              <a:ext uri="{FF2B5EF4-FFF2-40B4-BE49-F238E27FC236}">
                <a16:creationId xmlns:a16="http://schemas.microsoft.com/office/drawing/2014/main" id="{ADEB43AD-6D40-4775-87A9-4F97BBE3894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备注占位符 2">
            <a:extLst>
              <a:ext uri="{FF2B5EF4-FFF2-40B4-BE49-F238E27FC236}">
                <a16:creationId xmlns:a16="http://schemas.microsoft.com/office/drawing/2014/main" id="{AB62255E-0BD5-4352-9858-9DD8AC8922C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81924" name="灯片编号占位符 3">
            <a:extLst>
              <a:ext uri="{FF2B5EF4-FFF2-40B4-BE49-F238E27FC236}">
                <a16:creationId xmlns:a16="http://schemas.microsoft.com/office/drawing/2014/main" id="{74F0005B-DA3E-46BA-9867-8C17E91DE0B1}"/>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A39564A-302D-4C27-BE00-E114A02ABFAB}" type="slidenum">
              <a:rPr altLang="zh-CN">
                <a:latin typeface="Arial" panose="020B0604020202020204" pitchFamily="34" charset="0"/>
              </a:rPr>
              <a:pPr>
                <a:spcBef>
                  <a:spcPct val="0"/>
                </a:spcBef>
                <a:buFontTx/>
                <a:buNone/>
              </a:pPr>
              <a:t>48</a:t>
            </a:fld>
            <a:endParaRPr lang="zh-CN" altLang="zh-CN">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a:extLst>
              <a:ext uri="{FF2B5EF4-FFF2-40B4-BE49-F238E27FC236}">
                <a16:creationId xmlns:a16="http://schemas.microsoft.com/office/drawing/2014/main" id="{624A7269-4368-450D-B7EA-C048C084701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备注占位符 2">
            <a:extLst>
              <a:ext uri="{FF2B5EF4-FFF2-40B4-BE49-F238E27FC236}">
                <a16:creationId xmlns:a16="http://schemas.microsoft.com/office/drawing/2014/main" id="{299DCDA5-D5D3-42BC-8D50-BF6670B474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83972" name="灯片编号占位符 3">
            <a:extLst>
              <a:ext uri="{FF2B5EF4-FFF2-40B4-BE49-F238E27FC236}">
                <a16:creationId xmlns:a16="http://schemas.microsoft.com/office/drawing/2014/main" id="{BD9C1B57-F975-4B82-8215-18A91844DAF3}"/>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D58F72B-949C-4307-BCB4-C59A52917C45}" type="slidenum">
              <a:rPr altLang="zh-CN">
                <a:latin typeface="Arial" panose="020B0604020202020204" pitchFamily="34" charset="0"/>
              </a:rPr>
              <a:pPr>
                <a:spcBef>
                  <a:spcPct val="0"/>
                </a:spcBef>
                <a:buFontTx/>
                <a:buNone/>
              </a:pPr>
              <a:t>49</a:t>
            </a:fld>
            <a:endParaRPr lang="zh-CN" altLang="zh-CN">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a:extLst>
              <a:ext uri="{FF2B5EF4-FFF2-40B4-BE49-F238E27FC236}">
                <a16:creationId xmlns:a16="http://schemas.microsoft.com/office/drawing/2014/main" id="{DB624407-386D-460C-BCA7-FE7351831CB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备注占位符 2">
            <a:extLst>
              <a:ext uri="{FF2B5EF4-FFF2-40B4-BE49-F238E27FC236}">
                <a16:creationId xmlns:a16="http://schemas.microsoft.com/office/drawing/2014/main" id="{1D29E3FA-7BEE-4F4B-9F6D-65CA7B89ABF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86020" name="灯片编号占位符 3">
            <a:extLst>
              <a:ext uri="{FF2B5EF4-FFF2-40B4-BE49-F238E27FC236}">
                <a16:creationId xmlns:a16="http://schemas.microsoft.com/office/drawing/2014/main" id="{727F65A1-090B-43AD-A578-16604CD20D87}"/>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E38F082-64F1-4211-A43C-46043AD975BB}" type="slidenum">
              <a:rPr altLang="zh-CN">
                <a:latin typeface="Arial" panose="020B0604020202020204" pitchFamily="34" charset="0"/>
              </a:rPr>
              <a:pPr>
                <a:spcBef>
                  <a:spcPct val="0"/>
                </a:spcBef>
                <a:buFontTx/>
                <a:buNone/>
              </a:pPr>
              <a:t>50</a:t>
            </a:fld>
            <a:endParaRPr lang="zh-CN" altLang="zh-CN">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a:extLst>
              <a:ext uri="{FF2B5EF4-FFF2-40B4-BE49-F238E27FC236}">
                <a16:creationId xmlns:a16="http://schemas.microsoft.com/office/drawing/2014/main" id="{A4C1B79D-98BC-446E-9DC7-26355A0245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备注占位符 2">
            <a:extLst>
              <a:ext uri="{FF2B5EF4-FFF2-40B4-BE49-F238E27FC236}">
                <a16:creationId xmlns:a16="http://schemas.microsoft.com/office/drawing/2014/main" id="{82216D4F-2A4D-419E-8C7D-263957EDD01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88068" name="灯片编号占位符 3">
            <a:extLst>
              <a:ext uri="{FF2B5EF4-FFF2-40B4-BE49-F238E27FC236}">
                <a16:creationId xmlns:a16="http://schemas.microsoft.com/office/drawing/2014/main" id="{2A3DC760-BB0C-47CB-9A40-4831CC52870C}"/>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7010770-F1F7-47DD-B8B3-BACA768919F2}" type="slidenum">
              <a:rPr altLang="zh-CN">
                <a:latin typeface="Arial" panose="020B0604020202020204" pitchFamily="34" charset="0"/>
              </a:rPr>
              <a:pPr>
                <a:spcBef>
                  <a:spcPct val="0"/>
                </a:spcBef>
                <a:buFontTx/>
                <a:buNone/>
              </a:pPr>
              <a:t>51</a:t>
            </a:fld>
            <a:endParaRPr lang="zh-CN" altLang="zh-CN">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a:extLst>
              <a:ext uri="{FF2B5EF4-FFF2-40B4-BE49-F238E27FC236}">
                <a16:creationId xmlns:a16="http://schemas.microsoft.com/office/drawing/2014/main" id="{DEBD950A-4939-4E5E-B017-289CDEA2131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备注占位符 2">
            <a:extLst>
              <a:ext uri="{FF2B5EF4-FFF2-40B4-BE49-F238E27FC236}">
                <a16:creationId xmlns:a16="http://schemas.microsoft.com/office/drawing/2014/main" id="{61607C44-E8A2-476D-8705-878184C0549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3188" name="灯片编号占位符 3">
            <a:extLst>
              <a:ext uri="{FF2B5EF4-FFF2-40B4-BE49-F238E27FC236}">
                <a16:creationId xmlns:a16="http://schemas.microsoft.com/office/drawing/2014/main" id="{C9EA7280-CF7B-4B19-B308-51B6882FCD43}"/>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01D37E2-E74F-46EC-854C-60FBDAF06F9E}" type="slidenum">
              <a:rPr altLang="zh-CN">
                <a:latin typeface="Arial" panose="020B0604020202020204" pitchFamily="34" charset="0"/>
              </a:rPr>
              <a:pPr>
                <a:spcBef>
                  <a:spcPct val="0"/>
                </a:spcBef>
                <a:buFontTx/>
                <a:buNone/>
              </a:pPr>
              <a:t>55</a:t>
            </a:fld>
            <a:endParaRPr lang="zh-CN" altLang="zh-CN">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a:extLst>
              <a:ext uri="{FF2B5EF4-FFF2-40B4-BE49-F238E27FC236}">
                <a16:creationId xmlns:a16="http://schemas.microsoft.com/office/drawing/2014/main" id="{F161EA7A-F0E9-498D-A8BB-AA504D4996C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备注占位符 2">
            <a:extLst>
              <a:ext uri="{FF2B5EF4-FFF2-40B4-BE49-F238E27FC236}">
                <a16:creationId xmlns:a16="http://schemas.microsoft.com/office/drawing/2014/main" id="{7B62FA55-257A-4525-8289-B9EADC69A5C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5236" name="灯片编号占位符 3">
            <a:extLst>
              <a:ext uri="{FF2B5EF4-FFF2-40B4-BE49-F238E27FC236}">
                <a16:creationId xmlns:a16="http://schemas.microsoft.com/office/drawing/2014/main" id="{EF6703DE-DFB2-4799-B608-0E1E4A21F411}"/>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AF427EB-F1E9-4516-B03D-F8854C6643F3}" type="slidenum">
              <a:rPr altLang="zh-CN">
                <a:latin typeface="Arial" panose="020B0604020202020204" pitchFamily="34" charset="0"/>
              </a:rPr>
              <a:pPr>
                <a:spcBef>
                  <a:spcPct val="0"/>
                </a:spcBef>
                <a:buFontTx/>
                <a:buNone/>
              </a:pPr>
              <a:t>56</a:t>
            </a:fld>
            <a:endParaRPr lang="zh-CN" altLang="zh-CN">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a:extLst>
              <a:ext uri="{FF2B5EF4-FFF2-40B4-BE49-F238E27FC236}">
                <a16:creationId xmlns:a16="http://schemas.microsoft.com/office/drawing/2014/main" id="{7CE70DC2-7C0A-4C6C-B6C1-22785A0E22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备注占位符 2">
            <a:extLst>
              <a:ext uri="{FF2B5EF4-FFF2-40B4-BE49-F238E27FC236}">
                <a16:creationId xmlns:a16="http://schemas.microsoft.com/office/drawing/2014/main" id="{66F48379-7B50-47C4-8C88-2A3E73FDD92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TCP</a:t>
            </a:r>
            <a:r>
              <a:rPr lang="zh-CN" altLang="en-US"/>
              <a:t>的校验和与</a:t>
            </a:r>
            <a:r>
              <a:rPr lang="en-US" altLang="zh-CN"/>
              <a:t>UDP</a:t>
            </a:r>
            <a:r>
              <a:rPr lang="zh-CN" altLang="en-US"/>
              <a:t>的校验和计算过程是一样的。但是，</a:t>
            </a:r>
            <a:r>
              <a:rPr lang="en-US" altLang="zh-CN"/>
              <a:t>UDP</a:t>
            </a:r>
            <a:r>
              <a:rPr lang="zh-CN" altLang="en-US"/>
              <a:t>是否使用校验和是可选的，而</a:t>
            </a:r>
            <a:r>
              <a:rPr lang="en-US" altLang="zh-CN"/>
              <a:t>TCP</a:t>
            </a:r>
            <a:r>
              <a:rPr lang="zh-CN" altLang="en-US"/>
              <a:t>使用校验和则是强制性的。为了同样的目的，同样的伪首部要加到报文段上。但对于</a:t>
            </a:r>
            <a:r>
              <a:rPr lang="en-US" altLang="zh-CN"/>
              <a:t>TCP</a:t>
            </a:r>
            <a:r>
              <a:rPr lang="zh-CN" altLang="en-US"/>
              <a:t>的伪首部，高层协议类型字段的值是</a:t>
            </a:r>
            <a:r>
              <a:rPr lang="en-US" altLang="zh-CN"/>
              <a:t>6</a:t>
            </a:r>
            <a:endParaRPr lang="zh-CN" altLang="en-US"/>
          </a:p>
        </p:txBody>
      </p:sp>
      <p:sp>
        <p:nvSpPr>
          <p:cNvPr id="97284" name="灯片编号占位符 3">
            <a:extLst>
              <a:ext uri="{FF2B5EF4-FFF2-40B4-BE49-F238E27FC236}">
                <a16:creationId xmlns:a16="http://schemas.microsoft.com/office/drawing/2014/main" id="{11698B34-B925-41BE-AD37-60A8F1FAF0E9}"/>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B66D75B4-D94A-468F-A472-F394D786DE92}" type="slidenum">
              <a:rPr altLang="zh-CN">
                <a:latin typeface="Arial" panose="020B0604020202020204" pitchFamily="34" charset="0"/>
              </a:rPr>
              <a:pPr>
                <a:spcBef>
                  <a:spcPct val="0"/>
                </a:spcBef>
                <a:buFontTx/>
                <a:buNone/>
              </a:pPr>
              <a:t>57</a:t>
            </a:fld>
            <a:endParaRPr lang="zh-CN" altLang="zh-CN">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a:extLst>
              <a:ext uri="{FF2B5EF4-FFF2-40B4-BE49-F238E27FC236}">
                <a16:creationId xmlns:a16="http://schemas.microsoft.com/office/drawing/2014/main" id="{9B41DD9E-BCA3-48FD-BBE9-3ADA6D2C56C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备注占位符 2">
            <a:extLst>
              <a:ext uri="{FF2B5EF4-FFF2-40B4-BE49-F238E27FC236}">
                <a16:creationId xmlns:a16="http://schemas.microsoft.com/office/drawing/2014/main" id="{EC8797FD-CB4C-41AC-8AFD-1C6A0C4F705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9332" name="灯片编号占位符 3">
            <a:extLst>
              <a:ext uri="{FF2B5EF4-FFF2-40B4-BE49-F238E27FC236}">
                <a16:creationId xmlns:a16="http://schemas.microsoft.com/office/drawing/2014/main" id="{3486DFE8-83BA-415E-92E7-E4A360D3C112}"/>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E61DF8F-EAB8-4663-94A8-2B3FF81FE0A7}" type="slidenum">
              <a:rPr altLang="zh-CN">
                <a:latin typeface="Arial" panose="020B0604020202020204" pitchFamily="34" charset="0"/>
              </a:rPr>
              <a:pPr>
                <a:spcBef>
                  <a:spcPct val="0"/>
                </a:spcBef>
                <a:buFontTx/>
                <a:buNone/>
              </a:pPr>
              <a:t>58</a:t>
            </a:fld>
            <a:endParaRPr lang="zh-CN" altLang="zh-CN">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a:extLst>
              <a:ext uri="{FF2B5EF4-FFF2-40B4-BE49-F238E27FC236}">
                <a16:creationId xmlns:a16="http://schemas.microsoft.com/office/drawing/2014/main" id="{91F81D50-EC56-49D1-99FA-6DF25FA0E2E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备注占位符 2">
            <a:extLst>
              <a:ext uri="{FF2B5EF4-FFF2-40B4-BE49-F238E27FC236}">
                <a16:creationId xmlns:a16="http://schemas.microsoft.com/office/drawing/2014/main" id="{9E664635-81F8-4827-93A0-46E4CF87E6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01380" name="灯片编号占位符 3">
            <a:extLst>
              <a:ext uri="{FF2B5EF4-FFF2-40B4-BE49-F238E27FC236}">
                <a16:creationId xmlns:a16="http://schemas.microsoft.com/office/drawing/2014/main" id="{4BAC2FB0-D527-4193-890D-F2F937EE1534}"/>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06DB996-C774-429D-9B73-DA470487BD61}" type="slidenum">
              <a:rPr altLang="zh-CN">
                <a:latin typeface="Arial" panose="020B0604020202020204" pitchFamily="34" charset="0"/>
              </a:rPr>
              <a:pPr>
                <a:spcBef>
                  <a:spcPct val="0"/>
                </a:spcBef>
                <a:buFontTx/>
                <a:buNone/>
              </a:pPr>
              <a:t>59</a:t>
            </a:fld>
            <a:endParaRPr lang="zh-CN" altLang="zh-C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BD5DF6F6-4B03-49C8-AA8B-60B27A29751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a:extLst>
              <a:ext uri="{FF2B5EF4-FFF2-40B4-BE49-F238E27FC236}">
                <a16:creationId xmlns:a16="http://schemas.microsoft.com/office/drawing/2014/main" id="{83189705-91F6-4E63-9FF1-68EF5AE14EA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以太网络使用</a:t>
            </a:r>
            <a:r>
              <a:rPr lang="en-US" altLang="zh-CN"/>
              <a:t>CSMA/CD</a:t>
            </a:r>
            <a:r>
              <a:rPr lang="zh-CN" altLang="en-US"/>
              <a:t>（载波监听多路访问及冲突检测技术）技术</a:t>
            </a:r>
            <a:endParaRPr lang="en-US" altLang="zh-CN"/>
          </a:p>
          <a:p>
            <a:r>
              <a:rPr lang="zh-CN" altLang="en-US"/>
              <a:t>在令牌环网中有一个令牌</a:t>
            </a:r>
            <a:r>
              <a:rPr lang="en-US" altLang="zh-CN"/>
              <a:t>(Token)</a:t>
            </a:r>
            <a:r>
              <a:rPr lang="zh-CN" altLang="en-US"/>
              <a:t>沿着环形总线在入网节点计算机间依次传递，令牌实际上是一个特殊格式的帧，本身并不包含信息，仅控制信道的使用，确保在同一时刻只有一个节点能够独占信道。</a:t>
            </a:r>
          </a:p>
        </p:txBody>
      </p:sp>
      <p:sp>
        <p:nvSpPr>
          <p:cNvPr id="22532" name="灯片编号占位符 3">
            <a:extLst>
              <a:ext uri="{FF2B5EF4-FFF2-40B4-BE49-F238E27FC236}">
                <a16:creationId xmlns:a16="http://schemas.microsoft.com/office/drawing/2014/main" id="{397A9825-CBB6-4D55-9DF1-4E169882BB1E}"/>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1C6117D-4C5C-43AE-B428-EC67C374195F}" type="slidenum">
              <a:rPr altLang="zh-CN">
                <a:latin typeface="Arial" panose="020B0604020202020204" pitchFamily="34" charset="0"/>
              </a:rPr>
              <a:pPr>
                <a:spcBef>
                  <a:spcPct val="0"/>
                </a:spcBef>
                <a:buFontTx/>
                <a:buNone/>
              </a:pPr>
              <a:t>17</a:t>
            </a:fld>
            <a:endParaRPr lang="zh-CN" altLang="zh-CN">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a:extLst>
              <a:ext uri="{FF2B5EF4-FFF2-40B4-BE49-F238E27FC236}">
                <a16:creationId xmlns:a16="http://schemas.microsoft.com/office/drawing/2014/main" id="{8AB0E646-C415-4CFD-BDEF-8DBCC4CA2AD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备注占位符 2">
            <a:extLst>
              <a:ext uri="{FF2B5EF4-FFF2-40B4-BE49-F238E27FC236}">
                <a16:creationId xmlns:a16="http://schemas.microsoft.com/office/drawing/2014/main" id="{8DBA0FBE-CCF0-4103-86E7-951858211DD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03428" name="灯片编号占位符 3">
            <a:extLst>
              <a:ext uri="{FF2B5EF4-FFF2-40B4-BE49-F238E27FC236}">
                <a16:creationId xmlns:a16="http://schemas.microsoft.com/office/drawing/2014/main" id="{DDD230EB-AB1E-4F52-AFA2-918DFB2519D9}"/>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9593378-D853-4DFF-A652-043622BBE185}" type="slidenum">
              <a:rPr altLang="zh-CN">
                <a:latin typeface="Arial" panose="020B0604020202020204" pitchFamily="34" charset="0"/>
              </a:rPr>
              <a:pPr>
                <a:spcBef>
                  <a:spcPct val="0"/>
                </a:spcBef>
                <a:buFontTx/>
                <a:buNone/>
              </a:pPr>
              <a:t>60</a:t>
            </a:fld>
            <a:endParaRPr lang="zh-CN" altLang="zh-CN">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a:extLst>
              <a:ext uri="{FF2B5EF4-FFF2-40B4-BE49-F238E27FC236}">
                <a16:creationId xmlns:a16="http://schemas.microsoft.com/office/drawing/2014/main" id="{E6AB758F-6547-4AA7-A770-5A73D0B1035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备注占位符 2">
            <a:extLst>
              <a:ext uri="{FF2B5EF4-FFF2-40B4-BE49-F238E27FC236}">
                <a16:creationId xmlns:a16="http://schemas.microsoft.com/office/drawing/2014/main" id="{C54DAA6D-CFF7-4014-8A34-072750699DF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05476" name="灯片编号占位符 3">
            <a:extLst>
              <a:ext uri="{FF2B5EF4-FFF2-40B4-BE49-F238E27FC236}">
                <a16:creationId xmlns:a16="http://schemas.microsoft.com/office/drawing/2014/main" id="{41EEE02E-9229-49A8-9B78-B25B7242B432}"/>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91EDC52-D8F7-410A-99E3-418A86ACBB5A}" type="slidenum">
              <a:rPr altLang="zh-CN">
                <a:latin typeface="Arial" panose="020B0604020202020204" pitchFamily="34" charset="0"/>
              </a:rPr>
              <a:pPr>
                <a:spcBef>
                  <a:spcPct val="0"/>
                </a:spcBef>
                <a:buFontTx/>
                <a:buNone/>
              </a:pPr>
              <a:t>61</a:t>
            </a:fld>
            <a:endParaRPr lang="zh-CN" altLang="zh-CN">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a:extLst>
              <a:ext uri="{FF2B5EF4-FFF2-40B4-BE49-F238E27FC236}">
                <a16:creationId xmlns:a16="http://schemas.microsoft.com/office/drawing/2014/main" id="{993F9F70-5505-415C-BA4E-0CCF0A5B9AF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备注占位符 2">
            <a:extLst>
              <a:ext uri="{FF2B5EF4-FFF2-40B4-BE49-F238E27FC236}">
                <a16:creationId xmlns:a16="http://schemas.microsoft.com/office/drawing/2014/main" id="{8E34F012-193E-47C3-85A8-6AF40FC11DF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4580" name="灯片编号占位符 3">
            <a:extLst>
              <a:ext uri="{FF2B5EF4-FFF2-40B4-BE49-F238E27FC236}">
                <a16:creationId xmlns:a16="http://schemas.microsoft.com/office/drawing/2014/main" id="{2C7B8EF2-C82A-43EE-8CB7-7C2FF4F6CB79}"/>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F86A9CE-FF59-470D-85BB-F139163E2BDC}" type="slidenum">
              <a:rPr altLang="zh-CN">
                <a:latin typeface="Arial" panose="020B0604020202020204" pitchFamily="34" charset="0"/>
              </a:rPr>
              <a:pPr>
                <a:spcBef>
                  <a:spcPct val="0"/>
                </a:spcBef>
                <a:buFontTx/>
                <a:buNone/>
              </a:pPr>
              <a:t>18</a:t>
            </a:fld>
            <a:endParaRPr lang="zh-CN" altLang="zh-CN">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a:extLst>
              <a:ext uri="{FF2B5EF4-FFF2-40B4-BE49-F238E27FC236}">
                <a16:creationId xmlns:a16="http://schemas.microsoft.com/office/drawing/2014/main" id="{676CA8DD-33F0-444E-83AC-F3E8B9CCB4C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备注占位符 2">
            <a:extLst>
              <a:ext uri="{FF2B5EF4-FFF2-40B4-BE49-F238E27FC236}">
                <a16:creationId xmlns:a16="http://schemas.microsoft.com/office/drawing/2014/main" id="{21348F9C-15D5-4F67-A497-843D4A3B40B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6628" name="灯片编号占位符 3">
            <a:extLst>
              <a:ext uri="{FF2B5EF4-FFF2-40B4-BE49-F238E27FC236}">
                <a16:creationId xmlns:a16="http://schemas.microsoft.com/office/drawing/2014/main" id="{0F0C0534-0326-452C-BFE4-50612E364A16}"/>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816E3939-284F-4B17-8AD0-39F1D543500E}" type="slidenum">
              <a:rPr altLang="zh-CN">
                <a:latin typeface="Arial" panose="020B0604020202020204" pitchFamily="34" charset="0"/>
              </a:rPr>
              <a:pPr>
                <a:spcBef>
                  <a:spcPct val="0"/>
                </a:spcBef>
                <a:buFontTx/>
                <a:buNone/>
              </a:pPr>
              <a:t>19</a:t>
            </a:fld>
            <a:endParaRPr lang="zh-CN" altLang="zh-CN">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B6450C31-388E-4648-872E-E674A056B44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备注占位符 2">
            <a:extLst>
              <a:ext uri="{FF2B5EF4-FFF2-40B4-BE49-F238E27FC236}">
                <a16:creationId xmlns:a16="http://schemas.microsoft.com/office/drawing/2014/main" id="{5A0E3CF8-C63A-4D76-9D55-2235CDE3DF6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8676" name="灯片编号占位符 3">
            <a:extLst>
              <a:ext uri="{FF2B5EF4-FFF2-40B4-BE49-F238E27FC236}">
                <a16:creationId xmlns:a16="http://schemas.microsoft.com/office/drawing/2014/main" id="{62104689-90CE-4E4F-9575-85C8167FB20E}"/>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751DFD2-B4AB-4613-9B8C-9F491209FA10}" type="slidenum">
              <a:rPr altLang="zh-CN">
                <a:latin typeface="Arial" panose="020B0604020202020204" pitchFamily="34" charset="0"/>
              </a:rPr>
              <a:pPr>
                <a:spcBef>
                  <a:spcPct val="0"/>
                </a:spcBef>
                <a:buFontTx/>
                <a:buNone/>
              </a:pPr>
              <a:t>20</a:t>
            </a:fld>
            <a:endParaRPr lang="zh-CN" altLang="zh-CN">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a:extLst>
              <a:ext uri="{FF2B5EF4-FFF2-40B4-BE49-F238E27FC236}">
                <a16:creationId xmlns:a16="http://schemas.microsoft.com/office/drawing/2014/main" id="{0F4648B7-21B9-485F-8CF9-9148B0CC632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备注占位符 2">
            <a:extLst>
              <a:ext uri="{FF2B5EF4-FFF2-40B4-BE49-F238E27FC236}">
                <a16:creationId xmlns:a16="http://schemas.microsoft.com/office/drawing/2014/main" id="{1DF0044E-0F2C-4414-A37D-07751C88473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0724" name="灯片编号占位符 3">
            <a:extLst>
              <a:ext uri="{FF2B5EF4-FFF2-40B4-BE49-F238E27FC236}">
                <a16:creationId xmlns:a16="http://schemas.microsoft.com/office/drawing/2014/main" id="{6652D68D-0D60-45D3-AE4D-2A4BC03498EC}"/>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B51D00D-22E8-4981-AC59-933EE84B510D}" type="slidenum">
              <a:rPr altLang="zh-CN">
                <a:latin typeface="Arial" panose="020B0604020202020204" pitchFamily="34" charset="0"/>
              </a:rPr>
              <a:pPr>
                <a:spcBef>
                  <a:spcPct val="0"/>
                </a:spcBef>
                <a:buFontTx/>
                <a:buNone/>
              </a:pPr>
              <a:t>21</a:t>
            </a:fld>
            <a:endParaRPr lang="zh-CN" altLang="zh-CN">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a:extLst>
              <a:ext uri="{FF2B5EF4-FFF2-40B4-BE49-F238E27FC236}">
                <a16:creationId xmlns:a16="http://schemas.microsoft.com/office/drawing/2014/main" id="{3929DE3A-2A74-47A1-ADB0-ADB4406790F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备注占位符 2">
            <a:extLst>
              <a:ext uri="{FF2B5EF4-FFF2-40B4-BE49-F238E27FC236}">
                <a16:creationId xmlns:a16="http://schemas.microsoft.com/office/drawing/2014/main" id="{05B474DD-DE50-496C-A612-3320DE79B58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2772" name="灯片编号占位符 3">
            <a:extLst>
              <a:ext uri="{FF2B5EF4-FFF2-40B4-BE49-F238E27FC236}">
                <a16:creationId xmlns:a16="http://schemas.microsoft.com/office/drawing/2014/main" id="{CF9DA817-1CE8-40FD-AC1D-C5AAC67C1A96}"/>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B714358-82E6-4F8B-A8CC-7ACBE57811AA}" type="slidenum">
              <a:rPr altLang="zh-CN">
                <a:latin typeface="Arial" panose="020B0604020202020204" pitchFamily="34" charset="0"/>
              </a:rPr>
              <a:pPr>
                <a:spcBef>
                  <a:spcPct val="0"/>
                </a:spcBef>
                <a:buFontTx/>
                <a:buNone/>
              </a:pPr>
              <a:t>22</a:t>
            </a:fld>
            <a:endParaRPr lang="zh-CN"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C3D0994F-35B5-4B61-9118-F11F21239E9A}"/>
              </a:ext>
            </a:extLst>
          </p:cNvPr>
          <p:cNvSpPr>
            <a:spLocks noGrp="1"/>
          </p:cNvSpPr>
          <p:nvPr>
            <p:ph type="dt" sz="half" idx="10"/>
          </p:nvPr>
        </p:nvSpPr>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3B1906E8-097B-4229-AB15-3DFF0471DD27}"/>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19F89509-5343-4230-A3B6-48283364AB00}"/>
              </a:ext>
            </a:extLst>
          </p:cNvPr>
          <p:cNvSpPr>
            <a:spLocks noGrp="1"/>
          </p:cNvSpPr>
          <p:nvPr>
            <p:ph type="sldNum" sz="quarter" idx="12"/>
          </p:nvPr>
        </p:nvSpPr>
        <p:spPr/>
        <p:txBody>
          <a:bodyPr/>
          <a:lstStyle>
            <a:lvl1pPr>
              <a:defRPr/>
            </a:lvl1pPr>
          </a:lstStyle>
          <a:p>
            <a:fld id="{FF2B5CD1-C50B-4645-A1FC-6ADD863E8DB5}" type="slidenum">
              <a:rPr altLang="en-US"/>
              <a:pPr/>
              <a:t>‹#›</a:t>
            </a:fld>
            <a:endParaRPr lang="zh-CN" altLang="en-US"/>
          </a:p>
        </p:txBody>
      </p:sp>
    </p:spTree>
    <p:extLst>
      <p:ext uri="{BB962C8B-B14F-4D97-AF65-F5344CB8AC3E}">
        <p14:creationId xmlns:p14="http://schemas.microsoft.com/office/powerpoint/2010/main" val="1121991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0F50CA6F-90C5-45FA-B6EC-B61945C79565}"/>
              </a:ext>
            </a:extLst>
          </p:cNvPr>
          <p:cNvSpPr>
            <a:spLocks noGrp="1"/>
          </p:cNvSpPr>
          <p:nvPr>
            <p:ph type="dt" sz="half" idx="10"/>
          </p:nvPr>
        </p:nvSpPr>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9386D85D-FD74-4B51-867E-D709F0186823}"/>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D883CD5E-07C8-4E49-959A-6CEE5BA8A87D}"/>
              </a:ext>
            </a:extLst>
          </p:cNvPr>
          <p:cNvSpPr>
            <a:spLocks noGrp="1"/>
          </p:cNvSpPr>
          <p:nvPr>
            <p:ph type="sldNum" sz="quarter" idx="12"/>
          </p:nvPr>
        </p:nvSpPr>
        <p:spPr/>
        <p:txBody>
          <a:bodyPr/>
          <a:lstStyle>
            <a:lvl1pPr>
              <a:defRPr/>
            </a:lvl1pPr>
          </a:lstStyle>
          <a:p>
            <a:fld id="{15965A6E-2AAD-450F-9702-CB628F939F62}" type="slidenum">
              <a:rPr altLang="en-US"/>
              <a:pPr/>
              <a:t>‹#›</a:t>
            </a:fld>
            <a:endParaRPr lang="zh-CN" altLang="en-US"/>
          </a:p>
        </p:txBody>
      </p:sp>
    </p:spTree>
    <p:extLst>
      <p:ext uri="{BB962C8B-B14F-4D97-AF65-F5344CB8AC3E}">
        <p14:creationId xmlns:p14="http://schemas.microsoft.com/office/powerpoint/2010/main" val="3667604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ADF269F9-CC6F-49E0-A034-6FA932D2778A}"/>
              </a:ext>
            </a:extLst>
          </p:cNvPr>
          <p:cNvSpPr>
            <a:spLocks noGrp="1"/>
          </p:cNvSpPr>
          <p:nvPr>
            <p:ph type="dt" sz="half" idx="10"/>
          </p:nvPr>
        </p:nvSpPr>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7A83219E-937B-4E41-81CF-948615F8091D}"/>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0ED24D39-4815-4DEE-9A4A-8B8E24E1CA5E}"/>
              </a:ext>
            </a:extLst>
          </p:cNvPr>
          <p:cNvSpPr>
            <a:spLocks noGrp="1"/>
          </p:cNvSpPr>
          <p:nvPr>
            <p:ph type="sldNum" sz="quarter" idx="12"/>
          </p:nvPr>
        </p:nvSpPr>
        <p:spPr/>
        <p:txBody>
          <a:bodyPr/>
          <a:lstStyle>
            <a:lvl1pPr>
              <a:defRPr/>
            </a:lvl1pPr>
          </a:lstStyle>
          <a:p>
            <a:fld id="{09BBCFC2-6013-46F3-A813-C6CE0E6EE3D3}" type="slidenum">
              <a:rPr altLang="en-US"/>
              <a:pPr/>
              <a:t>‹#›</a:t>
            </a:fld>
            <a:endParaRPr lang="zh-CN" altLang="en-US"/>
          </a:p>
        </p:txBody>
      </p:sp>
    </p:spTree>
    <p:extLst>
      <p:ext uri="{BB962C8B-B14F-4D97-AF65-F5344CB8AC3E}">
        <p14:creationId xmlns:p14="http://schemas.microsoft.com/office/powerpoint/2010/main" val="3619317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85B87CEE-B9A4-4986-882F-6B2BE8035B48}"/>
              </a:ext>
            </a:extLst>
          </p:cNvPr>
          <p:cNvSpPr>
            <a:spLocks noChangeArrowheads="1"/>
          </p:cNvSpPr>
          <p:nvPr/>
        </p:nvSpPr>
        <p:spPr bwMode="auto">
          <a:xfrm>
            <a:off x="685800" y="2393950"/>
            <a:ext cx="77724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5474" name="Rectangle 2"/>
          <p:cNvSpPr>
            <a:spLocks noGrp="1" noChangeArrowheads="1"/>
          </p:cNvSpPr>
          <p:nvPr>
            <p:ph type="ctrTitle"/>
          </p:nvPr>
        </p:nvSpPr>
        <p:spPr>
          <a:xfrm>
            <a:off x="685800" y="990600"/>
            <a:ext cx="7772400" cy="1371600"/>
          </a:xfrm>
        </p:spPr>
        <p:txBody>
          <a:bodyPr/>
          <a:lstStyle>
            <a:lvl1pPr>
              <a:defRPr sz="4000"/>
            </a:lvl1pPr>
          </a:lstStyle>
          <a:p>
            <a:r>
              <a:rPr lang="zh-CN" altLang="en-US" noProof="1"/>
              <a:t>单击此处编辑母版标题样式</a:t>
            </a:r>
          </a:p>
        </p:txBody>
      </p:sp>
      <p:sp>
        <p:nvSpPr>
          <p:cNvPr id="105475" name="Rectangle 3"/>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r>
              <a:rPr lang="zh-CN" altLang="en-US" noProof="1"/>
              <a:t>单击此处编辑母版副标题样式</a:t>
            </a:r>
          </a:p>
        </p:txBody>
      </p:sp>
      <p:sp>
        <p:nvSpPr>
          <p:cNvPr id="5" name="Rectangle 4">
            <a:extLst>
              <a:ext uri="{FF2B5EF4-FFF2-40B4-BE49-F238E27FC236}">
                <a16:creationId xmlns:a16="http://schemas.microsoft.com/office/drawing/2014/main" id="{DD0A7879-2D72-4E87-93DC-F3EDE7E8E35A}"/>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31D31B37-0DFA-467E-9192-05B2F8449779}"/>
              </a:ext>
            </a:extLst>
          </p:cNvPr>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13B1D679-0CDB-42AE-96A6-5CC5BB29A5BC}"/>
              </a:ext>
            </a:extLst>
          </p:cNvPr>
          <p:cNvSpPr>
            <a:spLocks noGrp="1" noChangeArrowheads="1"/>
          </p:cNvSpPr>
          <p:nvPr>
            <p:ph type="sldNum" sz="quarter" idx="12"/>
          </p:nvPr>
        </p:nvSpPr>
        <p:spPr>
          <a:xfrm>
            <a:off x="6553200" y="6248400"/>
            <a:ext cx="1905000" cy="457200"/>
          </a:xfrm>
        </p:spPr>
        <p:txBody>
          <a:bodyPr/>
          <a:lstStyle>
            <a:lvl1pPr>
              <a:defRPr/>
            </a:lvl1pPr>
          </a:lstStyle>
          <a:p>
            <a:fld id="{5D3DC640-59B3-48CD-8F4B-FC1B35FDF679}" type="slidenum">
              <a:rPr altLang="en-US"/>
              <a:pPr/>
              <a:t>‹#›</a:t>
            </a:fld>
            <a:endParaRPr lang="zh-CN" altLang="en-US"/>
          </a:p>
        </p:txBody>
      </p:sp>
    </p:spTree>
    <p:extLst>
      <p:ext uri="{BB962C8B-B14F-4D97-AF65-F5344CB8AC3E}">
        <p14:creationId xmlns:p14="http://schemas.microsoft.com/office/powerpoint/2010/main" val="2194363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2B5C6752-91E8-4B89-B71C-B17483C92E1B}"/>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73D1695E-9DED-44B4-B4F1-9BCEC3FDE8F1}"/>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4A8217D5-6E58-45E1-AB96-798EAC6D67D3}"/>
              </a:ext>
            </a:extLst>
          </p:cNvPr>
          <p:cNvSpPr>
            <a:spLocks noGrp="1"/>
          </p:cNvSpPr>
          <p:nvPr>
            <p:ph type="sldNum" sz="quarter" idx="12"/>
          </p:nvPr>
        </p:nvSpPr>
        <p:spPr/>
        <p:txBody>
          <a:bodyPr/>
          <a:lstStyle>
            <a:lvl1pPr>
              <a:defRPr/>
            </a:lvl1pPr>
          </a:lstStyle>
          <a:p>
            <a:fld id="{6E799D00-D87A-49FB-B444-FA9C65E540BD}" type="slidenum">
              <a:rPr altLang="en-US"/>
              <a:pPr/>
              <a:t>‹#›</a:t>
            </a:fld>
            <a:endParaRPr lang="zh-CN" altLang="en-US"/>
          </a:p>
        </p:txBody>
      </p:sp>
    </p:spTree>
    <p:extLst>
      <p:ext uri="{BB962C8B-B14F-4D97-AF65-F5344CB8AC3E}">
        <p14:creationId xmlns:p14="http://schemas.microsoft.com/office/powerpoint/2010/main" val="3896380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77E2A8A4-0E59-44EE-AB70-C19C29EB6EF5}"/>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CD5C9263-1B6C-40E7-9C02-3931974C12F2}"/>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8461AA36-AF46-44E0-971B-99EA521C13F4}"/>
              </a:ext>
            </a:extLst>
          </p:cNvPr>
          <p:cNvSpPr>
            <a:spLocks noGrp="1"/>
          </p:cNvSpPr>
          <p:nvPr>
            <p:ph type="sldNum" sz="quarter" idx="12"/>
          </p:nvPr>
        </p:nvSpPr>
        <p:spPr/>
        <p:txBody>
          <a:bodyPr/>
          <a:lstStyle>
            <a:lvl1pPr>
              <a:defRPr/>
            </a:lvl1pPr>
          </a:lstStyle>
          <a:p>
            <a:fld id="{14D75107-EDAF-45AD-854E-A3F341539DDE}" type="slidenum">
              <a:rPr altLang="en-US"/>
              <a:pPr/>
              <a:t>‹#›</a:t>
            </a:fld>
            <a:endParaRPr lang="zh-CN" altLang="en-US"/>
          </a:p>
        </p:txBody>
      </p:sp>
    </p:spTree>
    <p:extLst>
      <p:ext uri="{BB962C8B-B14F-4D97-AF65-F5344CB8AC3E}">
        <p14:creationId xmlns:p14="http://schemas.microsoft.com/office/powerpoint/2010/main" val="831853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a:extLst>
              <a:ext uri="{FF2B5EF4-FFF2-40B4-BE49-F238E27FC236}">
                <a16:creationId xmlns:a16="http://schemas.microsoft.com/office/drawing/2014/main" id="{B6B7BF46-C16A-4143-8254-2683078FDC3E}"/>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2B66EB68-C2D8-4517-BF11-8CCB5BF93603}"/>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ADE3282E-0D79-4224-BBCF-E209F1B4DBD9}"/>
              </a:ext>
            </a:extLst>
          </p:cNvPr>
          <p:cNvSpPr>
            <a:spLocks noGrp="1"/>
          </p:cNvSpPr>
          <p:nvPr>
            <p:ph type="sldNum" sz="quarter" idx="12"/>
          </p:nvPr>
        </p:nvSpPr>
        <p:spPr/>
        <p:txBody>
          <a:bodyPr/>
          <a:lstStyle>
            <a:lvl1pPr>
              <a:defRPr/>
            </a:lvl1pPr>
          </a:lstStyle>
          <a:p>
            <a:fld id="{FAC7290B-96C1-448C-BDA5-99F9A2442232}" type="slidenum">
              <a:rPr altLang="en-US"/>
              <a:pPr/>
              <a:t>‹#›</a:t>
            </a:fld>
            <a:endParaRPr lang="zh-CN" altLang="en-US"/>
          </a:p>
        </p:txBody>
      </p:sp>
    </p:spTree>
    <p:extLst>
      <p:ext uri="{BB962C8B-B14F-4D97-AF65-F5344CB8AC3E}">
        <p14:creationId xmlns:p14="http://schemas.microsoft.com/office/powerpoint/2010/main" val="2832157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a:extLst>
              <a:ext uri="{FF2B5EF4-FFF2-40B4-BE49-F238E27FC236}">
                <a16:creationId xmlns:a16="http://schemas.microsoft.com/office/drawing/2014/main" id="{F9844867-92E3-4E18-8EEE-33718467161A}"/>
              </a:ext>
            </a:extLst>
          </p:cNvPr>
          <p:cNvSpPr>
            <a:spLocks noGrp="1"/>
          </p:cNvSpPr>
          <p:nvPr>
            <p:ph type="dt" sz="half" idx="10"/>
          </p:nvPr>
        </p:nvSpPr>
        <p:spPr/>
        <p:txBody>
          <a:bodyPr/>
          <a:lstStyle>
            <a:lvl1pPr>
              <a:defRPr/>
            </a:lvl1pPr>
          </a:lstStyle>
          <a:p>
            <a:pPr>
              <a:defRPr/>
            </a:pPr>
            <a:endParaRPr lang="en-US" altLang="zh-CN"/>
          </a:p>
        </p:txBody>
      </p:sp>
      <p:sp>
        <p:nvSpPr>
          <p:cNvPr id="8" name="页脚占位符 7">
            <a:extLst>
              <a:ext uri="{FF2B5EF4-FFF2-40B4-BE49-F238E27FC236}">
                <a16:creationId xmlns:a16="http://schemas.microsoft.com/office/drawing/2014/main" id="{0AEAF1E6-B48E-4124-910B-E058459B3107}"/>
              </a:ext>
            </a:extLst>
          </p:cNvPr>
          <p:cNvSpPr>
            <a:spLocks noGrp="1"/>
          </p:cNvSpPr>
          <p:nvPr>
            <p:ph type="ftr" sz="quarter" idx="11"/>
          </p:nvPr>
        </p:nvSpPr>
        <p:spPr/>
        <p:txBody>
          <a:bodyPr/>
          <a:lstStyle>
            <a:lvl1pPr>
              <a:defRPr/>
            </a:lvl1pPr>
          </a:lstStyle>
          <a:p>
            <a:pPr>
              <a:defRPr/>
            </a:pPr>
            <a:endParaRPr lang="en-US" altLang="zh-CN"/>
          </a:p>
        </p:txBody>
      </p:sp>
      <p:sp>
        <p:nvSpPr>
          <p:cNvPr id="9" name="灯片编号占位符 8">
            <a:extLst>
              <a:ext uri="{FF2B5EF4-FFF2-40B4-BE49-F238E27FC236}">
                <a16:creationId xmlns:a16="http://schemas.microsoft.com/office/drawing/2014/main" id="{3A275C4C-FE80-409B-9A95-E404F71F3510}"/>
              </a:ext>
            </a:extLst>
          </p:cNvPr>
          <p:cNvSpPr>
            <a:spLocks noGrp="1"/>
          </p:cNvSpPr>
          <p:nvPr>
            <p:ph type="sldNum" sz="quarter" idx="12"/>
          </p:nvPr>
        </p:nvSpPr>
        <p:spPr/>
        <p:txBody>
          <a:bodyPr/>
          <a:lstStyle>
            <a:lvl1pPr>
              <a:defRPr/>
            </a:lvl1pPr>
          </a:lstStyle>
          <a:p>
            <a:fld id="{3CCA74D4-3D0A-40B0-B10B-0FD8197A4F35}" type="slidenum">
              <a:rPr altLang="en-US"/>
              <a:pPr/>
              <a:t>‹#›</a:t>
            </a:fld>
            <a:endParaRPr lang="zh-CN" altLang="en-US"/>
          </a:p>
        </p:txBody>
      </p:sp>
    </p:spTree>
    <p:extLst>
      <p:ext uri="{BB962C8B-B14F-4D97-AF65-F5344CB8AC3E}">
        <p14:creationId xmlns:p14="http://schemas.microsoft.com/office/powerpoint/2010/main" val="33408616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a:extLst>
              <a:ext uri="{FF2B5EF4-FFF2-40B4-BE49-F238E27FC236}">
                <a16:creationId xmlns:a16="http://schemas.microsoft.com/office/drawing/2014/main" id="{A8504505-4756-4611-B009-3116931159D3}"/>
              </a:ext>
            </a:extLst>
          </p:cNvPr>
          <p:cNvSpPr>
            <a:spLocks noGrp="1"/>
          </p:cNvSpPr>
          <p:nvPr>
            <p:ph type="dt" sz="half" idx="10"/>
          </p:nvPr>
        </p:nvSpPr>
        <p:spPr/>
        <p:txBody>
          <a:bodyPr/>
          <a:lstStyle>
            <a:lvl1pPr>
              <a:defRPr/>
            </a:lvl1pPr>
          </a:lstStyle>
          <a:p>
            <a:pPr>
              <a:defRPr/>
            </a:pPr>
            <a:endParaRPr lang="en-US" altLang="zh-CN"/>
          </a:p>
        </p:txBody>
      </p:sp>
      <p:sp>
        <p:nvSpPr>
          <p:cNvPr id="4" name="页脚占位符 3">
            <a:extLst>
              <a:ext uri="{FF2B5EF4-FFF2-40B4-BE49-F238E27FC236}">
                <a16:creationId xmlns:a16="http://schemas.microsoft.com/office/drawing/2014/main" id="{537B141E-FD0A-4B2A-B95D-825D703D10AB}"/>
              </a:ext>
            </a:extLst>
          </p:cNvPr>
          <p:cNvSpPr>
            <a:spLocks noGrp="1"/>
          </p:cNvSpPr>
          <p:nvPr>
            <p:ph type="ftr" sz="quarter" idx="11"/>
          </p:nvPr>
        </p:nvSpPr>
        <p:spPr/>
        <p:txBody>
          <a:bodyPr/>
          <a:lstStyle>
            <a:lvl1pPr>
              <a:defRPr/>
            </a:lvl1pPr>
          </a:lstStyle>
          <a:p>
            <a:pPr>
              <a:defRPr/>
            </a:pPr>
            <a:endParaRPr lang="en-US" altLang="zh-CN"/>
          </a:p>
        </p:txBody>
      </p:sp>
      <p:sp>
        <p:nvSpPr>
          <p:cNvPr id="5" name="灯片编号占位符 4">
            <a:extLst>
              <a:ext uri="{FF2B5EF4-FFF2-40B4-BE49-F238E27FC236}">
                <a16:creationId xmlns:a16="http://schemas.microsoft.com/office/drawing/2014/main" id="{AB7611C7-D620-40E2-99C1-AE9801255D8A}"/>
              </a:ext>
            </a:extLst>
          </p:cNvPr>
          <p:cNvSpPr>
            <a:spLocks noGrp="1"/>
          </p:cNvSpPr>
          <p:nvPr>
            <p:ph type="sldNum" sz="quarter" idx="12"/>
          </p:nvPr>
        </p:nvSpPr>
        <p:spPr/>
        <p:txBody>
          <a:bodyPr/>
          <a:lstStyle>
            <a:lvl1pPr>
              <a:defRPr/>
            </a:lvl1pPr>
          </a:lstStyle>
          <a:p>
            <a:fld id="{93333F6C-93C5-4BBF-8E35-2F2FFEEB43FC}" type="slidenum">
              <a:rPr altLang="en-US"/>
              <a:pPr/>
              <a:t>‹#›</a:t>
            </a:fld>
            <a:endParaRPr lang="zh-CN" altLang="en-US"/>
          </a:p>
        </p:txBody>
      </p:sp>
    </p:spTree>
    <p:extLst>
      <p:ext uri="{BB962C8B-B14F-4D97-AF65-F5344CB8AC3E}">
        <p14:creationId xmlns:p14="http://schemas.microsoft.com/office/powerpoint/2010/main" val="18861216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BB221920-05A1-4DCD-ACBF-C649C4153FD5}"/>
              </a:ext>
            </a:extLst>
          </p:cNvPr>
          <p:cNvSpPr>
            <a:spLocks noGrp="1" noChangeArrowheads="1"/>
          </p:cNvSpPr>
          <p:nvPr>
            <p:ph type="dt" sz="half" idx="10"/>
          </p:nvPr>
        </p:nvSpPr>
        <p:spPr/>
        <p:txBody>
          <a:bodyPr/>
          <a:lstStyle>
            <a:lvl1pPr>
              <a:defRPr/>
            </a:lvl1pPr>
          </a:lstStyle>
          <a:p>
            <a:pPr>
              <a:defRPr/>
            </a:pPr>
            <a:fld id="{12A99C53-3431-488E-BD71-90D7E156DECD}" type="datetimeFigureOut">
              <a:rPr lang="zh-CN" altLang="en-US"/>
              <a:pPr>
                <a:defRPr/>
              </a:pPr>
              <a:t>2023/8/26/Saturday</a:t>
            </a:fld>
            <a:endParaRPr lang="en-US" altLang="zh-CN"/>
          </a:p>
        </p:txBody>
      </p:sp>
      <p:sp>
        <p:nvSpPr>
          <p:cNvPr id="3" name="Rectangle 7">
            <a:extLst>
              <a:ext uri="{FF2B5EF4-FFF2-40B4-BE49-F238E27FC236}">
                <a16:creationId xmlns:a16="http://schemas.microsoft.com/office/drawing/2014/main" id="{29FBBADA-E3CF-4754-8033-60E6C8B88F60}"/>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4" name="Rectangle 8">
            <a:extLst>
              <a:ext uri="{FF2B5EF4-FFF2-40B4-BE49-F238E27FC236}">
                <a16:creationId xmlns:a16="http://schemas.microsoft.com/office/drawing/2014/main" id="{23256E7D-E7A0-4E66-BC46-7F61F4D9B77A}"/>
              </a:ext>
            </a:extLst>
          </p:cNvPr>
          <p:cNvSpPr>
            <a:spLocks noGrp="1" noChangeArrowheads="1"/>
          </p:cNvSpPr>
          <p:nvPr>
            <p:ph type="sldNum" sz="quarter" idx="12"/>
          </p:nvPr>
        </p:nvSpPr>
        <p:spPr/>
        <p:txBody>
          <a:bodyPr/>
          <a:lstStyle>
            <a:lvl1pPr>
              <a:defRPr/>
            </a:lvl1pPr>
          </a:lstStyle>
          <a:p>
            <a:fld id="{EF700421-652C-47D0-9DE3-46B32B5A4619}" type="slidenum">
              <a:rPr altLang="en-US"/>
              <a:pPr/>
              <a:t>‹#›</a:t>
            </a:fld>
            <a:endParaRPr lang="zh-CN" altLang="en-US"/>
          </a:p>
        </p:txBody>
      </p:sp>
    </p:spTree>
    <p:extLst>
      <p:ext uri="{BB962C8B-B14F-4D97-AF65-F5344CB8AC3E}">
        <p14:creationId xmlns:p14="http://schemas.microsoft.com/office/powerpoint/2010/main" val="30250821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a:extLst>
              <a:ext uri="{FF2B5EF4-FFF2-40B4-BE49-F238E27FC236}">
                <a16:creationId xmlns:a16="http://schemas.microsoft.com/office/drawing/2014/main" id="{FC6028EE-8DC3-4C09-AAB0-52FFFED55211}"/>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E062E115-84AD-4010-AED0-71502E8B0312}"/>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7CD7A1BD-2413-4087-ACF3-31F5C4DC09E2}"/>
              </a:ext>
            </a:extLst>
          </p:cNvPr>
          <p:cNvSpPr>
            <a:spLocks noGrp="1"/>
          </p:cNvSpPr>
          <p:nvPr>
            <p:ph type="sldNum" sz="quarter" idx="12"/>
          </p:nvPr>
        </p:nvSpPr>
        <p:spPr/>
        <p:txBody>
          <a:bodyPr/>
          <a:lstStyle>
            <a:lvl1pPr>
              <a:defRPr/>
            </a:lvl1pPr>
          </a:lstStyle>
          <a:p>
            <a:fld id="{37094294-AA75-49CC-8A6A-475959BB0E0C}" type="slidenum">
              <a:rPr altLang="en-US"/>
              <a:pPr/>
              <a:t>‹#›</a:t>
            </a:fld>
            <a:endParaRPr lang="zh-CN" altLang="en-US"/>
          </a:p>
        </p:txBody>
      </p:sp>
    </p:spTree>
    <p:extLst>
      <p:ext uri="{BB962C8B-B14F-4D97-AF65-F5344CB8AC3E}">
        <p14:creationId xmlns:p14="http://schemas.microsoft.com/office/powerpoint/2010/main" val="1160073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5C0336DE-AFF9-42C5-A68E-6833DAF04BCB}"/>
              </a:ext>
            </a:extLst>
          </p:cNvPr>
          <p:cNvSpPr>
            <a:spLocks noGrp="1"/>
          </p:cNvSpPr>
          <p:nvPr>
            <p:ph type="dt" sz="half" idx="10"/>
          </p:nvPr>
        </p:nvSpPr>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A7D04311-008E-4F65-9F6E-9C97CBC1D528}"/>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339A7999-7B0E-4001-8DA9-EFC6221CA188}"/>
              </a:ext>
            </a:extLst>
          </p:cNvPr>
          <p:cNvSpPr>
            <a:spLocks noGrp="1"/>
          </p:cNvSpPr>
          <p:nvPr>
            <p:ph type="sldNum" sz="quarter" idx="12"/>
          </p:nvPr>
        </p:nvSpPr>
        <p:spPr/>
        <p:txBody>
          <a:bodyPr/>
          <a:lstStyle>
            <a:lvl1pPr>
              <a:defRPr/>
            </a:lvl1pPr>
          </a:lstStyle>
          <a:p>
            <a:fld id="{543E79AE-0810-4DD7-927E-5BB71DAB0260}" type="slidenum">
              <a:rPr altLang="en-US"/>
              <a:pPr/>
              <a:t>‹#›</a:t>
            </a:fld>
            <a:endParaRPr lang="zh-CN" altLang="en-US"/>
          </a:p>
        </p:txBody>
      </p:sp>
    </p:spTree>
    <p:extLst>
      <p:ext uri="{BB962C8B-B14F-4D97-AF65-F5344CB8AC3E}">
        <p14:creationId xmlns:p14="http://schemas.microsoft.com/office/powerpoint/2010/main" val="40510357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a:extLst>
              <a:ext uri="{FF2B5EF4-FFF2-40B4-BE49-F238E27FC236}">
                <a16:creationId xmlns:a16="http://schemas.microsoft.com/office/drawing/2014/main" id="{4FD63811-9044-4384-9CD3-B2E81F809D5A}"/>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53EA7622-CFCF-41E3-A315-33BF99B23953}"/>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21AB38A3-577E-4640-92DD-BE44D11E0D64}"/>
              </a:ext>
            </a:extLst>
          </p:cNvPr>
          <p:cNvSpPr>
            <a:spLocks noGrp="1"/>
          </p:cNvSpPr>
          <p:nvPr>
            <p:ph type="sldNum" sz="quarter" idx="12"/>
          </p:nvPr>
        </p:nvSpPr>
        <p:spPr/>
        <p:txBody>
          <a:bodyPr/>
          <a:lstStyle>
            <a:lvl1pPr>
              <a:defRPr/>
            </a:lvl1pPr>
          </a:lstStyle>
          <a:p>
            <a:fld id="{364D42EA-B950-45EE-893D-21D00F34C384}" type="slidenum">
              <a:rPr altLang="en-US"/>
              <a:pPr/>
              <a:t>‹#›</a:t>
            </a:fld>
            <a:endParaRPr lang="zh-CN" altLang="en-US"/>
          </a:p>
        </p:txBody>
      </p:sp>
    </p:spTree>
    <p:extLst>
      <p:ext uri="{BB962C8B-B14F-4D97-AF65-F5344CB8AC3E}">
        <p14:creationId xmlns:p14="http://schemas.microsoft.com/office/powerpoint/2010/main" val="7769278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D6E5B59C-01A8-4EE6-B755-CD5D03104F97}"/>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D3EB97EC-9EB0-43B2-84AC-8688F78C7C55}"/>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68B88FF8-A0B3-4D3B-B539-5C4E3CA96674}"/>
              </a:ext>
            </a:extLst>
          </p:cNvPr>
          <p:cNvSpPr>
            <a:spLocks noGrp="1"/>
          </p:cNvSpPr>
          <p:nvPr>
            <p:ph type="sldNum" sz="quarter" idx="12"/>
          </p:nvPr>
        </p:nvSpPr>
        <p:spPr/>
        <p:txBody>
          <a:bodyPr/>
          <a:lstStyle>
            <a:lvl1pPr>
              <a:defRPr/>
            </a:lvl1pPr>
          </a:lstStyle>
          <a:p>
            <a:fld id="{0D68E371-F99A-42B4-9C8E-A83720BB7803}" type="slidenum">
              <a:rPr altLang="en-US"/>
              <a:pPr/>
              <a:t>‹#›</a:t>
            </a:fld>
            <a:endParaRPr lang="zh-CN" altLang="en-US"/>
          </a:p>
        </p:txBody>
      </p:sp>
    </p:spTree>
    <p:extLst>
      <p:ext uri="{BB962C8B-B14F-4D97-AF65-F5344CB8AC3E}">
        <p14:creationId xmlns:p14="http://schemas.microsoft.com/office/powerpoint/2010/main" val="18379952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67721489-B24F-4CB2-A76F-DF6CC016C68F}"/>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5DEF04B5-9D44-4BD7-8C01-C855622727CD}"/>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1751AED7-B388-4CF2-A89C-63FD4DB0E789}"/>
              </a:ext>
            </a:extLst>
          </p:cNvPr>
          <p:cNvSpPr>
            <a:spLocks noGrp="1"/>
          </p:cNvSpPr>
          <p:nvPr>
            <p:ph type="sldNum" sz="quarter" idx="12"/>
          </p:nvPr>
        </p:nvSpPr>
        <p:spPr/>
        <p:txBody>
          <a:bodyPr/>
          <a:lstStyle>
            <a:lvl1pPr>
              <a:defRPr/>
            </a:lvl1pPr>
          </a:lstStyle>
          <a:p>
            <a:fld id="{B5C39883-24EA-4992-9357-1167876B0256}" type="slidenum">
              <a:rPr altLang="en-US"/>
              <a:pPr/>
              <a:t>‹#›</a:t>
            </a:fld>
            <a:endParaRPr lang="zh-CN" altLang="en-US"/>
          </a:p>
        </p:txBody>
      </p:sp>
    </p:spTree>
    <p:extLst>
      <p:ext uri="{BB962C8B-B14F-4D97-AF65-F5344CB8AC3E}">
        <p14:creationId xmlns:p14="http://schemas.microsoft.com/office/powerpoint/2010/main" val="3254294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2FAB1E51-D8E4-46A9-82C0-98A20C740CDF}"/>
              </a:ext>
            </a:extLst>
          </p:cNvPr>
          <p:cNvSpPr>
            <a:spLocks noGrp="1"/>
          </p:cNvSpPr>
          <p:nvPr>
            <p:ph type="dt" sz="half" idx="10"/>
          </p:nvPr>
        </p:nvSpPr>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E0E70E11-3E30-43F3-8428-C615460FF88B}"/>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0DA0D60A-CAB6-4D19-844C-4FE7B5F988BA}"/>
              </a:ext>
            </a:extLst>
          </p:cNvPr>
          <p:cNvSpPr>
            <a:spLocks noGrp="1"/>
          </p:cNvSpPr>
          <p:nvPr>
            <p:ph type="sldNum" sz="quarter" idx="12"/>
          </p:nvPr>
        </p:nvSpPr>
        <p:spPr/>
        <p:txBody>
          <a:bodyPr/>
          <a:lstStyle>
            <a:lvl1pPr>
              <a:defRPr/>
            </a:lvl1pPr>
          </a:lstStyle>
          <a:p>
            <a:fld id="{EA98F958-7633-498D-BA65-C237BA70822F}" type="slidenum">
              <a:rPr altLang="en-US"/>
              <a:pPr/>
              <a:t>‹#›</a:t>
            </a:fld>
            <a:endParaRPr lang="zh-CN" altLang="en-US"/>
          </a:p>
        </p:txBody>
      </p:sp>
    </p:spTree>
    <p:extLst>
      <p:ext uri="{BB962C8B-B14F-4D97-AF65-F5344CB8AC3E}">
        <p14:creationId xmlns:p14="http://schemas.microsoft.com/office/powerpoint/2010/main" val="124235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535B0EAA-4DBE-4E7F-8363-3B8DF0E6A293}"/>
              </a:ext>
            </a:extLst>
          </p:cNvPr>
          <p:cNvSpPr>
            <a:spLocks noGrp="1"/>
          </p:cNvSpPr>
          <p:nvPr>
            <p:ph type="dt" sz="half" idx="10"/>
          </p:nvPr>
        </p:nvSpPr>
        <p:spPr/>
        <p:txBody>
          <a:bodyPr/>
          <a:lstStyle>
            <a:lvl1pPr>
              <a:defRPr/>
            </a:lvl1pPr>
          </a:lstStyle>
          <a:p>
            <a:pPr>
              <a:defRPr/>
            </a:pPr>
            <a:endParaRPr lang="zh-CN" altLang="en-US"/>
          </a:p>
        </p:txBody>
      </p:sp>
      <p:sp>
        <p:nvSpPr>
          <p:cNvPr id="6" name="页脚占位符 4">
            <a:extLst>
              <a:ext uri="{FF2B5EF4-FFF2-40B4-BE49-F238E27FC236}">
                <a16:creationId xmlns:a16="http://schemas.microsoft.com/office/drawing/2014/main" id="{4CE56EEF-F6C5-4EA4-BF5C-16C1BD602213}"/>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8E33A442-5DE8-4579-8CB7-EDA24DA08723}"/>
              </a:ext>
            </a:extLst>
          </p:cNvPr>
          <p:cNvSpPr>
            <a:spLocks noGrp="1"/>
          </p:cNvSpPr>
          <p:nvPr>
            <p:ph type="sldNum" sz="quarter" idx="12"/>
          </p:nvPr>
        </p:nvSpPr>
        <p:spPr/>
        <p:txBody>
          <a:bodyPr/>
          <a:lstStyle>
            <a:lvl1pPr>
              <a:defRPr/>
            </a:lvl1pPr>
          </a:lstStyle>
          <a:p>
            <a:fld id="{D2290267-AE86-4717-BBD2-B822C92CD467}" type="slidenum">
              <a:rPr altLang="en-US"/>
              <a:pPr/>
              <a:t>‹#›</a:t>
            </a:fld>
            <a:endParaRPr lang="zh-CN" altLang="en-US"/>
          </a:p>
        </p:txBody>
      </p:sp>
    </p:spTree>
    <p:extLst>
      <p:ext uri="{BB962C8B-B14F-4D97-AF65-F5344CB8AC3E}">
        <p14:creationId xmlns:p14="http://schemas.microsoft.com/office/powerpoint/2010/main" val="759232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BA376B8D-EB6C-4405-91FD-DE3A4EC0133F}"/>
              </a:ext>
            </a:extLst>
          </p:cNvPr>
          <p:cNvSpPr>
            <a:spLocks noGrp="1"/>
          </p:cNvSpPr>
          <p:nvPr>
            <p:ph type="dt" sz="half" idx="10"/>
          </p:nvPr>
        </p:nvSpPr>
        <p:spPr/>
        <p:txBody>
          <a:bodyPr/>
          <a:lstStyle>
            <a:lvl1pPr>
              <a:defRPr/>
            </a:lvl1pPr>
          </a:lstStyle>
          <a:p>
            <a:pPr>
              <a:defRPr/>
            </a:pPr>
            <a:endParaRPr lang="zh-CN" altLang="en-US"/>
          </a:p>
        </p:txBody>
      </p:sp>
      <p:sp>
        <p:nvSpPr>
          <p:cNvPr id="8" name="页脚占位符 4">
            <a:extLst>
              <a:ext uri="{FF2B5EF4-FFF2-40B4-BE49-F238E27FC236}">
                <a16:creationId xmlns:a16="http://schemas.microsoft.com/office/drawing/2014/main" id="{CBDF4ECB-0B37-4E8A-B1E7-32CE5AF54840}"/>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79E85617-2B13-48EE-B4A2-97898B8D5DB5}"/>
              </a:ext>
            </a:extLst>
          </p:cNvPr>
          <p:cNvSpPr>
            <a:spLocks noGrp="1"/>
          </p:cNvSpPr>
          <p:nvPr>
            <p:ph type="sldNum" sz="quarter" idx="12"/>
          </p:nvPr>
        </p:nvSpPr>
        <p:spPr/>
        <p:txBody>
          <a:bodyPr/>
          <a:lstStyle>
            <a:lvl1pPr>
              <a:defRPr/>
            </a:lvl1pPr>
          </a:lstStyle>
          <a:p>
            <a:fld id="{35C571A1-7E74-4A17-912B-3FFE075A2AAC}" type="slidenum">
              <a:rPr altLang="en-US"/>
              <a:pPr/>
              <a:t>‹#›</a:t>
            </a:fld>
            <a:endParaRPr lang="zh-CN" altLang="en-US"/>
          </a:p>
        </p:txBody>
      </p:sp>
    </p:spTree>
    <p:extLst>
      <p:ext uri="{BB962C8B-B14F-4D97-AF65-F5344CB8AC3E}">
        <p14:creationId xmlns:p14="http://schemas.microsoft.com/office/powerpoint/2010/main" val="118314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7C58ECA4-C022-43FA-B1B1-99A82E5634AB}"/>
              </a:ext>
            </a:extLst>
          </p:cNvPr>
          <p:cNvSpPr>
            <a:spLocks noGrp="1"/>
          </p:cNvSpPr>
          <p:nvPr>
            <p:ph type="dt" sz="half" idx="10"/>
          </p:nvPr>
        </p:nvSpPr>
        <p:spPr/>
        <p:txBody>
          <a:bodyPr/>
          <a:lstStyle>
            <a:lvl1pPr>
              <a:defRPr/>
            </a:lvl1pPr>
          </a:lstStyle>
          <a:p>
            <a:pPr>
              <a:defRPr/>
            </a:pPr>
            <a:endParaRPr lang="zh-CN" altLang="en-US"/>
          </a:p>
        </p:txBody>
      </p:sp>
      <p:sp>
        <p:nvSpPr>
          <p:cNvPr id="4" name="页脚占位符 4">
            <a:extLst>
              <a:ext uri="{FF2B5EF4-FFF2-40B4-BE49-F238E27FC236}">
                <a16:creationId xmlns:a16="http://schemas.microsoft.com/office/drawing/2014/main" id="{DCEDDFDC-5D68-4A90-A0C6-36C495B9A61F}"/>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BF51D0DD-9689-48FB-BDC9-E73BEB05940F}"/>
              </a:ext>
            </a:extLst>
          </p:cNvPr>
          <p:cNvSpPr>
            <a:spLocks noGrp="1"/>
          </p:cNvSpPr>
          <p:nvPr>
            <p:ph type="sldNum" sz="quarter" idx="12"/>
          </p:nvPr>
        </p:nvSpPr>
        <p:spPr/>
        <p:txBody>
          <a:bodyPr/>
          <a:lstStyle>
            <a:lvl1pPr>
              <a:defRPr/>
            </a:lvl1pPr>
          </a:lstStyle>
          <a:p>
            <a:fld id="{3AE57228-F467-440C-9CFF-2D969EC7D91F}" type="slidenum">
              <a:rPr altLang="en-US"/>
              <a:pPr/>
              <a:t>‹#›</a:t>
            </a:fld>
            <a:endParaRPr lang="zh-CN" altLang="en-US"/>
          </a:p>
        </p:txBody>
      </p:sp>
    </p:spTree>
    <p:extLst>
      <p:ext uri="{BB962C8B-B14F-4D97-AF65-F5344CB8AC3E}">
        <p14:creationId xmlns:p14="http://schemas.microsoft.com/office/powerpoint/2010/main" val="3094974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F379D252-E820-439C-BBC0-C3B30C689A9F}"/>
              </a:ext>
            </a:extLst>
          </p:cNvPr>
          <p:cNvSpPr>
            <a:spLocks noGrp="1"/>
          </p:cNvSpPr>
          <p:nvPr>
            <p:ph type="dt" sz="half" idx="10"/>
          </p:nvPr>
        </p:nvSpPr>
        <p:spPr/>
        <p:txBody>
          <a:bodyPr/>
          <a:lstStyle>
            <a:lvl1pPr>
              <a:defRPr/>
            </a:lvl1pPr>
          </a:lstStyle>
          <a:p>
            <a:pPr>
              <a:defRPr/>
            </a:pPr>
            <a:endParaRPr lang="zh-CN" altLang="en-US"/>
          </a:p>
        </p:txBody>
      </p:sp>
      <p:sp>
        <p:nvSpPr>
          <p:cNvPr id="3" name="页脚占位符 4">
            <a:extLst>
              <a:ext uri="{FF2B5EF4-FFF2-40B4-BE49-F238E27FC236}">
                <a16:creationId xmlns:a16="http://schemas.microsoft.com/office/drawing/2014/main" id="{473E811E-3A67-4A42-9CB8-B01664D21C6E}"/>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B7212B64-9F42-40BF-A4A7-AF7FB5215A60}"/>
              </a:ext>
            </a:extLst>
          </p:cNvPr>
          <p:cNvSpPr>
            <a:spLocks noGrp="1"/>
          </p:cNvSpPr>
          <p:nvPr>
            <p:ph type="sldNum" sz="quarter" idx="12"/>
          </p:nvPr>
        </p:nvSpPr>
        <p:spPr/>
        <p:txBody>
          <a:bodyPr/>
          <a:lstStyle>
            <a:lvl1pPr>
              <a:defRPr/>
            </a:lvl1pPr>
          </a:lstStyle>
          <a:p>
            <a:fld id="{D1AF679D-5332-4A64-9148-31D8C74CFF0F}" type="slidenum">
              <a:rPr altLang="en-US"/>
              <a:pPr/>
              <a:t>‹#›</a:t>
            </a:fld>
            <a:endParaRPr lang="zh-CN" altLang="en-US"/>
          </a:p>
        </p:txBody>
      </p:sp>
    </p:spTree>
    <p:extLst>
      <p:ext uri="{BB962C8B-B14F-4D97-AF65-F5344CB8AC3E}">
        <p14:creationId xmlns:p14="http://schemas.microsoft.com/office/powerpoint/2010/main" val="3191581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29270558-0080-45C4-9CFB-C52CDD9A1E5C}"/>
              </a:ext>
            </a:extLst>
          </p:cNvPr>
          <p:cNvSpPr>
            <a:spLocks noGrp="1"/>
          </p:cNvSpPr>
          <p:nvPr>
            <p:ph type="dt" sz="half" idx="10"/>
          </p:nvPr>
        </p:nvSpPr>
        <p:spPr/>
        <p:txBody>
          <a:bodyPr/>
          <a:lstStyle>
            <a:lvl1pPr>
              <a:defRPr/>
            </a:lvl1pPr>
          </a:lstStyle>
          <a:p>
            <a:pPr>
              <a:defRPr/>
            </a:pPr>
            <a:endParaRPr lang="zh-CN" altLang="en-US"/>
          </a:p>
        </p:txBody>
      </p:sp>
      <p:sp>
        <p:nvSpPr>
          <p:cNvPr id="6" name="页脚占位符 4">
            <a:extLst>
              <a:ext uri="{FF2B5EF4-FFF2-40B4-BE49-F238E27FC236}">
                <a16:creationId xmlns:a16="http://schemas.microsoft.com/office/drawing/2014/main" id="{FC853C8D-2CCB-4F1B-972F-A1E44C8BDC76}"/>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4392FC52-9F82-4143-8EF1-1E54FABC3645}"/>
              </a:ext>
            </a:extLst>
          </p:cNvPr>
          <p:cNvSpPr>
            <a:spLocks noGrp="1"/>
          </p:cNvSpPr>
          <p:nvPr>
            <p:ph type="sldNum" sz="quarter" idx="12"/>
          </p:nvPr>
        </p:nvSpPr>
        <p:spPr/>
        <p:txBody>
          <a:bodyPr/>
          <a:lstStyle>
            <a:lvl1pPr>
              <a:defRPr/>
            </a:lvl1pPr>
          </a:lstStyle>
          <a:p>
            <a:fld id="{A904CB78-6A4B-4759-9969-E206B99883BE}" type="slidenum">
              <a:rPr altLang="en-US"/>
              <a:pPr/>
              <a:t>‹#›</a:t>
            </a:fld>
            <a:endParaRPr lang="zh-CN" altLang="en-US"/>
          </a:p>
        </p:txBody>
      </p:sp>
    </p:spTree>
    <p:extLst>
      <p:ext uri="{BB962C8B-B14F-4D97-AF65-F5344CB8AC3E}">
        <p14:creationId xmlns:p14="http://schemas.microsoft.com/office/powerpoint/2010/main" val="337438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C78AD864-257C-4D05-BC34-4832041828C9}"/>
              </a:ext>
            </a:extLst>
          </p:cNvPr>
          <p:cNvSpPr>
            <a:spLocks noGrp="1"/>
          </p:cNvSpPr>
          <p:nvPr>
            <p:ph type="dt" sz="half" idx="10"/>
          </p:nvPr>
        </p:nvSpPr>
        <p:spPr/>
        <p:txBody>
          <a:bodyPr/>
          <a:lstStyle>
            <a:lvl1pPr>
              <a:defRPr/>
            </a:lvl1pPr>
          </a:lstStyle>
          <a:p>
            <a:pPr>
              <a:defRPr/>
            </a:pPr>
            <a:endParaRPr lang="zh-CN" altLang="en-US"/>
          </a:p>
        </p:txBody>
      </p:sp>
      <p:sp>
        <p:nvSpPr>
          <p:cNvPr id="6" name="页脚占位符 4">
            <a:extLst>
              <a:ext uri="{FF2B5EF4-FFF2-40B4-BE49-F238E27FC236}">
                <a16:creationId xmlns:a16="http://schemas.microsoft.com/office/drawing/2014/main" id="{95581429-1D47-4A31-8607-80C0A8985B74}"/>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FC7999FD-CD62-4048-A8CB-C5A6187A6381}"/>
              </a:ext>
            </a:extLst>
          </p:cNvPr>
          <p:cNvSpPr>
            <a:spLocks noGrp="1"/>
          </p:cNvSpPr>
          <p:nvPr>
            <p:ph type="sldNum" sz="quarter" idx="12"/>
          </p:nvPr>
        </p:nvSpPr>
        <p:spPr/>
        <p:txBody>
          <a:bodyPr/>
          <a:lstStyle>
            <a:lvl1pPr>
              <a:defRPr/>
            </a:lvl1pPr>
          </a:lstStyle>
          <a:p>
            <a:fld id="{3FA7021A-B27D-4D2E-AC1A-5843CC91BB1B}" type="slidenum">
              <a:rPr altLang="en-US"/>
              <a:pPr/>
              <a:t>‹#›</a:t>
            </a:fld>
            <a:endParaRPr lang="zh-CN" altLang="en-US"/>
          </a:p>
        </p:txBody>
      </p:sp>
    </p:spTree>
    <p:extLst>
      <p:ext uri="{BB962C8B-B14F-4D97-AF65-F5344CB8AC3E}">
        <p14:creationId xmlns:p14="http://schemas.microsoft.com/office/powerpoint/2010/main" val="2474852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01032F8F-1F0A-493C-8172-26AF186BD27A}"/>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825BDAAE-2485-4906-907A-02E73D56DCDD}"/>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486D585-3440-4C05-8CCD-68929F62F5FA}"/>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buFontTx/>
              <a:buNone/>
              <a:defRPr sz="1200">
                <a:solidFill>
                  <a:schemeClr val="tx1">
                    <a:tint val="75000"/>
                  </a:schemeClr>
                </a:solidFill>
                <a:latin typeface="+mn-lt"/>
                <a:ea typeface="+mn-ea"/>
              </a:defRPr>
            </a:lvl1pPr>
          </a:lstStyle>
          <a:p>
            <a:pPr>
              <a:defRPr/>
            </a:pPr>
            <a:endParaRPr lang="zh-CN" altLang="en-US"/>
          </a:p>
        </p:txBody>
      </p:sp>
      <p:sp>
        <p:nvSpPr>
          <p:cNvPr id="5" name="页脚占位符 4">
            <a:extLst>
              <a:ext uri="{FF2B5EF4-FFF2-40B4-BE49-F238E27FC236}">
                <a16:creationId xmlns:a16="http://schemas.microsoft.com/office/drawing/2014/main" id="{B6D9BE98-3023-4322-A9DA-4471BA495469}"/>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buFontTx/>
              <a:buNone/>
              <a:defRPr sz="120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B4985F06-91BF-4F1A-A92C-AF01F96F3E43}"/>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noProof="1">
                <a:solidFill>
                  <a:srgbClr val="898989"/>
                </a:solidFill>
                <a:latin typeface="Calibri" panose="020F0502020204030204" pitchFamily="34" charset="0"/>
              </a:defRPr>
            </a:lvl1pPr>
          </a:lstStyle>
          <a:p>
            <a:fld id="{A27AFD56-3E19-4893-9A1E-883D3E93B20F}"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C27DB235-FA77-411F-9C10-D31F1804448B}"/>
              </a:ext>
            </a:extLst>
          </p:cNvPr>
          <p:cNvSpPr>
            <a:spLocks noGrp="1" noChangeArrowheads="1"/>
          </p:cNvSpPr>
          <p:nvPr>
            <p:ph type="title" idx="4294967295"/>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051" name="Rectangle 3">
            <a:extLst>
              <a:ext uri="{FF2B5EF4-FFF2-40B4-BE49-F238E27FC236}">
                <a16:creationId xmlns:a16="http://schemas.microsoft.com/office/drawing/2014/main" id="{3025BF87-C8B9-4BD2-8749-E0F0388A8B1F}"/>
              </a:ext>
            </a:extLst>
          </p:cNvPr>
          <p:cNvSpPr>
            <a:spLocks noGrp="1" noChangeArrowheads="1"/>
          </p:cNvSpPr>
          <p:nvPr>
            <p:ph type="body" idx="4294967295"/>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2" name="AutoShape 4">
            <a:extLst>
              <a:ext uri="{FF2B5EF4-FFF2-40B4-BE49-F238E27FC236}">
                <a16:creationId xmlns:a16="http://schemas.microsoft.com/office/drawing/2014/main" id="{607845B5-AB2E-4C49-A146-61196FDFC2FD}"/>
              </a:ext>
            </a:extLst>
          </p:cNvPr>
          <p:cNvSpPr>
            <a:spLocks noChangeArrowheads="1"/>
          </p:cNvSpPr>
          <p:nvPr/>
        </p:nvSpPr>
        <p:spPr bwMode="auto">
          <a:xfrm>
            <a:off x="609600" y="1566863"/>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0070C0"/>
          </a:solidFill>
          <a:ln w="9525">
            <a:solidFill>
              <a:srgbClr val="0070C0"/>
            </a:solidFill>
            <a:round/>
            <a:headEnd/>
            <a:tailEnd/>
          </a:ln>
        </p:spPr>
        <p:txBody>
          <a:bodyPr/>
          <a:lstStyle/>
          <a:p>
            <a:endParaRPr lang="zh-CN" altLang="en-US"/>
          </a:p>
        </p:txBody>
      </p:sp>
      <p:sp>
        <p:nvSpPr>
          <p:cNvPr id="2053" name="Line 5">
            <a:extLst>
              <a:ext uri="{FF2B5EF4-FFF2-40B4-BE49-F238E27FC236}">
                <a16:creationId xmlns:a16="http://schemas.microsoft.com/office/drawing/2014/main" id="{0AAF70D8-316B-4B65-B563-3ED07F63C054}"/>
              </a:ext>
            </a:extLst>
          </p:cNvPr>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4" name="Rectangle 6">
            <a:extLst>
              <a:ext uri="{FF2B5EF4-FFF2-40B4-BE49-F238E27FC236}">
                <a16:creationId xmlns:a16="http://schemas.microsoft.com/office/drawing/2014/main" id="{ECDA7352-A884-4766-9C54-B1E40E5C0604}"/>
              </a:ext>
            </a:extLst>
          </p:cNvPr>
          <p:cNvSpPr>
            <a:spLocks noGrp="1" noChangeArrowheads="1"/>
          </p:cNvSpPr>
          <p:nvPr>
            <p:ph type="dt" sz="half" idx="2"/>
          </p:nvPr>
        </p:nvSpPr>
        <p:spPr bwMode="auto">
          <a:xfrm>
            <a:off x="609600" y="6245225"/>
            <a:ext cx="1981200" cy="476250"/>
          </a:xfrm>
          <a:prstGeom prst="rect">
            <a:avLst/>
          </a:prstGeom>
          <a:noFill/>
          <a:ln w="9525">
            <a:noFill/>
            <a:miter lim="800000"/>
          </a:ln>
          <a:effectLst/>
        </p:spPr>
        <p:txBody>
          <a:bodyPr vert="horz" wrap="square" lIns="91440" tIns="45720" rIns="91440" bIns="45720" numCol="1" anchor="t" anchorCtr="0" compatLnSpc="1"/>
          <a:lstStyle>
            <a:lvl1pPr eaLnBrk="1" fontAlgn="auto" hangingPunct="1">
              <a:spcBef>
                <a:spcPts val="0"/>
              </a:spcBef>
              <a:spcAft>
                <a:spcPts val="0"/>
              </a:spcAft>
              <a:buFontTx/>
              <a:buNone/>
              <a:defRPr sz="1200">
                <a:latin typeface="+mn-lt"/>
                <a:ea typeface="宋体" panose="02010600030101010101" pitchFamily="2" charset="-122"/>
              </a:defRPr>
            </a:lvl1pPr>
          </a:lstStyle>
          <a:p>
            <a:pPr>
              <a:defRPr/>
            </a:pPr>
            <a:fld id="{E36E9CFC-C130-452D-A980-9AFA3CF7306F}" type="datetimeFigureOut">
              <a:rPr lang="zh-CN" altLang="en-US"/>
              <a:pPr>
                <a:defRPr/>
              </a:pPr>
              <a:t>2023/8/26/Saturday</a:t>
            </a:fld>
            <a:endParaRPr lang="en-US" altLang="zh-CN"/>
          </a:p>
        </p:txBody>
      </p:sp>
      <p:sp>
        <p:nvSpPr>
          <p:cNvPr id="104455" name="Rectangle 7">
            <a:extLst>
              <a:ext uri="{FF2B5EF4-FFF2-40B4-BE49-F238E27FC236}">
                <a16:creationId xmlns:a16="http://schemas.microsoft.com/office/drawing/2014/main" id="{FEEC4F7A-EE03-48BD-8377-9F600B1A2227}"/>
              </a:ext>
            </a:extLst>
          </p:cNvPr>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fontAlgn="auto" hangingPunct="1">
              <a:spcBef>
                <a:spcPts val="0"/>
              </a:spcBef>
              <a:spcAft>
                <a:spcPts val="0"/>
              </a:spcAft>
              <a:buFontTx/>
              <a:buNone/>
              <a:defRPr sz="1200">
                <a:latin typeface="+mn-lt"/>
                <a:ea typeface="宋体" panose="02010600030101010101" pitchFamily="2" charset="-122"/>
              </a:defRPr>
            </a:lvl1pPr>
          </a:lstStyle>
          <a:p>
            <a:pPr>
              <a:defRPr/>
            </a:pPr>
            <a:endParaRPr lang="en-US" altLang="zh-CN"/>
          </a:p>
        </p:txBody>
      </p:sp>
      <p:sp>
        <p:nvSpPr>
          <p:cNvPr id="104456" name="Rectangle 8">
            <a:extLst>
              <a:ext uri="{FF2B5EF4-FFF2-40B4-BE49-F238E27FC236}">
                <a16:creationId xmlns:a16="http://schemas.microsoft.com/office/drawing/2014/main" id="{672D2EF0-7DE9-4756-AF2F-35AB00F54E70}"/>
              </a:ext>
            </a:extLst>
          </p:cNvPr>
          <p:cNvSpPr>
            <a:spLocks noGrp="1" noChangeArrowheads="1"/>
          </p:cNvSpPr>
          <p:nvPr>
            <p:ph type="sldNum" sz="quarter" idx="4"/>
          </p:nvPr>
        </p:nvSpPr>
        <p:spPr bwMode="auto">
          <a:xfrm>
            <a:off x="6553200" y="6245225"/>
            <a:ext cx="1981200" cy="4762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noProof="1">
                <a:latin typeface="Verdana" panose="020B0604030504040204" pitchFamily="34" charset="0"/>
              </a:defRPr>
            </a:lvl1pPr>
          </a:lstStyle>
          <a:p>
            <a:fld id="{0A9266A1-55D7-4F66-95C2-ECC1A775A6AA}"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6FC7486-CAD4-4F68-91F6-0815B493EDD2}"/>
              </a:ext>
            </a:extLst>
          </p:cNvPr>
          <p:cNvSpPr>
            <a:spLocks noGrp="1" noChangeArrowheads="1"/>
          </p:cNvSpPr>
          <p:nvPr>
            <p:ph type="title" idx="4294967295"/>
          </p:nvPr>
        </p:nvSpPr>
        <p:spPr>
          <a:xfrm>
            <a:off x="2555875" y="2200275"/>
            <a:ext cx="4032250" cy="1296988"/>
          </a:xfrm>
        </p:spPr>
        <p:txBody>
          <a:bodyPr/>
          <a:lstStyle/>
          <a:p>
            <a:pPr algn="ctr" eaLnBrk="1" hangingPunct="1">
              <a:lnSpc>
                <a:spcPct val="200000"/>
              </a:lnSpc>
            </a:pPr>
            <a:r>
              <a:rPr lang="en-US" altLang="zh-CN" sz="4000" b="1">
                <a:solidFill>
                  <a:schemeClr val="tx1"/>
                </a:solidFill>
                <a:latin typeface="楷体" panose="02010609060101010101" pitchFamily="49" charset="-122"/>
                <a:ea typeface="楷体" panose="02010609060101010101" pitchFamily="49" charset="-122"/>
              </a:rPr>
              <a:t>TCP/IP</a:t>
            </a:r>
            <a:r>
              <a:rPr lang="zh-CN" altLang="en-US" sz="4000" b="1">
                <a:solidFill>
                  <a:schemeClr val="tx1"/>
                </a:solidFill>
                <a:latin typeface="楷体" panose="02010609060101010101" pitchFamily="49" charset="-122"/>
                <a:ea typeface="楷体" panose="02010609060101010101" pitchFamily="49" charset="-122"/>
              </a:rPr>
              <a:t>协议</a:t>
            </a:r>
          </a:p>
        </p:txBody>
      </p:sp>
      <p:sp>
        <p:nvSpPr>
          <p:cNvPr id="2" name="矩形 1">
            <a:extLst>
              <a:ext uri="{FF2B5EF4-FFF2-40B4-BE49-F238E27FC236}">
                <a16:creationId xmlns:a16="http://schemas.microsoft.com/office/drawing/2014/main" id="{3728C0B5-6B79-4A6C-BC1D-210189F584DF}"/>
              </a:ext>
            </a:extLst>
          </p:cNvPr>
          <p:cNvSpPr/>
          <p:nvPr/>
        </p:nvSpPr>
        <p:spPr>
          <a:xfrm>
            <a:off x="539750" y="692150"/>
            <a:ext cx="5276850" cy="769938"/>
          </a:xfrm>
          <a:prstGeom prst="rect">
            <a:avLst/>
          </a:prstGeom>
        </p:spPr>
        <p:txBody>
          <a:bodyPr wrap="none">
            <a:spAutoFit/>
          </a:bodyPr>
          <a:lstStyle/>
          <a:p>
            <a:pPr>
              <a:defRPr/>
            </a:pPr>
            <a:r>
              <a:rPr lang="zh-CN" altLang="en-US" sz="4400" b="1" dirty="0">
                <a:latin typeface="楷体" panose="02010609060101010101" pitchFamily="49" charset="-122"/>
                <a:ea typeface="楷体" panose="02010609060101010101" pitchFamily="49" charset="-122"/>
                <a:cs typeface="+mj-cs"/>
              </a:rPr>
              <a:t>计算机网络课程设计</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39DBB96E-FD92-4C5C-BB55-5E6DF7BA6054}"/>
              </a:ext>
            </a:extLst>
          </p:cNvPr>
          <p:cNvSpPr>
            <a:spLocks noGrp="1" noChangeArrowheads="1"/>
          </p:cNvSpPr>
          <p:nvPr>
            <p:ph type="title" idx="4294967295"/>
          </p:nvPr>
        </p:nvSpPr>
        <p:spPr>
          <a:xfrm>
            <a:off x="520700" y="692150"/>
            <a:ext cx="8032750" cy="657225"/>
          </a:xfrm>
          <a:noFill/>
        </p:spPr>
        <p:txBody>
          <a:bodyPr wrap="none"/>
          <a:lstStyle/>
          <a:p>
            <a:pPr eaLnBrk="1" hangingPunct="1"/>
            <a:r>
              <a:rPr lang="zh-CN" altLang="en-US" sz="3600" b="1">
                <a:solidFill>
                  <a:srgbClr val="CC3300"/>
                </a:solidFill>
                <a:latin typeface="新宋体" panose="02010609030101010101" pitchFamily="49" charset="-122"/>
                <a:ea typeface="新宋体" panose="02010609030101010101" pitchFamily="49" charset="-122"/>
              </a:rPr>
              <a:t>以太网协议类型</a:t>
            </a:r>
          </a:p>
        </p:txBody>
      </p:sp>
      <p:sp>
        <p:nvSpPr>
          <p:cNvPr id="37891" name="Text Box 3">
            <a:extLst>
              <a:ext uri="{FF2B5EF4-FFF2-40B4-BE49-F238E27FC236}">
                <a16:creationId xmlns:a16="http://schemas.microsoft.com/office/drawing/2014/main" id="{E9BB935C-F2C3-4757-8525-7A297A9D28C0}"/>
              </a:ext>
            </a:extLst>
          </p:cNvPr>
          <p:cNvSpPr txBox="1">
            <a:spLocks noChangeArrowheads="1"/>
          </p:cNvSpPr>
          <p:nvPr/>
        </p:nvSpPr>
        <p:spPr bwMode="auto">
          <a:xfrm>
            <a:off x="971550" y="1773238"/>
            <a:ext cx="3565525" cy="451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kumimoji="1" lang="zh-CN" altLang="en-US" b="1">
                <a:solidFill>
                  <a:srgbClr val="CC00FF"/>
                </a:solidFill>
                <a:latin typeface="Times New Roman" panose="02020603050405020304" pitchFamily="18" charset="0"/>
              </a:rPr>
              <a:t>以太网类型代码</a:t>
            </a:r>
            <a:r>
              <a:rPr kumimoji="1" lang="en-US" altLang="zh-CN" b="1">
                <a:solidFill>
                  <a:srgbClr val="CC00FF"/>
                </a:solidFill>
                <a:latin typeface="Times New Roman" panose="02020603050405020304" pitchFamily="18" charset="0"/>
              </a:rPr>
              <a:t>(</a:t>
            </a:r>
            <a:r>
              <a:rPr kumimoji="1" lang="zh-CN" altLang="en-US" b="1">
                <a:solidFill>
                  <a:srgbClr val="CC00FF"/>
                </a:solidFill>
                <a:latin typeface="Times New Roman" panose="02020603050405020304" pitchFamily="18" charset="0"/>
              </a:rPr>
              <a:t>十六进制</a:t>
            </a:r>
            <a:r>
              <a:rPr kumimoji="1" lang="en-US" altLang="zh-CN" b="1">
                <a:solidFill>
                  <a:srgbClr val="CC00FF"/>
                </a:solidFill>
                <a:latin typeface="Times New Roman" panose="02020603050405020304" pitchFamily="18" charset="0"/>
              </a:rPr>
              <a:t>)</a:t>
            </a:r>
          </a:p>
          <a:p>
            <a:pPr eaLnBrk="1" hangingPunct="1">
              <a:lnSpc>
                <a:spcPct val="120000"/>
              </a:lnSpc>
            </a:pPr>
            <a:r>
              <a:rPr kumimoji="1" lang="en-US" altLang="zh-CN" b="1">
                <a:solidFill>
                  <a:srgbClr val="FF0000"/>
                </a:solidFill>
                <a:latin typeface="Times New Roman" panose="02020603050405020304" pitchFamily="18" charset="0"/>
              </a:rPr>
              <a:t>0800</a:t>
            </a:r>
          </a:p>
          <a:p>
            <a:pPr eaLnBrk="1" hangingPunct="1">
              <a:lnSpc>
                <a:spcPct val="120000"/>
              </a:lnSpc>
            </a:pPr>
            <a:r>
              <a:rPr kumimoji="1" lang="en-US" altLang="zh-CN" b="1">
                <a:latin typeface="Times New Roman" panose="02020603050405020304" pitchFamily="18" charset="0"/>
              </a:rPr>
              <a:t>0805</a:t>
            </a:r>
          </a:p>
          <a:p>
            <a:pPr eaLnBrk="1" hangingPunct="1">
              <a:lnSpc>
                <a:spcPct val="120000"/>
              </a:lnSpc>
            </a:pPr>
            <a:r>
              <a:rPr kumimoji="1" lang="en-US" altLang="zh-CN" b="1">
                <a:solidFill>
                  <a:srgbClr val="FF0000"/>
                </a:solidFill>
                <a:latin typeface="Times New Roman" panose="02020603050405020304" pitchFamily="18" charset="0"/>
              </a:rPr>
              <a:t>0806</a:t>
            </a:r>
          </a:p>
          <a:p>
            <a:pPr eaLnBrk="1" hangingPunct="1">
              <a:lnSpc>
                <a:spcPct val="120000"/>
              </a:lnSpc>
            </a:pPr>
            <a:r>
              <a:rPr kumimoji="1" lang="en-US" altLang="zh-CN" b="1">
                <a:latin typeface="Times New Roman" panose="02020603050405020304" pitchFamily="18" charset="0"/>
              </a:rPr>
              <a:t>0BAD</a:t>
            </a:r>
          </a:p>
          <a:p>
            <a:pPr eaLnBrk="1" hangingPunct="1">
              <a:lnSpc>
                <a:spcPct val="120000"/>
              </a:lnSpc>
            </a:pPr>
            <a:r>
              <a:rPr kumimoji="1" lang="en-US" altLang="zh-CN" b="1">
                <a:latin typeface="Times New Roman" panose="02020603050405020304" pitchFamily="18" charset="0"/>
              </a:rPr>
              <a:t>0BAE</a:t>
            </a:r>
          </a:p>
          <a:p>
            <a:pPr eaLnBrk="1" hangingPunct="1">
              <a:lnSpc>
                <a:spcPct val="120000"/>
              </a:lnSpc>
            </a:pPr>
            <a:r>
              <a:rPr kumimoji="1" lang="en-US" altLang="zh-CN" b="1">
                <a:latin typeface="Times New Roman" panose="02020603050405020304" pitchFamily="18" charset="0"/>
              </a:rPr>
              <a:t>0BAF</a:t>
            </a:r>
          </a:p>
          <a:p>
            <a:pPr eaLnBrk="1" hangingPunct="1">
              <a:lnSpc>
                <a:spcPct val="120000"/>
              </a:lnSpc>
            </a:pPr>
            <a:r>
              <a:rPr kumimoji="1" lang="en-US" altLang="zh-CN" b="1">
                <a:solidFill>
                  <a:srgbClr val="FF0000"/>
                </a:solidFill>
                <a:latin typeface="Times New Roman" panose="02020603050405020304" pitchFamily="18" charset="0"/>
              </a:rPr>
              <a:t>8035</a:t>
            </a:r>
          </a:p>
          <a:p>
            <a:pPr eaLnBrk="1" hangingPunct="1">
              <a:lnSpc>
                <a:spcPct val="120000"/>
              </a:lnSpc>
            </a:pPr>
            <a:r>
              <a:rPr kumimoji="1" lang="en-US" altLang="zh-CN" b="1">
                <a:latin typeface="Times New Roman" panose="02020603050405020304" pitchFamily="18" charset="0"/>
              </a:rPr>
              <a:t>809B</a:t>
            </a:r>
          </a:p>
          <a:p>
            <a:pPr eaLnBrk="1" hangingPunct="1">
              <a:lnSpc>
                <a:spcPct val="120000"/>
              </a:lnSpc>
            </a:pPr>
            <a:r>
              <a:rPr kumimoji="1" lang="en-US" altLang="zh-CN" b="1">
                <a:latin typeface="Times New Roman" panose="02020603050405020304" pitchFamily="18" charset="0"/>
              </a:rPr>
              <a:t>8137-8138</a:t>
            </a:r>
          </a:p>
          <a:p>
            <a:pPr eaLnBrk="1" hangingPunct="1">
              <a:lnSpc>
                <a:spcPct val="120000"/>
              </a:lnSpc>
            </a:pPr>
            <a:r>
              <a:rPr kumimoji="1" lang="en-US" altLang="zh-CN" b="1">
                <a:latin typeface="Times New Roman" panose="02020603050405020304" pitchFamily="18" charset="0"/>
              </a:rPr>
              <a:t>86DD</a:t>
            </a:r>
          </a:p>
          <a:p>
            <a:pPr eaLnBrk="1" hangingPunct="1">
              <a:lnSpc>
                <a:spcPct val="120000"/>
              </a:lnSpc>
            </a:pPr>
            <a:r>
              <a:rPr kumimoji="1" lang="en-US" altLang="zh-CN" b="1">
                <a:latin typeface="Times New Roman" panose="02020603050405020304" pitchFamily="18" charset="0"/>
              </a:rPr>
              <a:t>8863</a:t>
            </a:r>
          </a:p>
          <a:p>
            <a:pPr eaLnBrk="1" hangingPunct="1">
              <a:lnSpc>
                <a:spcPct val="120000"/>
              </a:lnSpc>
            </a:pPr>
            <a:r>
              <a:rPr kumimoji="1" lang="en-US" altLang="zh-CN" b="1">
                <a:latin typeface="Times New Roman" panose="02020603050405020304" pitchFamily="18" charset="0"/>
              </a:rPr>
              <a:t>8864</a:t>
            </a:r>
          </a:p>
        </p:txBody>
      </p:sp>
      <p:sp>
        <p:nvSpPr>
          <p:cNvPr id="37892" name="Text Box 4">
            <a:extLst>
              <a:ext uri="{FF2B5EF4-FFF2-40B4-BE49-F238E27FC236}">
                <a16:creationId xmlns:a16="http://schemas.microsoft.com/office/drawing/2014/main" id="{988A6410-A772-4201-B4A0-0302698E40BB}"/>
              </a:ext>
            </a:extLst>
          </p:cNvPr>
          <p:cNvSpPr txBox="1">
            <a:spLocks noChangeArrowheads="1"/>
          </p:cNvSpPr>
          <p:nvPr/>
        </p:nvSpPr>
        <p:spPr bwMode="auto">
          <a:xfrm>
            <a:off x="4537075" y="1804988"/>
            <a:ext cx="2466975" cy="449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kumimoji="1" lang="zh-CN" altLang="en-US" b="1">
                <a:solidFill>
                  <a:srgbClr val="CC00FF"/>
                </a:solidFill>
                <a:latin typeface="Times New Roman" panose="02020603050405020304" pitchFamily="18" charset="0"/>
              </a:rPr>
              <a:t>数据类型</a:t>
            </a:r>
          </a:p>
          <a:p>
            <a:pPr eaLnBrk="1" hangingPunct="1">
              <a:lnSpc>
                <a:spcPct val="120000"/>
              </a:lnSpc>
            </a:pPr>
            <a:r>
              <a:rPr kumimoji="1" lang="zh-CN" altLang="en-US" b="1">
                <a:latin typeface="Times New Roman" panose="02020603050405020304" pitchFamily="18" charset="0"/>
              </a:rPr>
              <a:t>互联网协议</a:t>
            </a:r>
            <a:r>
              <a:rPr kumimoji="1" lang="en-US" altLang="zh-CN" b="1">
                <a:latin typeface="Times New Roman" panose="02020603050405020304" pitchFamily="18" charset="0"/>
              </a:rPr>
              <a:t>IP</a:t>
            </a:r>
          </a:p>
          <a:p>
            <a:pPr eaLnBrk="1" hangingPunct="1">
              <a:lnSpc>
                <a:spcPct val="120000"/>
              </a:lnSpc>
            </a:pPr>
            <a:r>
              <a:rPr kumimoji="1" lang="en-US" altLang="zh-CN" b="1">
                <a:latin typeface="Times New Roman" panose="02020603050405020304" pitchFamily="18" charset="0"/>
              </a:rPr>
              <a:t>X.25 Level 3</a:t>
            </a:r>
          </a:p>
          <a:p>
            <a:pPr eaLnBrk="1" hangingPunct="1">
              <a:lnSpc>
                <a:spcPct val="120000"/>
              </a:lnSpc>
            </a:pPr>
            <a:r>
              <a:rPr kumimoji="1" lang="zh-CN" altLang="en-US" b="1">
                <a:latin typeface="Times New Roman" panose="02020603050405020304" pitchFamily="18" charset="0"/>
              </a:rPr>
              <a:t>地址解析协议</a:t>
            </a:r>
            <a:r>
              <a:rPr kumimoji="1" lang="en-US" altLang="zh-CN" b="1">
                <a:latin typeface="Times New Roman" panose="02020603050405020304" pitchFamily="18" charset="0"/>
              </a:rPr>
              <a:t>ARP</a:t>
            </a:r>
          </a:p>
          <a:p>
            <a:pPr eaLnBrk="1" hangingPunct="1">
              <a:lnSpc>
                <a:spcPct val="120000"/>
              </a:lnSpc>
            </a:pPr>
            <a:r>
              <a:rPr kumimoji="1" lang="en-US" altLang="zh-CN" b="1">
                <a:latin typeface="Times New Roman" panose="02020603050405020304" pitchFamily="18" charset="0"/>
              </a:rPr>
              <a:t>Banyan VINES</a:t>
            </a:r>
          </a:p>
          <a:p>
            <a:pPr eaLnBrk="1" hangingPunct="1">
              <a:lnSpc>
                <a:spcPct val="120000"/>
              </a:lnSpc>
            </a:pPr>
            <a:r>
              <a:rPr kumimoji="1" lang="en-US" altLang="zh-CN" b="1">
                <a:latin typeface="Times New Roman" panose="02020603050405020304" pitchFamily="18" charset="0"/>
              </a:rPr>
              <a:t>VINES</a:t>
            </a:r>
            <a:r>
              <a:rPr kumimoji="1" lang="zh-CN" altLang="en-US" b="1">
                <a:latin typeface="Times New Roman" panose="02020603050405020304" pitchFamily="18" charset="0"/>
              </a:rPr>
              <a:t>闭环呼叫</a:t>
            </a:r>
          </a:p>
          <a:p>
            <a:pPr eaLnBrk="1" hangingPunct="1">
              <a:lnSpc>
                <a:spcPct val="120000"/>
              </a:lnSpc>
            </a:pPr>
            <a:r>
              <a:rPr kumimoji="1" lang="en-US" altLang="zh-CN" b="1">
                <a:latin typeface="Times New Roman" panose="02020603050405020304" pitchFamily="18" charset="0"/>
              </a:rPr>
              <a:t>VINES</a:t>
            </a:r>
            <a:r>
              <a:rPr kumimoji="1" lang="zh-CN" altLang="en-US" b="1">
                <a:latin typeface="Times New Roman" panose="02020603050405020304" pitchFamily="18" charset="0"/>
              </a:rPr>
              <a:t>响应</a:t>
            </a:r>
          </a:p>
          <a:p>
            <a:pPr eaLnBrk="1" hangingPunct="1">
              <a:lnSpc>
                <a:spcPct val="120000"/>
              </a:lnSpc>
            </a:pPr>
            <a:r>
              <a:rPr kumimoji="1" lang="en-US" altLang="zh-CN" b="1">
                <a:latin typeface="Times New Roman" panose="02020603050405020304" pitchFamily="18" charset="0"/>
              </a:rPr>
              <a:t>RARP</a:t>
            </a:r>
          </a:p>
          <a:p>
            <a:pPr eaLnBrk="1" hangingPunct="1">
              <a:lnSpc>
                <a:spcPct val="120000"/>
              </a:lnSpc>
            </a:pPr>
            <a:r>
              <a:rPr kumimoji="1" lang="en-US" altLang="zh-CN" b="1">
                <a:latin typeface="Times New Roman" panose="02020603050405020304" pitchFamily="18" charset="0"/>
              </a:rPr>
              <a:t>Apple Talk</a:t>
            </a:r>
          </a:p>
          <a:p>
            <a:pPr eaLnBrk="1" hangingPunct="1">
              <a:lnSpc>
                <a:spcPct val="120000"/>
              </a:lnSpc>
            </a:pPr>
            <a:r>
              <a:rPr kumimoji="1" lang="en-US" altLang="zh-CN" b="1">
                <a:latin typeface="Times New Roman" panose="02020603050405020304" pitchFamily="18" charset="0"/>
              </a:rPr>
              <a:t>IPX (Novell)</a:t>
            </a:r>
          </a:p>
          <a:p>
            <a:pPr eaLnBrk="1" hangingPunct="1">
              <a:lnSpc>
                <a:spcPct val="120000"/>
              </a:lnSpc>
            </a:pPr>
            <a:r>
              <a:rPr kumimoji="1" lang="en-US" altLang="zh-CN" b="1">
                <a:latin typeface="Times New Roman" panose="02020603050405020304" pitchFamily="18" charset="0"/>
              </a:rPr>
              <a:t>IPv6</a:t>
            </a:r>
          </a:p>
          <a:p>
            <a:pPr eaLnBrk="1" hangingPunct="1">
              <a:lnSpc>
                <a:spcPct val="120000"/>
              </a:lnSpc>
            </a:pPr>
            <a:r>
              <a:rPr kumimoji="1" lang="en-US" altLang="zh-CN" b="1">
                <a:latin typeface="Times New Roman" panose="02020603050405020304" pitchFamily="18" charset="0"/>
              </a:rPr>
              <a:t>PPPOP discovery stage</a:t>
            </a:r>
          </a:p>
          <a:p>
            <a:pPr eaLnBrk="1" hangingPunct="1">
              <a:lnSpc>
                <a:spcPct val="120000"/>
              </a:lnSpc>
            </a:pPr>
            <a:r>
              <a:rPr kumimoji="1" lang="en-US" altLang="zh-CN" b="1">
                <a:latin typeface="Times New Roman" panose="02020603050405020304" pitchFamily="18" charset="0"/>
              </a:rPr>
              <a:t>PPPOE session stage</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57EAD4F-3E5A-44D3-B348-F614B6B123D8}"/>
              </a:ext>
            </a:extLst>
          </p:cNvPr>
          <p:cNvSpPr>
            <a:spLocks noGrp="1" noChangeArrowheads="1"/>
          </p:cNvSpPr>
          <p:nvPr>
            <p:ph type="title"/>
          </p:nvPr>
        </p:nvSpPr>
        <p:spPr>
          <a:xfrm>
            <a:off x="727075" y="277813"/>
            <a:ext cx="7772400" cy="1143000"/>
          </a:xfrm>
        </p:spPr>
        <p:txBody>
          <a:bodyPr/>
          <a:lstStyle/>
          <a:p>
            <a:pPr eaLnBrk="1" hangingPunct="1">
              <a:defRPr/>
            </a:pPr>
            <a:r>
              <a:rPr lang="zh-CN" altLang="en-US" sz="3600" b="1" kern="1200" dirty="0">
                <a:solidFill>
                  <a:srgbClr val="0070C0"/>
                </a:solidFill>
              </a:rPr>
              <a:t>以太网的</a:t>
            </a:r>
            <a:r>
              <a:rPr lang="en-US" altLang="zh-CN" sz="3600" b="1" kern="1200" dirty="0">
                <a:solidFill>
                  <a:srgbClr val="0070C0"/>
                </a:solidFill>
              </a:rPr>
              <a:t>MAC</a:t>
            </a:r>
            <a:r>
              <a:rPr lang="zh-CN" altLang="en-US" sz="3600" b="1" kern="1200" dirty="0">
                <a:solidFill>
                  <a:srgbClr val="0070C0"/>
                </a:solidFill>
              </a:rPr>
              <a:t>帧格式</a:t>
            </a:r>
          </a:p>
        </p:txBody>
      </p:sp>
      <p:graphicFrame>
        <p:nvGraphicFramePr>
          <p:cNvPr id="2" name="表格 1">
            <a:extLst>
              <a:ext uri="{FF2B5EF4-FFF2-40B4-BE49-F238E27FC236}">
                <a16:creationId xmlns:a16="http://schemas.microsoft.com/office/drawing/2014/main" id="{FABA1E18-FF74-4631-99A6-2A13475E8FCE}"/>
              </a:ext>
            </a:extLst>
          </p:cNvPr>
          <p:cNvGraphicFramePr>
            <a:graphicFrameLocks noGrp="1"/>
          </p:cNvGraphicFramePr>
          <p:nvPr/>
        </p:nvGraphicFramePr>
        <p:xfrm>
          <a:off x="428625" y="1714500"/>
          <a:ext cx="8424861" cy="1376363"/>
        </p:xfrm>
        <a:graphic>
          <a:graphicData uri="http://schemas.openxmlformats.org/drawingml/2006/table">
            <a:tbl>
              <a:tblPr firstRow="1" firstCol="1" lastRow="1" lastCol="1" bandRow="1" bandCol="1">
                <a:tableStyleId>{5C22544A-7EE6-4342-B048-85BDC9FD1C3A}</a:tableStyleId>
              </a:tblPr>
              <a:tblGrid>
                <a:gridCol w="996510">
                  <a:extLst>
                    <a:ext uri="{9D8B030D-6E8A-4147-A177-3AD203B41FA5}">
                      <a16:colId xmlns:a16="http://schemas.microsoft.com/office/drawing/2014/main" val="20000"/>
                    </a:ext>
                  </a:extLst>
                </a:gridCol>
                <a:gridCol w="1409747">
                  <a:extLst>
                    <a:ext uri="{9D8B030D-6E8A-4147-A177-3AD203B41FA5}">
                      <a16:colId xmlns:a16="http://schemas.microsoft.com/office/drawing/2014/main" val="20001"/>
                    </a:ext>
                  </a:extLst>
                </a:gridCol>
                <a:gridCol w="1203127">
                  <a:extLst>
                    <a:ext uri="{9D8B030D-6E8A-4147-A177-3AD203B41FA5}">
                      <a16:colId xmlns:a16="http://schemas.microsoft.com/office/drawing/2014/main" val="20002"/>
                    </a:ext>
                  </a:extLst>
                </a:gridCol>
                <a:gridCol w="1203127">
                  <a:extLst>
                    <a:ext uri="{9D8B030D-6E8A-4147-A177-3AD203B41FA5}">
                      <a16:colId xmlns:a16="http://schemas.microsoft.com/office/drawing/2014/main" val="20003"/>
                    </a:ext>
                  </a:extLst>
                </a:gridCol>
                <a:gridCol w="1204116">
                  <a:extLst>
                    <a:ext uri="{9D8B030D-6E8A-4147-A177-3AD203B41FA5}">
                      <a16:colId xmlns:a16="http://schemas.microsoft.com/office/drawing/2014/main" val="20004"/>
                    </a:ext>
                  </a:extLst>
                </a:gridCol>
                <a:gridCol w="1030123">
                  <a:extLst>
                    <a:ext uri="{9D8B030D-6E8A-4147-A177-3AD203B41FA5}">
                      <a16:colId xmlns:a16="http://schemas.microsoft.com/office/drawing/2014/main" val="20005"/>
                    </a:ext>
                  </a:extLst>
                </a:gridCol>
                <a:gridCol w="1378111">
                  <a:extLst>
                    <a:ext uri="{9D8B030D-6E8A-4147-A177-3AD203B41FA5}">
                      <a16:colId xmlns:a16="http://schemas.microsoft.com/office/drawing/2014/main" val="20006"/>
                    </a:ext>
                  </a:extLst>
                </a:gridCol>
              </a:tblGrid>
              <a:tr h="1376363">
                <a:tc>
                  <a:txBody>
                    <a:bodyPr/>
                    <a:lstStyle/>
                    <a:p>
                      <a:pPr marL="0" marR="0" algn="ctr">
                        <a:spcBef>
                          <a:spcPts val="0"/>
                        </a:spcBef>
                        <a:spcAft>
                          <a:spcPts val="0"/>
                        </a:spcAft>
                      </a:pPr>
                      <a:r>
                        <a:rPr lang="zh-CN" sz="2000" b="0" kern="0" dirty="0">
                          <a:solidFill>
                            <a:schemeClr val="tx1"/>
                          </a:solidFill>
                          <a:effectLst/>
                        </a:rPr>
                        <a:t>前导码</a:t>
                      </a:r>
                      <a:br>
                        <a:rPr lang="en-US" sz="2000" b="0" kern="0" dirty="0">
                          <a:solidFill>
                            <a:schemeClr val="tx1"/>
                          </a:solidFill>
                          <a:effectLst/>
                        </a:rPr>
                      </a:br>
                      <a:r>
                        <a:rPr lang="zh-CN" sz="2000" b="0" kern="0" dirty="0">
                          <a:solidFill>
                            <a:schemeClr val="tx1"/>
                          </a:solidFill>
                          <a:effectLst/>
                        </a:rPr>
                        <a:t>（</a:t>
                      </a:r>
                      <a:r>
                        <a:rPr lang="en-US" sz="2000" b="0" kern="0" dirty="0">
                          <a:solidFill>
                            <a:schemeClr val="tx1"/>
                          </a:solidFill>
                          <a:effectLst/>
                        </a:rPr>
                        <a:t>7</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a:solidFill>
                            <a:schemeClr val="tx1"/>
                          </a:solidFill>
                          <a:effectLst/>
                        </a:rPr>
                        <a:t>帧首定界符</a:t>
                      </a:r>
                      <a:r>
                        <a:rPr lang="en-US" sz="2000" b="0" kern="0">
                          <a:solidFill>
                            <a:schemeClr val="tx1"/>
                          </a:solidFill>
                          <a:effectLst/>
                        </a:rPr>
                        <a:t>SFD</a:t>
                      </a:r>
                      <a:r>
                        <a:rPr lang="zh-CN" sz="2000" b="0" kern="0">
                          <a:solidFill>
                            <a:schemeClr val="tx1"/>
                          </a:solidFill>
                          <a:effectLst/>
                        </a:rPr>
                        <a:t>（</a:t>
                      </a:r>
                      <a:r>
                        <a:rPr lang="en-US" sz="2000" b="0" kern="0">
                          <a:solidFill>
                            <a:schemeClr val="tx1"/>
                          </a:solidFill>
                          <a:effectLst/>
                        </a:rPr>
                        <a:t>1</a:t>
                      </a:r>
                      <a:r>
                        <a:rPr lang="zh-CN" sz="2000" b="0" kern="0">
                          <a:solidFill>
                            <a:schemeClr val="tx1"/>
                          </a:solidFill>
                          <a:effectLst/>
                        </a:rPr>
                        <a:t>字节）</a:t>
                      </a:r>
                      <a:endParaRPr lang="zh-CN" sz="2800" b="0" kern="10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dirty="0">
                          <a:solidFill>
                            <a:schemeClr val="tx1"/>
                          </a:solidFill>
                          <a:effectLst/>
                        </a:rPr>
                        <a:t>目的</a:t>
                      </a:r>
                      <a:r>
                        <a:rPr lang="en-US" sz="2000" b="0" kern="0" dirty="0">
                          <a:solidFill>
                            <a:schemeClr val="tx1"/>
                          </a:solidFill>
                          <a:effectLst/>
                        </a:rPr>
                        <a:t>MAC</a:t>
                      </a:r>
                      <a:r>
                        <a:rPr lang="zh-CN" sz="2000" b="0" kern="0" dirty="0">
                          <a:solidFill>
                            <a:schemeClr val="tx1"/>
                          </a:solidFill>
                          <a:effectLst/>
                        </a:rPr>
                        <a:t>地址（</a:t>
                      </a:r>
                      <a:r>
                        <a:rPr lang="en-US" sz="2000" b="0" kern="0" dirty="0">
                          <a:solidFill>
                            <a:schemeClr val="tx1"/>
                          </a:solidFill>
                          <a:effectLst/>
                        </a:rPr>
                        <a:t>6</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dirty="0">
                          <a:solidFill>
                            <a:schemeClr val="tx1"/>
                          </a:solidFill>
                          <a:effectLst/>
                        </a:rPr>
                        <a:t>源</a:t>
                      </a:r>
                      <a:r>
                        <a:rPr lang="en-US" sz="2000" b="0" kern="0" dirty="0">
                          <a:solidFill>
                            <a:schemeClr val="tx1"/>
                          </a:solidFill>
                          <a:effectLst/>
                        </a:rPr>
                        <a:t>MAC</a:t>
                      </a:r>
                      <a:r>
                        <a:rPr lang="zh-CN" sz="2000" b="0" kern="0" dirty="0">
                          <a:solidFill>
                            <a:schemeClr val="tx1"/>
                          </a:solidFill>
                          <a:effectLst/>
                        </a:rPr>
                        <a:t>地址（</a:t>
                      </a:r>
                      <a:r>
                        <a:rPr lang="en-US" sz="2000" b="0" kern="0" dirty="0">
                          <a:solidFill>
                            <a:schemeClr val="tx1"/>
                          </a:solidFill>
                          <a:effectLst/>
                        </a:rPr>
                        <a:t>6</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a:solidFill>
                            <a:schemeClr val="tx1"/>
                          </a:solidFill>
                          <a:effectLst/>
                        </a:rPr>
                        <a:t>协议类型或数据长度</a:t>
                      </a:r>
                      <a:br>
                        <a:rPr lang="en-US" sz="2000" b="0" kern="0">
                          <a:solidFill>
                            <a:schemeClr val="tx1"/>
                          </a:solidFill>
                          <a:effectLst/>
                        </a:rPr>
                      </a:br>
                      <a:r>
                        <a:rPr lang="zh-CN" sz="2000" b="0" kern="0">
                          <a:solidFill>
                            <a:schemeClr val="tx1"/>
                          </a:solidFill>
                          <a:effectLst/>
                        </a:rPr>
                        <a:t>（</a:t>
                      </a:r>
                      <a:r>
                        <a:rPr lang="en-US" sz="2000" b="0" kern="0">
                          <a:solidFill>
                            <a:schemeClr val="tx1"/>
                          </a:solidFill>
                          <a:effectLst/>
                        </a:rPr>
                        <a:t>2</a:t>
                      </a:r>
                      <a:r>
                        <a:rPr lang="zh-CN" sz="2000" b="0" kern="0">
                          <a:solidFill>
                            <a:schemeClr val="tx1"/>
                          </a:solidFill>
                          <a:effectLst/>
                        </a:rPr>
                        <a:t>字节）</a:t>
                      </a:r>
                      <a:endParaRPr lang="zh-CN" sz="2800" b="0" kern="10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a:solidFill>
                            <a:schemeClr val="tx1"/>
                          </a:solidFill>
                          <a:effectLst/>
                        </a:rPr>
                        <a:t>数据</a:t>
                      </a:r>
                      <a:endParaRPr lang="zh-CN" sz="2800" b="0" kern="10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dirty="0">
                          <a:solidFill>
                            <a:schemeClr val="tx1"/>
                          </a:solidFill>
                          <a:effectLst/>
                        </a:rPr>
                        <a:t>帧校验序列</a:t>
                      </a:r>
                      <a:r>
                        <a:rPr lang="en-US" sz="2000" b="0" kern="0" dirty="0">
                          <a:solidFill>
                            <a:schemeClr val="tx1"/>
                          </a:solidFill>
                          <a:effectLst/>
                        </a:rPr>
                        <a:t>FCS</a:t>
                      </a:r>
                      <a:br>
                        <a:rPr lang="en-US" sz="2000" b="0" kern="0" dirty="0">
                          <a:solidFill>
                            <a:schemeClr val="tx1"/>
                          </a:solidFill>
                          <a:effectLst/>
                        </a:rPr>
                      </a:br>
                      <a:r>
                        <a:rPr lang="zh-CN" sz="2000" b="0" kern="0" dirty="0">
                          <a:solidFill>
                            <a:schemeClr val="tx1"/>
                          </a:solidFill>
                          <a:effectLst/>
                        </a:rPr>
                        <a:t>（</a:t>
                      </a:r>
                      <a:r>
                        <a:rPr lang="en-US" sz="2000" b="0" kern="0" dirty="0">
                          <a:solidFill>
                            <a:schemeClr val="tx1"/>
                          </a:solidFill>
                          <a:effectLst/>
                        </a:rPr>
                        <a:t>4</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extLst>
                  <a:ext uri="{0D108BD9-81ED-4DB2-BD59-A6C34878D82A}">
                    <a16:rowId xmlns:a16="http://schemas.microsoft.com/office/drawing/2014/main" val="10000"/>
                  </a:ext>
                </a:extLst>
              </a:tr>
            </a:tbl>
          </a:graphicData>
        </a:graphic>
      </p:graphicFrame>
      <p:sp>
        <p:nvSpPr>
          <p:cNvPr id="5" name="矩形标注 4">
            <a:extLst>
              <a:ext uri="{FF2B5EF4-FFF2-40B4-BE49-F238E27FC236}">
                <a16:creationId xmlns:a16="http://schemas.microsoft.com/office/drawing/2014/main" id="{BA7775C9-F8CE-47E3-894F-9A53C68E813B}"/>
              </a:ext>
            </a:extLst>
          </p:cNvPr>
          <p:cNvSpPr/>
          <p:nvPr/>
        </p:nvSpPr>
        <p:spPr>
          <a:xfrm>
            <a:off x="714375" y="4071938"/>
            <a:ext cx="7572375" cy="1928812"/>
          </a:xfrm>
          <a:prstGeom prst="wedgeRectCallout">
            <a:avLst>
              <a:gd name="adj1" fmla="val 32755"/>
              <a:gd name="adj2" fmla="val -102222"/>
            </a:avLst>
          </a:prstGeom>
        </p:spPr>
        <p:style>
          <a:lnRef idx="2">
            <a:schemeClr val="accent6"/>
          </a:lnRef>
          <a:fillRef idx="1">
            <a:schemeClr val="lt1"/>
          </a:fillRef>
          <a:effectRef idx="0">
            <a:schemeClr val="accent6"/>
          </a:effectRef>
          <a:fontRef idx="minor">
            <a:schemeClr val="dk1"/>
          </a:fontRef>
        </p:style>
        <p:txBody>
          <a:bodyPr anchor="ctr"/>
          <a:lstStyle/>
          <a:p>
            <a:pPr indent="457200" eaLnBrk="1" hangingPunct="1">
              <a:defRPr/>
            </a:pPr>
            <a:r>
              <a:rPr lang="zh-CN" altLang="en-US" sz="2000" dirty="0">
                <a:solidFill>
                  <a:srgbClr val="FF0000"/>
                </a:solidFill>
              </a:rPr>
              <a:t>它的范围是从</a:t>
            </a:r>
            <a:r>
              <a:rPr lang="en-US" altLang="zh-CN" sz="2000" dirty="0">
                <a:solidFill>
                  <a:srgbClr val="FF0000"/>
                </a:solidFill>
              </a:rPr>
              <a:t>46</a:t>
            </a:r>
            <a:r>
              <a:rPr lang="zh-CN" altLang="en-US" sz="2000" dirty="0">
                <a:solidFill>
                  <a:srgbClr val="FF0000"/>
                </a:solidFill>
              </a:rPr>
              <a:t>到</a:t>
            </a:r>
            <a:r>
              <a:rPr lang="en-US" altLang="zh-CN" sz="2000" dirty="0">
                <a:solidFill>
                  <a:srgbClr val="FF0000"/>
                </a:solidFill>
              </a:rPr>
              <a:t>1500</a:t>
            </a:r>
            <a:r>
              <a:rPr lang="zh-CN" altLang="en-US" sz="2000" dirty="0">
                <a:solidFill>
                  <a:srgbClr val="FF0000"/>
                </a:solidFill>
              </a:rPr>
              <a:t>字节之间</a:t>
            </a:r>
            <a:r>
              <a:rPr lang="zh-CN" altLang="en-US" sz="2000" dirty="0"/>
              <a:t>。</a:t>
            </a:r>
            <a:r>
              <a:rPr lang="en-US" altLang="zh-CN" sz="2000" dirty="0"/>
              <a:t>46</a:t>
            </a:r>
            <a:r>
              <a:rPr lang="zh-CN" altLang="en-US" sz="2000" dirty="0"/>
              <a:t>是以太网</a:t>
            </a:r>
            <a:r>
              <a:rPr lang="en-US" altLang="zh-CN" sz="2000" dirty="0"/>
              <a:t>MAC</a:t>
            </a:r>
            <a:r>
              <a:rPr lang="zh-CN" altLang="en-US" sz="2000" dirty="0"/>
              <a:t>帧的最小帧长度。如果高层协议的数据分组小于</a:t>
            </a:r>
            <a:r>
              <a:rPr lang="en-US" altLang="zh-CN" sz="2000" dirty="0"/>
              <a:t>46</a:t>
            </a:r>
            <a:r>
              <a:rPr lang="zh-CN" altLang="en-US" sz="2000" dirty="0"/>
              <a:t>字节，由软件把它填充到</a:t>
            </a:r>
            <a:r>
              <a:rPr lang="en-US" altLang="zh-CN" sz="2000" dirty="0"/>
              <a:t>46</a:t>
            </a:r>
            <a:r>
              <a:rPr lang="zh-CN" altLang="en-US" sz="2000" dirty="0"/>
              <a:t>字节。</a:t>
            </a:r>
            <a:endParaRPr lang="en-US" altLang="zh-CN" sz="2000"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A98A77C-1B58-48FE-BEFD-DC78AF91CE37}"/>
              </a:ext>
            </a:extLst>
          </p:cNvPr>
          <p:cNvSpPr>
            <a:spLocks noGrp="1" noChangeArrowheads="1"/>
          </p:cNvSpPr>
          <p:nvPr>
            <p:ph type="title"/>
          </p:nvPr>
        </p:nvSpPr>
        <p:spPr>
          <a:xfrm>
            <a:off x="727075" y="277813"/>
            <a:ext cx="7772400" cy="1143000"/>
          </a:xfrm>
        </p:spPr>
        <p:txBody>
          <a:bodyPr/>
          <a:lstStyle/>
          <a:p>
            <a:pPr eaLnBrk="1" hangingPunct="1">
              <a:defRPr/>
            </a:pPr>
            <a:r>
              <a:rPr lang="zh-CN" altLang="en-US" sz="3600" b="1" kern="1200" dirty="0">
                <a:solidFill>
                  <a:srgbClr val="0070C0"/>
                </a:solidFill>
              </a:rPr>
              <a:t>以太网的</a:t>
            </a:r>
            <a:r>
              <a:rPr lang="en-US" altLang="zh-CN" sz="3600" b="1" kern="1200" dirty="0">
                <a:solidFill>
                  <a:srgbClr val="0070C0"/>
                </a:solidFill>
              </a:rPr>
              <a:t>MAC</a:t>
            </a:r>
            <a:r>
              <a:rPr lang="zh-CN" altLang="en-US" sz="3600" b="1" kern="1200" dirty="0">
                <a:solidFill>
                  <a:srgbClr val="0070C0"/>
                </a:solidFill>
              </a:rPr>
              <a:t>帧格式</a:t>
            </a:r>
          </a:p>
        </p:txBody>
      </p:sp>
      <p:graphicFrame>
        <p:nvGraphicFramePr>
          <p:cNvPr id="2" name="表格 1">
            <a:extLst>
              <a:ext uri="{FF2B5EF4-FFF2-40B4-BE49-F238E27FC236}">
                <a16:creationId xmlns:a16="http://schemas.microsoft.com/office/drawing/2014/main" id="{D857C3BB-6BD9-4644-B78E-EC672BE2B478}"/>
              </a:ext>
            </a:extLst>
          </p:cNvPr>
          <p:cNvGraphicFramePr>
            <a:graphicFrameLocks noGrp="1"/>
          </p:cNvGraphicFramePr>
          <p:nvPr/>
        </p:nvGraphicFramePr>
        <p:xfrm>
          <a:off x="428625" y="1714500"/>
          <a:ext cx="8424861" cy="1376363"/>
        </p:xfrm>
        <a:graphic>
          <a:graphicData uri="http://schemas.openxmlformats.org/drawingml/2006/table">
            <a:tbl>
              <a:tblPr firstRow="1" firstCol="1" lastRow="1" lastCol="1" bandRow="1" bandCol="1">
                <a:tableStyleId>{5C22544A-7EE6-4342-B048-85BDC9FD1C3A}</a:tableStyleId>
              </a:tblPr>
              <a:tblGrid>
                <a:gridCol w="996510">
                  <a:extLst>
                    <a:ext uri="{9D8B030D-6E8A-4147-A177-3AD203B41FA5}">
                      <a16:colId xmlns:a16="http://schemas.microsoft.com/office/drawing/2014/main" val="20000"/>
                    </a:ext>
                  </a:extLst>
                </a:gridCol>
                <a:gridCol w="1409747">
                  <a:extLst>
                    <a:ext uri="{9D8B030D-6E8A-4147-A177-3AD203B41FA5}">
                      <a16:colId xmlns:a16="http://schemas.microsoft.com/office/drawing/2014/main" val="20001"/>
                    </a:ext>
                  </a:extLst>
                </a:gridCol>
                <a:gridCol w="1203127">
                  <a:extLst>
                    <a:ext uri="{9D8B030D-6E8A-4147-A177-3AD203B41FA5}">
                      <a16:colId xmlns:a16="http://schemas.microsoft.com/office/drawing/2014/main" val="20002"/>
                    </a:ext>
                  </a:extLst>
                </a:gridCol>
                <a:gridCol w="1203127">
                  <a:extLst>
                    <a:ext uri="{9D8B030D-6E8A-4147-A177-3AD203B41FA5}">
                      <a16:colId xmlns:a16="http://schemas.microsoft.com/office/drawing/2014/main" val="20003"/>
                    </a:ext>
                  </a:extLst>
                </a:gridCol>
                <a:gridCol w="1204116">
                  <a:extLst>
                    <a:ext uri="{9D8B030D-6E8A-4147-A177-3AD203B41FA5}">
                      <a16:colId xmlns:a16="http://schemas.microsoft.com/office/drawing/2014/main" val="20004"/>
                    </a:ext>
                  </a:extLst>
                </a:gridCol>
                <a:gridCol w="1030123">
                  <a:extLst>
                    <a:ext uri="{9D8B030D-6E8A-4147-A177-3AD203B41FA5}">
                      <a16:colId xmlns:a16="http://schemas.microsoft.com/office/drawing/2014/main" val="20005"/>
                    </a:ext>
                  </a:extLst>
                </a:gridCol>
                <a:gridCol w="1378111">
                  <a:extLst>
                    <a:ext uri="{9D8B030D-6E8A-4147-A177-3AD203B41FA5}">
                      <a16:colId xmlns:a16="http://schemas.microsoft.com/office/drawing/2014/main" val="20006"/>
                    </a:ext>
                  </a:extLst>
                </a:gridCol>
              </a:tblGrid>
              <a:tr h="1376363">
                <a:tc>
                  <a:txBody>
                    <a:bodyPr/>
                    <a:lstStyle/>
                    <a:p>
                      <a:pPr marL="0" marR="0" algn="ctr">
                        <a:spcBef>
                          <a:spcPts val="0"/>
                        </a:spcBef>
                        <a:spcAft>
                          <a:spcPts val="0"/>
                        </a:spcAft>
                      </a:pPr>
                      <a:r>
                        <a:rPr lang="zh-CN" sz="2000" b="0" kern="0" dirty="0">
                          <a:solidFill>
                            <a:schemeClr val="tx1"/>
                          </a:solidFill>
                          <a:effectLst/>
                        </a:rPr>
                        <a:t>前导码</a:t>
                      </a:r>
                      <a:br>
                        <a:rPr lang="en-US" sz="2000" b="0" kern="0" dirty="0">
                          <a:solidFill>
                            <a:schemeClr val="tx1"/>
                          </a:solidFill>
                          <a:effectLst/>
                        </a:rPr>
                      </a:br>
                      <a:r>
                        <a:rPr lang="zh-CN" sz="2000" b="0" kern="0" dirty="0">
                          <a:solidFill>
                            <a:schemeClr val="tx1"/>
                          </a:solidFill>
                          <a:effectLst/>
                        </a:rPr>
                        <a:t>（</a:t>
                      </a:r>
                      <a:r>
                        <a:rPr lang="en-US" sz="2000" b="0" kern="0" dirty="0">
                          <a:solidFill>
                            <a:schemeClr val="tx1"/>
                          </a:solidFill>
                          <a:effectLst/>
                        </a:rPr>
                        <a:t>7</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a:solidFill>
                            <a:schemeClr val="tx1"/>
                          </a:solidFill>
                          <a:effectLst/>
                        </a:rPr>
                        <a:t>帧首定界符</a:t>
                      </a:r>
                      <a:r>
                        <a:rPr lang="en-US" sz="2000" b="0" kern="0">
                          <a:solidFill>
                            <a:schemeClr val="tx1"/>
                          </a:solidFill>
                          <a:effectLst/>
                        </a:rPr>
                        <a:t>SFD</a:t>
                      </a:r>
                      <a:r>
                        <a:rPr lang="zh-CN" sz="2000" b="0" kern="0">
                          <a:solidFill>
                            <a:schemeClr val="tx1"/>
                          </a:solidFill>
                          <a:effectLst/>
                        </a:rPr>
                        <a:t>（</a:t>
                      </a:r>
                      <a:r>
                        <a:rPr lang="en-US" sz="2000" b="0" kern="0">
                          <a:solidFill>
                            <a:schemeClr val="tx1"/>
                          </a:solidFill>
                          <a:effectLst/>
                        </a:rPr>
                        <a:t>1</a:t>
                      </a:r>
                      <a:r>
                        <a:rPr lang="zh-CN" sz="2000" b="0" kern="0">
                          <a:solidFill>
                            <a:schemeClr val="tx1"/>
                          </a:solidFill>
                          <a:effectLst/>
                        </a:rPr>
                        <a:t>字节）</a:t>
                      </a:r>
                      <a:endParaRPr lang="zh-CN" sz="2800" b="0" kern="10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dirty="0">
                          <a:solidFill>
                            <a:schemeClr val="tx1"/>
                          </a:solidFill>
                          <a:effectLst/>
                        </a:rPr>
                        <a:t>目的</a:t>
                      </a:r>
                      <a:r>
                        <a:rPr lang="en-US" sz="2000" b="0" kern="0" dirty="0">
                          <a:solidFill>
                            <a:schemeClr val="tx1"/>
                          </a:solidFill>
                          <a:effectLst/>
                        </a:rPr>
                        <a:t>MAC</a:t>
                      </a:r>
                      <a:r>
                        <a:rPr lang="zh-CN" sz="2000" b="0" kern="0" dirty="0">
                          <a:solidFill>
                            <a:schemeClr val="tx1"/>
                          </a:solidFill>
                          <a:effectLst/>
                        </a:rPr>
                        <a:t>地址（</a:t>
                      </a:r>
                      <a:r>
                        <a:rPr lang="en-US" sz="2000" b="0" kern="0" dirty="0">
                          <a:solidFill>
                            <a:schemeClr val="tx1"/>
                          </a:solidFill>
                          <a:effectLst/>
                        </a:rPr>
                        <a:t>6</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dirty="0">
                          <a:solidFill>
                            <a:schemeClr val="tx1"/>
                          </a:solidFill>
                          <a:effectLst/>
                        </a:rPr>
                        <a:t>源</a:t>
                      </a:r>
                      <a:r>
                        <a:rPr lang="en-US" sz="2000" b="0" kern="0" dirty="0">
                          <a:solidFill>
                            <a:schemeClr val="tx1"/>
                          </a:solidFill>
                          <a:effectLst/>
                        </a:rPr>
                        <a:t>MAC</a:t>
                      </a:r>
                      <a:r>
                        <a:rPr lang="zh-CN" sz="2000" b="0" kern="0" dirty="0">
                          <a:solidFill>
                            <a:schemeClr val="tx1"/>
                          </a:solidFill>
                          <a:effectLst/>
                        </a:rPr>
                        <a:t>地址（</a:t>
                      </a:r>
                      <a:r>
                        <a:rPr lang="en-US" sz="2000" b="0" kern="0" dirty="0">
                          <a:solidFill>
                            <a:schemeClr val="tx1"/>
                          </a:solidFill>
                          <a:effectLst/>
                        </a:rPr>
                        <a:t>6</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a:solidFill>
                            <a:schemeClr val="tx1"/>
                          </a:solidFill>
                          <a:effectLst/>
                        </a:rPr>
                        <a:t>协议类型或数据长度</a:t>
                      </a:r>
                      <a:br>
                        <a:rPr lang="en-US" sz="2000" b="0" kern="0">
                          <a:solidFill>
                            <a:schemeClr val="tx1"/>
                          </a:solidFill>
                          <a:effectLst/>
                        </a:rPr>
                      </a:br>
                      <a:r>
                        <a:rPr lang="zh-CN" sz="2000" b="0" kern="0">
                          <a:solidFill>
                            <a:schemeClr val="tx1"/>
                          </a:solidFill>
                          <a:effectLst/>
                        </a:rPr>
                        <a:t>（</a:t>
                      </a:r>
                      <a:r>
                        <a:rPr lang="en-US" sz="2000" b="0" kern="0">
                          <a:solidFill>
                            <a:schemeClr val="tx1"/>
                          </a:solidFill>
                          <a:effectLst/>
                        </a:rPr>
                        <a:t>2</a:t>
                      </a:r>
                      <a:r>
                        <a:rPr lang="zh-CN" sz="2000" b="0" kern="0">
                          <a:solidFill>
                            <a:schemeClr val="tx1"/>
                          </a:solidFill>
                          <a:effectLst/>
                        </a:rPr>
                        <a:t>字节）</a:t>
                      </a:r>
                      <a:endParaRPr lang="zh-CN" sz="2800" b="0" kern="10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a:solidFill>
                            <a:schemeClr val="tx1"/>
                          </a:solidFill>
                          <a:effectLst/>
                        </a:rPr>
                        <a:t>数据</a:t>
                      </a:r>
                      <a:endParaRPr lang="zh-CN" sz="2800" b="0" kern="10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dirty="0">
                          <a:solidFill>
                            <a:schemeClr val="tx1"/>
                          </a:solidFill>
                          <a:effectLst/>
                        </a:rPr>
                        <a:t>帧校验序列</a:t>
                      </a:r>
                      <a:r>
                        <a:rPr lang="en-US" sz="2000" b="0" kern="0" dirty="0">
                          <a:solidFill>
                            <a:schemeClr val="tx1"/>
                          </a:solidFill>
                          <a:effectLst/>
                        </a:rPr>
                        <a:t>FCS</a:t>
                      </a:r>
                      <a:br>
                        <a:rPr lang="en-US" sz="2000" b="0" kern="0" dirty="0">
                          <a:solidFill>
                            <a:schemeClr val="tx1"/>
                          </a:solidFill>
                          <a:effectLst/>
                        </a:rPr>
                      </a:br>
                      <a:r>
                        <a:rPr lang="zh-CN" sz="2000" b="0" kern="0" dirty="0">
                          <a:solidFill>
                            <a:schemeClr val="tx1"/>
                          </a:solidFill>
                          <a:effectLst/>
                        </a:rPr>
                        <a:t>（</a:t>
                      </a:r>
                      <a:r>
                        <a:rPr lang="en-US" sz="2000" b="0" kern="0" dirty="0">
                          <a:solidFill>
                            <a:schemeClr val="tx1"/>
                          </a:solidFill>
                          <a:effectLst/>
                        </a:rPr>
                        <a:t>4</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extLst>
                  <a:ext uri="{0D108BD9-81ED-4DB2-BD59-A6C34878D82A}">
                    <a16:rowId xmlns:a16="http://schemas.microsoft.com/office/drawing/2014/main" val="10000"/>
                  </a:ext>
                </a:extLst>
              </a:tr>
            </a:tbl>
          </a:graphicData>
        </a:graphic>
      </p:graphicFrame>
      <p:sp>
        <p:nvSpPr>
          <p:cNvPr id="5" name="矩形标注 4">
            <a:extLst>
              <a:ext uri="{FF2B5EF4-FFF2-40B4-BE49-F238E27FC236}">
                <a16:creationId xmlns:a16="http://schemas.microsoft.com/office/drawing/2014/main" id="{C441CF2B-94DE-4E33-A64F-4C77D60A3A32}"/>
              </a:ext>
            </a:extLst>
          </p:cNvPr>
          <p:cNvSpPr/>
          <p:nvPr/>
        </p:nvSpPr>
        <p:spPr>
          <a:xfrm>
            <a:off x="714375" y="4071938"/>
            <a:ext cx="7572375" cy="1857375"/>
          </a:xfrm>
          <a:prstGeom prst="wedgeRectCallout">
            <a:avLst>
              <a:gd name="adj1" fmla="val 46223"/>
              <a:gd name="adj2" fmla="val -102753"/>
            </a:avLst>
          </a:prstGeom>
        </p:spPr>
        <p:style>
          <a:lnRef idx="2">
            <a:schemeClr val="accent6"/>
          </a:lnRef>
          <a:fillRef idx="1">
            <a:schemeClr val="lt1"/>
          </a:fillRef>
          <a:effectRef idx="0">
            <a:schemeClr val="accent6"/>
          </a:effectRef>
          <a:fontRef idx="minor">
            <a:schemeClr val="dk1"/>
          </a:fontRef>
        </p:style>
        <p:txBody>
          <a:bodyPr anchor="ctr"/>
          <a:lstStyle/>
          <a:p>
            <a:pPr indent="457200" eaLnBrk="1" hangingPunct="1">
              <a:defRPr/>
            </a:pPr>
            <a:r>
              <a:rPr lang="zh-CN" altLang="en-US" sz="2000" dirty="0">
                <a:solidFill>
                  <a:schemeClr val="tx1"/>
                </a:solidFill>
              </a:rPr>
              <a:t>帧校验序列</a:t>
            </a:r>
            <a:r>
              <a:rPr lang="en-US" altLang="zh-CN" sz="2000" dirty="0">
                <a:solidFill>
                  <a:schemeClr val="tx1"/>
                </a:solidFill>
              </a:rPr>
              <a:t>(FCS)</a:t>
            </a:r>
            <a:r>
              <a:rPr lang="zh-CN" altLang="en-US" sz="2000" dirty="0">
                <a:solidFill>
                  <a:schemeClr val="tx1"/>
                </a:solidFill>
              </a:rPr>
              <a:t>：最后一个域是帧校验序列，以太网采用</a:t>
            </a:r>
            <a:r>
              <a:rPr lang="en-US" altLang="zh-CN" sz="2000" dirty="0">
                <a:solidFill>
                  <a:schemeClr val="tx1"/>
                </a:solidFill>
              </a:rPr>
              <a:t>32</a:t>
            </a:r>
            <a:r>
              <a:rPr lang="zh-CN" altLang="en-US" sz="2000" dirty="0">
                <a:solidFill>
                  <a:schemeClr val="tx1"/>
                </a:solidFill>
              </a:rPr>
              <a:t>位冗余校验（</a:t>
            </a:r>
            <a:r>
              <a:rPr lang="en-US" altLang="zh-CN" sz="2000" dirty="0">
                <a:solidFill>
                  <a:schemeClr val="tx1"/>
                </a:solidFill>
              </a:rPr>
              <a:t>CRC</a:t>
            </a:r>
            <a:r>
              <a:rPr lang="zh-CN" altLang="en-US" sz="2000" dirty="0">
                <a:solidFill>
                  <a:schemeClr val="tx1"/>
                </a:solidFill>
              </a:rPr>
              <a:t>）。校验范围是除了前导码、</a:t>
            </a:r>
            <a:r>
              <a:rPr lang="en-US" altLang="zh-CN" sz="2000" dirty="0">
                <a:solidFill>
                  <a:schemeClr val="tx1"/>
                </a:solidFill>
              </a:rPr>
              <a:t>SFD</a:t>
            </a:r>
            <a:r>
              <a:rPr lang="zh-CN" altLang="en-US" sz="2000" dirty="0">
                <a:solidFill>
                  <a:schemeClr val="tx1"/>
                </a:solidFill>
              </a:rPr>
              <a:t>和</a:t>
            </a:r>
            <a:r>
              <a:rPr lang="en-US" altLang="zh-CN" sz="2000" dirty="0">
                <a:solidFill>
                  <a:schemeClr val="tx1"/>
                </a:solidFill>
              </a:rPr>
              <a:t>FCS</a:t>
            </a:r>
            <a:r>
              <a:rPr lang="zh-CN" altLang="en-US" sz="2000" dirty="0">
                <a:solidFill>
                  <a:schemeClr val="tx1"/>
                </a:solidFill>
              </a:rPr>
              <a:t>外的所有内容。</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31B7192-47F1-46E0-BC64-429D4DF3C05B}"/>
              </a:ext>
            </a:extLst>
          </p:cNvPr>
          <p:cNvSpPr>
            <a:spLocks noGrp="1" noChangeArrowheads="1"/>
          </p:cNvSpPr>
          <p:nvPr>
            <p:ph type="title"/>
          </p:nvPr>
        </p:nvSpPr>
        <p:spPr>
          <a:xfrm>
            <a:off x="727075" y="71438"/>
            <a:ext cx="7772400" cy="1143000"/>
          </a:xfrm>
        </p:spPr>
        <p:txBody>
          <a:bodyPr/>
          <a:lstStyle/>
          <a:p>
            <a:pPr eaLnBrk="1" hangingPunct="1">
              <a:defRPr/>
            </a:pPr>
            <a:r>
              <a:rPr lang="en-US" altLang="zh-CN" sz="3600" b="1" kern="1200" dirty="0">
                <a:solidFill>
                  <a:srgbClr val="0070C0"/>
                </a:solidFill>
              </a:rPr>
              <a:t>ARP</a:t>
            </a:r>
            <a:r>
              <a:rPr lang="zh-CN" altLang="en-US" sz="3600" b="1" kern="1200" dirty="0">
                <a:solidFill>
                  <a:srgbClr val="0070C0"/>
                </a:solidFill>
              </a:rPr>
              <a:t>封装</a:t>
            </a:r>
          </a:p>
        </p:txBody>
      </p:sp>
      <p:sp>
        <p:nvSpPr>
          <p:cNvPr id="40963" name="Rectangle 2">
            <a:extLst>
              <a:ext uri="{FF2B5EF4-FFF2-40B4-BE49-F238E27FC236}">
                <a16:creationId xmlns:a16="http://schemas.microsoft.com/office/drawing/2014/main" id="{29189BFE-27E1-4ABB-847D-86F3DCBA3337}"/>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40964" name="Picture 1" descr="07">
            <a:extLst>
              <a:ext uri="{FF2B5EF4-FFF2-40B4-BE49-F238E27FC236}">
                <a16:creationId xmlns:a16="http://schemas.microsoft.com/office/drawing/2014/main" id="{1663E942-7D7F-43E6-B8B9-5F4D74698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2357438"/>
            <a:ext cx="679767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D0634E2-D501-4E1F-9AE7-1281F9DED3D5}"/>
              </a:ext>
            </a:extLst>
          </p:cNvPr>
          <p:cNvSpPr>
            <a:spLocks noGrp="1" noChangeArrowheads="1"/>
          </p:cNvSpPr>
          <p:nvPr>
            <p:ph type="title"/>
          </p:nvPr>
        </p:nvSpPr>
        <p:spPr>
          <a:xfrm>
            <a:off x="685800" y="228600"/>
            <a:ext cx="7772400" cy="1143000"/>
          </a:xfrm>
        </p:spPr>
        <p:txBody>
          <a:bodyPr/>
          <a:lstStyle/>
          <a:p>
            <a:pPr eaLnBrk="1" hangingPunct="1">
              <a:defRPr/>
            </a:pPr>
            <a:r>
              <a:rPr lang="en-US" altLang="zh-CN" sz="3600" b="1" kern="1200" dirty="0">
                <a:solidFill>
                  <a:srgbClr val="0070C0"/>
                </a:solidFill>
                <a:latin typeface="Times New Roman" panose="02020603050405020304" pitchFamily="18" charset="0"/>
                <a:cs typeface="Times New Roman" panose="02020603050405020304" pitchFamily="18" charset="0"/>
              </a:rPr>
              <a:t>ARP</a:t>
            </a:r>
            <a:r>
              <a:rPr lang="zh-CN" altLang="en-US" sz="3600" b="1" kern="1200" dirty="0">
                <a:solidFill>
                  <a:srgbClr val="0070C0"/>
                </a:solidFill>
                <a:latin typeface="Times New Roman" panose="02020603050405020304" pitchFamily="18" charset="0"/>
                <a:cs typeface="Times New Roman" panose="02020603050405020304" pitchFamily="18" charset="0"/>
              </a:rPr>
              <a:t>封装</a:t>
            </a:r>
          </a:p>
        </p:txBody>
      </p:sp>
      <p:sp>
        <p:nvSpPr>
          <p:cNvPr id="41987" name="Rectangle 2">
            <a:extLst>
              <a:ext uri="{FF2B5EF4-FFF2-40B4-BE49-F238E27FC236}">
                <a16:creationId xmlns:a16="http://schemas.microsoft.com/office/drawing/2014/main" id="{68DC357F-C6B6-405F-A2FF-E58D558F3718}"/>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88" name="矩形 4">
            <a:extLst>
              <a:ext uri="{FF2B5EF4-FFF2-40B4-BE49-F238E27FC236}">
                <a16:creationId xmlns:a16="http://schemas.microsoft.com/office/drawing/2014/main" id="{140BA988-C8F6-48C6-8839-B6B4884162C9}"/>
              </a:ext>
            </a:extLst>
          </p:cNvPr>
          <p:cNvSpPr>
            <a:spLocks noChangeArrowheads="1"/>
          </p:cNvSpPr>
          <p:nvPr/>
        </p:nvSpPr>
        <p:spPr bwMode="auto">
          <a:xfrm>
            <a:off x="469900" y="1916113"/>
            <a:ext cx="8286750"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cs typeface="Times New Roman" panose="02020603050405020304" pitchFamily="18" charset="0"/>
              </a:rPr>
              <a:t>Internet</a:t>
            </a:r>
            <a:r>
              <a:rPr lang="zh-CN" altLang="en-US" sz="2000" b="1">
                <a:latin typeface="Times New Roman" panose="02020603050405020304" pitchFamily="18" charset="0"/>
                <a:cs typeface="Times New Roman" panose="02020603050405020304" pitchFamily="18" charset="0"/>
              </a:rPr>
              <a:t>是由</a:t>
            </a:r>
            <a:r>
              <a:rPr lang="zh-CN" altLang="en-US" sz="2000" b="1">
                <a:solidFill>
                  <a:srgbClr val="FF0000"/>
                </a:solidFill>
                <a:latin typeface="Times New Roman" panose="02020603050405020304" pitchFamily="18" charset="0"/>
                <a:cs typeface="Times New Roman" panose="02020603050405020304" pitchFamily="18" charset="0"/>
              </a:rPr>
              <a:t>各种各样的物理网络</a:t>
            </a:r>
            <a:r>
              <a:rPr lang="zh-CN" altLang="en-US" sz="2000" b="1">
                <a:latin typeface="Times New Roman" panose="02020603050405020304" pitchFamily="18" charset="0"/>
                <a:cs typeface="Times New Roman" panose="02020603050405020304" pitchFamily="18" charset="0"/>
              </a:rPr>
              <a:t>通过使用诸如路由器之类的设备连接在一起组成的。主机发送一个数据包到另一台主机时可能要经过多种不同的物理网络。</a:t>
            </a:r>
            <a:endParaRPr lang="en-US" altLang="zh-CN" sz="2000" b="1">
              <a:latin typeface="Times New Roman" panose="02020603050405020304" pitchFamily="18" charset="0"/>
              <a:cs typeface="Times New Roman" panose="02020603050405020304" pitchFamily="18" charset="0"/>
            </a:endParaRPr>
          </a:p>
          <a:p>
            <a:pPr eaLnBrk="1" hangingPunct="1"/>
            <a:r>
              <a:rPr lang="zh-CN" altLang="en-US" sz="2000" b="1">
                <a:solidFill>
                  <a:srgbClr val="FF0000"/>
                </a:solidFill>
                <a:latin typeface="Times New Roman" panose="02020603050405020304" pitchFamily="18" charset="0"/>
                <a:cs typeface="Times New Roman" panose="02020603050405020304" pitchFamily="18" charset="0"/>
              </a:rPr>
              <a:t>主机和路由器都是在网络层通过</a:t>
            </a:r>
            <a:r>
              <a:rPr lang="en-US" altLang="zh-CN" sz="2000" b="1">
                <a:solidFill>
                  <a:srgbClr val="FF0000"/>
                </a:solidFill>
                <a:latin typeface="Times New Roman" panose="02020603050405020304" pitchFamily="18" charset="0"/>
                <a:cs typeface="Times New Roman" panose="02020603050405020304" pitchFamily="18" charset="0"/>
              </a:rPr>
              <a:t>IP</a:t>
            </a:r>
            <a:r>
              <a:rPr lang="zh-CN" altLang="en-US" sz="2000" b="1">
                <a:solidFill>
                  <a:srgbClr val="FF0000"/>
                </a:solidFill>
                <a:latin typeface="Times New Roman" panose="02020603050405020304" pitchFamily="18" charset="0"/>
                <a:cs typeface="Times New Roman" panose="02020603050405020304" pitchFamily="18" charset="0"/>
              </a:rPr>
              <a:t>地址来识别的</a:t>
            </a:r>
            <a:r>
              <a:rPr lang="zh-CN" altLang="en-US" sz="2000" b="1">
                <a:latin typeface="Times New Roman" panose="02020603050405020304" pitchFamily="18" charset="0"/>
                <a:cs typeface="Times New Roman" panose="02020603050405020304" pitchFamily="18" charset="0"/>
              </a:rPr>
              <a:t>，这个地址是在全世界内唯一的。</a:t>
            </a:r>
            <a:endParaRPr lang="en-US" altLang="zh-CN" sz="2000" b="1">
              <a:latin typeface="Times New Roman" panose="02020603050405020304" pitchFamily="18" charset="0"/>
              <a:cs typeface="Times New Roman" panose="02020603050405020304" pitchFamily="18" charset="0"/>
            </a:endParaRPr>
          </a:p>
          <a:p>
            <a:pPr eaLnBrk="1" hangingPunct="1"/>
            <a:r>
              <a:rPr lang="zh-CN" altLang="en-US" sz="2000" b="1">
                <a:latin typeface="Times New Roman" panose="02020603050405020304" pitchFamily="18" charset="0"/>
                <a:cs typeface="Times New Roman" panose="02020603050405020304" pitchFamily="18" charset="0"/>
              </a:rPr>
              <a:t>然而，</a:t>
            </a:r>
            <a:r>
              <a:rPr lang="zh-CN" altLang="en-US" sz="2000" b="1">
                <a:solidFill>
                  <a:srgbClr val="FF0000"/>
                </a:solidFill>
                <a:latin typeface="Times New Roman" panose="02020603050405020304" pitchFamily="18" charset="0"/>
                <a:cs typeface="Times New Roman" panose="02020603050405020304" pitchFamily="18" charset="0"/>
              </a:rPr>
              <a:t>数据包是通过物理网络传递的。在物理网络中，主机和路由器通过其</a:t>
            </a:r>
            <a:r>
              <a:rPr lang="en-US" altLang="zh-CN" sz="2000" b="1">
                <a:solidFill>
                  <a:srgbClr val="FF0000"/>
                </a:solidFill>
                <a:latin typeface="Times New Roman" panose="02020603050405020304" pitchFamily="18" charset="0"/>
                <a:cs typeface="Times New Roman" panose="02020603050405020304" pitchFamily="18" charset="0"/>
              </a:rPr>
              <a:t>MAC</a:t>
            </a:r>
            <a:r>
              <a:rPr lang="zh-CN" altLang="en-US" sz="2000" b="1">
                <a:solidFill>
                  <a:srgbClr val="FF0000"/>
                </a:solidFill>
                <a:latin typeface="Times New Roman" panose="02020603050405020304" pitchFamily="18" charset="0"/>
                <a:cs typeface="Times New Roman" panose="02020603050405020304" pitchFamily="18" charset="0"/>
              </a:rPr>
              <a:t>地址来识别的，其范围限于本地网络中。</a:t>
            </a:r>
            <a:endParaRPr lang="en-US" altLang="zh-CN" sz="2000" b="1">
              <a:solidFill>
                <a:srgbClr val="FF0000"/>
              </a:solidFill>
              <a:latin typeface="Times New Roman" panose="02020603050405020304" pitchFamily="18" charset="0"/>
              <a:cs typeface="Times New Roman" panose="02020603050405020304" pitchFamily="18" charset="0"/>
            </a:endParaRPr>
          </a:p>
          <a:p>
            <a:pPr eaLnBrk="1" hangingPunct="1"/>
            <a:r>
              <a:rPr lang="en-US" altLang="zh-CN" sz="2000" b="1">
                <a:latin typeface="Times New Roman" panose="02020603050405020304" pitchFamily="18" charset="0"/>
                <a:cs typeface="Times New Roman" panose="02020603050405020304" pitchFamily="18" charset="0"/>
              </a:rPr>
              <a:t>MAC</a:t>
            </a:r>
            <a:r>
              <a:rPr lang="zh-CN" altLang="en-US" sz="2000" b="1">
                <a:latin typeface="Times New Roman" panose="02020603050405020304" pitchFamily="18" charset="0"/>
                <a:cs typeface="Times New Roman" panose="02020603050405020304" pitchFamily="18" charset="0"/>
              </a:rPr>
              <a:t>地址和</a:t>
            </a:r>
            <a:r>
              <a:rPr lang="en-US" altLang="zh-CN" sz="2000" b="1">
                <a:latin typeface="Times New Roman" panose="02020603050405020304" pitchFamily="18" charset="0"/>
                <a:cs typeface="Times New Roman" panose="02020603050405020304" pitchFamily="18" charset="0"/>
              </a:rPr>
              <a:t>IP</a:t>
            </a:r>
            <a:r>
              <a:rPr lang="zh-CN" altLang="en-US" sz="2000" b="1">
                <a:latin typeface="Times New Roman" panose="02020603050405020304" pitchFamily="18" charset="0"/>
                <a:cs typeface="Times New Roman" panose="02020603050405020304" pitchFamily="18" charset="0"/>
              </a:rPr>
              <a:t>地址是两种不同的标识符。</a:t>
            </a:r>
            <a:endParaRPr lang="en-US" altLang="zh-CN" sz="2000" b="1">
              <a:latin typeface="Times New Roman" panose="02020603050405020304" pitchFamily="18" charset="0"/>
              <a:cs typeface="Times New Roman" panose="02020603050405020304" pitchFamily="18" charset="0"/>
            </a:endParaRPr>
          </a:p>
          <a:p>
            <a:pPr eaLnBrk="1" hangingPunct="1"/>
            <a:r>
              <a:rPr lang="zh-CN" altLang="en-US" sz="2000" b="1">
                <a:latin typeface="Times New Roman" panose="02020603050405020304" pitchFamily="18" charset="0"/>
                <a:cs typeface="Times New Roman" panose="02020603050405020304" pitchFamily="18" charset="0"/>
              </a:rPr>
              <a:t>这就意味着</a:t>
            </a:r>
            <a:r>
              <a:rPr lang="zh-CN" altLang="en-US" sz="2000" b="1">
                <a:solidFill>
                  <a:srgbClr val="FF0000"/>
                </a:solidFill>
                <a:latin typeface="Times New Roman" panose="02020603050405020304" pitchFamily="18" charset="0"/>
                <a:cs typeface="Times New Roman" panose="02020603050405020304" pitchFamily="18" charset="0"/>
              </a:rPr>
              <a:t>将一个分组传递到一个主机或路由器需要进行两级寻址：</a:t>
            </a:r>
            <a:r>
              <a:rPr lang="en-US" altLang="zh-CN" sz="2000" b="1">
                <a:solidFill>
                  <a:srgbClr val="FF0000"/>
                </a:solidFill>
                <a:latin typeface="Times New Roman" panose="02020603050405020304" pitchFamily="18" charset="0"/>
                <a:cs typeface="Times New Roman" panose="02020603050405020304" pitchFamily="18" charset="0"/>
              </a:rPr>
              <a:t>IP</a:t>
            </a:r>
            <a:r>
              <a:rPr lang="zh-CN" altLang="en-US" sz="2000" b="1">
                <a:solidFill>
                  <a:srgbClr val="FF0000"/>
                </a:solidFill>
                <a:latin typeface="Times New Roman" panose="02020603050405020304" pitchFamily="18" charset="0"/>
                <a:cs typeface="Times New Roman" panose="02020603050405020304" pitchFamily="18" charset="0"/>
              </a:rPr>
              <a:t>和</a:t>
            </a:r>
            <a:r>
              <a:rPr lang="en-US" altLang="zh-CN" sz="2000" b="1">
                <a:solidFill>
                  <a:srgbClr val="FF0000"/>
                </a:solidFill>
                <a:latin typeface="Times New Roman" panose="02020603050405020304" pitchFamily="18" charset="0"/>
                <a:cs typeface="Times New Roman" panose="02020603050405020304" pitchFamily="18" charset="0"/>
              </a:rPr>
              <a:t>MAC</a:t>
            </a:r>
            <a:r>
              <a:rPr lang="zh-CN" altLang="en-US" sz="2000" b="1">
                <a:solidFill>
                  <a:srgbClr val="FF0000"/>
                </a:solidFill>
                <a:latin typeface="Times New Roman" panose="02020603050405020304" pitchFamily="18" charset="0"/>
                <a:cs typeface="Times New Roman" panose="02020603050405020304" pitchFamily="18" charset="0"/>
              </a:rPr>
              <a:t>。</a:t>
            </a:r>
            <a:endParaRPr lang="en-US" altLang="zh-CN" sz="2000" b="1">
              <a:solidFill>
                <a:srgbClr val="FF0000"/>
              </a:solidFill>
              <a:latin typeface="Times New Roman" panose="02020603050405020304" pitchFamily="18" charset="0"/>
              <a:cs typeface="Times New Roman" panose="02020603050405020304" pitchFamily="18" charset="0"/>
            </a:endParaRPr>
          </a:p>
          <a:p>
            <a:pPr eaLnBrk="1" hangingPunct="1"/>
            <a:r>
              <a:rPr lang="zh-CN" altLang="en-US" sz="2000" b="1">
                <a:latin typeface="Times New Roman" panose="02020603050405020304" pitchFamily="18" charset="0"/>
                <a:cs typeface="Times New Roman" panose="02020603050405020304" pitchFamily="18" charset="0"/>
              </a:rPr>
              <a:t>需要能将一个</a:t>
            </a:r>
            <a:r>
              <a:rPr lang="en-US" altLang="zh-CN" sz="2000" b="1">
                <a:latin typeface="Times New Roman" panose="02020603050405020304" pitchFamily="18" charset="0"/>
                <a:cs typeface="Times New Roman" panose="02020603050405020304" pitchFamily="18" charset="0"/>
              </a:rPr>
              <a:t>IP</a:t>
            </a:r>
            <a:r>
              <a:rPr lang="zh-CN" altLang="en-US" sz="2000" b="1">
                <a:latin typeface="Times New Roman" panose="02020603050405020304" pitchFamily="18" charset="0"/>
                <a:cs typeface="Times New Roman" panose="02020603050405020304" pitchFamily="18" charset="0"/>
              </a:rPr>
              <a:t>地址映射到相应的</a:t>
            </a:r>
            <a:r>
              <a:rPr lang="en-US" altLang="zh-CN" sz="2000" b="1">
                <a:latin typeface="Times New Roman" panose="02020603050405020304" pitchFamily="18" charset="0"/>
                <a:cs typeface="Times New Roman" panose="02020603050405020304" pitchFamily="18" charset="0"/>
              </a:rPr>
              <a:t>MAC</a:t>
            </a:r>
            <a:r>
              <a:rPr lang="zh-CN" altLang="en-US" sz="2000" b="1">
                <a:latin typeface="Times New Roman" panose="02020603050405020304" pitchFamily="18" charset="0"/>
                <a:cs typeface="Times New Roman" panose="02020603050405020304" pitchFamily="18" charset="0"/>
              </a:rPr>
              <a:t>地址。</a:t>
            </a:r>
          </a:p>
          <a:p>
            <a:pPr eaLnBrk="1" hangingPunct="1"/>
            <a:endParaRPr lang="zh-CN" altLang="en-US" sz="2000" b="1">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DF9F304-2C45-4E53-BFE7-3A735EE6DDBC}"/>
              </a:ext>
            </a:extLst>
          </p:cNvPr>
          <p:cNvSpPr>
            <a:spLocks noGrp="1" noChangeArrowheads="1"/>
          </p:cNvSpPr>
          <p:nvPr>
            <p:ph type="title"/>
          </p:nvPr>
        </p:nvSpPr>
        <p:spPr>
          <a:xfrm>
            <a:off x="727075" y="71438"/>
            <a:ext cx="7772400" cy="1143000"/>
          </a:xfrm>
        </p:spPr>
        <p:txBody>
          <a:bodyPr/>
          <a:lstStyle/>
          <a:p>
            <a:pPr eaLnBrk="1" hangingPunct="1">
              <a:defRPr/>
            </a:pPr>
            <a:r>
              <a:rPr lang="en-US" altLang="zh-CN" sz="3600" b="1" kern="1200" dirty="0">
                <a:solidFill>
                  <a:srgbClr val="0070C0"/>
                </a:solidFill>
                <a:latin typeface="Times New Roman" panose="02020603050405020304" pitchFamily="18" charset="0"/>
                <a:cs typeface="Times New Roman" panose="02020603050405020304" pitchFamily="18" charset="0"/>
              </a:rPr>
              <a:t>ARP</a:t>
            </a:r>
            <a:r>
              <a:rPr lang="zh-CN" altLang="en-US" sz="3600" b="1" kern="1200" dirty="0">
                <a:solidFill>
                  <a:srgbClr val="0070C0"/>
                </a:solidFill>
                <a:latin typeface="Times New Roman" panose="02020603050405020304" pitchFamily="18" charset="0"/>
                <a:cs typeface="Times New Roman" panose="02020603050405020304" pitchFamily="18" charset="0"/>
              </a:rPr>
              <a:t>封装</a:t>
            </a:r>
          </a:p>
        </p:txBody>
      </p:sp>
      <p:sp>
        <p:nvSpPr>
          <p:cNvPr id="43011" name="Rectangle 2">
            <a:extLst>
              <a:ext uri="{FF2B5EF4-FFF2-40B4-BE49-F238E27FC236}">
                <a16:creationId xmlns:a16="http://schemas.microsoft.com/office/drawing/2014/main" id="{9AD08963-0093-445F-B218-4CAEAF9A4B65}"/>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43012" name="Picture 1" descr="07">
            <a:extLst>
              <a:ext uri="{FF2B5EF4-FFF2-40B4-BE49-F238E27FC236}">
                <a16:creationId xmlns:a16="http://schemas.microsoft.com/office/drawing/2014/main" id="{E64D0ADB-447D-437A-8FD4-776B44AD96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844675"/>
            <a:ext cx="679767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矩形 4">
            <a:extLst>
              <a:ext uri="{FF2B5EF4-FFF2-40B4-BE49-F238E27FC236}">
                <a16:creationId xmlns:a16="http://schemas.microsoft.com/office/drawing/2014/main" id="{9BB6567E-A1E1-4B98-9E63-92D9081629A2}"/>
              </a:ext>
            </a:extLst>
          </p:cNvPr>
          <p:cNvSpPr>
            <a:spLocks noChangeArrowheads="1"/>
          </p:cNvSpPr>
          <p:nvPr/>
        </p:nvSpPr>
        <p:spPr bwMode="auto">
          <a:xfrm>
            <a:off x="428625" y="4292600"/>
            <a:ext cx="828675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cs typeface="Times New Roman" panose="02020603050405020304" pitchFamily="18" charset="0"/>
              </a:rPr>
              <a:t>ARP</a:t>
            </a:r>
            <a:r>
              <a:rPr lang="zh-CN" altLang="en-US" sz="2400">
                <a:latin typeface="Times New Roman" panose="02020603050405020304" pitchFamily="18" charset="0"/>
                <a:cs typeface="Times New Roman" panose="02020603050405020304" pitchFamily="18" charset="0"/>
              </a:rPr>
              <a:t>协议是“</a:t>
            </a:r>
            <a:r>
              <a:rPr lang="en-US" altLang="zh-CN" sz="2400">
                <a:latin typeface="Times New Roman" panose="02020603050405020304" pitchFamily="18" charset="0"/>
                <a:cs typeface="Times New Roman" panose="02020603050405020304" pitchFamily="18" charset="0"/>
              </a:rPr>
              <a:t>Address Resolution Protocol”(</a:t>
            </a:r>
            <a:r>
              <a:rPr lang="zh-CN" altLang="en-US" sz="2400">
                <a:latin typeface="Times New Roman" panose="02020603050405020304" pitchFamily="18" charset="0"/>
                <a:cs typeface="Times New Roman" panose="02020603050405020304" pitchFamily="18" charset="0"/>
              </a:rPr>
              <a:t>地址解析协议</a:t>
            </a:r>
            <a:r>
              <a:rPr lang="en-US" altLang="zh-CN" sz="2400">
                <a:latin typeface="Times New Roman" panose="02020603050405020304" pitchFamily="18" charset="0"/>
                <a:cs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的缩写。所谓“地址解析”就是主机在发送帧前将目的逻辑地址转换成目的物理地址的过程。在使用</a:t>
            </a:r>
            <a:r>
              <a:rPr lang="en-US" altLang="zh-CN" sz="2400">
                <a:latin typeface="Times New Roman" panose="02020603050405020304" pitchFamily="18" charset="0"/>
                <a:cs typeface="Times New Roman" panose="02020603050405020304" pitchFamily="18" charset="0"/>
              </a:rPr>
              <a:t>TCP/IP</a:t>
            </a:r>
            <a:r>
              <a:rPr lang="zh-CN" altLang="en-US" sz="2400">
                <a:latin typeface="Times New Roman" panose="02020603050405020304" pitchFamily="18" charset="0"/>
                <a:cs typeface="Times New Roman" panose="02020603050405020304" pitchFamily="18" charset="0"/>
              </a:rPr>
              <a:t>协议的以太网中，</a:t>
            </a:r>
            <a:r>
              <a:rPr lang="en-US" altLang="zh-CN" sz="2400">
                <a:solidFill>
                  <a:srgbClr val="FF0000"/>
                </a:solidFill>
                <a:latin typeface="Times New Roman" panose="02020603050405020304" pitchFamily="18" charset="0"/>
                <a:cs typeface="Times New Roman" panose="02020603050405020304" pitchFamily="18" charset="0"/>
              </a:rPr>
              <a:t>ARP</a:t>
            </a:r>
            <a:r>
              <a:rPr lang="zh-CN" altLang="en-US" sz="2400">
                <a:solidFill>
                  <a:srgbClr val="FF0000"/>
                </a:solidFill>
                <a:latin typeface="Times New Roman" panose="02020603050405020304" pitchFamily="18" charset="0"/>
                <a:cs typeface="Times New Roman" panose="02020603050405020304" pitchFamily="18" charset="0"/>
              </a:rPr>
              <a:t>协议完成将</a:t>
            </a:r>
            <a:r>
              <a:rPr lang="en-US" altLang="zh-CN" sz="2400">
                <a:solidFill>
                  <a:srgbClr val="FF0000"/>
                </a:solidFill>
                <a:latin typeface="Times New Roman" panose="02020603050405020304" pitchFamily="18" charset="0"/>
                <a:cs typeface="Times New Roman" panose="02020603050405020304" pitchFamily="18" charset="0"/>
              </a:rPr>
              <a:t>IP</a:t>
            </a:r>
            <a:r>
              <a:rPr lang="zh-CN" altLang="en-US" sz="2400">
                <a:solidFill>
                  <a:srgbClr val="FF0000"/>
                </a:solidFill>
                <a:latin typeface="Times New Roman" panose="02020603050405020304" pitchFamily="18" charset="0"/>
                <a:cs typeface="Times New Roman" panose="02020603050405020304" pitchFamily="18" charset="0"/>
              </a:rPr>
              <a:t>地址映射到</a:t>
            </a:r>
            <a:r>
              <a:rPr lang="en-US" altLang="zh-CN" sz="2400">
                <a:solidFill>
                  <a:srgbClr val="FF0000"/>
                </a:solidFill>
                <a:latin typeface="Times New Roman" panose="02020603050405020304" pitchFamily="18" charset="0"/>
                <a:cs typeface="Times New Roman" panose="02020603050405020304" pitchFamily="18" charset="0"/>
              </a:rPr>
              <a:t>MAC</a:t>
            </a:r>
            <a:r>
              <a:rPr lang="zh-CN" altLang="en-US" sz="2400">
                <a:solidFill>
                  <a:srgbClr val="FF0000"/>
                </a:solidFill>
                <a:latin typeface="Times New Roman" panose="02020603050405020304" pitchFamily="18" charset="0"/>
                <a:cs typeface="Times New Roman" panose="02020603050405020304" pitchFamily="18" charset="0"/>
              </a:rPr>
              <a:t>地址的过程。</a:t>
            </a:r>
          </a:p>
          <a:p>
            <a:pPr eaLnBrk="1" hangingPunct="1"/>
            <a:endParaRPr lang="zh-CN" altLang="en-US" sz="240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FB83573-AB5B-4DAE-85BA-DC7526FF9DC4}"/>
              </a:ext>
            </a:extLst>
          </p:cNvPr>
          <p:cNvSpPr>
            <a:spLocks noGrp="1" noChangeArrowheads="1"/>
          </p:cNvSpPr>
          <p:nvPr>
            <p:ph type="title"/>
          </p:nvPr>
        </p:nvSpPr>
        <p:spPr>
          <a:xfrm>
            <a:off x="727075" y="277813"/>
            <a:ext cx="7772400" cy="1143000"/>
          </a:xfrm>
        </p:spPr>
        <p:txBody>
          <a:bodyPr/>
          <a:lstStyle/>
          <a:p>
            <a:pPr eaLnBrk="1" hangingPunct="1">
              <a:defRPr/>
            </a:pPr>
            <a:r>
              <a:rPr lang="en-US" altLang="zh-CN" sz="3600" b="1" kern="1200" dirty="0">
                <a:solidFill>
                  <a:srgbClr val="0070C0"/>
                </a:solidFill>
              </a:rPr>
              <a:t>ARP</a:t>
            </a:r>
            <a:r>
              <a:rPr lang="zh-CN" altLang="en-US" sz="3600" b="1" kern="1200" dirty="0">
                <a:solidFill>
                  <a:srgbClr val="0070C0"/>
                </a:solidFill>
              </a:rPr>
              <a:t>报文格式</a:t>
            </a:r>
          </a:p>
        </p:txBody>
      </p:sp>
      <p:graphicFrame>
        <p:nvGraphicFramePr>
          <p:cNvPr id="3" name="表格 2">
            <a:extLst>
              <a:ext uri="{FF2B5EF4-FFF2-40B4-BE49-F238E27FC236}">
                <a16:creationId xmlns:a16="http://schemas.microsoft.com/office/drawing/2014/main" id="{A50305E6-B361-4E62-ABAD-74661E1017A8}"/>
              </a:ext>
            </a:extLst>
          </p:cNvPr>
          <p:cNvGraphicFramePr>
            <a:graphicFrameLocks noGrp="1"/>
          </p:cNvGraphicFramePr>
          <p:nvPr/>
        </p:nvGraphicFramePr>
        <p:xfrm>
          <a:off x="831850" y="1773238"/>
          <a:ext cx="7562851" cy="4775960"/>
        </p:xfrm>
        <a:graphic>
          <a:graphicData uri="http://schemas.openxmlformats.org/drawingml/2006/table">
            <a:tbl>
              <a:tblPr firstRow="1" firstCol="1" lastRow="1" lastCol="1" bandRow="1" bandCol="1">
                <a:tableStyleId>{5C22544A-7EE6-4342-B048-85BDC9FD1C3A}</a:tableStyleId>
              </a:tblPr>
              <a:tblGrid>
                <a:gridCol w="1890713">
                  <a:extLst>
                    <a:ext uri="{9D8B030D-6E8A-4147-A177-3AD203B41FA5}">
                      <a16:colId xmlns:a16="http://schemas.microsoft.com/office/drawing/2014/main" val="20000"/>
                    </a:ext>
                  </a:extLst>
                </a:gridCol>
                <a:gridCol w="1890713">
                  <a:extLst>
                    <a:ext uri="{9D8B030D-6E8A-4147-A177-3AD203B41FA5}">
                      <a16:colId xmlns:a16="http://schemas.microsoft.com/office/drawing/2014/main" val="20001"/>
                    </a:ext>
                  </a:extLst>
                </a:gridCol>
                <a:gridCol w="3781425">
                  <a:extLst>
                    <a:ext uri="{9D8B030D-6E8A-4147-A177-3AD203B41FA5}">
                      <a16:colId xmlns:a16="http://schemas.microsoft.com/office/drawing/2014/main" val="20002"/>
                    </a:ext>
                  </a:extLst>
                </a:gridCol>
              </a:tblGrid>
              <a:tr h="480205">
                <a:tc gridSpan="2">
                  <a:txBody>
                    <a:bodyPr/>
                    <a:lstStyle/>
                    <a:p>
                      <a:pPr marL="0" marR="0" algn="ctr">
                        <a:spcBef>
                          <a:spcPts val="0"/>
                        </a:spcBef>
                        <a:spcAft>
                          <a:spcPts val="0"/>
                        </a:spcAft>
                      </a:pPr>
                      <a:r>
                        <a:rPr lang="zh-CN" sz="2000" b="0" kern="100" dirty="0">
                          <a:solidFill>
                            <a:schemeClr val="tx1"/>
                          </a:solidFill>
                          <a:effectLst/>
                        </a:rPr>
                        <a:t>硬件类型（</a:t>
                      </a:r>
                      <a:r>
                        <a:rPr lang="en-US" sz="2000" b="0" kern="100" dirty="0">
                          <a:solidFill>
                            <a:schemeClr val="tx1"/>
                          </a:solidFill>
                          <a:effectLst/>
                        </a:rPr>
                        <a:t>16</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98" marR="68598" marT="0" marB="0" anchor="ctr"/>
                </a:tc>
                <a:tc hMerge="1">
                  <a:txBody>
                    <a:bodyPr/>
                    <a:lstStyle/>
                    <a:p>
                      <a:endParaRPr lang="zh-CN" altLang="en-US"/>
                    </a:p>
                  </a:txBody>
                  <a:tcPr/>
                </a:tc>
                <a:tc>
                  <a:txBody>
                    <a:bodyPr/>
                    <a:lstStyle/>
                    <a:p>
                      <a:pPr marL="0" marR="0" algn="ctr">
                        <a:spcBef>
                          <a:spcPts val="0"/>
                        </a:spcBef>
                        <a:spcAft>
                          <a:spcPts val="0"/>
                        </a:spcAft>
                      </a:pPr>
                      <a:r>
                        <a:rPr lang="zh-CN" sz="2000" b="0" kern="100">
                          <a:solidFill>
                            <a:schemeClr val="tx1"/>
                          </a:solidFill>
                          <a:effectLst/>
                        </a:rPr>
                        <a:t>协议类型（</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98" marR="68598" marT="0" marB="0" anchor="ctr"/>
                </a:tc>
                <a:extLst>
                  <a:ext uri="{0D108BD9-81ED-4DB2-BD59-A6C34878D82A}">
                    <a16:rowId xmlns:a16="http://schemas.microsoft.com/office/drawing/2014/main" val="10000"/>
                  </a:ext>
                </a:extLst>
              </a:tr>
              <a:tr h="955329">
                <a:tc>
                  <a:txBody>
                    <a:bodyPr/>
                    <a:lstStyle/>
                    <a:p>
                      <a:pPr marL="0" marR="0" algn="ctr">
                        <a:spcBef>
                          <a:spcPts val="0"/>
                        </a:spcBef>
                        <a:spcAft>
                          <a:spcPts val="0"/>
                        </a:spcAft>
                      </a:pPr>
                      <a:r>
                        <a:rPr lang="zh-CN" sz="2000" b="0" kern="100" dirty="0">
                          <a:solidFill>
                            <a:schemeClr val="tx1"/>
                          </a:solidFill>
                          <a:effectLst/>
                        </a:rPr>
                        <a:t>硬件地址</a:t>
                      </a:r>
                    </a:p>
                    <a:p>
                      <a:pPr marL="0" marR="0" algn="ctr">
                        <a:spcBef>
                          <a:spcPts val="0"/>
                        </a:spcBef>
                        <a:spcAft>
                          <a:spcPts val="0"/>
                        </a:spcAft>
                      </a:pPr>
                      <a:r>
                        <a:rPr lang="zh-CN" sz="2000" b="0" kern="100" dirty="0">
                          <a:solidFill>
                            <a:schemeClr val="tx1"/>
                          </a:solidFill>
                          <a:effectLst/>
                        </a:rPr>
                        <a:t>长度（</a:t>
                      </a:r>
                      <a:r>
                        <a:rPr lang="en-US" sz="2000" b="0" kern="100" dirty="0">
                          <a:solidFill>
                            <a:schemeClr val="tx1"/>
                          </a:solidFill>
                          <a:effectLst/>
                        </a:rPr>
                        <a:t>8</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98" marR="68598" marT="0" marB="0" anchor="ctr"/>
                </a:tc>
                <a:tc>
                  <a:txBody>
                    <a:bodyPr/>
                    <a:lstStyle/>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协议地址</a:t>
                      </a:r>
                    </a:p>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长度（</a:t>
                      </a:r>
                      <a:r>
                        <a:rPr lang="en-US" sz="2000" b="0" kern="100" dirty="0">
                          <a:solidFill>
                            <a:schemeClr val="tx1"/>
                          </a:solidFill>
                          <a:effectLst/>
                          <a:latin typeface="+mn-lt"/>
                          <a:ea typeface="+mn-ea"/>
                          <a:cs typeface="+mn-cs"/>
                        </a:rPr>
                        <a:t>8</a:t>
                      </a:r>
                      <a:r>
                        <a:rPr lang="zh-CN" sz="2000" b="0" kern="100" dirty="0">
                          <a:solidFill>
                            <a:schemeClr val="tx1"/>
                          </a:solidFill>
                          <a:effectLst/>
                          <a:latin typeface="+mn-lt"/>
                          <a:ea typeface="+mn-ea"/>
                          <a:cs typeface="+mn-cs"/>
                        </a:rPr>
                        <a:t>位）</a:t>
                      </a:r>
                    </a:p>
                  </a:txBody>
                  <a:tcPr marL="68598" marR="68598" marT="0" marB="0" anchor="ctr"/>
                </a:tc>
                <a:tc>
                  <a:txBody>
                    <a:bodyPr/>
                    <a:lstStyle/>
                    <a:p>
                      <a:pPr marL="0" marR="0" algn="ctr">
                        <a:spcBef>
                          <a:spcPts val="0"/>
                        </a:spcBef>
                        <a:spcAft>
                          <a:spcPts val="0"/>
                        </a:spcAft>
                      </a:pPr>
                      <a:r>
                        <a:rPr lang="zh-CN" sz="2000" b="0" kern="100">
                          <a:solidFill>
                            <a:schemeClr val="tx1"/>
                          </a:solidFill>
                          <a:effectLst/>
                        </a:rPr>
                        <a:t>操作码（</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98" marR="68598" marT="0" marB="0" anchor="ctr"/>
                </a:tc>
                <a:extLst>
                  <a:ext uri="{0D108BD9-81ED-4DB2-BD59-A6C34878D82A}">
                    <a16:rowId xmlns:a16="http://schemas.microsoft.com/office/drawing/2014/main" val="10001"/>
                  </a:ext>
                </a:extLst>
              </a:tr>
              <a:tr h="845928">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98" marR="68598"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845928">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98" marR="68598"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872092">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字节）（在请求帧中不填入）</a:t>
                      </a:r>
                      <a:endParaRPr lang="zh-CN" sz="2000" b="0" kern="100" dirty="0">
                        <a:solidFill>
                          <a:schemeClr val="tx1"/>
                        </a:solidFill>
                        <a:effectLst/>
                        <a:latin typeface="Calibri"/>
                        <a:ea typeface="宋体"/>
                        <a:cs typeface="Times New Roman"/>
                      </a:endParaRPr>
                    </a:p>
                  </a:txBody>
                  <a:tcPr marL="68598" marR="68598"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774130">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98" marR="68598"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9D80B1D-91AF-49B4-A8F8-2887123BB4D3}"/>
              </a:ext>
            </a:extLst>
          </p:cNvPr>
          <p:cNvSpPr>
            <a:spLocks noGrp="1" noChangeArrowheads="1"/>
          </p:cNvSpPr>
          <p:nvPr>
            <p:ph type="title"/>
          </p:nvPr>
        </p:nvSpPr>
        <p:spPr>
          <a:xfrm>
            <a:off x="727075" y="277813"/>
            <a:ext cx="7772400" cy="1143000"/>
          </a:xfrm>
        </p:spPr>
        <p:txBody>
          <a:bodyPr/>
          <a:lstStyle/>
          <a:p>
            <a:pPr eaLnBrk="1" hangingPunct="1">
              <a:defRPr/>
            </a:pPr>
            <a:r>
              <a:rPr lang="en-US" altLang="zh-CN" sz="3600" b="1" kern="1200" dirty="0">
                <a:solidFill>
                  <a:srgbClr val="0070C0"/>
                </a:solidFill>
              </a:rPr>
              <a:t>ARP</a:t>
            </a:r>
            <a:r>
              <a:rPr lang="zh-CN" altLang="en-US" sz="3600" b="1" kern="1200" dirty="0">
                <a:solidFill>
                  <a:srgbClr val="0070C0"/>
                </a:solidFill>
              </a:rPr>
              <a:t>报文格式</a:t>
            </a:r>
          </a:p>
        </p:txBody>
      </p:sp>
      <p:graphicFrame>
        <p:nvGraphicFramePr>
          <p:cNvPr id="3" name="表格 2">
            <a:extLst>
              <a:ext uri="{FF2B5EF4-FFF2-40B4-BE49-F238E27FC236}">
                <a16:creationId xmlns:a16="http://schemas.microsoft.com/office/drawing/2014/main" id="{BD9A9D9B-14D6-43ED-BDD8-4366D2AC9803}"/>
              </a:ext>
            </a:extLst>
          </p:cNvPr>
          <p:cNvGraphicFramePr>
            <a:graphicFrameLocks noGrp="1"/>
          </p:cNvGraphicFramePr>
          <p:nvPr/>
        </p:nvGraphicFramePr>
        <p:xfrm>
          <a:off x="971550" y="1557338"/>
          <a:ext cx="7561264" cy="4775960"/>
        </p:xfrm>
        <a:graphic>
          <a:graphicData uri="http://schemas.openxmlformats.org/drawingml/2006/table">
            <a:tbl>
              <a:tblPr firstRow="1" firstCol="1" lastRow="1" lastCol="1" bandRow="1" bandCol="1">
                <a:tableStyleId>{5C22544A-7EE6-4342-B048-85BDC9FD1C3A}</a:tableStyleId>
              </a:tblPr>
              <a:tblGrid>
                <a:gridCol w="1890316">
                  <a:extLst>
                    <a:ext uri="{9D8B030D-6E8A-4147-A177-3AD203B41FA5}">
                      <a16:colId xmlns:a16="http://schemas.microsoft.com/office/drawing/2014/main" val="20000"/>
                    </a:ext>
                  </a:extLst>
                </a:gridCol>
                <a:gridCol w="1890316">
                  <a:extLst>
                    <a:ext uri="{9D8B030D-6E8A-4147-A177-3AD203B41FA5}">
                      <a16:colId xmlns:a16="http://schemas.microsoft.com/office/drawing/2014/main" val="20001"/>
                    </a:ext>
                  </a:extLst>
                </a:gridCol>
                <a:gridCol w="3780632">
                  <a:extLst>
                    <a:ext uri="{9D8B030D-6E8A-4147-A177-3AD203B41FA5}">
                      <a16:colId xmlns:a16="http://schemas.microsoft.com/office/drawing/2014/main" val="20002"/>
                    </a:ext>
                  </a:extLst>
                </a:gridCol>
              </a:tblGrid>
              <a:tr h="480205">
                <a:tc gridSpan="2">
                  <a:txBody>
                    <a:bodyPr/>
                    <a:lstStyle/>
                    <a:p>
                      <a:pPr marL="0" marR="0" algn="ctr">
                        <a:spcBef>
                          <a:spcPts val="0"/>
                        </a:spcBef>
                        <a:spcAft>
                          <a:spcPts val="0"/>
                        </a:spcAft>
                      </a:pPr>
                      <a:r>
                        <a:rPr lang="zh-CN" sz="2000" b="0" kern="100" dirty="0">
                          <a:solidFill>
                            <a:schemeClr val="tx1"/>
                          </a:solidFill>
                          <a:effectLst/>
                        </a:rPr>
                        <a:t>硬件类型（</a:t>
                      </a:r>
                      <a:r>
                        <a:rPr lang="en-US" sz="2000" b="0" kern="100" dirty="0">
                          <a:solidFill>
                            <a:schemeClr val="tx1"/>
                          </a:solidFill>
                          <a:effectLst/>
                        </a:rPr>
                        <a:t>16</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a:txBody>
                    <a:bodyPr/>
                    <a:lstStyle/>
                    <a:p>
                      <a:pPr marL="0" marR="0" algn="ctr">
                        <a:spcBef>
                          <a:spcPts val="0"/>
                        </a:spcBef>
                        <a:spcAft>
                          <a:spcPts val="0"/>
                        </a:spcAft>
                      </a:pPr>
                      <a:r>
                        <a:rPr lang="zh-CN" sz="2000" b="0" kern="100">
                          <a:solidFill>
                            <a:schemeClr val="tx1"/>
                          </a:solidFill>
                          <a:effectLst/>
                        </a:rPr>
                        <a:t>协议类型（</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0"/>
                  </a:ext>
                </a:extLst>
              </a:tr>
              <a:tr h="955329">
                <a:tc>
                  <a:txBody>
                    <a:bodyPr/>
                    <a:lstStyle/>
                    <a:p>
                      <a:pPr marL="0" marR="0" algn="ctr">
                        <a:spcBef>
                          <a:spcPts val="0"/>
                        </a:spcBef>
                        <a:spcAft>
                          <a:spcPts val="0"/>
                        </a:spcAft>
                      </a:pPr>
                      <a:r>
                        <a:rPr lang="zh-CN" sz="2000" b="0" kern="100" dirty="0">
                          <a:solidFill>
                            <a:schemeClr val="tx1"/>
                          </a:solidFill>
                          <a:effectLst/>
                        </a:rPr>
                        <a:t>硬件地址</a:t>
                      </a:r>
                    </a:p>
                    <a:p>
                      <a:pPr marL="0" marR="0" algn="ctr">
                        <a:spcBef>
                          <a:spcPts val="0"/>
                        </a:spcBef>
                        <a:spcAft>
                          <a:spcPts val="0"/>
                        </a:spcAft>
                      </a:pPr>
                      <a:r>
                        <a:rPr lang="zh-CN" sz="2000" b="0" kern="100" dirty="0">
                          <a:solidFill>
                            <a:schemeClr val="tx1"/>
                          </a:solidFill>
                          <a:effectLst/>
                        </a:rPr>
                        <a:t>长度（</a:t>
                      </a:r>
                      <a:r>
                        <a:rPr lang="en-US" sz="2000" b="0" kern="100" dirty="0">
                          <a:solidFill>
                            <a:schemeClr val="tx1"/>
                          </a:solidFill>
                          <a:effectLst/>
                        </a:rPr>
                        <a:t>8</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a:txBody>
                    <a:bodyPr/>
                    <a:lstStyle/>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协议地址</a:t>
                      </a:r>
                    </a:p>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长度（</a:t>
                      </a:r>
                      <a:r>
                        <a:rPr lang="en-US" sz="2000" b="0" kern="100" dirty="0">
                          <a:solidFill>
                            <a:schemeClr val="tx1"/>
                          </a:solidFill>
                          <a:effectLst/>
                          <a:latin typeface="+mn-lt"/>
                          <a:ea typeface="+mn-ea"/>
                          <a:cs typeface="+mn-cs"/>
                        </a:rPr>
                        <a:t>8</a:t>
                      </a:r>
                      <a:r>
                        <a:rPr lang="zh-CN" sz="2000" b="0" kern="100" dirty="0">
                          <a:solidFill>
                            <a:schemeClr val="tx1"/>
                          </a:solidFill>
                          <a:effectLst/>
                          <a:latin typeface="+mn-lt"/>
                          <a:ea typeface="+mn-ea"/>
                          <a:cs typeface="+mn-cs"/>
                        </a:rPr>
                        <a:t>位）</a:t>
                      </a:r>
                    </a:p>
                  </a:txBody>
                  <a:tcPr marL="68584" marR="68584" marT="0" marB="0" anchor="ctr"/>
                </a:tc>
                <a:tc>
                  <a:txBody>
                    <a:bodyPr/>
                    <a:lstStyle/>
                    <a:p>
                      <a:pPr marL="0" marR="0" algn="ctr">
                        <a:spcBef>
                          <a:spcPts val="0"/>
                        </a:spcBef>
                        <a:spcAft>
                          <a:spcPts val="0"/>
                        </a:spcAft>
                      </a:pPr>
                      <a:r>
                        <a:rPr lang="zh-CN" sz="2000" b="0" kern="100">
                          <a:solidFill>
                            <a:schemeClr val="tx1"/>
                          </a:solidFill>
                          <a:effectLst/>
                        </a:rPr>
                        <a:t>操作码（</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1"/>
                  </a:ext>
                </a:extLst>
              </a:tr>
              <a:tr h="845928">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845928">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872092">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字节）（在请求帧中不填入）</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774130">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sp>
        <p:nvSpPr>
          <p:cNvPr id="4" name="椭圆形标注 3">
            <a:extLst>
              <a:ext uri="{FF2B5EF4-FFF2-40B4-BE49-F238E27FC236}">
                <a16:creationId xmlns:a16="http://schemas.microsoft.com/office/drawing/2014/main" id="{88ACD220-46EA-480D-968D-753F1B3410D6}"/>
              </a:ext>
            </a:extLst>
          </p:cNvPr>
          <p:cNvSpPr/>
          <p:nvPr/>
        </p:nvSpPr>
        <p:spPr>
          <a:xfrm>
            <a:off x="2643188" y="285750"/>
            <a:ext cx="6500812" cy="1214438"/>
          </a:xfrm>
          <a:prstGeom prst="wedgeEllipseCallout">
            <a:avLst>
              <a:gd name="adj1" fmla="val -32768"/>
              <a:gd name="adj2" fmla="val 67327"/>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dirty="0"/>
              <a:t>这是</a:t>
            </a:r>
            <a:r>
              <a:rPr lang="en-US" altLang="zh-CN" dirty="0"/>
              <a:t>16</a:t>
            </a:r>
            <a:r>
              <a:rPr lang="zh-CN" altLang="en-US" dirty="0"/>
              <a:t>位字段，用来定义运行</a:t>
            </a:r>
            <a:r>
              <a:rPr lang="en-US" altLang="zh-CN" dirty="0"/>
              <a:t>ARP</a:t>
            </a:r>
            <a:r>
              <a:rPr lang="zh-CN" altLang="en-US" dirty="0"/>
              <a:t>的网络的类型。每一个局域网基于其类型被指派给一个整数。例如，以太网是类型</a:t>
            </a:r>
            <a:r>
              <a:rPr lang="en-US" altLang="zh-CN" dirty="0"/>
              <a:t>1</a:t>
            </a:r>
            <a:r>
              <a:rPr lang="zh-CN" altLang="en-US" dirty="0"/>
              <a:t>。</a:t>
            </a:r>
            <a:r>
              <a:rPr lang="en-US" altLang="zh-CN" dirty="0"/>
              <a:t>ARP</a:t>
            </a:r>
            <a:r>
              <a:rPr lang="zh-CN" altLang="en-US" dirty="0"/>
              <a:t>可用在任何网络上，以太网、</a:t>
            </a:r>
            <a:r>
              <a:rPr lang="en-US" altLang="zh-CN" dirty="0"/>
              <a:t>FDDI</a:t>
            </a:r>
            <a:r>
              <a:rPr lang="zh-CN" altLang="en-US" dirty="0"/>
              <a:t>、令牌环网。</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02E7222-DEFB-408E-A594-FB04D7921C7B}"/>
              </a:ext>
            </a:extLst>
          </p:cNvPr>
          <p:cNvSpPr>
            <a:spLocks noGrp="1" noChangeArrowheads="1"/>
          </p:cNvSpPr>
          <p:nvPr>
            <p:ph type="title"/>
          </p:nvPr>
        </p:nvSpPr>
        <p:spPr>
          <a:xfrm>
            <a:off x="727075" y="277813"/>
            <a:ext cx="7772400" cy="1143000"/>
          </a:xfrm>
        </p:spPr>
        <p:txBody>
          <a:bodyPr/>
          <a:lstStyle/>
          <a:p>
            <a:pPr eaLnBrk="1" hangingPunct="1">
              <a:defRPr/>
            </a:pPr>
            <a:r>
              <a:rPr lang="en-US" altLang="zh-CN" sz="3600" b="1" kern="1200" dirty="0">
                <a:solidFill>
                  <a:srgbClr val="0070C0"/>
                </a:solidFill>
              </a:rPr>
              <a:t>ARP</a:t>
            </a:r>
            <a:r>
              <a:rPr lang="zh-CN" altLang="en-US" sz="3600" b="1" kern="1200" dirty="0">
                <a:solidFill>
                  <a:srgbClr val="0070C0"/>
                </a:solidFill>
              </a:rPr>
              <a:t>报文格式</a:t>
            </a:r>
          </a:p>
        </p:txBody>
      </p:sp>
      <p:graphicFrame>
        <p:nvGraphicFramePr>
          <p:cNvPr id="3" name="表格 2">
            <a:extLst>
              <a:ext uri="{FF2B5EF4-FFF2-40B4-BE49-F238E27FC236}">
                <a16:creationId xmlns:a16="http://schemas.microsoft.com/office/drawing/2014/main" id="{BF186813-1F41-4250-9491-5850743B46F3}"/>
              </a:ext>
            </a:extLst>
          </p:cNvPr>
          <p:cNvGraphicFramePr>
            <a:graphicFrameLocks noGrp="1"/>
          </p:cNvGraphicFramePr>
          <p:nvPr/>
        </p:nvGraphicFramePr>
        <p:xfrm>
          <a:off x="971550" y="1557338"/>
          <a:ext cx="7561264" cy="4775960"/>
        </p:xfrm>
        <a:graphic>
          <a:graphicData uri="http://schemas.openxmlformats.org/drawingml/2006/table">
            <a:tbl>
              <a:tblPr firstRow="1" firstCol="1" lastRow="1" lastCol="1" bandRow="1" bandCol="1">
                <a:tableStyleId>{5C22544A-7EE6-4342-B048-85BDC9FD1C3A}</a:tableStyleId>
              </a:tblPr>
              <a:tblGrid>
                <a:gridCol w="1890316">
                  <a:extLst>
                    <a:ext uri="{9D8B030D-6E8A-4147-A177-3AD203B41FA5}">
                      <a16:colId xmlns:a16="http://schemas.microsoft.com/office/drawing/2014/main" val="20000"/>
                    </a:ext>
                  </a:extLst>
                </a:gridCol>
                <a:gridCol w="1890316">
                  <a:extLst>
                    <a:ext uri="{9D8B030D-6E8A-4147-A177-3AD203B41FA5}">
                      <a16:colId xmlns:a16="http://schemas.microsoft.com/office/drawing/2014/main" val="20001"/>
                    </a:ext>
                  </a:extLst>
                </a:gridCol>
                <a:gridCol w="3780632">
                  <a:extLst>
                    <a:ext uri="{9D8B030D-6E8A-4147-A177-3AD203B41FA5}">
                      <a16:colId xmlns:a16="http://schemas.microsoft.com/office/drawing/2014/main" val="20002"/>
                    </a:ext>
                  </a:extLst>
                </a:gridCol>
              </a:tblGrid>
              <a:tr h="480205">
                <a:tc gridSpan="2">
                  <a:txBody>
                    <a:bodyPr/>
                    <a:lstStyle/>
                    <a:p>
                      <a:pPr marL="0" marR="0" algn="ctr">
                        <a:spcBef>
                          <a:spcPts val="0"/>
                        </a:spcBef>
                        <a:spcAft>
                          <a:spcPts val="0"/>
                        </a:spcAft>
                      </a:pPr>
                      <a:r>
                        <a:rPr lang="zh-CN" sz="2000" b="0" kern="100" dirty="0">
                          <a:solidFill>
                            <a:schemeClr val="tx1"/>
                          </a:solidFill>
                          <a:effectLst/>
                        </a:rPr>
                        <a:t>硬件类型（</a:t>
                      </a:r>
                      <a:r>
                        <a:rPr lang="en-US" sz="2000" b="0" kern="100" dirty="0">
                          <a:solidFill>
                            <a:schemeClr val="tx1"/>
                          </a:solidFill>
                          <a:effectLst/>
                        </a:rPr>
                        <a:t>16</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a:txBody>
                    <a:bodyPr/>
                    <a:lstStyle/>
                    <a:p>
                      <a:pPr marL="0" marR="0" algn="ctr">
                        <a:spcBef>
                          <a:spcPts val="0"/>
                        </a:spcBef>
                        <a:spcAft>
                          <a:spcPts val="0"/>
                        </a:spcAft>
                      </a:pPr>
                      <a:r>
                        <a:rPr lang="zh-CN" sz="2000" b="0" kern="100">
                          <a:solidFill>
                            <a:schemeClr val="tx1"/>
                          </a:solidFill>
                          <a:effectLst/>
                        </a:rPr>
                        <a:t>协议类型（</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0"/>
                  </a:ext>
                </a:extLst>
              </a:tr>
              <a:tr h="955329">
                <a:tc>
                  <a:txBody>
                    <a:bodyPr/>
                    <a:lstStyle/>
                    <a:p>
                      <a:pPr marL="0" marR="0" algn="ctr">
                        <a:spcBef>
                          <a:spcPts val="0"/>
                        </a:spcBef>
                        <a:spcAft>
                          <a:spcPts val="0"/>
                        </a:spcAft>
                      </a:pPr>
                      <a:r>
                        <a:rPr lang="zh-CN" sz="2000" b="0" kern="100" dirty="0">
                          <a:solidFill>
                            <a:schemeClr val="tx1"/>
                          </a:solidFill>
                          <a:effectLst/>
                        </a:rPr>
                        <a:t>硬件地址</a:t>
                      </a:r>
                    </a:p>
                    <a:p>
                      <a:pPr marL="0" marR="0" algn="ctr">
                        <a:spcBef>
                          <a:spcPts val="0"/>
                        </a:spcBef>
                        <a:spcAft>
                          <a:spcPts val="0"/>
                        </a:spcAft>
                      </a:pPr>
                      <a:r>
                        <a:rPr lang="zh-CN" sz="2000" b="0" kern="100" dirty="0">
                          <a:solidFill>
                            <a:schemeClr val="tx1"/>
                          </a:solidFill>
                          <a:effectLst/>
                        </a:rPr>
                        <a:t>长度（</a:t>
                      </a:r>
                      <a:r>
                        <a:rPr lang="en-US" sz="2000" b="0" kern="100" dirty="0">
                          <a:solidFill>
                            <a:schemeClr val="tx1"/>
                          </a:solidFill>
                          <a:effectLst/>
                        </a:rPr>
                        <a:t>8</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a:txBody>
                    <a:bodyPr/>
                    <a:lstStyle/>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协议地址</a:t>
                      </a:r>
                    </a:p>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长度（</a:t>
                      </a:r>
                      <a:r>
                        <a:rPr lang="en-US" sz="2000" b="0" kern="100" dirty="0">
                          <a:solidFill>
                            <a:schemeClr val="tx1"/>
                          </a:solidFill>
                          <a:effectLst/>
                          <a:latin typeface="+mn-lt"/>
                          <a:ea typeface="+mn-ea"/>
                          <a:cs typeface="+mn-cs"/>
                        </a:rPr>
                        <a:t>8</a:t>
                      </a:r>
                      <a:r>
                        <a:rPr lang="zh-CN" sz="2000" b="0" kern="100" dirty="0">
                          <a:solidFill>
                            <a:schemeClr val="tx1"/>
                          </a:solidFill>
                          <a:effectLst/>
                          <a:latin typeface="+mn-lt"/>
                          <a:ea typeface="+mn-ea"/>
                          <a:cs typeface="+mn-cs"/>
                        </a:rPr>
                        <a:t>位）</a:t>
                      </a:r>
                    </a:p>
                  </a:txBody>
                  <a:tcPr marL="68584" marR="68584" marT="0" marB="0" anchor="ctr"/>
                </a:tc>
                <a:tc>
                  <a:txBody>
                    <a:bodyPr/>
                    <a:lstStyle/>
                    <a:p>
                      <a:pPr marL="0" marR="0" algn="ctr">
                        <a:spcBef>
                          <a:spcPts val="0"/>
                        </a:spcBef>
                        <a:spcAft>
                          <a:spcPts val="0"/>
                        </a:spcAft>
                      </a:pPr>
                      <a:r>
                        <a:rPr lang="zh-CN" sz="2000" b="0" kern="100">
                          <a:solidFill>
                            <a:schemeClr val="tx1"/>
                          </a:solidFill>
                          <a:effectLst/>
                        </a:rPr>
                        <a:t>操作码（</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1"/>
                  </a:ext>
                </a:extLst>
              </a:tr>
              <a:tr h="845928">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845928">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872092">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字节）（在请求帧中不填入）</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774130">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sp>
        <p:nvSpPr>
          <p:cNvPr id="4" name="椭圆形标注 3">
            <a:extLst>
              <a:ext uri="{FF2B5EF4-FFF2-40B4-BE49-F238E27FC236}">
                <a16:creationId xmlns:a16="http://schemas.microsoft.com/office/drawing/2014/main" id="{81979905-9CF7-4323-8EAC-36443DC1C80A}"/>
              </a:ext>
            </a:extLst>
          </p:cNvPr>
          <p:cNvSpPr/>
          <p:nvPr/>
        </p:nvSpPr>
        <p:spPr>
          <a:xfrm>
            <a:off x="0" y="214313"/>
            <a:ext cx="6500813" cy="1214437"/>
          </a:xfrm>
          <a:prstGeom prst="wedgeEllipseCallout">
            <a:avLst>
              <a:gd name="adj1" fmla="val 35578"/>
              <a:gd name="adj2" fmla="val 80841"/>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dirty="0"/>
              <a:t>这是</a:t>
            </a:r>
            <a:r>
              <a:rPr lang="en-US" altLang="zh-CN" dirty="0"/>
              <a:t>16</a:t>
            </a:r>
            <a:r>
              <a:rPr lang="zh-CN" altLang="en-US" dirty="0"/>
              <a:t>位字段。用来定义协议的类型。例如，对</a:t>
            </a:r>
            <a:r>
              <a:rPr lang="en-US" altLang="zh-CN" dirty="0"/>
              <a:t>IPv4</a:t>
            </a:r>
            <a:r>
              <a:rPr lang="zh-CN" altLang="en-US" dirty="0"/>
              <a:t>协议，这个字段的值是</a:t>
            </a:r>
            <a:r>
              <a:rPr lang="en-US" altLang="zh-CN" dirty="0"/>
              <a:t>0x0800</a:t>
            </a:r>
            <a:r>
              <a:rPr lang="zh-CN" altLang="en-US" dirty="0"/>
              <a:t>。</a:t>
            </a:r>
            <a:r>
              <a:rPr lang="en-US" altLang="zh-CN" dirty="0"/>
              <a:t>ARP</a:t>
            </a:r>
            <a:r>
              <a:rPr lang="zh-CN" altLang="en-US" dirty="0"/>
              <a:t>可用于任何高层协议。</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D718A41-74B3-4FD5-809B-35D652D0BC18}"/>
              </a:ext>
            </a:extLst>
          </p:cNvPr>
          <p:cNvSpPr>
            <a:spLocks noGrp="1" noChangeArrowheads="1"/>
          </p:cNvSpPr>
          <p:nvPr>
            <p:ph type="title"/>
          </p:nvPr>
        </p:nvSpPr>
        <p:spPr>
          <a:xfrm>
            <a:off x="727075" y="277813"/>
            <a:ext cx="7772400" cy="1143000"/>
          </a:xfrm>
        </p:spPr>
        <p:txBody>
          <a:bodyPr/>
          <a:lstStyle/>
          <a:p>
            <a:pPr eaLnBrk="1" hangingPunct="1">
              <a:defRPr/>
            </a:pPr>
            <a:r>
              <a:rPr lang="en-US" altLang="zh-CN" sz="3600" b="1" kern="1200" dirty="0">
                <a:solidFill>
                  <a:srgbClr val="0070C0"/>
                </a:solidFill>
              </a:rPr>
              <a:t>ARP</a:t>
            </a:r>
            <a:r>
              <a:rPr lang="zh-CN" altLang="en-US" sz="3600" b="1" kern="1200" dirty="0">
                <a:solidFill>
                  <a:srgbClr val="0070C0"/>
                </a:solidFill>
              </a:rPr>
              <a:t>报文格式</a:t>
            </a:r>
          </a:p>
        </p:txBody>
      </p:sp>
      <p:graphicFrame>
        <p:nvGraphicFramePr>
          <p:cNvPr id="3" name="表格 2">
            <a:extLst>
              <a:ext uri="{FF2B5EF4-FFF2-40B4-BE49-F238E27FC236}">
                <a16:creationId xmlns:a16="http://schemas.microsoft.com/office/drawing/2014/main" id="{8F63B5EE-831E-4F85-9ABD-2B0F8EBF78E2}"/>
              </a:ext>
            </a:extLst>
          </p:cNvPr>
          <p:cNvGraphicFramePr>
            <a:graphicFrameLocks noGrp="1"/>
          </p:cNvGraphicFramePr>
          <p:nvPr/>
        </p:nvGraphicFramePr>
        <p:xfrm>
          <a:off x="971550" y="1557338"/>
          <a:ext cx="7561264" cy="4775960"/>
        </p:xfrm>
        <a:graphic>
          <a:graphicData uri="http://schemas.openxmlformats.org/drawingml/2006/table">
            <a:tbl>
              <a:tblPr firstRow="1" firstCol="1" lastRow="1" lastCol="1" bandRow="1" bandCol="1">
                <a:tableStyleId>{5C22544A-7EE6-4342-B048-85BDC9FD1C3A}</a:tableStyleId>
              </a:tblPr>
              <a:tblGrid>
                <a:gridCol w="1890316">
                  <a:extLst>
                    <a:ext uri="{9D8B030D-6E8A-4147-A177-3AD203B41FA5}">
                      <a16:colId xmlns:a16="http://schemas.microsoft.com/office/drawing/2014/main" val="20000"/>
                    </a:ext>
                  </a:extLst>
                </a:gridCol>
                <a:gridCol w="1890316">
                  <a:extLst>
                    <a:ext uri="{9D8B030D-6E8A-4147-A177-3AD203B41FA5}">
                      <a16:colId xmlns:a16="http://schemas.microsoft.com/office/drawing/2014/main" val="20001"/>
                    </a:ext>
                  </a:extLst>
                </a:gridCol>
                <a:gridCol w="3780632">
                  <a:extLst>
                    <a:ext uri="{9D8B030D-6E8A-4147-A177-3AD203B41FA5}">
                      <a16:colId xmlns:a16="http://schemas.microsoft.com/office/drawing/2014/main" val="20002"/>
                    </a:ext>
                  </a:extLst>
                </a:gridCol>
              </a:tblGrid>
              <a:tr h="480205">
                <a:tc gridSpan="2">
                  <a:txBody>
                    <a:bodyPr/>
                    <a:lstStyle/>
                    <a:p>
                      <a:pPr marL="0" marR="0" algn="ctr">
                        <a:spcBef>
                          <a:spcPts val="0"/>
                        </a:spcBef>
                        <a:spcAft>
                          <a:spcPts val="0"/>
                        </a:spcAft>
                      </a:pPr>
                      <a:r>
                        <a:rPr lang="zh-CN" sz="2000" b="0" kern="100" dirty="0">
                          <a:solidFill>
                            <a:schemeClr val="tx1"/>
                          </a:solidFill>
                          <a:effectLst/>
                        </a:rPr>
                        <a:t>硬件类型（</a:t>
                      </a:r>
                      <a:r>
                        <a:rPr lang="en-US" sz="2000" b="0" kern="100" dirty="0">
                          <a:solidFill>
                            <a:schemeClr val="tx1"/>
                          </a:solidFill>
                          <a:effectLst/>
                        </a:rPr>
                        <a:t>16</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a:txBody>
                    <a:bodyPr/>
                    <a:lstStyle/>
                    <a:p>
                      <a:pPr marL="0" marR="0" algn="ctr">
                        <a:spcBef>
                          <a:spcPts val="0"/>
                        </a:spcBef>
                        <a:spcAft>
                          <a:spcPts val="0"/>
                        </a:spcAft>
                      </a:pPr>
                      <a:r>
                        <a:rPr lang="zh-CN" sz="2000" b="0" kern="100">
                          <a:solidFill>
                            <a:schemeClr val="tx1"/>
                          </a:solidFill>
                          <a:effectLst/>
                        </a:rPr>
                        <a:t>协议类型（</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0"/>
                  </a:ext>
                </a:extLst>
              </a:tr>
              <a:tr h="955329">
                <a:tc>
                  <a:txBody>
                    <a:bodyPr/>
                    <a:lstStyle/>
                    <a:p>
                      <a:pPr marL="0" marR="0" algn="ctr">
                        <a:spcBef>
                          <a:spcPts val="0"/>
                        </a:spcBef>
                        <a:spcAft>
                          <a:spcPts val="0"/>
                        </a:spcAft>
                      </a:pPr>
                      <a:r>
                        <a:rPr lang="zh-CN" sz="2000" b="0" kern="100" dirty="0">
                          <a:solidFill>
                            <a:schemeClr val="tx1"/>
                          </a:solidFill>
                          <a:effectLst/>
                        </a:rPr>
                        <a:t>硬件地址</a:t>
                      </a:r>
                    </a:p>
                    <a:p>
                      <a:pPr marL="0" marR="0" algn="ctr">
                        <a:spcBef>
                          <a:spcPts val="0"/>
                        </a:spcBef>
                        <a:spcAft>
                          <a:spcPts val="0"/>
                        </a:spcAft>
                      </a:pPr>
                      <a:r>
                        <a:rPr lang="zh-CN" sz="2000" b="0" kern="100" dirty="0">
                          <a:solidFill>
                            <a:schemeClr val="tx1"/>
                          </a:solidFill>
                          <a:effectLst/>
                        </a:rPr>
                        <a:t>长度（</a:t>
                      </a:r>
                      <a:r>
                        <a:rPr lang="en-US" sz="2000" b="0" kern="100" dirty="0">
                          <a:solidFill>
                            <a:schemeClr val="tx1"/>
                          </a:solidFill>
                          <a:effectLst/>
                        </a:rPr>
                        <a:t>8</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a:txBody>
                    <a:bodyPr/>
                    <a:lstStyle/>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协议地址</a:t>
                      </a:r>
                    </a:p>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长度（</a:t>
                      </a:r>
                      <a:r>
                        <a:rPr lang="en-US" sz="2000" b="0" kern="100" dirty="0">
                          <a:solidFill>
                            <a:schemeClr val="tx1"/>
                          </a:solidFill>
                          <a:effectLst/>
                          <a:latin typeface="+mn-lt"/>
                          <a:ea typeface="+mn-ea"/>
                          <a:cs typeface="+mn-cs"/>
                        </a:rPr>
                        <a:t>8</a:t>
                      </a:r>
                      <a:r>
                        <a:rPr lang="zh-CN" sz="2000" b="0" kern="100" dirty="0">
                          <a:solidFill>
                            <a:schemeClr val="tx1"/>
                          </a:solidFill>
                          <a:effectLst/>
                          <a:latin typeface="+mn-lt"/>
                          <a:ea typeface="+mn-ea"/>
                          <a:cs typeface="+mn-cs"/>
                        </a:rPr>
                        <a:t>位）</a:t>
                      </a:r>
                    </a:p>
                  </a:txBody>
                  <a:tcPr marL="68584" marR="68584" marT="0" marB="0" anchor="ctr"/>
                </a:tc>
                <a:tc>
                  <a:txBody>
                    <a:bodyPr/>
                    <a:lstStyle/>
                    <a:p>
                      <a:pPr marL="0" marR="0" algn="ctr">
                        <a:spcBef>
                          <a:spcPts val="0"/>
                        </a:spcBef>
                        <a:spcAft>
                          <a:spcPts val="0"/>
                        </a:spcAft>
                      </a:pPr>
                      <a:r>
                        <a:rPr lang="zh-CN" sz="2000" b="0" kern="100">
                          <a:solidFill>
                            <a:schemeClr val="tx1"/>
                          </a:solidFill>
                          <a:effectLst/>
                        </a:rPr>
                        <a:t>操作码（</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1"/>
                  </a:ext>
                </a:extLst>
              </a:tr>
              <a:tr h="845928">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845928">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872092">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字节）（在请求帧中不填入）</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774130">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sp>
        <p:nvSpPr>
          <p:cNvPr id="4" name="椭圆形标注 3">
            <a:extLst>
              <a:ext uri="{FF2B5EF4-FFF2-40B4-BE49-F238E27FC236}">
                <a16:creationId xmlns:a16="http://schemas.microsoft.com/office/drawing/2014/main" id="{0FEBCE0F-1224-4918-827F-81A2DAC88D59}"/>
              </a:ext>
            </a:extLst>
          </p:cNvPr>
          <p:cNvSpPr/>
          <p:nvPr/>
        </p:nvSpPr>
        <p:spPr>
          <a:xfrm>
            <a:off x="0" y="214313"/>
            <a:ext cx="6500813" cy="1214437"/>
          </a:xfrm>
          <a:prstGeom prst="wedgeEllipseCallout">
            <a:avLst>
              <a:gd name="adj1" fmla="val -23571"/>
              <a:gd name="adj2" fmla="val 111731"/>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dirty="0"/>
              <a:t>这是一个</a:t>
            </a:r>
            <a:r>
              <a:rPr lang="en-US" altLang="zh-CN" dirty="0"/>
              <a:t>8</a:t>
            </a:r>
            <a:r>
              <a:rPr lang="zh-CN" altLang="en-US" dirty="0"/>
              <a:t>位字段，用来定义以字节为单位的物理地址长度。例如，以太网物理地址为</a:t>
            </a:r>
            <a:r>
              <a:rPr lang="en-US" altLang="zh-CN" dirty="0"/>
              <a:t>6</a:t>
            </a:r>
            <a:r>
              <a:rPr lang="zh-CN" altLang="en-US" dirty="0"/>
              <a:t>字节，所对应的硬件地址长度值为</a:t>
            </a:r>
            <a:r>
              <a:rPr lang="en-US" altLang="zh-CN" dirty="0"/>
              <a:t>6</a:t>
            </a:r>
            <a:r>
              <a:rPr lang="zh-CN" altLang="en-US" dirty="0"/>
              <a:t>。</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2A786B1-6F0E-4415-9511-4BA7871FE344}"/>
              </a:ext>
            </a:extLst>
          </p:cNvPr>
          <p:cNvSpPr>
            <a:spLocks noGrp="1" noChangeArrowheads="1"/>
          </p:cNvSpPr>
          <p:nvPr>
            <p:ph type="title" idx="4294967295"/>
          </p:nvPr>
        </p:nvSpPr>
        <p:spPr>
          <a:xfrm>
            <a:off x="320675" y="493713"/>
            <a:ext cx="5418138" cy="649287"/>
          </a:xfrm>
        </p:spPr>
        <p:txBody>
          <a:bodyPr/>
          <a:lstStyle/>
          <a:p>
            <a:pPr eaLnBrk="1" hangingPunct="1">
              <a:defRPr/>
            </a:pPr>
            <a:r>
              <a:rPr lang="zh-CN" altLang="en-US" sz="3600" b="1" kern="1200" dirty="0">
                <a:solidFill>
                  <a:srgbClr val="0070C0"/>
                </a:solidFill>
              </a:rPr>
              <a:t>网络上拦截下来的数据</a:t>
            </a:r>
          </a:p>
        </p:txBody>
      </p:sp>
      <p:sp>
        <p:nvSpPr>
          <p:cNvPr id="28675" name="Text Box 3">
            <a:extLst>
              <a:ext uri="{FF2B5EF4-FFF2-40B4-BE49-F238E27FC236}">
                <a16:creationId xmlns:a16="http://schemas.microsoft.com/office/drawing/2014/main" id="{28D887F2-E0E3-4043-917B-F4F6CC240022}"/>
              </a:ext>
            </a:extLst>
          </p:cNvPr>
          <p:cNvSpPr txBox="1">
            <a:spLocks noChangeArrowheads="1"/>
          </p:cNvSpPr>
          <p:nvPr/>
        </p:nvSpPr>
        <p:spPr bwMode="auto">
          <a:xfrm>
            <a:off x="346075" y="1258888"/>
            <a:ext cx="8377238" cy="525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10000"/>
              </a:spcBef>
            </a:pPr>
            <a:r>
              <a:rPr kumimoji="1" lang="en-US" altLang="zh-CN" sz="2800" b="1" i="1">
                <a:solidFill>
                  <a:srgbClr val="000000"/>
                </a:solidFill>
                <a:latin typeface="Times New Roman" panose="02020603050405020304" pitchFamily="18" charset="0"/>
              </a:rPr>
              <a:t>            </a:t>
            </a:r>
            <a:r>
              <a:rPr kumimoji="1" lang="zh-CN" altLang="en-US" sz="2800" b="1" i="1">
                <a:solidFill>
                  <a:srgbClr val="000000"/>
                </a:solidFill>
                <a:latin typeface="Times New Roman" panose="02020603050405020304" pitchFamily="18" charset="0"/>
              </a:rPr>
              <a:t>一个从</a:t>
            </a:r>
            <a:r>
              <a:rPr kumimoji="1" lang="en-US" altLang="zh-CN" sz="2800" b="1" i="1">
                <a:solidFill>
                  <a:srgbClr val="000000"/>
                </a:solidFill>
                <a:latin typeface="Times New Roman" panose="02020603050405020304" pitchFamily="18" charset="0"/>
              </a:rPr>
              <a:t>Internet</a:t>
            </a:r>
            <a:r>
              <a:rPr kumimoji="1" lang="zh-CN" altLang="en-US" sz="2800" b="1" i="1">
                <a:solidFill>
                  <a:srgbClr val="000000"/>
                </a:solidFill>
                <a:latin typeface="Times New Roman" panose="02020603050405020304" pitchFamily="18" charset="0"/>
              </a:rPr>
              <a:t>上拦截下来的实际比特流</a:t>
            </a:r>
            <a:endParaRPr kumimoji="1" lang="zh-CN" altLang="en-US" sz="2800">
              <a:solidFill>
                <a:srgbClr val="000000"/>
              </a:solidFill>
              <a:latin typeface="Times New Roman" panose="02020603050405020304" pitchFamily="18" charset="0"/>
            </a:endParaRPr>
          </a:p>
          <a:p>
            <a:pPr algn="just" eaLnBrk="1" hangingPunct="1">
              <a:spcBef>
                <a:spcPct val="10000"/>
              </a:spcBef>
            </a:pPr>
            <a:r>
              <a:rPr kumimoji="1" lang="en-US" altLang="zh-CN" sz="2800">
                <a:solidFill>
                  <a:srgbClr val="000000"/>
                </a:solidFill>
                <a:latin typeface="Times New Roman" panose="02020603050405020304" pitchFamily="18" charset="0"/>
              </a:rPr>
              <a:t>101010101010……10101011000000001000000010101101000110000101110110001110010100100101010010101011001000111110101101110000000010000000000001000101000000000000000000101000001110000111011001000000000000000100000000000110111110110100111111000000101010000000000001111101110010100110001001111011100000100000100000011000000000000101000000110010000001011110010110000101000110011001011010100000000110110101000000000100000000000000000011001111001100010000000000000000001000000010000000100000001000000010000000100000</a:t>
            </a:r>
            <a:endParaRPr kumimoji="1" lang="en-US" altLang="zh-CN" sz="2800">
              <a:latin typeface="Times New Roman" panose="02020603050405020304" pitchFamily="18" charset="0"/>
            </a:endParaRPr>
          </a:p>
        </p:txBody>
      </p:sp>
      <p:sp>
        <p:nvSpPr>
          <p:cNvPr id="16388" name="Text Box 4">
            <a:extLst>
              <a:ext uri="{FF2B5EF4-FFF2-40B4-BE49-F238E27FC236}">
                <a16:creationId xmlns:a16="http://schemas.microsoft.com/office/drawing/2014/main" id="{BA193133-3B1F-41FE-A8AB-3A092E54CDEB}"/>
              </a:ext>
            </a:extLst>
          </p:cNvPr>
          <p:cNvSpPr txBox="1">
            <a:spLocks noChangeArrowheads="1"/>
          </p:cNvSpPr>
          <p:nvPr/>
        </p:nvSpPr>
        <p:spPr bwMode="auto">
          <a:xfrm>
            <a:off x="0" y="1208088"/>
            <a:ext cx="9144000" cy="56499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endParaRPr kumimoji="1" lang="en-US" altLang="zh-CN" sz="2800">
              <a:latin typeface="Times New Roman" panose="02020603050405020304" pitchFamily="18" charset="0"/>
            </a:endParaRPr>
          </a:p>
          <a:p>
            <a:pPr algn="ctr" eaLnBrk="1" hangingPunct="1">
              <a:spcBef>
                <a:spcPct val="50000"/>
              </a:spcBef>
            </a:pPr>
            <a:endParaRPr kumimoji="1" lang="en-US" altLang="zh-CN" sz="2800">
              <a:latin typeface="Times New Roman" panose="02020603050405020304" pitchFamily="18" charset="0"/>
            </a:endParaRPr>
          </a:p>
          <a:p>
            <a:pPr algn="ctr" eaLnBrk="1" hangingPunct="1">
              <a:spcBef>
                <a:spcPct val="50000"/>
              </a:spcBef>
            </a:pPr>
            <a:endParaRPr kumimoji="1" lang="en-US" altLang="zh-CN" sz="2800">
              <a:latin typeface="Times New Roman" panose="02020603050405020304" pitchFamily="18" charset="0"/>
            </a:endParaRPr>
          </a:p>
          <a:p>
            <a:pPr algn="ctr" eaLnBrk="1" hangingPunct="1">
              <a:spcBef>
                <a:spcPct val="50000"/>
              </a:spcBef>
            </a:pPr>
            <a:endParaRPr kumimoji="1" lang="en-US" altLang="zh-CN" sz="2800">
              <a:latin typeface="Times New Roman" panose="02020603050405020304" pitchFamily="18" charset="0"/>
            </a:endParaRPr>
          </a:p>
          <a:p>
            <a:pPr algn="ctr" eaLnBrk="1" hangingPunct="1">
              <a:spcBef>
                <a:spcPct val="50000"/>
              </a:spcBef>
            </a:pPr>
            <a:endParaRPr kumimoji="1" lang="en-US" altLang="zh-CN" sz="2800">
              <a:latin typeface="Times New Roman" panose="02020603050405020304" pitchFamily="18" charset="0"/>
            </a:endParaRPr>
          </a:p>
          <a:p>
            <a:pPr algn="ctr" eaLnBrk="1" hangingPunct="1">
              <a:spcBef>
                <a:spcPct val="50000"/>
              </a:spcBef>
            </a:pPr>
            <a:endParaRPr kumimoji="1" lang="en-US" altLang="zh-CN" sz="2800">
              <a:latin typeface="Times New Roman" panose="02020603050405020304" pitchFamily="18" charset="0"/>
            </a:endParaRPr>
          </a:p>
          <a:p>
            <a:pPr algn="ctr" eaLnBrk="1" hangingPunct="1">
              <a:spcBef>
                <a:spcPct val="50000"/>
              </a:spcBef>
            </a:pPr>
            <a:endParaRPr kumimoji="1" lang="en-US" altLang="zh-CN" sz="2800">
              <a:latin typeface="Times New Roman" panose="02020603050405020304" pitchFamily="18" charset="0"/>
            </a:endParaRPr>
          </a:p>
          <a:p>
            <a:pPr algn="ctr" eaLnBrk="1" hangingPunct="1">
              <a:spcBef>
                <a:spcPct val="50000"/>
              </a:spcBef>
            </a:pPr>
            <a:endParaRPr kumimoji="1" lang="en-US" altLang="zh-CN" sz="2800">
              <a:latin typeface="Times New Roman" panose="02020603050405020304" pitchFamily="18" charset="0"/>
            </a:endParaRPr>
          </a:p>
          <a:p>
            <a:pPr algn="ctr" eaLnBrk="1" hangingPunct="1">
              <a:spcBef>
                <a:spcPct val="50000"/>
              </a:spcBef>
            </a:pPr>
            <a:endParaRPr kumimoji="1" lang="en-US" altLang="zh-CN" sz="2800">
              <a:latin typeface="Times New Roman" panose="02020603050405020304" pitchFamily="18" charset="0"/>
            </a:endParaRPr>
          </a:p>
        </p:txBody>
      </p:sp>
      <p:sp>
        <p:nvSpPr>
          <p:cNvPr id="16389" name="Text Box 5">
            <a:extLst>
              <a:ext uri="{FF2B5EF4-FFF2-40B4-BE49-F238E27FC236}">
                <a16:creationId xmlns:a16="http://schemas.microsoft.com/office/drawing/2014/main" id="{B32BAD33-781C-47D4-AD34-61152C4C58DE}"/>
              </a:ext>
            </a:extLst>
          </p:cNvPr>
          <p:cNvSpPr txBox="1">
            <a:spLocks noChangeArrowheads="1"/>
          </p:cNvSpPr>
          <p:nvPr/>
        </p:nvSpPr>
        <p:spPr bwMode="auto">
          <a:xfrm>
            <a:off x="320675" y="1422400"/>
            <a:ext cx="8451850"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en-US" altLang="zh-CN" sz="2800">
                <a:solidFill>
                  <a:srgbClr val="000000"/>
                </a:solidFill>
                <a:latin typeface="Times New Roman" panose="02020603050405020304" pitchFamily="18" charset="0"/>
              </a:rPr>
              <a:t>                          </a:t>
            </a:r>
            <a:r>
              <a:rPr kumimoji="1" lang="zh-CN" altLang="en-US" sz="2800">
                <a:solidFill>
                  <a:srgbClr val="FF0000"/>
                </a:solidFill>
                <a:latin typeface="Times New Roman" panose="02020603050405020304" pitchFamily="18" charset="0"/>
              </a:rPr>
              <a:t>上述比特流的含义</a:t>
            </a:r>
          </a:p>
          <a:p>
            <a:pPr algn="just" eaLnBrk="1" hangingPunct="1"/>
            <a:r>
              <a:rPr kumimoji="1" lang="en-US" altLang="zh-CN" sz="2800" i="1">
                <a:solidFill>
                  <a:srgbClr val="3366FF"/>
                </a:solidFill>
                <a:latin typeface="Times New Roman" panose="02020603050405020304" pitchFamily="18" charset="0"/>
              </a:rPr>
              <a:t>101010101010……101010</a:t>
            </a:r>
            <a:r>
              <a:rPr kumimoji="1" lang="en-US" altLang="zh-CN" sz="2800" i="1">
                <a:solidFill>
                  <a:srgbClr val="800000"/>
                </a:solidFill>
                <a:latin typeface="Times New Roman" panose="02020603050405020304" pitchFamily="18" charset="0"/>
              </a:rPr>
              <a:t>11</a:t>
            </a:r>
            <a:r>
              <a:rPr kumimoji="1" lang="en-US" altLang="zh-CN" sz="2800">
                <a:solidFill>
                  <a:srgbClr val="33CCCC"/>
                </a:solidFill>
                <a:latin typeface="Times New Roman" panose="02020603050405020304" pitchFamily="18" charset="0"/>
              </a:rPr>
              <a:t>0000000010000000101011010001100001011101100011100101001001010100101010110010001111101011011100000000100000000000</a:t>
            </a:r>
            <a:r>
              <a:rPr kumimoji="1" lang="en-US" altLang="zh-CN" sz="2800">
                <a:solidFill>
                  <a:srgbClr val="000080"/>
                </a:solidFill>
                <a:latin typeface="Times New Roman" panose="02020603050405020304" pitchFamily="18" charset="0"/>
              </a:rPr>
              <a:t>0100010100000000000000000010100000111000011101100100000000000000010000000000011011111011010011111100000010101000000000000111110111001010011000100111101110000010</a:t>
            </a:r>
            <a:r>
              <a:rPr kumimoji="1" lang="en-US" altLang="zh-CN" sz="2800">
                <a:solidFill>
                  <a:srgbClr val="00FF00"/>
                </a:solidFill>
                <a:latin typeface="Times New Roman" panose="02020603050405020304" pitchFamily="18" charset="0"/>
              </a:rPr>
              <a:t>000010000001100000000000010100000011001000000101111001011000010100011001100101101010000000011011010100000000010000000000000000001100111100110001</a:t>
            </a:r>
            <a:r>
              <a:rPr kumimoji="1" lang="en-US" altLang="zh-CN" sz="2800">
                <a:solidFill>
                  <a:srgbClr val="3366FF"/>
                </a:solidFill>
                <a:latin typeface="Times New Roman" panose="02020603050405020304" pitchFamily="18" charset="0"/>
              </a:rPr>
              <a:t>0000000000000000001000000010000000100000001000000010000000100000</a:t>
            </a:r>
          </a:p>
        </p:txBody>
      </p:sp>
      <p:sp>
        <p:nvSpPr>
          <p:cNvPr id="16390" name="AutoShape 6">
            <a:extLst>
              <a:ext uri="{FF2B5EF4-FFF2-40B4-BE49-F238E27FC236}">
                <a16:creationId xmlns:a16="http://schemas.microsoft.com/office/drawing/2014/main" id="{1DCB4C03-D195-40DD-BB57-004AE54C04EC}"/>
              </a:ext>
            </a:extLst>
          </p:cNvPr>
          <p:cNvSpPr>
            <a:spLocks noChangeArrowheads="1"/>
          </p:cNvSpPr>
          <p:nvPr/>
        </p:nvSpPr>
        <p:spPr bwMode="auto">
          <a:xfrm>
            <a:off x="3871913" y="631825"/>
            <a:ext cx="1978025" cy="765175"/>
          </a:xfrm>
          <a:prstGeom prst="wedgeRoundRectCallout">
            <a:avLst>
              <a:gd name="adj1" fmla="val -132102"/>
              <a:gd name="adj2" fmla="val 147718"/>
              <a:gd name="adj3" fmla="val 16667"/>
            </a:avLst>
          </a:prstGeom>
          <a:solidFill>
            <a:srgbClr val="00E4A8"/>
          </a:solidFill>
          <a:ln w="9525">
            <a:solidFill>
              <a:schemeClr val="tx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a:latin typeface="Times New Roman" panose="02020603050405020304" pitchFamily="18" charset="0"/>
              </a:rPr>
              <a:t>同步序列</a:t>
            </a:r>
            <a:r>
              <a:rPr kumimoji="1" lang="en-US" altLang="zh-CN" sz="2400">
                <a:latin typeface="Times New Roman" panose="02020603050405020304" pitchFamily="18" charset="0"/>
              </a:rPr>
              <a:t>,</a:t>
            </a:r>
          </a:p>
          <a:p>
            <a:pPr algn="ctr" eaLnBrk="1" hangingPunct="1"/>
            <a:r>
              <a:rPr kumimoji="1" lang="en-US" altLang="zh-CN" sz="2400">
                <a:latin typeface="Times New Roman" panose="02020603050405020304" pitchFamily="18" charset="0"/>
              </a:rPr>
              <a:t>(≧ 8</a:t>
            </a:r>
            <a:r>
              <a:rPr kumimoji="1" lang="zh-CN" altLang="en-US" sz="2400">
                <a:latin typeface="Times New Roman" panose="02020603050405020304" pitchFamily="18" charset="0"/>
              </a:rPr>
              <a:t>字节</a:t>
            </a:r>
            <a:r>
              <a:rPr kumimoji="1" lang="en-US" altLang="zh-CN" sz="2400">
                <a:latin typeface="Times New Roman" panose="02020603050405020304" pitchFamily="18" charset="0"/>
              </a:rPr>
              <a:t>)</a:t>
            </a:r>
          </a:p>
        </p:txBody>
      </p:sp>
      <p:sp>
        <p:nvSpPr>
          <p:cNvPr id="16391" name="AutoShape 7">
            <a:extLst>
              <a:ext uri="{FF2B5EF4-FFF2-40B4-BE49-F238E27FC236}">
                <a16:creationId xmlns:a16="http://schemas.microsoft.com/office/drawing/2014/main" id="{8478575B-6915-40EB-9446-06839A37E2EB}"/>
              </a:ext>
            </a:extLst>
          </p:cNvPr>
          <p:cNvSpPr>
            <a:spLocks noChangeArrowheads="1"/>
          </p:cNvSpPr>
          <p:nvPr/>
        </p:nvSpPr>
        <p:spPr bwMode="auto">
          <a:xfrm>
            <a:off x="6238875" y="1647825"/>
            <a:ext cx="1976438" cy="790575"/>
          </a:xfrm>
          <a:prstGeom prst="wedgeRoundRectCallout">
            <a:avLst>
              <a:gd name="adj1" fmla="val -72491"/>
              <a:gd name="adj2" fmla="val 120282"/>
              <a:gd name="adj3" fmla="val 16667"/>
            </a:avLst>
          </a:prstGeom>
          <a:solidFill>
            <a:srgbClr val="00E4A8"/>
          </a:solidFill>
          <a:ln w="9525">
            <a:solidFill>
              <a:schemeClr val="tx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a:solidFill>
                  <a:srgbClr val="FF0000"/>
                </a:solidFill>
                <a:latin typeface="Times New Roman" panose="02020603050405020304" pitchFamily="18" charset="0"/>
              </a:rPr>
              <a:t>以太帧头</a:t>
            </a:r>
          </a:p>
          <a:p>
            <a:pPr algn="ctr" eaLnBrk="1" hangingPunct="1"/>
            <a:r>
              <a:rPr kumimoji="1" lang="en-US" altLang="zh-CN" sz="2400">
                <a:solidFill>
                  <a:srgbClr val="FF0000"/>
                </a:solidFill>
                <a:latin typeface="Times New Roman" panose="02020603050405020304" pitchFamily="18" charset="0"/>
              </a:rPr>
              <a:t>(14</a:t>
            </a:r>
            <a:r>
              <a:rPr kumimoji="1" lang="zh-CN" altLang="en-US" sz="2400">
                <a:solidFill>
                  <a:srgbClr val="FF0000"/>
                </a:solidFill>
                <a:latin typeface="Times New Roman" panose="02020603050405020304" pitchFamily="18" charset="0"/>
              </a:rPr>
              <a:t>字节</a:t>
            </a:r>
            <a:r>
              <a:rPr kumimoji="1" lang="en-US" altLang="zh-CN" sz="2400">
                <a:solidFill>
                  <a:srgbClr val="FF0000"/>
                </a:solidFill>
                <a:latin typeface="Times New Roman" panose="02020603050405020304" pitchFamily="18" charset="0"/>
              </a:rPr>
              <a:t>)</a:t>
            </a:r>
          </a:p>
        </p:txBody>
      </p:sp>
      <p:sp>
        <p:nvSpPr>
          <p:cNvPr id="16392" name="AutoShape 8">
            <a:extLst>
              <a:ext uri="{FF2B5EF4-FFF2-40B4-BE49-F238E27FC236}">
                <a16:creationId xmlns:a16="http://schemas.microsoft.com/office/drawing/2014/main" id="{2A813289-F858-475F-AD15-54D35AAAEFDF}"/>
              </a:ext>
            </a:extLst>
          </p:cNvPr>
          <p:cNvSpPr>
            <a:spLocks noChangeArrowheads="1"/>
          </p:cNvSpPr>
          <p:nvPr/>
        </p:nvSpPr>
        <p:spPr bwMode="auto">
          <a:xfrm>
            <a:off x="5978525" y="2995613"/>
            <a:ext cx="1952625" cy="741362"/>
          </a:xfrm>
          <a:prstGeom prst="wedgeRoundRectCallout">
            <a:avLst>
              <a:gd name="adj1" fmla="val -56421"/>
              <a:gd name="adj2" fmla="val 117023"/>
              <a:gd name="adj3" fmla="val 16667"/>
            </a:avLst>
          </a:prstGeom>
          <a:solidFill>
            <a:srgbClr val="00E4A8"/>
          </a:solidFill>
          <a:ln w="9525">
            <a:solidFill>
              <a:schemeClr val="tx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IP</a:t>
            </a:r>
            <a:r>
              <a:rPr kumimoji="1" lang="zh-CN" altLang="en-US" sz="2400">
                <a:latin typeface="Times New Roman" panose="02020603050405020304" pitchFamily="18" charset="0"/>
              </a:rPr>
              <a:t>报头</a:t>
            </a:r>
          </a:p>
          <a:p>
            <a:pPr algn="ctr" eaLnBrk="1" hangingPunct="1"/>
            <a:r>
              <a:rPr kumimoji="1" lang="en-US" altLang="zh-CN" sz="2400">
                <a:latin typeface="Times New Roman" panose="02020603050405020304" pitchFamily="18" charset="0"/>
              </a:rPr>
              <a:t>(20</a:t>
            </a:r>
            <a:r>
              <a:rPr kumimoji="1" lang="zh-CN" altLang="en-US" sz="2400">
                <a:latin typeface="Times New Roman" panose="02020603050405020304" pitchFamily="18" charset="0"/>
              </a:rPr>
              <a:t>字节</a:t>
            </a:r>
            <a:r>
              <a:rPr kumimoji="1" lang="en-US" altLang="zh-CN" sz="2400">
                <a:latin typeface="Times New Roman" panose="02020603050405020304" pitchFamily="18" charset="0"/>
              </a:rPr>
              <a:t>)</a:t>
            </a:r>
          </a:p>
        </p:txBody>
      </p:sp>
      <p:sp>
        <p:nvSpPr>
          <p:cNvPr id="16393" name="AutoShape 9">
            <a:extLst>
              <a:ext uri="{FF2B5EF4-FFF2-40B4-BE49-F238E27FC236}">
                <a16:creationId xmlns:a16="http://schemas.microsoft.com/office/drawing/2014/main" id="{A61B3787-0E50-4A65-9DF8-A80705C6B135}"/>
              </a:ext>
            </a:extLst>
          </p:cNvPr>
          <p:cNvSpPr>
            <a:spLocks noChangeArrowheads="1"/>
          </p:cNvSpPr>
          <p:nvPr/>
        </p:nvSpPr>
        <p:spPr bwMode="auto">
          <a:xfrm>
            <a:off x="4433888" y="4438650"/>
            <a:ext cx="2247900" cy="741363"/>
          </a:xfrm>
          <a:prstGeom prst="wedgeRoundRectCallout">
            <a:avLst>
              <a:gd name="adj1" fmla="val -43713"/>
              <a:gd name="adj2" fmla="val 113597"/>
              <a:gd name="adj3" fmla="val 16667"/>
            </a:avLst>
          </a:prstGeom>
          <a:solidFill>
            <a:srgbClr val="00E4A8"/>
          </a:solidFill>
          <a:ln w="9525">
            <a:solidFill>
              <a:schemeClr val="tx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solidFill>
                  <a:srgbClr val="FF0000"/>
                </a:solidFill>
                <a:latin typeface="Times New Roman" panose="02020603050405020304" pitchFamily="18" charset="0"/>
              </a:rPr>
              <a:t>TCP</a:t>
            </a:r>
            <a:r>
              <a:rPr kumimoji="1" lang="zh-CN" altLang="en-US" sz="2400">
                <a:solidFill>
                  <a:srgbClr val="FF0000"/>
                </a:solidFill>
                <a:latin typeface="Times New Roman" panose="02020603050405020304" pitchFamily="18" charset="0"/>
              </a:rPr>
              <a:t>报头</a:t>
            </a:r>
          </a:p>
          <a:p>
            <a:pPr algn="ctr" eaLnBrk="1" hangingPunct="1"/>
            <a:r>
              <a:rPr kumimoji="1" lang="en-US" altLang="zh-CN" sz="2400">
                <a:solidFill>
                  <a:srgbClr val="FF0000"/>
                </a:solidFill>
                <a:latin typeface="Times New Roman" panose="02020603050405020304" pitchFamily="18" charset="0"/>
              </a:rPr>
              <a:t>(20</a:t>
            </a:r>
            <a:r>
              <a:rPr kumimoji="1" lang="zh-CN" altLang="en-US" sz="2400">
                <a:solidFill>
                  <a:srgbClr val="FF0000"/>
                </a:solidFill>
                <a:latin typeface="Times New Roman" panose="02020603050405020304" pitchFamily="18" charset="0"/>
              </a:rPr>
              <a:t>字节</a:t>
            </a:r>
            <a:r>
              <a:rPr kumimoji="1" lang="en-US" altLang="zh-CN" sz="2400">
                <a:solidFill>
                  <a:srgbClr val="FF0000"/>
                </a:solidFill>
                <a:latin typeface="Times New Roman" panose="02020603050405020304" pitchFamily="18" charset="0"/>
              </a:rPr>
              <a:t>)</a:t>
            </a:r>
          </a:p>
        </p:txBody>
      </p:sp>
      <p:sp>
        <p:nvSpPr>
          <p:cNvPr id="16394" name="AutoShape 10">
            <a:extLst>
              <a:ext uri="{FF2B5EF4-FFF2-40B4-BE49-F238E27FC236}">
                <a16:creationId xmlns:a16="http://schemas.microsoft.com/office/drawing/2014/main" id="{E8FE9C6C-18BB-403F-A238-AC46B095A9D1}"/>
              </a:ext>
            </a:extLst>
          </p:cNvPr>
          <p:cNvSpPr>
            <a:spLocks noChangeArrowheads="1"/>
          </p:cNvSpPr>
          <p:nvPr/>
        </p:nvSpPr>
        <p:spPr bwMode="auto">
          <a:xfrm>
            <a:off x="6535738" y="5256213"/>
            <a:ext cx="1854200" cy="754062"/>
          </a:xfrm>
          <a:prstGeom prst="wedgeRoundRectCallout">
            <a:avLst>
              <a:gd name="adj1" fmla="val -93065"/>
              <a:gd name="adj2" fmla="val 73579"/>
              <a:gd name="adj3" fmla="val 16667"/>
            </a:avLst>
          </a:prstGeom>
          <a:solidFill>
            <a:srgbClr val="00E4A8"/>
          </a:solidFill>
          <a:ln w="9525">
            <a:solidFill>
              <a:schemeClr val="tx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a:latin typeface="Times New Roman" panose="02020603050405020304" pitchFamily="18" charset="0"/>
              </a:rPr>
              <a:t>数据</a:t>
            </a:r>
          </a:p>
        </p:txBody>
      </p:sp>
      <p:sp>
        <p:nvSpPr>
          <p:cNvPr id="16395" name="AutoShape 11">
            <a:extLst>
              <a:ext uri="{FF2B5EF4-FFF2-40B4-BE49-F238E27FC236}">
                <a16:creationId xmlns:a16="http://schemas.microsoft.com/office/drawing/2014/main" id="{EAF54625-1BF6-4EDA-BE47-B0D4310AE082}"/>
              </a:ext>
            </a:extLst>
          </p:cNvPr>
          <p:cNvSpPr>
            <a:spLocks noChangeArrowheads="1"/>
          </p:cNvSpPr>
          <p:nvPr/>
        </p:nvSpPr>
        <p:spPr bwMode="auto">
          <a:xfrm>
            <a:off x="6308725" y="690563"/>
            <a:ext cx="1978025" cy="836612"/>
          </a:xfrm>
          <a:prstGeom prst="wedgeRoundRectCallout">
            <a:avLst>
              <a:gd name="adj1" fmla="val -138204"/>
              <a:gd name="adj2" fmla="val 119259"/>
              <a:gd name="adj3" fmla="val 16667"/>
            </a:avLst>
          </a:prstGeom>
          <a:solidFill>
            <a:srgbClr val="00E4A8"/>
          </a:solidFill>
          <a:ln w="9525">
            <a:solidFill>
              <a:schemeClr val="tx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同步结束</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数据开始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additive="base">
                                        <p:cTn id="7" dur="500" fill="hold"/>
                                        <p:tgtEl>
                                          <p:spTgt spid="16388"/>
                                        </p:tgtEl>
                                        <p:attrNameLst>
                                          <p:attrName>ppt_x</p:attrName>
                                        </p:attrNameLst>
                                      </p:cBhvr>
                                      <p:tavLst>
                                        <p:tav tm="0">
                                          <p:val>
                                            <p:strVal val="1+#ppt_w/2"/>
                                          </p:val>
                                        </p:tav>
                                        <p:tav tm="100000">
                                          <p:val>
                                            <p:strVal val="#ppt_x"/>
                                          </p:val>
                                        </p:tav>
                                      </p:tavLst>
                                    </p:anim>
                                    <p:anim calcmode="lin" valueType="num">
                                      <p:cBhvr additive="base">
                                        <p:cTn id="8" dur="500" fill="hold"/>
                                        <p:tgtEl>
                                          <p:spTgt spid="1638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6389">
                                            <p:txEl>
                                              <p:pRg st="0" end="0"/>
                                            </p:txEl>
                                          </p:spTgt>
                                        </p:tgtEl>
                                        <p:attrNameLst>
                                          <p:attrName>style.visibility</p:attrName>
                                        </p:attrNameLst>
                                      </p:cBhvr>
                                      <p:to>
                                        <p:strVal val="visible"/>
                                      </p:to>
                                    </p:set>
                                    <p:anim calcmode="lin" valueType="num">
                                      <p:cBhvr additive="base">
                                        <p:cTn id="13" dur="500" fill="hold"/>
                                        <p:tgtEl>
                                          <p:spTgt spid="16389">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638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6389">
                                            <p:txEl>
                                              <p:pRg st="1" end="1"/>
                                            </p:txEl>
                                          </p:spTgt>
                                        </p:tgtEl>
                                        <p:attrNameLst>
                                          <p:attrName>style.visibility</p:attrName>
                                        </p:attrNameLst>
                                      </p:cBhvr>
                                      <p:to>
                                        <p:strVal val="visible"/>
                                      </p:to>
                                    </p:set>
                                    <p:anim calcmode="lin" valueType="num">
                                      <p:cBhvr additive="base">
                                        <p:cTn id="19" dur="500" fill="hold"/>
                                        <p:tgtEl>
                                          <p:spTgt spid="16389">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638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6390"/>
                                        </p:tgtEl>
                                        <p:attrNameLst>
                                          <p:attrName>style.visibility</p:attrName>
                                        </p:attrNameLst>
                                      </p:cBhvr>
                                      <p:to>
                                        <p:strVal val="visible"/>
                                      </p:to>
                                    </p:set>
                                    <p:anim calcmode="lin" valueType="num">
                                      <p:cBhvr additive="base">
                                        <p:cTn id="25" dur="500" fill="hold"/>
                                        <p:tgtEl>
                                          <p:spTgt spid="16390"/>
                                        </p:tgtEl>
                                        <p:attrNameLst>
                                          <p:attrName>ppt_x</p:attrName>
                                        </p:attrNameLst>
                                      </p:cBhvr>
                                      <p:tavLst>
                                        <p:tav tm="0">
                                          <p:val>
                                            <p:strVal val="1+#ppt_w/2"/>
                                          </p:val>
                                        </p:tav>
                                        <p:tav tm="100000">
                                          <p:val>
                                            <p:strVal val="#ppt_x"/>
                                          </p:val>
                                        </p:tav>
                                      </p:tavLst>
                                    </p:anim>
                                    <p:anim calcmode="lin" valueType="num">
                                      <p:cBhvr additive="base">
                                        <p:cTn id="26" dur="500" fill="hold"/>
                                        <p:tgtEl>
                                          <p:spTgt spid="1639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6395"/>
                                        </p:tgtEl>
                                        <p:attrNameLst>
                                          <p:attrName>style.visibility</p:attrName>
                                        </p:attrNameLst>
                                      </p:cBhvr>
                                      <p:to>
                                        <p:strVal val="visible"/>
                                      </p:to>
                                    </p:set>
                                    <p:anim calcmode="lin" valueType="num">
                                      <p:cBhvr additive="base">
                                        <p:cTn id="31" dur="500" fill="hold"/>
                                        <p:tgtEl>
                                          <p:spTgt spid="16395"/>
                                        </p:tgtEl>
                                        <p:attrNameLst>
                                          <p:attrName>ppt_x</p:attrName>
                                        </p:attrNameLst>
                                      </p:cBhvr>
                                      <p:tavLst>
                                        <p:tav tm="0">
                                          <p:val>
                                            <p:strVal val="1+#ppt_w/2"/>
                                          </p:val>
                                        </p:tav>
                                        <p:tav tm="100000">
                                          <p:val>
                                            <p:strVal val="#ppt_x"/>
                                          </p:val>
                                        </p:tav>
                                      </p:tavLst>
                                    </p:anim>
                                    <p:anim calcmode="lin" valueType="num">
                                      <p:cBhvr additive="base">
                                        <p:cTn id="32" dur="500" fill="hold"/>
                                        <p:tgtEl>
                                          <p:spTgt spid="1639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6391"/>
                                        </p:tgtEl>
                                        <p:attrNameLst>
                                          <p:attrName>style.visibility</p:attrName>
                                        </p:attrNameLst>
                                      </p:cBhvr>
                                      <p:to>
                                        <p:strVal val="visible"/>
                                      </p:to>
                                    </p:set>
                                    <p:anim calcmode="lin" valueType="num">
                                      <p:cBhvr additive="base">
                                        <p:cTn id="37" dur="500" fill="hold"/>
                                        <p:tgtEl>
                                          <p:spTgt spid="16391"/>
                                        </p:tgtEl>
                                        <p:attrNameLst>
                                          <p:attrName>ppt_x</p:attrName>
                                        </p:attrNameLst>
                                      </p:cBhvr>
                                      <p:tavLst>
                                        <p:tav tm="0">
                                          <p:val>
                                            <p:strVal val="1+#ppt_w/2"/>
                                          </p:val>
                                        </p:tav>
                                        <p:tav tm="100000">
                                          <p:val>
                                            <p:strVal val="#ppt_x"/>
                                          </p:val>
                                        </p:tav>
                                      </p:tavLst>
                                    </p:anim>
                                    <p:anim calcmode="lin" valueType="num">
                                      <p:cBhvr additive="base">
                                        <p:cTn id="38" dur="500" fill="hold"/>
                                        <p:tgtEl>
                                          <p:spTgt spid="16391"/>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6392"/>
                                        </p:tgtEl>
                                        <p:attrNameLst>
                                          <p:attrName>style.visibility</p:attrName>
                                        </p:attrNameLst>
                                      </p:cBhvr>
                                      <p:to>
                                        <p:strVal val="visible"/>
                                      </p:to>
                                    </p:set>
                                    <p:anim calcmode="lin" valueType="num">
                                      <p:cBhvr additive="base">
                                        <p:cTn id="43" dur="500" fill="hold"/>
                                        <p:tgtEl>
                                          <p:spTgt spid="16392"/>
                                        </p:tgtEl>
                                        <p:attrNameLst>
                                          <p:attrName>ppt_x</p:attrName>
                                        </p:attrNameLst>
                                      </p:cBhvr>
                                      <p:tavLst>
                                        <p:tav tm="0">
                                          <p:val>
                                            <p:strVal val="1+#ppt_w/2"/>
                                          </p:val>
                                        </p:tav>
                                        <p:tav tm="100000">
                                          <p:val>
                                            <p:strVal val="#ppt_x"/>
                                          </p:val>
                                        </p:tav>
                                      </p:tavLst>
                                    </p:anim>
                                    <p:anim calcmode="lin" valueType="num">
                                      <p:cBhvr additive="base">
                                        <p:cTn id="44" dur="500" fill="hold"/>
                                        <p:tgtEl>
                                          <p:spTgt spid="16392"/>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6393"/>
                                        </p:tgtEl>
                                        <p:attrNameLst>
                                          <p:attrName>style.visibility</p:attrName>
                                        </p:attrNameLst>
                                      </p:cBhvr>
                                      <p:to>
                                        <p:strVal val="visible"/>
                                      </p:to>
                                    </p:set>
                                    <p:anim calcmode="lin" valueType="num">
                                      <p:cBhvr additive="base">
                                        <p:cTn id="49" dur="500" fill="hold"/>
                                        <p:tgtEl>
                                          <p:spTgt spid="16393"/>
                                        </p:tgtEl>
                                        <p:attrNameLst>
                                          <p:attrName>ppt_x</p:attrName>
                                        </p:attrNameLst>
                                      </p:cBhvr>
                                      <p:tavLst>
                                        <p:tav tm="0">
                                          <p:val>
                                            <p:strVal val="1+#ppt_w/2"/>
                                          </p:val>
                                        </p:tav>
                                        <p:tav tm="100000">
                                          <p:val>
                                            <p:strVal val="#ppt_x"/>
                                          </p:val>
                                        </p:tav>
                                      </p:tavLst>
                                    </p:anim>
                                    <p:anim calcmode="lin" valueType="num">
                                      <p:cBhvr additive="base">
                                        <p:cTn id="50" dur="500" fill="hold"/>
                                        <p:tgtEl>
                                          <p:spTgt spid="16393"/>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6394"/>
                                        </p:tgtEl>
                                        <p:attrNameLst>
                                          <p:attrName>style.visibility</p:attrName>
                                        </p:attrNameLst>
                                      </p:cBhvr>
                                      <p:to>
                                        <p:strVal val="visible"/>
                                      </p:to>
                                    </p:set>
                                    <p:anim calcmode="lin" valueType="num">
                                      <p:cBhvr additive="base">
                                        <p:cTn id="55" dur="500" fill="hold"/>
                                        <p:tgtEl>
                                          <p:spTgt spid="16394"/>
                                        </p:tgtEl>
                                        <p:attrNameLst>
                                          <p:attrName>ppt_x</p:attrName>
                                        </p:attrNameLst>
                                      </p:cBhvr>
                                      <p:tavLst>
                                        <p:tav tm="0">
                                          <p:val>
                                            <p:strVal val="1+#ppt_w/2"/>
                                          </p:val>
                                        </p:tav>
                                        <p:tav tm="100000">
                                          <p:val>
                                            <p:strVal val="#ppt_x"/>
                                          </p:val>
                                        </p:tav>
                                      </p:tavLst>
                                    </p:anim>
                                    <p:anim calcmode="lin" valueType="num">
                                      <p:cBhvr additive="base">
                                        <p:cTn id="56" dur="500" fill="hold"/>
                                        <p:tgtEl>
                                          <p:spTgt spid="163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animBg="1" autoUpdateAnimBg="0"/>
      <p:bldP spid="16389" grpId="0" build="p" autoUpdateAnimBg="0"/>
      <p:bldP spid="16390" grpId="0" animBg="1" autoUpdateAnimBg="0"/>
      <p:bldP spid="16391" grpId="0" animBg="1" autoUpdateAnimBg="0"/>
      <p:bldP spid="16392" grpId="0" animBg="1" autoUpdateAnimBg="0"/>
      <p:bldP spid="16393" grpId="0" animBg="1" autoUpdateAnimBg="0"/>
      <p:bldP spid="16394" grpId="0" animBg="1" autoUpdateAnimBg="0"/>
      <p:bldP spid="16395"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3F4D8CB-5BBC-43F2-AD5A-19EE43D786CC}"/>
              </a:ext>
            </a:extLst>
          </p:cNvPr>
          <p:cNvSpPr>
            <a:spLocks noGrp="1" noChangeArrowheads="1"/>
          </p:cNvSpPr>
          <p:nvPr>
            <p:ph type="title"/>
          </p:nvPr>
        </p:nvSpPr>
        <p:spPr>
          <a:xfrm>
            <a:off x="727075" y="277813"/>
            <a:ext cx="7772400" cy="1143000"/>
          </a:xfrm>
        </p:spPr>
        <p:txBody>
          <a:bodyPr/>
          <a:lstStyle/>
          <a:p>
            <a:pPr eaLnBrk="1" hangingPunct="1">
              <a:defRPr/>
            </a:pPr>
            <a:r>
              <a:rPr lang="en-US" altLang="zh-CN" sz="3600" b="1" kern="1200" dirty="0">
                <a:solidFill>
                  <a:srgbClr val="0070C0"/>
                </a:solidFill>
              </a:rPr>
              <a:t>ARP</a:t>
            </a:r>
            <a:r>
              <a:rPr lang="zh-CN" altLang="en-US" sz="3600" b="1" kern="1200" dirty="0">
                <a:solidFill>
                  <a:srgbClr val="0070C0"/>
                </a:solidFill>
              </a:rPr>
              <a:t>报文格式</a:t>
            </a:r>
          </a:p>
        </p:txBody>
      </p:sp>
      <p:graphicFrame>
        <p:nvGraphicFramePr>
          <p:cNvPr id="3" name="表格 2">
            <a:extLst>
              <a:ext uri="{FF2B5EF4-FFF2-40B4-BE49-F238E27FC236}">
                <a16:creationId xmlns:a16="http://schemas.microsoft.com/office/drawing/2014/main" id="{80C27B7C-C33F-43B3-9F15-91B29313A4C0}"/>
              </a:ext>
            </a:extLst>
          </p:cNvPr>
          <p:cNvGraphicFramePr>
            <a:graphicFrameLocks noGrp="1"/>
          </p:cNvGraphicFramePr>
          <p:nvPr/>
        </p:nvGraphicFramePr>
        <p:xfrm>
          <a:off x="971550" y="1557338"/>
          <a:ext cx="7561264" cy="4775960"/>
        </p:xfrm>
        <a:graphic>
          <a:graphicData uri="http://schemas.openxmlformats.org/drawingml/2006/table">
            <a:tbl>
              <a:tblPr firstRow="1" firstCol="1" lastRow="1" lastCol="1" bandRow="1" bandCol="1">
                <a:tableStyleId>{5C22544A-7EE6-4342-B048-85BDC9FD1C3A}</a:tableStyleId>
              </a:tblPr>
              <a:tblGrid>
                <a:gridCol w="1890316">
                  <a:extLst>
                    <a:ext uri="{9D8B030D-6E8A-4147-A177-3AD203B41FA5}">
                      <a16:colId xmlns:a16="http://schemas.microsoft.com/office/drawing/2014/main" val="20000"/>
                    </a:ext>
                  </a:extLst>
                </a:gridCol>
                <a:gridCol w="1890316">
                  <a:extLst>
                    <a:ext uri="{9D8B030D-6E8A-4147-A177-3AD203B41FA5}">
                      <a16:colId xmlns:a16="http://schemas.microsoft.com/office/drawing/2014/main" val="20001"/>
                    </a:ext>
                  </a:extLst>
                </a:gridCol>
                <a:gridCol w="3780632">
                  <a:extLst>
                    <a:ext uri="{9D8B030D-6E8A-4147-A177-3AD203B41FA5}">
                      <a16:colId xmlns:a16="http://schemas.microsoft.com/office/drawing/2014/main" val="20002"/>
                    </a:ext>
                  </a:extLst>
                </a:gridCol>
              </a:tblGrid>
              <a:tr h="480205">
                <a:tc gridSpan="2">
                  <a:txBody>
                    <a:bodyPr/>
                    <a:lstStyle/>
                    <a:p>
                      <a:pPr marL="0" marR="0" algn="ctr">
                        <a:spcBef>
                          <a:spcPts val="0"/>
                        </a:spcBef>
                        <a:spcAft>
                          <a:spcPts val="0"/>
                        </a:spcAft>
                      </a:pPr>
                      <a:r>
                        <a:rPr lang="zh-CN" sz="2000" b="0" kern="100" dirty="0">
                          <a:solidFill>
                            <a:schemeClr val="tx1"/>
                          </a:solidFill>
                          <a:effectLst/>
                        </a:rPr>
                        <a:t>硬件类型（</a:t>
                      </a:r>
                      <a:r>
                        <a:rPr lang="en-US" sz="2000" b="0" kern="100" dirty="0">
                          <a:solidFill>
                            <a:schemeClr val="tx1"/>
                          </a:solidFill>
                          <a:effectLst/>
                        </a:rPr>
                        <a:t>16</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a:txBody>
                    <a:bodyPr/>
                    <a:lstStyle/>
                    <a:p>
                      <a:pPr marL="0" marR="0" algn="ctr">
                        <a:spcBef>
                          <a:spcPts val="0"/>
                        </a:spcBef>
                        <a:spcAft>
                          <a:spcPts val="0"/>
                        </a:spcAft>
                      </a:pPr>
                      <a:r>
                        <a:rPr lang="zh-CN" sz="2000" b="0" kern="100">
                          <a:solidFill>
                            <a:schemeClr val="tx1"/>
                          </a:solidFill>
                          <a:effectLst/>
                        </a:rPr>
                        <a:t>协议类型（</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0"/>
                  </a:ext>
                </a:extLst>
              </a:tr>
              <a:tr h="955329">
                <a:tc>
                  <a:txBody>
                    <a:bodyPr/>
                    <a:lstStyle/>
                    <a:p>
                      <a:pPr marL="0" marR="0" algn="ctr">
                        <a:spcBef>
                          <a:spcPts val="0"/>
                        </a:spcBef>
                        <a:spcAft>
                          <a:spcPts val="0"/>
                        </a:spcAft>
                      </a:pPr>
                      <a:r>
                        <a:rPr lang="zh-CN" sz="2000" b="0" kern="100" dirty="0">
                          <a:solidFill>
                            <a:schemeClr val="tx1"/>
                          </a:solidFill>
                          <a:effectLst/>
                        </a:rPr>
                        <a:t>硬件地址</a:t>
                      </a:r>
                    </a:p>
                    <a:p>
                      <a:pPr marL="0" marR="0" algn="ctr">
                        <a:spcBef>
                          <a:spcPts val="0"/>
                        </a:spcBef>
                        <a:spcAft>
                          <a:spcPts val="0"/>
                        </a:spcAft>
                      </a:pPr>
                      <a:r>
                        <a:rPr lang="zh-CN" sz="2000" b="0" kern="100" dirty="0">
                          <a:solidFill>
                            <a:schemeClr val="tx1"/>
                          </a:solidFill>
                          <a:effectLst/>
                        </a:rPr>
                        <a:t>长度（</a:t>
                      </a:r>
                      <a:r>
                        <a:rPr lang="en-US" sz="2000" b="0" kern="100" dirty="0">
                          <a:solidFill>
                            <a:schemeClr val="tx1"/>
                          </a:solidFill>
                          <a:effectLst/>
                        </a:rPr>
                        <a:t>8</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a:txBody>
                    <a:bodyPr/>
                    <a:lstStyle/>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协议地址</a:t>
                      </a:r>
                    </a:p>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长度（</a:t>
                      </a:r>
                      <a:r>
                        <a:rPr lang="en-US" sz="2000" b="0" kern="100" dirty="0">
                          <a:solidFill>
                            <a:schemeClr val="tx1"/>
                          </a:solidFill>
                          <a:effectLst/>
                          <a:latin typeface="+mn-lt"/>
                          <a:ea typeface="+mn-ea"/>
                          <a:cs typeface="+mn-cs"/>
                        </a:rPr>
                        <a:t>8</a:t>
                      </a:r>
                      <a:r>
                        <a:rPr lang="zh-CN" sz="2000" b="0" kern="100" dirty="0">
                          <a:solidFill>
                            <a:schemeClr val="tx1"/>
                          </a:solidFill>
                          <a:effectLst/>
                          <a:latin typeface="+mn-lt"/>
                          <a:ea typeface="+mn-ea"/>
                          <a:cs typeface="+mn-cs"/>
                        </a:rPr>
                        <a:t>位）</a:t>
                      </a:r>
                    </a:p>
                  </a:txBody>
                  <a:tcPr marL="68584" marR="68584" marT="0" marB="0" anchor="ctr"/>
                </a:tc>
                <a:tc>
                  <a:txBody>
                    <a:bodyPr/>
                    <a:lstStyle/>
                    <a:p>
                      <a:pPr marL="0" marR="0" algn="ctr">
                        <a:spcBef>
                          <a:spcPts val="0"/>
                        </a:spcBef>
                        <a:spcAft>
                          <a:spcPts val="0"/>
                        </a:spcAft>
                      </a:pPr>
                      <a:r>
                        <a:rPr lang="zh-CN" sz="2000" b="0" kern="100">
                          <a:solidFill>
                            <a:schemeClr val="tx1"/>
                          </a:solidFill>
                          <a:effectLst/>
                        </a:rPr>
                        <a:t>操作码（</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1"/>
                  </a:ext>
                </a:extLst>
              </a:tr>
              <a:tr h="845928">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845928">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872092">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字节）（在请求帧中不填入）</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774130">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sp>
        <p:nvSpPr>
          <p:cNvPr id="4" name="椭圆形标注 3">
            <a:extLst>
              <a:ext uri="{FF2B5EF4-FFF2-40B4-BE49-F238E27FC236}">
                <a16:creationId xmlns:a16="http://schemas.microsoft.com/office/drawing/2014/main" id="{DD0B36F5-94DE-4B3D-8817-CE4C2E3B05B9}"/>
              </a:ext>
            </a:extLst>
          </p:cNvPr>
          <p:cNvSpPr/>
          <p:nvPr/>
        </p:nvSpPr>
        <p:spPr>
          <a:xfrm>
            <a:off x="0" y="214313"/>
            <a:ext cx="6500813" cy="1214437"/>
          </a:xfrm>
          <a:prstGeom prst="wedgeEllipseCallout">
            <a:avLst>
              <a:gd name="adj1" fmla="val 4200"/>
              <a:gd name="adj2" fmla="val 109800"/>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dirty="0"/>
              <a:t>标识用于该数据包的逻辑地址的长度，用十进制标识，单位为一个字节，例如，</a:t>
            </a:r>
            <a:r>
              <a:rPr lang="en-US" altLang="zh-CN" dirty="0"/>
              <a:t>IPv4</a:t>
            </a:r>
            <a:r>
              <a:rPr lang="zh-CN" altLang="en-US" dirty="0"/>
              <a:t>为</a:t>
            </a:r>
            <a:r>
              <a:rPr lang="en-US" altLang="zh-CN" dirty="0"/>
              <a:t>4</a:t>
            </a:r>
            <a:r>
              <a:rPr lang="zh-CN" altLang="en-US" dirty="0"/>
              <a:t>个字节，所对应的协议地址长度值为</a:t>
            </a:r>
            <a:r>
              <a:rPr lang="en-US" altLang="zh-CN" dirty="0"/>
              <a:t>4</a:t>
            </a:r>
            <a:r>
              <a:rPr lang="zh-CN" altLang="en-US" dirty="0"/>
              <a:t>。</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DD69DE2-B580-4AD7-89C0-D443183D76FD}"/>
              </a:ext>
            </a:extLst>
          </p:cNvPr>
          <p:cNvSpPr>
            <a:spLocks noGrp="1" noChangeArrowheads="1"/>
          </p:cNvSpPr>
          <p:nvPr>
            <p:ph type="title"/>
          </p:nvPr>
        </p:nvSpPr>
        <p:spPr>
          <a:xfrm>
            <a:off x="727075" y="277813"/>
            <a:ext cx="7772400" cy="1143000"/>
          </a:xfrm>
        </p:spPr>
        <p:txBody>
          <a:bodyPr/>
          <a:lstStyle/>
          <a:p>
            <a:pPr eaLnBrk="1" hangingPunct="1">
              <a:defRPr/>
            </a:pPr>
            <a:r>
              <a:rPr lang="en-US" altLang="zh-CN" sz="3600" b="1" kern="1200" dirty="0">
                <a:solidFill>
                  <a:srgbClr val="0070C0"/>
                </a:solidFill>
              </a:rPr>
              <a:t>ARP</a:t>
            </a:r>
            <a:r>
              <a:rPr lang="zh-CN" altLang="en-US" sz="3600" b="1" kern="1200" dirty="0">
                <a:solidFill>
                  <a:srgbClr val="0070C0"/>
                </a:solidFill>
              </a:rPr>
              <a:t>报文格式</a:t>
            </a:r>
          </a:p>
        </p:txBody>
      </p:sp>
      <p:graphicFrame>
        <p:nvGraphicFramePr>
          <p:cNvPr id="3" name="表格 2">
            <a:extLst>
              <a:ext uri="{FF2B5EF4-FFF2-40B4-BE49-F238E27FC236}">
                <a16:creationId xmlns:a16="http://schemas.microsoft.com/office/drawing/2014/main" id="{D3669360-23D9-4F2C-992D-3CF036307982}"/>
              </a:ext>
            </a:extLst>
          </p:cNvPr>
          <p:cNvGraphicFramePr>
            <a:graphicFrameLocks noGrp="1"/>
          </p:cNvGraphicFramePr>
          <p:nvPr/>
        </p:nvGraphicFramePr>
        <p:xfrm>
          <a:off x="971550" y="1557338"/>
          <a:ext cx="7561264" cy="4775960"/>
        </p:xfrm>
        <a:graphic>
          <a:graphicData uri="http://schemas.openxmlformats.org/drawingml/2006/table">
            <a:tbl>
              <a:tblPr firstRow="1" firstCol="1" lastRow="1" lastCol="1" bandRow="1" bandCol="1">
                <a:tableStyleId>{5C22544A-7EE6-4342-B048-85BDC9FD1C3A}</a:tableStyleId>
              </a:tblPr>
              <a:tblGrid>
                <a:gridCol w="1890316">
                  <a:extLst>
                    <a:ext uri="{9D8B030D-6E8A-4147-A177-3AD203B41FA5}">
                      <a16:colId xmlns:a16="http://schemas.microsoft.com/office/drawing/2014/main" val="20000"/>
                    </a:ext>
                  </a:extLst>
                </a:gridCol>
                <a:gridCol w="1890316">
                  <a:extLst>
                    <a:ext uri="{9D8B030D-6E8A-4147-A177-3AD203B41FA5}">
                      <a16:colId xmlns:a16="http://schemas.microsoft.com/office/drawing/2014/main" val="20001"/>
                    </a:ext>
                  </a:extLst>
                </a:gridCol>
                <a:gridCol w="3780632">
                  <a:extLst>
                    <a:ext uri="{9D8B030D-6E8A-4147-A177-3AD203B41FA5}">
                      <a16:colId xmlns:a16="http://schemas.microsoft.com/office/drawing/2014/main" val="20002"/>
                    </a:ext>
                  </a:extLst>
                </a:gridCol>
              </a:tblGrid>
              <a:tr h="480205">
                <a:tc gridSpan="2">
                  <a:txBody>
                    <a:bodyPr/>
                    <a:lstStyle/>
                    <a:p>
                      <a:pPr marL="0" marR="0" algn="ctr">
                        <a:spcBef>
                          <a:spcPts val="0"/>
                        </a:spcBef>
                        <a:spcAft>
                          <a:spcPts val="0"/>
                        </a:spcAft>
                      </a:pPr>
                      <a:r>
                        <a:rPr lang="zh-CN" sz="2000" b="0" kern="100" dirty="0">
                          <a:solidFill>
                            <a:schemeClr val="tx1"/>
                          </a:solidFill>
                          <a:effectLst/>
                        </a:rPr>
                        <a:t>硬件类型（</a:t>
                      </a:r>
                      <a:r>
                        <a:rPr lang="en-US" sz="2000" b="0" kern="100" dirty="0">
                          <a:solidFill>
                            <a:schemeClr val="tx1"/>
                          </a:solidFill>
                          <a:effectLst/>
                        </a:rPr>
                        <a:t>16</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a:txBody>
                    <a:bodyPr/>
                    <a:lstStyle/>
                    <a:p>
                      <a:pPr marL="0" marR="0" algn="ctr">
                        <a:spcBef>
                          <a:spcPts val="0"/>
                        </a:spcBef>
                        <a:spcAft>
                          <a:spcPts val="0"/>
                        </a:spcAft>
                      </a:pPr>
                      <a:r>
                        <a:rPr lang="zh-CN" sz="2000" b="0" kern="100">
                          <a:solidFill>
                            <a:schemeClr val="tx1"/>
                          </a:solidFill>
                          <a:effectLst/>
                        </a:rPr>
                        <a:t>协议类型（</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0"/>
                  </a:ext>
                </a:extLst>
              </a:tr>
              <a:tr h="955329">
                <a:tc>
                  <a:txBody>
                    <a:bodyPr/>
                    <a:lstStyle/>
                    <a:p>
                      <a:pPr marL="0" marR="0" algn="ctr">
                        <a:spcBef>
                          <a:spcPts val="0"/>
                        </a:spcBef>
                        <a:spcAft>
                          <a:spcPts val="0"/>
                        </a:spcAft>
                      </a:pPr>
                      <a:r>
                        <a:rPr lang="zh-CN" sz="2000" b="0" kern="100" dirty="0">
                          <a:solidFill>
                            <a:schemeClr val="tx1"/>
                          </a:solidFill>
                          <a:effectLst/>
                        </a:rPr>
                        <a:t>硬件地址</a:t>
                      </a:r>
                    </a:p>
                    <a:p>
                      <a:pPr marL="0" marR="0" algn="ctr">
                        <a:spcBef>
                          <a:spcPts val="0"/>
                        </a:spcBef>
                        <a:spcAft>
                          <a:spcPts val="0"/>
                        </a:spcAft>
                      </a:pPr>
                      <a:r>
                        <a:rPr lang="zh-CN" sz="2000" b="0" kern="100" dirty="0">
                          <a:solidFill>
                            <a:schemeClr val="tx1"/>
                          </a:solidFill>
                          <a:effectLst/>
                        </a:rPr>
                        <a:t>长度（</a:t>
                      </a:r>
                      <a:r>
                        <a:rPr lang="en-US" sz="2000" b="0" kern="100" dirty="0">
                          <a:solidFill>
                            <a:schemeClr val="tx1"/>
                          </a:solidFill>
                          <a:effectLst/>
                        </a:rPr>
                        <a:t>8</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a:txBody>
                    <a:bodyPr/>
                    <a:lstStyle/>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协议地址</a:t>
                      </a:r>
                    </a:p>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长度（</a:t>
                      </a:r>
                      <a:r>
                        <a:rPr lang="en-US" sz="2000" b="0" kern="100" dirty="0">
                          <a:solidFill>
                            <a:schemeClr val="tx1"/>
                          </a:solidFill>
                          <a:effectLst/>
                          <a:latin typeface="+mn-lt"/>
                          <a:ea typeface="+mn-ea"/>
                          <a:cs typeface="+mn-cs"/>
                        </a:rPr>
                        <a:t>8</a:t>
                      </a:r>
                      <a:r>
                        <a:rPr lang="zh-CN" sz="2000" b="0" kern="100" dirty="0">
                          <a:solidFill>
                            <a:schemeClr val="tx1"/>
                          </a:solidFill>
                          <a:effectLst/>
                          <a:latin typeface="+mn-lt"/>
                          <a:ea typeface="+mn-ea"/>
                          <a:cs typeface="+mn-cs"/>
                        </a:rPr>
                        <a:t>位）</a:t>
                      </a:r>
                    </a:p>
                  </a:txBody>
                  <a:tcPr marL="68584" marR="68584" marT="0" marB="0" anchor="ctr"/>
                </a:tc>
                <a:tc>
                  <a:txBody>
                    <a:bodyPr/>
                    <a:lstStyle/>
                    <a:p>
                      <a:pPr marL="0" marR="0" algn="ctr">
                        <a:spcBef>
                          <a:spcPts val="0"/>
                        </a:spcBef>
                        <a:spcAft>
                          <a:spcPts val="0"/>
                        </a:spcAft>
                      </a:pPr>
                      <a:r>
                        <a:rPr lang="zh-CN" sz="2000" b="0" kern="100">
                          <a:solidFill>
                            <a:schemeClr val="tx1"/>
                          </a:solidFill>
                          <a:effectLst/>
                        </a:rPr>
                        <a:t>操作码（</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1"/>
                  </a:ext>
                </a:extLst>
              </a:tr>
              <a:tr h="845928">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845928">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872092">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字节）（在请求帧中不填入）</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774130">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sp>
        <p:nvSpPr>
          <p:cNvPr id="4" name="椭圆形标注 3">
            <a:extLst>
              <a:ext uri="{FF2B5EF4-FFF2-40B4-BE49-F238E27FC236}">
                <a16:creationId xmlns:a16="http://schemas.microsoft.com/office/drawing/2014/main" id="{42D6627F-7591-495C-A8D3-29BE49A8786F}"/>
              </a:ext>
            </a:extLst>
          </p:cNvPr>
          <p:cNvSpPr/>
          <p:nvPr/>
        </p:nvSpPr>
        <p:spPr>
          <a:xfrm>
            <a:off x="0" y="214313"/>
            <a:ext cx="6500813" cy="1214437"/>
          </a:xfrm>
          <a:prstGeom prst="wedgeEllipseCallout">
            <a:avLst>
              <a:gd name="adj1" fmla="val 40447"/>
              <a:gd name="adj2" fmla="val 132002"/>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dirty="0"/>
              <a:t>这是</a:t>
            </a:r>
            <a:r>
              <a:rPr lang="en-US" altLang="zh-CN" dirty="0"/>
              <a:t>16</a:t>
            </a:r>
            <a:r>
              <a:rPr lang="zh-CN" altLang="en-US" dirty="0"/>
              <a:t>位字段，用来定义分组的类型。</a:t>
            </a:r>
            <a:endParaRPr lang="en-US" altLang="zh-CN" dirty="0"/>
          </a:p>
          <a:p>
            <a:pPr algn="ctr" eaLnBrk="1" hangingPunct="1">
              <a:defRPr/>
            </a:pPr>
            <a:r>
              <a:rPr lang="zh-CN" altLang="en-US" dirty="0"/>
              <a:t>已定义了两种类型：</a:t>
            </a:r>
            <a:r>
              <a:rPr lang="en-US" altLang="zh-CN" dirty="0"/>
              <a:t>ARP</a:t>
            </a:r>
            <a:r>
              <a:rPr lang="zh-CN" altLang="en-US" dirty="0"/>
              <a:t>请求（</a:t>
            </a:r>
            <a:r>
              <a:rPr lang="en-US" altLang="zh-CN" dirty="0"/>
              <a:t>1</a:t>
            </a:r>
            <a:r>
              <a:rPr lang="zh-CN" altLang="en-US" dirty="0"/>
              <a:t>），</a:t>
            </a:r>
            <a:r>
              <a:rPr lang="en-US" altLang="zh-CN" dirty="0"/>
              <a:t>ARP</a:t>
            </a:r>
            <a:r>
              <a:rPr lang="zh-CN" altLang="en-US" dirty="0"/>
              <a:t>回答（</a:t>
            </a:r>
            <a:r>
              <a:rPr lang="en-US" altLang="zh-CN" dirty="0"/>
              <a:t>2</a:t>
            </a:r>
            <a:r>
              <a:rPr lang="zh-CN" altLang="en-US" dirty="0"/>
              <a:t>）。</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50039F8F-6847-4D71-92FB-A240FDEBB23F}"/>
              </a:ext>
            </a:extLst>
          </p:cNvPr>
          <p:cNvSpPr>
            <a:spLocks noGrp="1" noChangeArrowheads="1"/>
          </p:cNvSpPr>
          <p:nvPr>
            <p:ph type="title"/>
          </p:nvPr>
        </p:nvSpPr>
        <p:spPr>
          <a:xfrm>
            <a:off x="727075" y="277813"/>
            <a:ext cx="7772400" cy="1143000"/>
          </a:xfrm>
        </p:spPr>
        <p:txBody>
          <a:bodyPr/>
          <a:lstStyle/>
          <a:p>
            <a:pPr eaLnBrk="1" hangingPunct="1">
              <a:defRPr/>
            </a:pPr>
            <a:r>
              <a:rPr lang="en-US" altLang="zh-CN" sz="3600" b="1" kern="1200" dirty="0">
                <a:solidFill>
                  <a:srgbClr val="0070C0"/>
                </a:solidFill>
              </a:rPr>
              <a:t>ARP</a:t>
            </a:r>
            <a:r>
              <a:rPr lang="zh-CN" altLang="en-US" sz="3600" b="1" kern="1200" dirty="0">
                <a:solidFill>
                  <a:srgbClr val="0070C0"/>
                </a:solidFill>
              </a:rPr>
              <a:t>报文格式</a:t>
            </a:r>
          </a:p>
        </p:txBody>
      </p:sp>
      <p:graphicFrame>
        <p:nvGraphicFramePr>
          <p:cNvPr id="3" name="表格 2">
            <a:extLst>
              <a:ext uri="{FF2B5EF4-FFF2-40B4-BE49-F238E27FC236}">
                <a16:creationId xmlns:a16="http://schemas.microsoft.com/office/drawing/2014/main" id="{120D87A2-B73C-4846-9F34-428A7AF7DB31}"/>
              </a:ext>
            </a:extLst>
          </p:cNvPr>
          <p:cNvGraphicFramePr>
            <a:graphicFrameLocks noGrp="1"/>
          </p:cNvGraphicFramePr>
          <p:nvPr/>
        </p:nvGraphicFramePr>
        <p:xfrm>
          <a:off x="971550" y="1557338"/>
          <a:ext cx="7561264" cy="4775960"/>
        </p:xfrm>
        <a:graphic>
          <a:graphicData uri="http://schemas.openxmlformats.org/drawingml/2006/table">
            <a:tbl>
              <a:tblPr firstRow="1" firstCol="1" lastRow="1" lastCol="1" bandRow="1" bandCol="1">
                <a:tableStyleId>{5C22544A-7EE6-4342-B048-85BDC9FD1C3A}</a:tableStyleId>
              </a:tblPr>
              <a:tblGrid>
                <a:gridCol w="1890316">
                  <a:extLst>
                    <a:ext uri="{9D8B030D-6E8A-4147-A177-3AD203B41FA5}">
                      <a16:colId xmlns:a16="http://schemas.microsoft.com/office/drawing/2014/main" val="20000"/>
                    </a:ext>
                  </a:extLst>
                </a:gridCol>
                <a:gridCol w="1890316">
                  <a:extLst>
                    <a:ext uri="{9D8B030D-6E8A-4147-A177-3AD203B41FA5}">
                      <a16:colId xmlns:a16="http://schemas.microsoft.com/office/drawing/2014/main" val="20001"/>
                    </a:ext>
                  </a:extLst>
                </a:gridCol>
                <a:gridCol w="3780632">
                  <a:extLst>
                    <a:ext uri="{9D8B030D-6E8A-4147-A177-3AD203B41FA5}">
                      <a16:colId xmlns:a16="http://schemas.microsoft.com/office/drawing/2014/main" val="20002"/>
                    </a:ext>
                  </a:extLst>
                </a:gridCol>
              </a:tblGrid>
              <a:tr h="480205">
                <a:tc gridSpan="2">
                  <a:txBody>
                    <a:bodyPr/>
                    <a:lstStyle/>
                    <a:p>
                      <a:pPr marL="0" marR="0" algn="ctr">
                        <a:spcBef>
                          <a:spcPts val="0"/>
                        </a:spcBef>
                        <a:spcAft>
                          <a:spcPts val="0"/>
                        </a:spcAft>
                      </a:pPr>
                      <a:r>
                        <a:rPr lang="zh-CN" sz="2000" b="0" kern="100" dirty="0">
                          <a:solidFill>
                            <a:schemeClr val="tx1"/>
                          </a:solidFill>
                          <a:effectLst/>
                        </a:rPr>
                        <a:t>硬件类型（</a:t>
                      </a:r>
                      <a:r>
                        <a:rPr lang="en-US" sz="2000" b="0" kern="100" dirty="0">
                          <a:solidFill>
                            <a:schemeClr val="tx1"/>
                          </a:solidFill>
                          <a:effectLst/>
                        </a:rPr>
                        <a:t>16</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a:txBody>
                    <a:bodyPr/>
                    <a:lstStyle/>
                    <a:p>
                      <a:pPr marL="0" marR="0" algn="ctr">
                        <a:spcBef>
                          <a:spcPts val="0"/>
                        </a:spcBef>
                        <a:spcAft>
                          <a:spcPts val="0"/>
                        </a:spcAft>
                      </a:pPr>
                      <a:r>
                        <a:rPr lang="zh-CN" sz="2000" b="0" kern="100">
                          <a:solidFill>
                            <a:schemeClr val="tx1"/>
                          </a:solidFill>
                          <a:effectLst/>
                        </a:rPr>
                        <a:t>协议类型（</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0"/>
                  </a:ext>
                </a:extLst>
              </a:tr>
              <a:tr h="955329">
                <a:tc>
                  <a:txBody>
                    <a:bodyPr/>
                    <a:lstStyle/>
                    <a:p>
                      <a:pPr marL="0" marR="0" algn="ctr">
                        <a:spcBef>
                          <a:spcPts val="0"/>
                        </a:spcBef>
                        <a:spcAft>
                          <a:spcPts val="0"/>
                        </a:spcAft>
                      </a:pPr>
                      <a:r>
                        <a:rPr lang="zh-CN" sz="2000" b="0" kern="100" dirty="0">
                          <a:solidFill>
                            <a:schemeClr val="tx1"/>
                          </a:solidFill>
                          <a:effectLst/>
                        </a:rPr>
                        <a:t>硬件地址</a:t>
                      </a:r>
                    </a:p>
                    <a:p>
                      <a:pPr marL="0" marR="0" algn="ctr">
                        <a:spcBef>
                          <a:spcPts val="0"/>
                        </a:spcBef>
                        <a:spcAft>
                          <a:spcPts val="0"/>
                        </a:spcAft>
                      </a:pPr>
                      <a:r>
                        <a:rPr lang="zh-CN" sz="2000" b="0" kern="100" dirty="0">
                          <a:solidFill>
                            <a:schemeClr val="tx1"/>
                          </a:solidFill>
                          <a:effectLst/>
                        </a:rPr>
                        <a:t>长度（</a:t>
                      </a:r>
                      <a:r>
                        <a:rPr lang="en-US" sz="2000" b="0" kern="100" dirty="0">
                          <a:solidFill>
                            <a:schemeClr val="tx1"/>
                          </a:solidFill>
                          <a:effectLst/>
                        </a:rPr>
                        <a:t>8</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a:txBody>
                    <a:bodyPr/>
                    <a:lstStyle/>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协议地址</a:t>
                      </a:r>
                    </a:p>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长度（</a:t>
                      </a:r>
                      <a:r>
                        <a:rPr lang="en-US" sz="2000" b="0" kern="100" dirty="0">
                          <a:solidFill>
                            <a:schemeClr val="tx1"/>
                          </a:solidFill>
                          <a:effectLst/>
                          <a:latin typeface="+mn-lt"/>
                          <a:ea typeface="+mn-ea"/>
                          <a:cs typeface="+mn-cs"/>
                        </a:rPr>
                        <a:t>8</a:t>
                      </a:r>
                      <a:r>
                        <a:rPr lang="zh-CN" sz="2000" b="0" kern="100" dirty="0">
                          <a:solidFill>
                            <a:schemeClr val="tx1"/>
                          </a:solidFill>
                          <a:effectLst/>
                          <a:latin typeface="+mn-lt"/>
                          <a:ea typeface="+mn-ea"/>
                          <a:cs typeface="+mn-cs"/>
                        </a:rPr>
                        <a:t>位）</a:t>
                      </a:r>
                    </a:p>
                  </a:txBody>
                  <a:tcPr marL="68584" marR="68584" marT="0" marB="0" anchor="ctr"/>
                </a:tc>
                <a:tc>
                  <a:txBody>
                    <a:bodyPr/>
                    <a:lstStyle/>
                    <a:p>
                      <a:pPr marL="0" marR="0" algn="ctr">
                        <a:spcBef>
                          <a:spcPts val="0"/>
                        </a:spcBef>
                        <a:spcAft>
                          <a:spcPts val="0"/>
                        </a:spcAft>
                      </a:pPr>
                      <a:r>
                        <a:rPr lang="zh-CN" sz="2000" b="0" kern="100">
                          <a:solidFill>
                            <a:schemeClr val="tx1"/>
                          </a:solidFill>
                          <a:effectLst/>
                        </a:rPr>
                        <a:t>操作码（</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1"/>
                  </a:ext>
                </a:extLst>
              </a:tr>
              <a:tr h="845928">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845928">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872092">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字节）（在请求帧中不填入）</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774130">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sp>
        <p:nvSpPr>
          <p:cNvPr id="4" name="椭圆形标注 3">
            <a:extLst>
              <a:ext uri="{FF2B5EF4-FFF2-40B4-BE49-F238E27FC236}">
                <a16:creationId xmlns:a16="http://schemas.microsoft.com/office/drawing/2014/main" id="{53CFB925-17F3-4EA7-B2CF-38C69833FE75}"/>
              </a:ext>
            </a:extLst>
          </p:cNvPr>
          <p:cNvSpPr/>
          <p:nvPr/>
        </p:nvSpPr>
        <p:spPr>
          <a:xfrm>
            <a:off x="0" y="214313"/>
            <a:ext cx="6500813" cy="1214437"/>
          </a:xfrm>
          <a:prstGeom prst="wedgeEllipseCallout">
            <a:avLst>
              <a:gd name="adj1" fmla="val 9250"/>
              <a:gd name="adj2" fmla="val 194747"/>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dirty="0"/>
              <a:t>这是可变长度字段，用来定义发送端的物理地址长度。例如，对以太网这个字段是</a:t>
            </a:r>
            <a:r>
              <a:rPr lang="en-US" altLang="zh-CN" dirty="0"/>
              <a:t>6</a:t>
            </a:r>
            <a:r>
              <a:rPr lang="zh-CN" altLang="en-US" dirty="0"/>
              <a:t>字节长。</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1162D87-ADF0-47E0-9991-A8E4CA8337DA}"/>
              </a:ext>
            </a:extLst>
          </p:cNvPr>
          <p:cNvSpPr>
            <a:spLocks noGrp="1" noChangeArrowheads="1"/>
          </p:cNvSpPr>
          <p:nvPr>
            <p:ph type="title"/>
          </p:nvPr>
        </p:nvSpPr>
        <p:spPr>
          <a:xfrm>
            <a:off x="727075" y="277813"/>
            <a:ext cx="7772400" cy="1143000"/>
          </a:xfrm>
        </p:spPr>
        <p:txBody>
          <a:bodyPr/>
          <a:lstStyle/>
          <a:p>
            <a:pPr eaLnBrk="1" hangingPunct="1">
              <a:defRPr/>
            </a:pPr>
            <a:r>
              <a:rPr lang="en-US" altLang="zh-CN" sz="3600" b="1" kern="1200" dirty="0">
                <a:solidFill>
                  <a:srgbClr val="0070C0"/>
                </a:solidFill>
              </a:rPr>
              <a:t>ARP</a:t>
            </a:r>
            <a:r>
              <a:rPr lang="zh-CN" altLang="en-US" sz="3600" b="1" kern="1200" dirty="0">
                <a:solidFill>
                  <a:srgbClr val="0070C0"/>
                </a:solidFill>
              </a:rPr>
              <a:t>报文格式</a:t>
            </a:r>
          </a:p>
        </p:txBody>
      </p:sp>
      <p:graphicFrame>
        <p:nvGraphicFramePr>
          <p:cNvPr id="3" name="表格 2">
            <a:extLst>
              <a:ext uri="{FF2B5EF4-FFF2-40B4-BE49-F238E27FC236}">
                <a16:creationId xmlns:a16="http://schemas.microsoft.com/office/drawing/2014/main" id="{0FCFB294-9820-4C9A-A5E5-007077D1E8E5}"/>
              </a:ext>
            </a:extLst>
          </p:cNvPr>
          <p:cNvGraphicFramePr>
            <a:graphicFrameLocks noGrp="1"/>
          </p:cNvGraphicFramePr>
          <p:nvPr/>
        </p:nvGraphicFramePr>
        <p:xfrm>
          <a:off x="971550" y="1557338"/>
          <a:ext cx="7561264" cy="4775960"/>
        </p:xfrm>
        <a:graphic>
          <a:graphicData uri="http://schemas.openxmlformats.org/drawingml/2006/table">
            <a:tbl>
              <a:tblPr firstRow="1" firstCol="1" lastRow="1" lastCol="1" bandRow="1" bandCol="1">
                <a:tableStyleId>{5C22544A-7EE6-4342-B048-85BDC9FD1C3A}</a:tableStyleId>
              </a:tblPr>
              <a:tblGrid>
                <a:gridCol w="1890316">
                  <a:extLst>
                    <a:ext uri="{9D8B030D-6E8A-4147-A177-3AD203B41FA5}">
                      <a16:colId xmlns:a16="http://schemas.microsoft.com/office/drawing/2014/main" val="20000"/>
                    </a:ext>
                  </a:extLst>
                </a:gridCol>
                <a:gridCol w="1890316">
                  <a:extLst>
                    <a:ext uri="{9D8B030D-6E8A-4147-A177-3AD203B41FA5}">
                      <a16:colId xmlns:a16="http://schemas.microsoft.com/office/drawing/2014/main" val="20001"/>
                    </a:ext>
                  </a:extLst>
                </a:gridCol>
                <a:gridCol w="3780632">
                  <a:extLst>
                    <a:ext uri="{9D8B030D-6E8A-4147-A177-3AD203B41FA5}">
                      <a16:colId xmlns:a16="http://schemas.microsoft.com/office/drawing/2014/main" val="20002"/>
                    </a:ext>
                  </a:extLst>
                </a:gridCol>
              </a:tblGrid>
              <a:tr h="480205">
                <a:tc gridSpan="2">
                  <a:txBody>
                    <a:bodyPr/>
                    <a:lstStyle/>
                    <a:p>
                      <a:pPr marL="0" marR="0" algn="ctr">
                        <a:spcBef>
                          <a:spcPts val="0"/>
                        </a:spcBef>
                        <a:spcAft>
                          <a:spcPts val="0"/>
                        </a:spcAft>
                      </a:pPr>
                      <a:r>
                        <a:rPr lang="zh-CN" sz="2000" b="0" kern="100" dirty="0">
                          <a:solidFill>
                            <a:schemeClr val="tx1"/>
                          </a:solidFill>
                          <a:effectLst/>
                        </a:rPr>
                        <a:t>硬件类型（</a:t>
                      </a:r>
                      <a:r>
                        <a:rPr lang="en-US" sz="2000" b="0" kern="100" dirty="0">
                          <a:solidFill>
                            <a:schemeClr val="tx1"/>
                          </a:solidFill>
                          <a:effectLst/>
                        </a:rPr>
                        <a:t>16</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a:txBody>
                    <a:bodyPr/>
                    <a:lstStyle/>
                    <a:p>
                      <a:pPr marL="0" marR="0" algn="ctr">
                        <a:spcBef>
                          <a:spcPts val="0"/>
                        </a:spcBef>
                        <a:spcAft>
                          <a:spcPts val="0"/>
                        </a:spcAft>
                      </a:pPr>
                      <a:r>
                        <a:rPr lang="zh-CN" sz="2000" b="0" kern="100">
                          <a:solidFill>
                            <a:schemeClr val="tx1"/>
                          </a:solidFill>
                          <a:effectLst/>
                        </a:rPr>
                        <a:t>协议类型（</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0"/>
                  </a:ext>
                </a:extLst>
              </a:tr>
              <a:tr h="955329">
                <a:tc>
                  <a:txBody>
                    <a:bodyPr/>
                    <a:lstStyle/>
                    <a:p>
                      <a:pPr marL="0" marR="0" algn="ctr">
                        <a:spcBef>
                          <a:spcPts val="0"/>
                        </a:spcBef>
                        <a:spcAft>
                          <a:spcPts val="0"/>
                        </a:spcAft>
                      </a:pPr>
                      <a:r>
                        <a:rPr lang="zh-CN" sz="2000" b="0" kern="100" dirty="0">
                          <a:solidFill>
                            <a:schemeClr val="tx1"/>
                          </a:solidFill>
                          <a:effectLst/>
                        </a:rPr>
                        <a:t>硬件地址</a:t>
                      </a:r>
                    </a:p>
                    <a:p>
                      <a:pPr marL="0" marR="0" algn="ctr">
                        <a:spcBef>
                          <a:spcPts val="0"/>
                        </a:spcBef>
                        <a:spcAft>
                          <a:spcPts val="0"/>
                        </a:spcAft>
                      </a:pPr>
                      <a:r>
                        <a:rPr lang="zh-CN" sz="2000" b="0" kern="100" dirty="0">
                          <a:solidFill>
                            <a:schemeClr val="tx1"/>
                          </a:solidFill>
                          <a:effectLst/>
                        </a:rPr>
                        <a:t>长度（</a:t>
                      </a:r>
                      <a:r>
                        <a:rPr lang="en-US" sz="2000" b="0" kern="100" dirty="0">
                          <a:solidFill>
                            <a:schemeClr val="tx1"/>
                          </a:solidFill>
                          <a:effectLst/>
                        </a:rPr>
                        <a:t>8</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a:txBody>
                    <a:bodyPr/>
                    <a:lstStyle/>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协议地址</a:t>
                      </a:r>
                    </a:p>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长度（</a:t>
                      </a:r>
                      <a:r>
                        <a:rPr lang="en-US" sz="2000" b="0" kern="100" dirty="0">
                          <a:solidFill>
                            <a:schemeClr val="tx1"/>
                          </a:solidFill>
                          <a:effectLst/>
                          <a:latin typeface="+mn-lt"/>
                          <a:ea typeface="+mn-ea"/>
                          <a:cs typeface="+mn-cs"/>
                        </a:rPr>
                        <a:t>8</a:t>
                      </a:r>
                      <a:r>
                        <a:rPr lang="zh-CN" sz="2000" b="0" kern="100" dirty="0">
                          <a:solidFill>
                            <a:schemeClr val="tx1"/>
                          </a:solidFill>
                          <a:effectLst/>
                          <a:latin typeface="+mn-lt"/>
                          <a:ea typeface="+mn-ea"/>
                          <a:cs typeface="+mn-cs"/>
                        </a:rPr>
                        <a:t>位）</a:t>
                      </a:r>
                    </a:p>
                  </a:txBody>
                  <a:tcPr marL="68584" marR="68584" marT="0" marB="0" anchor="ctr"/>
                </a:tc>
                <a:tc>
                  <a:txBody>
                    <a:bodyPr/>
                    <a:lstStyle/>
                    <a:p>
                      <a:pPr marL="0" marR="0" algn="ctr">
                        <a:spcBef>
                          <a:spcPts val="0"/>
                        </a:spcBef>
                        <a:spcAft>
                          <a:spcPts val="0"/>
                        </a:spcAft>
                      </a:pPr>
                      <a:r>
                        <a:rPr lang="zh-CN" sz="2000" b="0" kern="100">
                          <a:solidFill>
                            <a:schemeClr val="tx1"/>
                          </a:solidFill>
                          <a:effectLst/>
                        </a:rPr>
                        <a:t>操作码（</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1"/>
                  </a:ext>
                </a:extLst>
              </a:tr>
              <a:tr h="845928">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845928">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872092">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字节）（在请求帧中不填入）</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774130">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sp>
        <p:nvSpPr>
          <p:cNvPr id="4" name="椭圆形标注 3">
            <a:extLst>
              <a:ext uri="{FF2B5EF4-FFF2-40B4-BE49-F238E27FC236}">
                <a16:creationId xmlns:a16="http://schemas.microsoft.com/office/drawing/2014/main" id="{1AFB0BE6-8225-4620-B898-82B30092E4DC}"/>
              </a:ext>
            </a:extLst>
          </p:cNvPr>
          <p:cNvSpPr/>
          <p:nvPr/>
        </p:nvSpPr>
        <p:spPr>
          <a:xfrm>
            <a:off x="0" y="214313"/>
            <a:ext cx="6500813" cy="1214437"/>
          </a:xfrm>
          <a:prstGeom prst="wedgeEllipseCallout">
            <a:avLst>
              <a:gd name="adj1" fmla="val 9791"/>
              <a:gd name="adj2" fmla="val 276798"/>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dirty="0"/>
              <a:t>这是可变长度字段，用来定义发送端的逻辑（例如，</a:t>
            </a:r>
            <a:r>
              <a:rPr lang="en-US" dirty="0"/>
              <a:t>IP</a:t>
            </a:r>
            <a:r>
              <a:rPr lang="zh-CN" altLang="en-US" dirty="0"/>
              <a:t>）地址长度。对于</a:t>
            </a:r>
            <a:r>
              <a:rPr lang="en-US" dirty="0"/>
              <a:t>IP</a:t>
            </a:r>
            <a:r>
              <a:rPr lang="zh-CN" altLang="en-US" dirty="0"/>
              <a:t>协议，这个字段是</a:t>
            </a:r>
            <a:r>
              <a:rPr lang="en-US" dirty="0"/>
              <a:t>4</a:t>
            </a:r>
            <a:r>
              <a:rPr lang="zh-CN" altLang="en-US" dirty="0"/>
              <a:t>字节长。</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7FE3F5D-CFCA-4B24-9A4C-9257FDB18AF0}"/>
              </a:ext>
            </a:extLst>
          </p:cNvPr>
          <p:cNvSpPr>
            <a:spLocks noGrp="1" noChangeArrowheads="1"/>
          </p:cNvSpPr>
          <p:nvPr>
            <p:ph type="title"/>
          </p:nvPr>
        </p:nvSpPr>
        <p:spPr>
          <a:xfrm>
            <a:off x="727075" y="277813"/>
            <a:ext cx="7772400" cy="1143000"/>
          </a:xfrm>
        </p:spPr>
        <p:txBody>
          <a:bodyPr/>
          <a:lstStyle/>
          <a:p>
            <a:pPr eaLnBrk="1" hangingPunct="1">
              <a:defRPr/>
            </a:pPr>
            <a:r>
              <a:rPr lang="en-US" altLang="zh-CN" sz="3600" b="1" kern="1200" dirty="0">
                <a:solidFill>
                  <a:srgbClr val="0070C0"/>
                </a:solidFill>
              </a:rPr>
              <a:t>ARP</a:t>
            </a:r>
            <a:r>
              <a:rPr lang="zh-CN" altLang="en-US" sz="3600" b="1" kern="1200" dirty="0">
                <a:solidFill>
                  <a:srgbClr val="0070C0"/>
                </a:solidFill>
              </a:rPr>
              <a:t>报文格式</a:t>
            </a:r>
          </a:p>
        </p:txBody>
      </p:sp>
      <p:graphicFrame>
        <p:nvGraphicFramePr>
          <p:cNvPr id="3" name="表格 2">
            <a:extLst>
              <a:ext uri="{FF2B5EF4-FFF2-40B4-BE49-F238E27FC236}">
                <a16:creationId xmlns:a16="http://schemas.microsoft.com/office/drawing/2014/main" id="{EAE91C05-25BF-4D80-8DAB-325D3B3DE60D}"/>
              </a:ext>
            </a:extLst>
          </p:cNvPr>
          <p:cNvGraphicFramePr>
            <a:graphicFrameLocks noGrp="1"/>
          </p:cNvGraphicFramePr>
          <p:nvPr/>
        </p:nvGraphicFramePr>
        <p:xfrm>
          <a:off x="971550" y="1557338"/>
          <a:ext cx="7561264" cy="4775960"/>
        </p:xfrm>
        <a:graphic>
          <a:graphicData uri="http://schemas.openxmlformats.org/drawingml/2006/table">
            <a:tbl>
              <a:tblPr firstRow="1" firstCol="1" lastRow="1" lastCol="1" bandRow="1" bandCol="1">
                <a:tableStyleId>{5C22544A-7EE6-4342-B048-85BDC9FD1C3A}</a:tableStyleId>
              </a:tblPr>
              <a:tblGrid>
                <a:gridCol w="1890316">
                  <a:extLst>
                    <a:ext uri="{9D8B030D-6E8A-4147-A177-3AD203B41FA5}">
                      <a16:colId xmlns:a16="http://schemas.microsoft.com/office/drawing/2014/main" val="20000"/>
                    </a:ext>
                  </a:extLst>
                </a:gridCol>
                <a:gridCol w="1890316">
                  <a:extLst>
                    <a:ext uri="{9D8B030D-6E8A-4147-A177-3AD203B41FA5}">
                      <a16:colId xmlns:a16="http://schemas.microsoft.com/office/drawing/2014/main" val="20001"/>
                    </a:ext>
                  </a:extLst>
                </a:gridCol>
                <a:gridCol w="3780632">
                  <a:extLst>
                    <a:ext uri="{9D8B030D-6E8A-4147-A177-3AD203B41FA5}">
                      <a16:colId xmlns:a16="http://schemas.microsoft.com/office/drawing/2014/main" val="20002"/>
                    </a:ext>
                  </a:extLst>
                </a:gridCol>
              </a:tblGrid>
              <a:tr h="480205">
                <a:tc gridSpan="2">
                  <a:txBody>
                    <a:bodyPr/>
                    <a:lstStyle/>
                    <a:p>
                      <a:pPr marL="0" marR="0" algn="ctr">
                        <a:spcBef>
                          <a:spcPts val="0"/>
                        </a:spcBef>
                        <a:spcAft>
                          <a:spcPts val="0"/>
                        </a:spcAft>
                      </a:pPr>
                      <a:r>
                        <a:rPr lang="zh-CN" sz="2000" b="0" kern="100" dirty="0">
                          <a:solidFill>
                            <a:schemeClr val="tx1"/>
                          </a:solidFill>
                          <a:effectLst/>
                        </a:rPr>
                        <a:t>硬件类型（</a:t>
                      </a:r>
                      <a:r>
                        <a:rPr lang="en-US" sz="2000" b="0" kern="100" dirty="0">
                          <a:solidFill>
                            <a:schemeClr val="tx1"/>
                          </a:solidFill>
                          <a:effectLst/>
                        </a:rPr>
                        <a:t>16</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a:txBody>
                    <a:bodyPr/>
                    <a:lstStyle/>
                    <a:p>
                      <a:pPr marL="0" marR="0" algn="ctr">
                        <a:spcBef>
                          <a:spcPts val="0"/>
                        </a:spcBef>
                        <a:spcAft>
                          <a:spcPts val="0"/>
                        </a:spcAft>
                      </a:pPr>
                      <a:r>
                        <a:rPr lang="zh-CN" sz="2000" b="0" kern="100">
                          <a:solidFill>
                            <a:schemeClr val="tx1"/>
                          </a:solidFill>
                          <a:effectLst/>
                        </a:rPr>
                        <a:t>协议类型（</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0"/>
                  </a:ext>
                </a:extLst>
              </a:tr>
              <a:tr h="955329">
                <a:tc>
                  <a:txBody>
                    <a:bodyPr/>
                    <a:lstStyle/>
                    <a:p>
                      <a:pPr marL="0" marR="0" algn="ctr">
                        <a:spcBef>
                          <a:spcPts val="0"/>
                        </a:spcBef>
                        <a:spcAft>
                          <a:spcPts val="0"/>
                        </a:spcAft>
                      </a:pPr>
                      <a:r>
                        <a:rPr lang="zh-CN" sz="2000" b="0" kern="100" dirty="0">
                          <a:solidFill>
                            <a:schemeClr val="tx1"/>
                          </a:solidFill>
                          <a:effectLst/>
                        </a:rPr>
                        <a:t>硬件地址</a:t>
                      </a:r>
                    </a:p>
                    <a:p>
                      <a:pPr marL="0" marR="0" algn="ctr">
                        <a:spcBef>
                          <a:spcPts val="0"/>
                        </a:spcBef>
                        <a:spcAft>
                          <a:spcPts val="0"/>
                        </a:spcAft>
                      </a:pPr>
                      <a:r>
                        <a:rPr lang="zh-CN" sz="2000" b="0" kern="100" dirty="0">
                          <a:solidFill>
                            <a:schemeClr val="tx1"/>
                          </a:solidFill>
                          <a:effectLst/>
                        </a:rPr>
                        <a:t>长度（</a:t>
                      </a:r>
                      <a:r>
                        <a:rPr lang="en-US" sz="2000" b="0" kern="100" dirty="0">
                          <a:solidFill>
                            <a:schemeClr val="tx1"/>
                          </a:solidFill>
                          <a:effectLst/>
                        </a:rPr>
                        <a:t>8</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a:txBody>
                    <a:bodyPr/>
                    <a:lstStyle/>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协议地址</a:t>
                      </a:r>
                    </a:p>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长度（</a:t>
                      </a:r>
                      <a:r>
                        <a:rPr lang="en-US" sz="2000" b="0" kern="100" dirty="0">
                          <a:solidFill>
                            <a:schemeClr val="tx1"/>
                          </a:solidFill>
                          <a:effectLst/>
                          <a:latin typeface="+mn-lt"/>
                          <a:ea typeface="+mn-ea"/>
                          <a:cs typeface="+mn-cs"/>
                        </a:rPr>
                        <a:t>8</a:t>
                      </a:r>
                      <a:r>
                        <a:rPr lang="zh-CN" sz="2000" b="0" kern="100" dirty="0">
                          <a:solidFill>
                            <a:schemeClr val="tx1"/>
                          </a:solidFill>
                          <a:effectLst/>
                          <a:latin typeface="+mn-lt"/>
                          <a:ea typeface="+mn-ea"/>
                          <a:cs typeface="+mn-cs"/>
                        </a:rPr>
                        <a:t>位）</a:t>
                      </a:r>
                    </a:p>
                  </a:txBody>
                  <a:tcPr marL="68584" marR="68584" marT="0" marB="0" anchor="ctr"/>
                </a:tc>
                <a:tc>
                  <a:txBody>
                    <a:bodyPr/>
                    <a:lstStyle/>
                    <a:p>
                      <a:pPr marL="0" marR="0" algn="ctr">
                        <a:spcBef>
                          <a:spcPts val="0"/>
                        </a:spcBef>
                        <a:spcAft>
                          <a:spcPts val="0"/>
                        </a:spcAft>
                      </a:pPr>
                      <a:r>
                        <a:rPr lang="zh-CN" sz="2000" b="0" kern="100">
                          <a:solidFill>
                            <a:schemeClr val="tx1"/>
                          </a:solidFill>
                          <a:effectLst/>
                        </a:rPr>
                        <a:t>操作码（</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1"/>
                  </a:ext>
                </a:extLst>
              </a:tr>
              <a:tr h="845928">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845928">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872092">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字节）（在请求帧中不填入）</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774130">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sp>
        <p:nvSpPr>
          <p:cNvPr id="4" name="椭圆形标注 3">
            <a:extLst>
              <a:ext uri="{FF2B5EF4-FFF2-40B4-BE49-F238E27FC236}">
                <a16:creationId xmlns:a16="http://schemas.microsoft.com/office/drawing/2014/main" id="{60053C68-9C45-4048-A14A-0B0440A8CC5B}"/>
              </a:ext>
            </a:extLst>
          </p:cNvPr>
          <p:cNvSpPr/>
          <p:nvPr/>
        </p:nvSpPr>
        <p:spPr>
          <a:xfrm>
            <a:off x="0" y="214313"/>
            <a:ext cx="7143750" cy="1214437"/>
          </a:xfrm>
          <a:prstGeom prst="wedgeEllipseCallout">
            <a:avLst>
              <a:gd name="adj1" fmla="val -2776"/>
              <a:gd name="adj2" fmla="val 354023"/>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dirty="0"/>
              <a:t>这是可变长度字段，用来定义目标的物理地址长度。例如，对以太网这个字段是</a:t>
            </a:r>
            <a:r>
              <a:rPr lang="en-US" dirty="0"/>
              <a:t>6</a:t>
            </a:r>
            <a:r>
              <a:rPr lang="zh-CN" altLang="en-US" dirty="0"/>
              <a:t>字节长。对于</a:t>
            </a:r>
            <a:r>
              <a:rPr lang="en-US" dirty="0"/>
              <a:t>ARP</a:t>
            </a:r>
            <a:r>
              <a:rPr lang="zh-CN" altLang="en-US" dirty="0"/>
              <a:t>请求，字段是全</a:t>
            </a:r>
            <a:r>
              <a:rPr lang="en-US" dirty="0"/>
              <a:t>0</a:t>
            </a:r>
            <a:r>
              <a:rPr lang="zh-CN" altLang="en-US" dirty="0"/>
              <a:t>。</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B4F63E5-AC80-46B8-AB65-8DF236260EB5}"/>
              </a:ext>
            </a:extLst>
          </p:cNvPr>
          <p:cNvSpPr>
            <a:spLocks noGrp="1" noChangeArrowheads="1"/>
          </p:cNvSpPr>
          <p:nvPr>
            <p:ph type="title"/>
          </p:nvPr>
        </p:nvSpPr>
        <p:spPr>
          <a:xfrm>
            <a:off x="727075" y="277813"/>
            <a:ext cx="7772400" cy="1143000"/>
          </a:xfrm>
        </p:spPr>
        <p:txBody>
          <a:bodyPr/>
          <a:lstStyle/>
          <a:p>
            <a:pPr eaLnBrk="1" hangingPunct="1">
              <a:defRPr/>
            </a:pPr>
            <a:r>
              <a:rPr lang="en-US" altLang="zh-CN" sz="3600" b="1" kern="1200" dirty="0">
                <a:solidFill>
                  <a:srgbClr val="0070C0"/>
                </a:solidFill>
              </a:rPr>
              <a:t>ARP</a:t>
            </a:r>
            <a:r>
              <a:rPr lang="zh-CN" altLang="en-US" sz="3600" b="1" kern="1200" dirty="0">
                <a:solidFill>
                  <a:srgbClr val="0070C0"/>
                </a:solidFill>
              </a:rPr>
              <a:t>报文格式</a:t>
            </a:r>
          </a:p>
        </p:txBody>
      </p:sp>
      <p:graphicFrame>
        <p:nvGraphicFramePr>
          <p:cNvPr id="3" name="表格 2">
            <a:extLst>
              <a:ext uri="{FF2B5EF4-FFF2-40B4-BE49-F238E27FC236}">
                <a16:creationId xmlns:a16="http://schemas.microsoft.com/office/drawing/2014/main" id="{B4815136-B7C2-49A8-9D13-74791D8253E2}"/>
              </a:ext>
            </a:extLst>
          </p:cNvPr>
          <p:cNvGraphicFramePr>
            <a:graphicFrameLocks noGrp="1"/>
          </p:cNvGraphicFramePr>
          <p:nvPr/>
        </p:nvGraphicFramePr>
        <p:xfrm>
          <a:off x="971550" y="1557338"/>
          <a:ext cx="7561264" cy="4775960"/>
        </p:xfrm>
        <a:graphic>
          <a:graphicData uri="http://schemas.openxmlformats.org/drawingml/2006/table">
            <a:tbl>
              <a:tblPr firstRow="1" firstCol="1" lastRow="1" lastCol="1" bandRow="1" bandCol="1">
                <a:tableStyleId>{5C22544A-7EE6-4342-B048-85BDC9FD1C3A}</a:tableStyleId>
              </a:tblPr>
              <a:tblGrid>
                <a:gridCol w="1890316">
                  <a:extLst>
                    <a:ext uri="{9D8B030D-6E8A-4147-A177-3AD203B41FA5}">
                      <a16:colId xmlns:a16="http://schemas.microsoft.com/office/drawing/2014/main" val="20000"/>
                    </a:ext>
                  </a:extLst>
                </a:gridCol>
                <a:gridCol w="1890316">
                  <a:extLst>
                    <a:ext uri="{9D8B030D-6E8A-4147-A177-3AD203B41FA5}">
                      <a16:colId xmlns:a16="http://schemas.microsoft.com/office/drawing/2014/main" val="20001"/>
                    </a:ext>
                  </a:extLst>
                </a:gridCol>
                <a:gridCol w="3780632">
                  <a:extLst>
                    <a:ext uri="{9D8B030D-6E8A-4147-A177-3AD203B41FA5}">
                      <a16:colId xmlns:a16="http://schemas.microsoft.com/office/drawing/2014/main" val="20002"/>
                    </a:ext>
                  </a:extLst>
                </a:gridCol>
              </a:tblGrid>
              <a:tr h="480205">
                <a:tc gridSpan="2">
                  <a:txBody>
                    <a:bodyPr/>
                    <a:lstStyle/>
                    <a:p>
                      <a:pPr marL="0" marR="0" algn="ctr">
                        <a:spcBef>
                          <a:spcPts val="0"/>
                        </a:spcBef>
                        <a:spcAft>
                          <a:spcPts val="0"/>
                        </a:spcAft>
                      </a:pPr>
                      <a:r>
                        <a:rPr lang="zh-CN" sz="2000" b="0" kern="100" dirty="0">
                          <a:solidFill>
                            <a:schemeClr val="tx1"/>
                          </a:solidFill>
                          <a:effectLst/>
                        </a:rPr>
                        <a:t>硬件类型（</a:t>
                      </a:r>
                      <a:r>
                        <a:rPr lang="en-US" sz="2000" b="0" kern="100" dirty="0">
                          <a:solidFill>
                            <a:schemeClr val="tx1"/>
                          </a:solidFill>
                          <a:effectLst/>
                        </a:rPr>
                        <a:t>16</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a:txBody>
                    <a:bodyPr/>
                    <a:lstStyle/>
                    <a:p>
                      <a:pPr marL="0" marR="0" algn="ctr">
                        <a:spcBef>
                          <a:spcPts val="0"/>
                        </a:spcBef>
                        <a:spcAft>
                          <a:spcPts val="0"/>
                        </a:spcAft>
                      </a:pPr>
                      <a:r>
                        <a:rPr lang="zh-CN" sz="2000" b="0" kern="100">
                          <a:solidFill>
                            <a:schemeClr val="tx1"/>
                          </a:solidFill>
                          <a:effectLst/>
                        </a:rPr>
                        <a:t>协议类型（</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0"/>
                  </a:ext>
                </a:extLst>
              </a:tr>
              <a:tr h="955329">
                <a:tc>
                  <a:txBody>
                    <a:bodyPr/>
                    <a:lstStyle/>
                    <a:p>
                      <a:pPr marL="0" marR="0" algn="ctr">
                        <a:spcBef>
                          <a:spcPts val="0"/>
                        </a:spcBef>
                        <a:spcAft>
                          <a:spcPts val="0"/>
                        </a:spcAft>
                      </a:pPr>
                      <a:r>
                        <a:rPr lang="zh-CN" sz="2000" b="0" kern="100" dirty="0">
                          <a:solidFill>
                            <a:schemeClr val="tx1"/>
                          </a:solidFill>
                          <a:effectLst/>
                        </a:rPr>
                        <a:t>硬件地址</a:t>
                      </a:r>
                    </a:p>
                    <a:p>
                      <a:pPr marL="0" marR="0" algn="ctr">
                        <a:spcBef>
                          <a:spcPts val="0"/>
                        </a:spcBef>
                        <a:spcAft>
                          <a:spcPts val="0"/>
                        </a:spcAft>
                      </a:pPr>
                      <a:r>
                        <a:rPr lang="zh-CN" sz="2000" b="0" kern="100" dirty="0">
                          <a:solidFill>
                            <a:schemeClr val="tx1"/>
                          </a:solidFill>
                          <a:effectLst/>
                        </a:rPr>
                        <a:t>长度（</a:t>
                      </a:r>
                      <a:r>
                        <a:rPr lang="en-US" sz="2000" b="0" kern="100" dirty="0">
                          <a:solidFill>
                            <a:schemeClr val="tx1"/>
                          </a:solidFill>
                          <a:effectLst/>
                        </a:rPr>
                        <a:t>8</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a:txBody>
                    <a:bodyPr/>
                    <a:lstStyle/>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协议地址</a:t>
                      </a:r>
                    </a:p>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长度（</a:t>
                      </a:r>
                      <a:r>
                        <a:rPr lang="en-US" sz="2000" b="0" kern="100" dirty="0">
                          <a:solidFill>
                            <a:schemeClr val="tx1"/>
                          </a:solidFill>
                          <a:effectLst/>
                          <a:latin typeface="+mn-lt"/>
                          <a:ea typeface="+mn-ea"/>
                          <a:cs typeface="+mn-cs"/>
                        </a:rPr>
                        <a:t>8</a:t>
                      </a:r>
                      <a:r>
                        <a:rPr lang="zh-CN" sz="2000" b="0" kern="100" dirty="0">
                          <a:solidFill>
                            <a:schemeClr val="tx1"/>
                          </a:solidFill>
                          <a:effectLst/>
                          <a:latin typeface="+mn-lt"/>
                          <a:ea typeface="+mn-ea"/>
                          <a:cs typeface="+mn-cs"/>
                        </a:rPr>
                        <a:t>位）</a:t>
                      </a:r>
                    </a:p>
                  </a:txBody>
                  <a:tcPr marL="68584" marR="68584" marT="0" marB="0" anchor="ctr"/>
                </a:tc>
                <a:tc>
                  <a:txBody>
                    <a:bodyPr/>
                    <a:lstStyle/>
                    <a:p>
                      <a:pPr marL="0" marR="0" algn="ctr">
                        <a:spcBef>
                          <a:spcPts val="0"/>
                        </a:spcBef>
                        <a:spcAft>
                          <a:spcPts val="0"/>
                        </a:spcAft>
                      </a:pPr>
                      <a:r>
                        <a:rPr lang="zh-CN" sz="2000" b="0" kern="100">
                          <a:solidFill>
                            <a:schemeClr val="tx1"/>
                          </a:solidFill>
                          <a:effectLst/>
                        </a:rPr>
                        <a:t>操作码（</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1"/>
                  </a:ext>
                </a:extLst>
              </a:tr>
              <a:tr h="845928">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845928">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872092">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字节）（在请求帧中不填入）</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774130">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sp>
        <p:nvSpPr>
          <p:cNvPr id="4" name="椭圆形标注 3">
            <a:extLst>
              <a:ext uri="{FF2B5EF4-FFF2-40B4-BE49-F238E27FC236}">
                <a16:creationId xmlns:a16="http://schemas.microsoft.com/office/drawing/2014/main" id="{A547ADD8-3E44-457E-9B69-C186E4815E8D}"/>
              </a:ext>
            </a:extLst>
          </p:cNvPr>
          <p:cNvSpPr/>
          <p:nvPr/>
        </p:nvSpPr>
        <p:spPr>
          <a:xfrm>
            <a:off x="0" y="214313"/>
            <a:ext cx="7143750" cy="1214437"/>
          </a:xfrm>
          <a:prstGeom prst="wedgeEllipseCallout">
            <a:avLst>
              <a:gd name="adj1" fmla="val 3952"/>
              <a:gd name="adj2" fmla="val 410011"/>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dirty="0"/>
              <a:t>这是可变长度字段，用来定义目标的逻辑地址（例如，</a:t>
            </a:r>
            <a:r>
              <a:rPr lang="en-US" dirty="0"/>
              <a:t>IP</a:t>
            </a:r>
            <a:r>
              <a:rPr lang="zh-CN" altLang="en-US" dirty="0"/>
              <a:t>地址）长度。对于</a:t>
            </a:r>
            <a:r>
              <a:rPr lang="en-US" dirty="0"/>
              <a:t>IPv4</a:t>
            </a:r>
            <a:r>
              <a:rPr lang="zh-CN" altLang="en-US" dirty="0"/>
              <a:t>协议，这个字段是</a:t>
            </a:r>
            <a:r>
              <a:rPr lang="en-US" dirty="0"/>
              <a:t>4</a:t>
            </a:r>
            <a:r>
              <a:rPr lang="zh-CN" altLang="en-US" dirty="0"/>
              <a:t>字节长。</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E715077-D720-4315-AE0F-BC0F631321B0}"/>
              </a:ext>
            </a:extLst>
          </p:cNvPr>
          <p:cNvSpPr>
            <a:spLocks noGrp="1" noChangeArrowheads="1"/>
          </p:cNvSpPr>
          <p:nvPr>
            <p:ph type="title"/>
          </p:nvPr>
        </p:nvSpPr>
        <p:spPr>
          <a:xfrm>
            <a:off x="727075" y="277813"/>
            <a:ext cx="7772400" cy="1143000"/>
          </a:xfrm>
        </p:spPr>
        <p:txBody>
          <a:bodyPr/>
          <a:lstStyle/>
          <a:p>
            <a:pPr eaLnBrk="1" hangingPunct="1">
              <a:defRPr/>
            </a:pPr>
            <a:r>
              <a:rPr lang="en-US" altLang="zh-CN" sz="3600" b="1" kern="1200" dirty="0">
                <a:solidFill>
                  <a:srgbClr val="0070C0"/>
                </a:solidFill>
              </a:rPr>
              <a:t>ARP</a:t>
            </a:r>
            <a:r>
              <a:rPr lang="zh-CN" altLang="en-US" sz="3600" b="1" kern="1200" dirty="0">
                <a:solidFill>
                  <a:srgbClr val="0070C0"/>
                </a:solidFill>
              </a:rPr>
              <a:t>高速缓存的使用与更新过程</a:t>
            </a:r>
          </a:p>
        </p:txBody>
      </p:sp>
      <p:sp>
        <p:nvSpPr>
          <p:cNvPr id="64515" name="Rectangle 2">
            <a:extLst>
              <a:ext uri="{FF2B5EF4-FFF2-40B4-BE49-F238E27FC236}">
                <a16:creationId xmlns:a16="http://schemas.microsoft.com/office/drawing/2014/main" id="{48D74F3E-3490-4C8B-B298-0199FCD4EDBF}"/>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64516" name="Picture 2" descr="图1-2-5  ARP高速缓存的使用与更新过程">
            <a:extLst>
              <a:ext uri="{FF2B5EF4-FFF2-40B4-BE49-F238E27FC236}">
                <a16:creationId xmlns:a16="http://schemas.microsoft.com/office/drawing/2014/main" id="{CE097A86-344B-443A-B6DF-F1E28166E6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341438"/>
            <a:ext cx="8542338"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902DF45-9D12-4607-8D3B-A5B5AC271323}"/>
              </a:ext>
            </a:extLst>
          </p:cNvPr>
          <p:cNvSpPr>
            <a:spLocks noGrp="1" noChangeArrowheads="1"/>
          </p:cNvSpPr>
          <p:nvPr>
            <p:ph type="title"/>
          </p:nvPr>
        </p:nvSpPr>
        <p:spPr>
          <a:xfrm>
            <a:off x="727075" y="277813"/>
            <a:ext cx="7772400" cy="1143000"/>
          </a:xfrm>
        </p:spPr>
        <p:txBody>
          <a:bodyPr/>
          <a:lstStyle/>
          <a:p>
            <a:pPr eaLnBrk="1" hangingPunct="1">
              <a:defRPr/>
            </a:pPr>
            <a:r>
              <a:rPr lang="en-US" altLang="zh-CN" sz="3600" b="1" kern="1200" dirty="0">
                <a:solidFill>
                  <a:srgbClr val="0070C0"/>
                </a:solidFill>
              </a:rPr>
              <a:t>ARP</a:t>
            </a:r>
            <a:r>
              <a:rPr lang="zh-CN" altLang="en-US" sz="3600" b="1" kern="1200" dirty="0">
                <a:solidFill>
                  <a:srgbClr val="0070C0"/>
                </a:solidFill>
              </a:rPr>
              <a:t>高速缓存</a:t>
            </a:r>
          </a:p>
        </p:txBody>
      </p:sp>
      <p:sp>
        <p:nvSpPr>
          <p:cNvPr id="65539" name="Rectangle 2">
            <a:extLst>
              <a:ext uri="{FF2B5EF4-FFF2-40B4-BE49-F238E27FC236}">
                <a16:creationId xmlns:a16="http://schemas.microsoft.com/office/drawing/2014/main" id="{8BCD8212-2928-4822-B2B1-7C69A8A62772}"/>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540" name="矩形 4">
            <a:extLst>
              <a:ext uri="{FF2B5EF4-FFF2-40B4-BE49-F238E27FC236}">
                <a16:creationId xmlns:a16="http://schemas.microsoft.com/office/drawing/2014/main" id="{919673C8-481A-4B23-887E-164713950DAD}"/>
              </a:ext>
            </a:extLst>
          </p:cNvPr>
          <p:cNvSpPr>
            <a:spLocks noChangeArrowheads="1"/>
          </p:cNvSpPr>
          <p:nvPr/>
        </p:nvSpPr>
        <p:spPr bwMode="auto">
          <a:xfrm>
            <a:off x="900113" y="1835150"/>
            <a:ext cx="7072312"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cs typeface="Times New Roman" panose="02020603050405020304" pitchFamily="18" charset="0"/>
              </a:rPr>
              <a:t>     在真正的协议实现中，并不是每次发送</a:t>
            </a:r>
            <a:r>
              <a:rPr lang="en-US" altLang="zh-CN" sz="2000" b="1">
                <a:latin typeface="Times New Roman" panose="02020603050405020304" pitchFamily="18" charset="0"/>
                <a:cs typeface="Times New Roman" panose="02020603050405020304" pitchFamily="18" charset="0"/>
              </a:rPr>
              <a:t>IP</a:t>
            </a:r>
            <a:r>
              <a:rPr lang="zh-CN" altLang="en-US" sz="2000" b="1">
                <a:latin typeface="Times New Roman" panose="02020603050405020304" pitchFamily="18" charset="0"/>
                <a:cs typeface="Times New Roman" panose="02020603050405020304" pitchFamily="18" charset="0"/>
              </a:rPr>
              <a:t>报文前都需要发送</a:t>
            </a:r>
            <a:r>
              <a:rPr lang="en-US" altLang="zh-CN" sz="2000" b="1">
                <a:latin typeface="Times New Roman" panose="02020603050405020304" pitchFamily="18" charset="0"/>
                <a:cs typeface="Times New Roman" panose="02020603050405020304" pitchFamily="18" charset="0"/>
              </a:rPr>
              <a:t>ARP</a:t>
            </a:r>
            <a:r>
              <a:rPr lang="zh-CN" altLang="en-US" sz="2000" b="1">
                <a:latin typeface="Times New Roman" panose="02020603050405020304" pitchFamily="18" charset="0"/>
                <a:cs typeface="Times New Roman" panose="02020603050405020304" pitchFamily="18" charset="0"/>
              </a:rPr>
              <a:t>请求报文来获取目的</a:t>
            </a:r>
            <a:r>
              <a:rPr lang="en-US" altLang="zh-CN" sz="2000" b="1">
                <a:latin typeface="Times New Roman" panose="02020603050405020304" pitchFamily="18" charset="0"/>
                <a:cs typeface="Times New Roman" panose="02020603050405020304" pitchFamily="18" charset="0"/>
              </a:rPr>
              <a:t>MAC</a:t>
            </a:r>
            <a:r>
              <a:rPr lang="zh-CN" altLang="en-US" sz="2000" b="1">
                <a:latin typeface="Times New Roman" panose="02020603050405020304" pitchFamily="18" charset="0"/>
                <a:cs typeface="Times New Roman" panose="02020603050405020304" pitchFamily="18" charset="0"/>
              </a:rPr>
              <a:t>地址。在大多数的系统中都存在着一个</a:t>
            </a:r>
            <a:r>
              <a:rPr lang="en-US" altLang="zh-CN" sz="2000" b="1">
                <a:solidFill>
                  <a:srgbClr val="FF0000"/>
                </a:solidFill>
                <a:latin typeface="Times New Roman" panose="02020603050405020304" pitchFamily="18" charset="0"/>
                <a:cs typeface="Times New Roman" panose="02020603050405020304" pitchFamily="18" charset="0"/>
              </a:rPr>
              <a:t>ARP</a:t>
            </a:r>
            <a:r>
              <a:rPr lang="zh-CN" altLang="en-US" sz="2000" b="1">
                <a:solidFill>
                  <a:srgbClr val="FF0000"/>
                </a:solidFill>
                <a:latin typeface="Times New Roman" panose="02020603050405020304" pitchFamily="18" charset="0"/>
                <a:cs typeface="Times New Roman" panose="02020603050405020304" pitchFamily="18" charset="0"/>
              </a:rPr>
              <a:t>缓存表</a:t>
            </a:r>
            <a:r>
              <a:rPr lang="zh-CN" altLang="en-US" sz="2000" b="1">
                <a:latin typeface="Times New Roman" panose="02020603050405020304" pitchFamily="18" charset="0"/>
                <a:cs typeface="Times New Roman" panose="02020603050405020304" pitchFamily="18" charset="0"/>
              </a:rPr>
              <a:t>。记录着一段时间内曾经获取过的</a:t>
            </a:r>
            <a:r>
              <a:rPr lang="en-US" altLang="zh-CN" sz="2000" b="1">
                <a:latin typeface="Times New Roman" panose="02020603050405020304" pitchFamily="18" charset="0"/>
                <a:cs typeface="Times New Roman" panose="02020603050405020304" pitchFamily="18" charset="0"/>
              </a:rPr>
              <a:t>MAC</a:t>
            </a:r>
            <a:r>
              <a:rPr lang="zh-CN" altLang="en-US" sz="2000" b="1">
                <a:latin typeface="Times New Roman" panose="02020603050405020304" pitchFamily="18" charset="0"/>
                <a:cs typeface="Times New Roman" panose="02020603050405020304" pitchFamily="18" charset="0"/>
              </a:rPr>
              <a:t>地址和</a:t>
            </a:r>
            <a:r>
              <a:rPr lang="en-US" altLang="zh-CN" sz="2000" b="1">
                <a:latin typeface="Times New Roman" panose="02020603050405020304" pitchFamily="18" charset="0"/>
                <a:cs typeface="Times New Roman" panose="02020603050405020304" pitchFamily="18" charset="0"/>
              </a:rPr>
              <a:t>IP</a:t>
            </a:r>
            <a:r>
              <a:rPr lang="zh-CN" altLang="en-US" sz="2000" b="1">
                <a:latin typeface="Times New Roman" panose="02020603050405020304" pitchFamily="18" charset="0"/>
                <a:cs typeface="Times New Roman" panose="02020603050405020304" pitchFamily="18" charset="0"/>
              </a:rPr>
              <a:t>地址的映射关系。</a:t>
            </a:r>
            <a:endParaRPr lang="en-US" altLang="zh-CN" sz="2000" b="1">
              <a:latin typeface="Times New Roman" panose="02020603050405020304" pitchFamily="18" charset="0"/>
              <a:cs typeface="Times New Roman" panose="02020603050405020304" pitchFamily="18" charset="0"/>
            </a:endParaRPr>
          </a:p>
          <a:p>
            <a:pPr eaLnBrk="1" hangingPunct="1"/>
            <a:endParaRPr lang="zh-CN" altLang="en-US" sz="2000" b="1">
              <a:latin typeface="Times New Roman" panose="02020603050405020304" pitchFamily="18" charset="0"/>
              <a:cs typeface="Times New Roman" panose="02020603050405020304" pitchFamily="18" charset="0"/>
            </a:endParaRPr>
          </a:p>
        </p:txBody>
      </p:sp>
      <p:graphicFrame>
        <p:nvGraphicFramePr>
          <p:cNvPr id="6" name="表格 5">
            <a:extLst>
              <a:ext uri="{FF2B5EF4-FFF2-40B4-BE49-F238E27FC236}">
                <a16:creationId xmlns:a16="http://schemas.microsoft.com/office/drawing/2014/main" id="{E7CB05F8-35EF-4273-BE10-012FBBFC5911}"/>
              </a:ext>
            </a:extLst>
          </p:cNvPr>
          <p:cNvGraphicFramePr>
            <a:graphicFrameLocks noGrp="1"/>
          </p:cNvGraphicFramePr>
          <p:nvPr/>
        </p:nvGraphicFramePr>
        <p:xfrm>
          <a:off x="1143000" y="3500438"/>
          <a:ext cx="6429376" cy="2357435"/>
        </p:xfrm>
        <a:graphic>
          <a:graphicData uri="http://schemas.openxmlformats.org/drawingml/2006/table">
            <a:tbl>
              <a:tblPr/>
              <a:tblGrid>
                <a:gridCol w="3214688">
                  <a:extLst>
                    <a:ext uri="{9D8B030D-6E8A-4147-A177-3AD203B41FA5}">
                      <a16:colId xmlns:a16="http://schemas.microsoft.com/office/drawing/2014/main" val="20000"/>
                    </a:ext>
                  </a:extLst>
                </a:gridCol>
                <a:gridCol w="3214688">
                  <a:extLst>
                    <a:ext uri="{9D8B030D-6E8A-4147-A177-3AD203B41FA5}">
                      <a16:colId xmlns:a16="http://schemas.microsoft.com/office/drawing/2014/main" val="20001"/>
                    </a:ext>
                  </a:extLst>
                </a:gridCol>
              </a:tblGrid>
              <a:tr h="471487">
                <a:tc>
                  <a:txBody>
                    <a:bodyPr/>
                    <a:lstStyle/>
                    <a:p>
                      <a:pPr algn="ctr">
                        <a:spcAft>
                          <a:spcPts val="0"/>
                        </a:spcAft>
                      </a:pPr>
                      <a:r>
                        <a:rPr lang="en-US" sz="2000" kern="0">
                          <a:latin typeface="宋体"/>
                          <a:ea typeface="宋体"/>
                          <a:cs typeface="宋体"/>
                        </a:rPr>
                        <a:t>IP</a:t>
                      </a:r>
                      <a:r>
                        <a:rPr lang="zh-CN" sz="2000" kern="0">
                          <a:latin typeface="Calibri"/>
                          <a:ea typeface="宋体"/>
                          <a:cs typeface="宋体"/>
                        </a:rPr>
                        <a:t>地址</a:t>
                      </a:r>
                      <a:endParaRPr lang="zh-CN" sz="2800" kern="10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spcAft>
                          <a:spcPts val="0"/>
                        </a:spcAft>
                      </a:pPr>
                      <a:r>
                        <a:rPr lang="en-US" sz="2000" kern="0">
                          <a:latin typeface="宋体"/>
                          <a:ea typeface="宋体"/>
                          <a:cs typeface="宋体"/>
                        </a:rPr>
                        <a:t>MAC</a:t>
                      </a:r>
                      <a:r>
                        <a:rPr lang="zh-CN" sz="2000" kern="0">
                          <a:latin typeface="Calibri"/>
                          <a:ea typeface="宋体"/>
                          <a:cs typeface="宋体"/>
                        </a:rPr>
                        <a:t>地址</a:t>
                      </a:r>
                      <a:endParaRPr lang="zh-CN" sz="2800" kern="10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0000"/>
                  </a:ext>
                </a:extLst>
              </a:tr>
              <a:tr h="471487">
                <a:tc>
                  <a:txBody>
                    <a:bodyPr/>
                    <a:lstStyle/>
                    <a:p>
                      <a:pPr algn="ctr">
                        <a:spcAft>
                          <a:spcPts val="0"/>
                        </a:spcAft>
                      </a:pPr>
                      <a:r>
                        <a:rPr lang="en-US" sz="2000" kern="0">
                          <a:latin typeface="宋体"/>
                          <a:ea typeface="宋体"/>
                          <a:cs typeface="宋体"/>
                        </a:rPr>
                        <a:t>202.98.13.1</a:t>
                      </a:r>
                      <a:endParaRPr lang="zh-CN" sz="2800" kern="10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a:latin typeface="宋体"/>
                          <a:ea typeface="宋体"/>
                          <a:cs typeface="宋体"/>
                        </a:rPr>
                        <a:t>00-E0-3D-89-76</a:t>
                      </a:r>
                      <a:endParaRPr lang="zh-CN" sz="2800" kern="10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71487">
                <a:tc>
                  <a:txBody>
                    <a:bodyPr/>
                    <a:lstStyle/>
                    <a:p>
                      <a:pPr algn="ctr">
                        <a:spcAft>
                          <a:spcPts val="0"/>
                        </a:spcAft>
                      </a:pPr>
                      <a:r>
                        <a:rPr lang="en-US" sz="2000" kern="0">
                          <a:latin typeface="宋体"/>
                          <a:ea typeface="宋体"/>
                          <a:cs typeface="宋体"/>
                        </a:rPr>
                        <a:t>202.98.13.2</a:t>
                      </a:r>
                      <a:endParaRPr lang="zh-CN" sz="2800" kern="10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a:latin typeface="宋体"/>
                          <a:ea typeface="宋体"/>
                          <a:cs typeface="宋体"/>
                        </a:rPr>
                        <a:t>00-E0-3D-C5-03</a:t>
                      </a:r>
                      <a:endParaRPr lang="zh-CN" sz="2800" kern="10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71487">
                <a:tc>
                  <a:txBody>
                    <a:bodyPr/>
                    <a:lstStyle/>
                    <a:p>
                      <a:pPr algn="ctr">
                        <a:spcAft>
                          <a:spcPts val="0"/>
                        </a:spcAft>
                      </a:pPr>
                      <a:r>
                        <a:rPr lang="en-US" sz="2000" kern="0">
                          <a:latin typeface="宋体"/>
                          <a:ea typeface="宋体"/>
                          <a:cs typeface="宋体"/>
                        </a:rPr>
                        <a:t>202.98.13.3</a:t>
                      </a:r>
                      <a:endParaRPr lang="zh-CN" sz="2800" kern="10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dirty="0">
                          <a:latin typeface="宋体"/>
                          <a:ea typeface="宋体"/>
                          <a:cs typeface="宋体"/>
                        </a:rPr>
                        <a:t>00-E0-4D-BA-92</a:t>
                      </a:r>
                      <a:endParaRPr lang="zh-CN" sz="2800" kern="100" dirty="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71487">
                <a:tc>
                  <a:txBody>
                    <a:bodyPr/>
                    <a:lstStyle/>
                    <a:p>
                      <a:pPr algn="ctr">
                        <a:spcAft>
                          <a:spcPts val="0"/>
                        </a:spcAft>
                      </a:pPr>
                      <a:r>
                        <a:rPr lang="en-US" altLang="zh-CN" sz="2800" kern="100" dirty="0">
                          <a:latin typeface="Calibri"/>
                          <a:ea typeface="宋体"/>
                          <a:cs typeface="Times New Roman"/>
                        </a:rPr>
                        <a:t>…</a:t>
                      </a:r>
                      <a:endParaRPr lang="zh-CN" sz="2800" kern="100" dirty="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2800" kern="100" dirty="0">
                          <a:latin typeface="Calibri"/>
                          <a:ea typeface="宋体"/>
                          <a:cs typeface="Times New Roman"/>
                        </a:rPr>
                        <a:t>…</a:t>
                      </a:r>
                      <a:endParaRPr lang="zh-CN" sz="2800" kern="100" dirty="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a:extLst>
              <a:ext uri="{FF2B5EF4-FFF2-40B4-BE49-F238E27FC236}">
                <a16:creationId xmlns:a16="http://schemas.microsoft.com/office/drawing/2014/main" id="{5E171847-3E00-4384-BBAA-DBB3CE1142C4}"/>
              </a:ext>
            </a:extLst>
          </p:cNvPr>
          <p:cNvSpPr>
            <a:spLocks noGrp="1"/>
          </p:cNvSpPr>
          <p:nvPr>
            <p:ph type="title"/>
          </p:nvPr>
        </p:nvSpPr>
        <p:spPr/>
        <p:txBody>
          <a:bodyPr/>
          <a:lstStyle/>
          <a:p>
            <a:endParaRPr lang="zh-CN" altLang="en-US"/>
          </a:p>
        </p:txBody>
      </p:sp>
      <p:sp>
        <p:nvSpPr>
          <p:cNvPr id="66563" name="内容占位符 2">
            <a:extLst>
              <a:ext uri="{FF2B5EF4-FFF2-40B4-BE49-F238E27FC236}">
                <a16:creationId xmlns:a16="http://schemas.microsoft.com/office/drawing/2014/main" id="{29455101-284E-4109-8C02-E765467B5CD4}"/>
              </a:ext>
            </a:extLst>
          </p:cNvPr>
          <p:cNvSpPr>
            <a:spLocks noGrp="1"/>
          </p:cNvSpPr>
          <p:nvPr>
            <p:ph idx="1"/>
          </p:nvPr>
        </p:nvSpPr>
        <p:spPr/>
        <p:txBody>
          <a:bodyPr/>
          <a:lstStyle/>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83FC32E-FC9A-436E-8C29-35D1AD45E9BA}"/>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IP</a:t>
            </a:r>
            <a:r>
              <a:rPr lang="zh-CN" altLang="en-US" sz="3600" b="1" kern="1200" dirty="0">
                <a:solidFill>
                  <a:srgbClr val="0070C0"/>
                </a:solidFill>
              </a:rPr>
              <a:t>报文格式</a:t>
            </a:r>
          </a:p>
        </p:txBody>
      </p:sp>
      <p:sp>
        <p:nvSpPr>
          <p:cNvPr id="67587" name="Rectangle 2">
            <a:extLst>
              <a:ext uri="{FF2B5EF4-FFF2-40B4-BE49-F238E27FC236}">
                <a16:creationId xmlns:a16="http://schemas.microsoft.com/office/drawing/2014/main" id="{FFDEE496-7AE0-4C14-972D-3FFC7D10A2E6}"/>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67588" name="Picture 2" descr="图1-3-6 IP封装">
            <a:extLst>
              <a:ext uri="{FF2B5EF4-FFF2-40B4-BE49-F238E27FC236}">
                <a16:creationId xmlns:a16="http://schemas.microsoft.com/office/drawing/2014/main" id="{CEA733A8-422B-4805-9929-3B71BE16C1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2143125"/>
            <a:ext cx="7751762"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B7AC6648-5FAF-4766-AB32-264FC8425212}"/>
              </a:ext>
            </a:extLst>
          </p:cNvPr>
          <p:cNvSpPr>
            <a:spLocks noChangeArrowheads="1"/>
          </p:cNvSpPr>
          <p:nvPr/>
        </p:nvSpPr>
        <p:spPr bwMode="auto">
          <a:xfrm>
            <a:off x="3281363" y="2395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9699" name="Rectangle 62">
            <a:extLst>
              <a:ext uri="{FF2B5EF4-FFF2-40B4-BE49-F238E27FC236}">
                <a16:creationId xmlns:a16="http://schemas.microsoft.com/office/drawing/2014/main" id="{2C276629-1FBB-49F5-950E-70B7BB829494}"/>
              </a:ext>
            </a:extLst>
          </p:cNvPr>
          <p:cNvSpPr>
            <a:spLocks noChangeArrowheads="1"/>
          </p:cNvSpPr>
          <p:nvPr/>
        </p:nvSpPr>
        <p:spPr bwMode="auto">
          <a:xfrm>
            <a:off x="2843213" y="6226175"/>
            <a:ext cx="29511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300" b="1">
                <a:solidFill>
                  <a:srgbClr val="000000"/>
                </a:solidFill>
                <a:latin typeface="Times New Roman" panose="02020603050405020304" pitchFamily="18" charset="0"/>
              </a:rPr>
              <a:t>图 </a:t>
            </a:r>
            <a:r>
              <a:rPr kumimoji="1" lang="en-US" altLang="zh-CN" sz="2300" b="1">
                <a:solidFill>
                  <a:srgbClr val="000000"/>
                </a:solidFill>
                <a:latin typeface="Times New Roman" panose="02020603050405020304" pitchFamily="18" charset="0"/>
              </a:rPr>
              <a:t>1 TCP/IP</a:t>
            </a:r>
            <a:r>
              <a:rPr kumimoji="1" lang="zh-CN" altLang="en-US" sz="2300" b="1">
                <a:solidFill>
                  <a:srgbClr val="000000"/>
                </a:solidFill>
                <a:latin typeface="Times New Roman" panose="02020603050405020304" pitchFamily="18" charset="0"/>
              </a:rPr>
              <a:t>和</a:t>
            </a:r>
            <a:r>
              <a:rPr kumimoji="1" lang="en-US" altLang="zh-CN" sz="2300" b="1">
                <a:solidFill>
                  <a:srgbClr val="000000"/>
                </a:solidFill>
                <a:latin typeface="Times New Roman" panose="02020603050405020304" pitchFamily="18" charset="0"/>
              </a:rPr>
              <a:t>OSI</a:t>
            </a:r>
            <a:r>
              <a:rPr kumimoji="1" lang="zh-CN" altLang="en-US" sz="2300" b="1">
                <a:solidFill>
                  <a:srgbClr val="000000"/>
                </a:solidFill>
                <a:latin typeface="Times New Roman" panose="02020603050405020304" pitchFamily="18" charset="0"/>
              </a:rPr>
              <a:t>模型</a:t>
            </a:r>
            <a:endParaRPr kumimoji="1" lang="zh-CN" altLang="en-US" sz="2800" b="1">
              <a:latin typeface="Times New Roman" panose="02020603050405020304" pitchFamily="18" charset="0"/>
            </a:endParaRPr>
          </a:p>
        </p:txBody>
      </p:sp>
      <p:sp>
        <p:nvSpPr>
          <p:cNvPr id="2" name="矩形 1">
            <a:extLst>
              <a:ext uri="{FF2B5EF4-FFF2-40B4-BE49-F238E27FC236}">
                <a16:creationId xmlns:a16="http://schemas.microsoft.com/office/drawing/2014/main" id="{0F2BD6AB-B023-4CFB-AE3C-AE159938F788}"/>
              </a:ext>
            </a:extLst>
          </p:cNvPr>
          <p:cNvSpPr/>
          <p:nvPr/>
        </p:nvSpPr>
        <p:spPr>
          <a:xfrm>
            <a:off x="179388" y="620713"/>
            <a:ext cx="2963862" cy="646112"/>
          </a:xfrm>
          <a:prstGeom prst="rect">
            <a:avLst/>
          </a:prstGeom>
        </p:spPr>
        <p:txBody>
          <a:bodyPr wrap="none">
            <a:spAutoFit/>
          </a:bodyPr>
          <a:lstStyle/>
          <a:p>
            <a:pPr algn="ctr" eaLnBrk="1" hangingPunct="1">
              <a:defRPr/>
            </a:pPr>
            <a:r>
              <a:rPr lang="zh-CN" altLang="en-US" sz="3600" b="1" dirty="0">
                <a:solidFill>
                  <a:srgbClr val="0070C0"/>
                </a:solidFill>
                <a:latin typeface="+mj-lt"/>
                <a:ea typeface="+mj-ea"/>
                <a:cs typeface="+mj-cs"/>
              </a:rPr>
              <a:t>网络协议模型</a:t>
            </a:r>
          </a:p>
        </p:txBody>
      </p:sp>
      <p:pic>
        <p:nvPicPr>
          <p:cNvPr id="29701" name="Picture 2" descr="1-1-2">
            <a:extLst>
              <a:ext uri="{FF2B5EF4-FFF2-40B4-BE49-F238E27FC236}">
                <a16:creationId xmlns:a16="http://schemas.microsoft.com/office/drawing/2014/main" id="{6D6901B8-6579-4C9C-93E9-FFD3661880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 y="1484313"/>
            <a:ext cx="8589963"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83D3D91-A034-4581-857F-6B93A69BF187}"/>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IP</a:t>
            </a:r>
            <a:r>
              <a:rPr lang="zh-CN" altLang="en-US" sz="3600" b="1" kern="1200" dirty="0">
                <a:solidFill>
                  <a:srgbClr val="0070C0"/>
                </a:solidFill>
              </a:rPr>
              <a:t>报文格式</a:t>
            </a:r>
            <a:r>
              <a:rPr lang="en-US" altLang="zh-CN" sz="3600" b="1" kern="1200" dirty="0">
                <a:solidFill>
                  <a:srgbClr val="0070C0"/>
                </a:solidFill>
              </a:rPr>
              <a:t>-20+</a:t>
            </a:r>
            <a:r>
              <a:rPr lang="zh-CN" altLang="en-US" sz="3600" b="1" kern="1200" dirty="0">
                <a:solidFill>
                  <a:srgbClr val="0070C0"/>
                </a:solidFill>
              </a:rPr>
              <a:t>个字节</a:t>
            </a:r>
          </a:p>
        </p:txBody>
      </p:sp>
      <p:sp>
        <p:nvSpPr>
          <p:cNvPr id="69635" name="Rectangle 2">
            <a:extLst>
              <a:ext uri="{FF2B5EF4-FFF2-40B4-BE49-F238E27FC236}">
                <a16:creationId xmlns:a16="http://schemas.microsoft.com/office/drawing/2014/main" id="{B87BB106-F21A-4EBF-961E-B8A872444790}"/>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 name="表格 2">
            <a:extLst>
              <a:ext uri="{FF2B5EF4-FFF2-40B4-BE49-F238E27FC236}">
                <a16:creationId xmlns:a16="http://schemas.microsoft.com/office/drawing/2014/main" id="{6CE973A1-E1C4-4F52-BACF-2FB25A77A3D0}"/>
              </a:ext>
            </a:extLst>
          </p:cNvPr>
          <p:cNvGraphicFramePr>
            <a:graphicFrameLocks noGrp="1"/>
          </p:cNvGraphicFramePr>
          <p:nvPr/>
        </p:nvGraphicFramePr>
        <p:xfrm>
          <a:off x="468313" y="1412875"/>
          <a:ext cx="8424862" cy="5200650"/>
        </p:xfrm>
        <a:graphic>
          <a:graphicData uri="http://schemas.openxmlformats.org/drawingml/2006/table">
            <a:tbl>
              <a:tblPr firstRow="1" firstCol="1" bandRow="1">
                <a:tableStyleId>{5C22544A-7EE6-4342-B048-85BDC9FD1C3A}</a:tableStyleId>
              </a:tblPr>
              <a:tblGrid>
                <a:gridCol w="1112888">
                  <a:extLst>
                    <a:ext uri="{9D8B030D-6E8A-4147-A177-3AD203B41FA5}">
                      <a16:colId xmlns:a16="http://schemas.microsoft.com/office/drawing/2014/main" val="20000"/>
                    </a:ext>
                  </a:extLst>
                </a:gridCol>
                <a:gridCol w="1112888">
                  <a:extLst>
                    <a:ext uri="{9D8B030D-6E8A-4147-A177-3AD203B41FA5}">
                      <a16:colId xmlns:a16="http://schemas.microsoft.com/office/drawing/2014/main" val="20001"/>
                    </a:ext>
                  </a:extLst>
                </a:gridCol>
                <a:gridCol w="1906949">
                  <a:extLst>
                    <a:ext uri="{9D8B030D-6E8A-4147-A177-3AD203B41FA5}">
                      <a16:colId xmlns:a16="http://schemas.microsoft.com/office/drawing/2014/main" val="20002"/>
                    </a:ext>
                  </a:extLst>
                </a:gridCol>
                <a:gridCol w="1215153">
                  <a:extLst>
                    <a:ext uri="{9D8B030D-6E8A-4147-A177-3AD203B41FA5}">
                      <a16:colId xmlns:a16="http://schemas.microsoft.com/office/drawing/2014/main" val="20003"/>
                    </a:ext>
                  </a:extLst>
                </a:gridCol>
                <a:gridCol w="3076984">
                  <a:extLst>
                    <a:ext uri="{9D8B030D-6E8A-4147-A177-3AD203B41FA5}">
                      <a16:colId xmlns:a16="http://schemas.microsoft.com/office/drawing/2014/main" val="20004"/>
                    </a:ext>
                  </a:extLst>
                </a:gridCol>
              </a:tblGrid>
              <a:tr h="1152194">
                <a:tc>
                  <a:txBody>
                    <a:bodyPr/>
                    <a:lstStyle/>
                    <a:p>
                      <a:pPr marL="0" marR="0" indent="0" algn="ctr">
                        <a:lnSpc>
                          <a:spcPts val="2000"/>
                        </a:lnSpc>
                        <a:spcBef>
                          <a:spcPts val="0"/>
                        </a:spcBef>
                        <a:spcAft>
                          <a:spcPts val="0"/>
                        </a:spcAft>
                      </a:pPr>
                      <a:r>
                        <a:rPr lang="zh-CN" sz="2000" b="0" kern="0">
                          <a:solidFill>
                            <a:schemeClr val="tx1"/>
                          </a:solidFill>
                          <a:effectLst/>
                        </a:rPr>
                        <a:t>版本号（</a:t>
                      </a:r>
                      <a:r>
                        <a:rPr lang="en-US" sz="2000" b="0" kern="0">
                          <a:solidFill>
                            <a:schemeClr val="tx1"/>
                          </a:solidFill>
                          <a:effectLst/>
                        </a:rPr>
                        <a:t>4</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首部长度（</a:t>
                      </a:r>
                      <a:r>
                        <a:rPr lang="en-US" sz="2000" b="0" kern="0">
                          <a:solidFill>
                            <a:schemeClr val="tx1"/>
                          </a:solidFill>
                          <a:effectLst/>
                        </a:rPr>
                        <a:t>4</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服务类型（</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gridSpan="2">
                  <a:txBody>
                    <a:bodyPr/>
                    <a:lstStyle/>
                    <a:p>
                      <a:pPr marL="0" marR="0" indent="0" algn="ctr">
                        <a:lnSpc>
                          <a:spcPts val="2000"/>
                        </a:lnSpc>
                        <a:spcBef>
                          <a:spcPts val="0"/>
                        </a:spcBef>
                        <a:spcAft>
                          <a:spcPts val="0"/>
                        </a:spcAft>
                      </a:pPr>
                      <a:r>
                        <a:rPr lang="zh-CN" sz="2000" b="0" kern="0">
                          <a:solidFill>
                            <a:schemeClr val="tx1"/>
                          </a:solidFill>
                          <a:effectLst/>
                        </a:rPr>
                        <a:t>总长度（</a:t>
                      </a:r>
                      <a:r>
                        <a:rPr lang="en-US" sz="2000" b="0" kern="0">
                          <a:solidFill>
                            <a:schemeClr val="tx1"/>
                          </a:solidFill>
                          <a:effectLst/>
                        </a:rPr>
                        <a:t>16</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0"/>
                  </a:ext>
                </a:extLst>
              </a:tr>
              <a:tr h="936158">
                <a:tc gridSpan="3">
                  <a:txBody>
                    <a:bodyPr/>
                    <a:lstStyle/>
                    <a:p>
                      <a:pPr marL="0" marR="0" indent="0" algn="ctr">
                        <a:lnSpc>
                          <a:spcPts val="2000"/>
                        </a:lnSpc>
                        <a:spcBef>
                          <a:spcPts val="0"/>
                        </a:spcBef>
                        <a:spcAft>
                          <a:spcPts val="0"/>
                        </a:spcAft>
                      </a:pPr>
                      <a:r>
                        <a:rPr lang="zh-CN" sz="2000" b="0" kern="0" dirty="0">
                          <a:solidFill>
                            <a:schemeClr val="tx1"/>
                          </a:solidFill>
                          <a:effectLst/>
                        </a:rPr>
                        <a:t>标识（</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a:txBody>
                    <a:bodyPr/>
                    <a:lstStyle/>
                    <a:p>
                      <a:pPr marL="0" marR="0" indent="0" algn="ctr">
                        <a:lnSpc>
                          <a:spcPts val="2000"/>
                        </a:lnSpc>
                        <a:spcBef>
                          <a:spcPts val="0"/>
                        </a:spcBef>
                        <a:spcAft>
                          <a:spcPts val="0"/>
                        </a:spcAft>
                      </a:pPr>
                      <a:r>
                        <a:rPr lang="zh-CN" sz="2000" b="0" kern="0">
                          <a:solidFill>
                            <a:schemeClr val="tx1"/>
                          </a:solidFill>
                          <a:effectLst/>
                        </a:rPr>
                        <a:t>标志（</a:t>
                      </a:r>
                      <a:r>
                        <a:rPr lang="en-US" sz="2000" b="0" kern="0">
                          <a:solidFill>
                            <a:schemeClr val="tx1"/>
                          </a:solidFill>
                          <a:effectLst/>
                        </a:rPr>
                        <a:t>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偏移量（</a:t>
                      </a:r>
                      <a:r>
                        <a:rPr lang="en-US" sz="2000" b="0" kern="0">
                          <a:solidFill>
                            <a:schemeClr val="tx1"/>
                          </a:solidFill>
                          <a:effectLst/>
                        </a:rPr>
                        <a:t>13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extLst>
                  <a:ext uri="{0D108BD9-81ED-4DB2-BD59-A6C34878D82A}">
                    <a16:rowId xmlns:a16="http://schemas.microsoft.com/office/drawing/2014/main" val="10001"/>
                  </a:ext>
                </a:extLst>
              </a:tr>
              <a:tr h="1080182">
                <a:tc gridSpan="2">
                  <a:txBody>
                    <a:bodyPr/>
                    <a:lstStyle/>
                    <a:p>
                      <a:pPr marL="0" marR="0" algn="ctr">
                        <a:spcBef>
                          <a:spcPts val="0"/>
                        </a:spcBef>
                        <a:spcAft>
                          <a:spcPts val="0"/>
                        </a:spcAft>
                      </a:pPr>
                      <a:r>
                        <a:rPr lang="zh-CN" sz="2000" b="0" kern="0">
                          <a:solidFill>
                            <a:schemeClr val="tx1"/>
                          </a:solidFill>
                          <a:effectLst/>
                        </a:rPr>
                        <a:t>生存时间（</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tc>
                  <a:txBody>
                    <a:bodyPr/>
                    <a:lstStyle/>
                    <a:p>
                      <a:pPr marL="0" marR="0" algn="ctr">
                        <a:spcBef>
                          <a:spcPts val="0"/>
                        </a:spcBef>
                        <a:spcAft>
                          <a:spcPts val="0"/>
                        </a:spcAft>
                      </a:pPr>
                      <a:r>
                        <a:rPr lang="zh-CN" sz="2000" b="0" kern="0">
                          <a:solidFill>
                            <a:schemeClr val="tx1"/>
                          </a:solidFill>
                          <a:effectLst/>
                        </a:rPr>
                        <a:t>高层协议类型（</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gridSpan="2">
                  <a:txBody>
                    <a:bodyPr/>
                    <a:lstStyle/>
                    <a:p>
                      <a:pPr marL="0" marR="0" algn="ctr">
                        <a:spcBef>
                          <a:spcPts val="0"/>
                        </a:spcBef>
                        <a:spcAft>
                          <a:spcPts val="0"/>
                        </a:spcAft>
                      </a:pPr>
                      <a:r>
                        <a:rPr lang="zh-CN" sz="2000" b="0" kern="0">
                          <a:solidFill>
                            <a:schemeClr val="tx1"/>
                          </a:solidFill>
                          <a:effectLst/>
                        </a:rPr>
                        <a:t>首部检验和（</a:t>
                      </a:r>
                      <a:r>
                        <a:rPr lang="en-US" sz="2000" b="0" kern="0">
                          <a:solidFill>
                            <a:schemeClr val="tx1"/>
                          </a:solidFill>
                          <a:effectLst/>
                        </a:rPr>
                        <a:t>16</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2"/>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源</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目的</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508029">
                <a:tc gridSpan="5">
                  <a:txBody>
                    <a:bodyPr/>
                    <a:lstStyle/>
                    <a:p>
                      <a:pPr marL="0" marR="0" indent="0" algn="ctr">
                        <a:lnSpc>
                          <a:spcPts val="2000"/>
                        </a:lnSpc>
                        <a:spcBef>
                          <a:spcPts val="0"/>
                        </a:spcBef>
                        <a:spcAft>
                          <a:spcPts val="0"/>
                        </a:spcAft>
                      </a:pPr>
                      <a:endParaRPr lang="en-US" sz="2000" b="0" kern="0" dirty="0">
                        <a:solidFill>
                          <a:schemeClr val="tx1"/>
                        </a:solidFill>
                        <a:effectLst/>
                      </a:endParaRPr>
                    </a:p>
                    <a:p>
                      <a:pPr marL="0" marR="0" indent="0" algn="ctr">
                        <a:lnSpc>
                          <a:spcPts val="2000"/>
                        </a:lnSpc>
                        <a:spcBef>
                          <a:spcPts val="0"/>
                        </a:spcBef>
                        <a:spcAft>
                          <a:spcPts val="0"/>
                        </a:spcAft>
                      </a:pPr>
                      <a:r>
                        <a:rPr lang="en-US" sz="2000" b="0" kern="0" dirty="0">
                          <a:solidFill>
                            <a:schemeClr val="tx1"/>
                          </a:solidFill>
                          <a:effectLst/>
                        </a:rPr>
                        <a:t>IP</a:t>
                      </a:r>
                      <a:r>
                        <a:rPr lang="zh-CN" sz="2000" b="0" kern="0" dirty="0">
                          <a:solidFill>
                            <a:schemeClr val="tx1"/>
                          </a:solidFill>
                          <a:effectLst/>
                        </a:rPr>
                        <a:t>选项（如果有）</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数据</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5445D70-AB28-4AF8-96B3-3D249BB34299}"/>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IP</a:t>
            </a:r>
            <a:r>
              <a:rPr lang="zh-CN" altLang="en-US" sz="3600" b="1" kern="1200" dirty="0">
                <a:solidFill>
                  <a:srgbClr val="0070C0"/>
                </a:solidFill>
              </a:rPr>
              <a:t>报文格式</a:t>
            </a:r>
          </a:p>
        </p:txBody>
      </p:sp>
      <p:sp>
        <p:nvSpPr>
          <p:cNvPr id="71683" name="Rectangle 2">
            <a:extLst>
              <a:ext uri="{FF2B5EF4-FFF2-40B4-BE49-F238E27FC236}">
                <a16:creationId xmlns:a16="http://schemas.microsoft.com/office/drawing/2014/main" id="{0C4E756D-7903-4AC9-BDFB-4C520D9858B4}"/>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 name="表格 2">
            <a:extLst>
              <a:ext uri="{FF2B5EF4-FFF2-40B4-BE49-F238E27FC236}">
                <a16:creationId xmlns:a16="http://schemas.microsoft.com/office/drawing/2014/main" id="{406E0F3E-FDA6-4175-9B70-FE3B65E29084}"/>
              </a:ext>
            </a:extLst>
          </p:cNvPr>
          <p:cNvGraphicFramePr>
            <a:graphicFrameLocks noGrp="1"/>
          </p:cNvGraphicFramePr>
          <p:nvPr/>
        </p:nvGraphicFramePr>
        <p:xfrm>
          <a:off x="468313" y="1412875"/>
          <a:ext cx="8424862" cy="5200650"/>
        </p:xfrm>
        <a:graphic>
          <a:graphicData uri="http://schemas.openxmlformats.org/drawingml/2006/table">
            <a:tbl>
              <a:tblPr firstRow="1" firstCol="1" bandRow="1">
                <a:tableStyleId>{5C22544A-7EE6-4342-B048-85BDC9FD1C3A}</a:tableStyleId>
              </a:tblPr>
              <a:tblGrid>
                <a:gridCol w="1112888">
                  <a:extLst>
                    <a:ext uri="{9D8B030D-6E8A-4147-A177-3AD203B41FA5}">
                      <a16:colId xmlns:a16="http://schemas.microsoft.com/office/drawing/2014/main" val="20000"/>
                    </a:ext>
                  </a:extLst>
                </a:gridCol>
                <a:gridCol w="1112888">
                  <a:extLst>
                    <a:ext uri="{9D8B030D-6E8A-4147-A177-3AD203B41FA5}">
                      <a16:colId xmlns:a16="http://schemas.microsoft.com/office/drawing/2014/main" val="20001"/>
                    </a:ext>
                  </a:extLst>
                </a:gridCol>
                <a:gridCol w="1906949">
                  <a:extLst>
                    <a:ext uri="{9D8B030D-6E8A-4147-A177-3AD203B41FA5}">
                      <a16:colId xmlns:a16="http://schemas.microsoft.com/office/drawing/2014/main" val="20002"/>
                    </a:ext>
                  </a:extLst>
                </a:gridCol>
                <a:gridCol w="1215153">
                  <a:extLst>
                    <a:ext uri="{9D8B030D-6E8A-4147-A177-3AD203B41FA5}">
                      <a16:colId xmlns:a16="http://schemas.microsoft.com/office/drawing/2014/main" val="20003"/>
                    </a:ext>
                  </a:extLst>
                </a:gridCol>
                <a:gridCol w="3076984">
                  <a:extLst>
                    <a:ext uri="{9D8B030D-6E8A-4147-A177-3AD203B41FA5}">
                      <a16:colId xmlns:a16="http://schemas.microsoft.com/office/drawing/2014/main" val="20004"/>
                    </a:ext>
                  </a:extLst>
                </a:gridCol>
              </a:tblGrid>
              <a:tr h="1152194">
                <a:tc>
                  <a:txBody>
                    <a:bodyPr/>
                    <a:lstStyle/>
                    <a:p>
                      <a:pPr marL="0" marR="0" indent="0" algn="ctr">
                        <a:lnSpc>
                          <a:spcPts val="2000"/>
                        </a:lnSpc>
                        <a:spcBef>
                          <a:spcPts val="0"/>
                        </a:spcBef>
                        <a:spcAft>
                          <a:spcPts val="0"/>
                        </a:spcAft>
                      </a:pPr>
                      <a:r>
                        <a:rPr lang="zh-CN" sz="2000" b="0" kern="0" dirty="0">
                          <a:solidFill>
                            <a:schemeClr val="tx1"/>
                          </a:solidFill>
                          <a:effectLst/>
                        </a:rPr>
                        <a:t>版本号（</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首部长度（</a:t>
                      </a:r>
                      <a:r>
                        <a:rPr lang="en-US" sz="2000" b="0" kern="0">
                          <a:solidFill>
                            <a:schemeClr val="tx1"/>
                          </a:solidFill>
                          <a:effectLst/>
                        </a:rPr>
                        <a:t>4</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服务类型（</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gridSpan="2">
                  <a:txBody>
                    <a:bodyPr/>
                    <a:lstStyle/>
                    <a:p>
                      <a:pPr marL="0" marR="0" indent="0" algn="ctr">
                        <a:lnSpc>
                          <a:spcPts val="2000"/>
                        </a:lnSpc>
                        <a:spcBef>
                          <a:spcPts val="0"/>
                        </a:spcBef>
                        <a:spcAft>
                          <a:spcPts val="0"/>
                        </a:spcAft>
                      </a:pPr>
                      <a:r>
                        <a:rPr lang="zh-CN" sz="2000" b="0" kern="0">
                          <a:solidFill>
                            <a:schemeClr val="tx1"/>
                          </a:solidFill>
                          <a:effectLst/>
                        </a:rPr>
                        <a:t>总长度（</a:t>
                      </a:r>
                      <a:r>
                        <a:rPr lang="en-US" sz="2000" b="0" kern="0">
                          <a:solidFill>
                            <a:schemeClr val="tx1"/>
                          </a:solidFill>
                          <a:effectLst/>
                        </a:rPr>
                        <a:t>16</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0"/>
                  </a:ext>
                </a:extLst>
              </a:tr>
              <a:tr h="936158">
                <a:tc gridSpan="3">
                  <a:txBody>
                    <a:bodyPr/>
                    <a:lstStyle/>
                    <a:p>
                      <a:pPr marL="0" marR="0" indent="0" algn="ctr">
                        <a:lnSpc>
                          <a:spcPts val="2000"/>
                        </a:lnSpc>
                        <a:spcBef>
                          <a:spcPts val="0"/>
                        </a:spcBef>
                        <a:spcAft>
                          <a:spcPts val="0"/>
                        </a:spcAft>
                      </a:pPr>
                      <a:r>
                        <a:rPr lang="zh-CN" sz="2000" b="0" kern="0" dirty="0">
                          <a:solidFill>
                            <a:schemeClr val="tx1"/>
                          </a:solidFill>
                          <a:effectLst/>
                        </a:rPr>
                        <a:t>标识（</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a:txBody>
                    <a:bodyPr/>
                    <a:lstStyle/>
                    <a:p>
                      <a:pPr marL="0" marR="0" indent="0" algn="ctr">
                        <a:lnSpc>
                          <a:spcPts val="2000"/>
                        </a:lnSpc>
                        <a:spcBef>
                          <a:spcPts val="0"/>
                        </a:spcBef>
                        <a:spcAft>
                          <a:spcPts val="0"/>
                        </a:spcAft>
                      </a:pPr>
                      <a:r>
                        <a:rPr lang="zh-CN" sz="2000" b="0" kern="0">
                          <a:solidFill>
                            <a:schemeClr val="tx1"/>
                          </a:solidFill>
                          <a:effectLst/>
                        </a:rPr>
                        <a:t>标志（</a:t>
                      </a:r>
                      <a:r>
                        <a:rPr lang="en-US" sz="2000" b="0" kern="0">
                          <a:solidFill>
                            <a:schemeClr val="tx1"/>
                          </a:solidFill>
                          <a:effectLst/>
                        </a:rPr>
                        <a:t>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偏移量（</a:t>
                      </a:r>
                      <a:r>
                        <a:rPr lang="en-US" sz="2000" b="0" kern="0">
                          <a:solidFill>
                            <a:schemeClr val="tx1"/>
                          </a:solidFill>
                          <a:effectLst/>
                        </a:rPr>
                        <a:t>13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extLst>
                  <a:ext uri="{0D108BD9-81ED-4DB2-BD59-A6C34878D82A}">
                    <a16:rowId xmlns:a16="http://schemas.microsoft.com/office/drawing/2014/main" val="10001"/>
                  </a:ext>
                </a:extLst>
              </a:tr>
              <a:tr h="1080182">
                <a:tc gridSpan="2">
                  <a:txBody>
                    <a:bodyPr/>
                    <a:lstStyle/>
                    <a:p>
                      <a:pPr marL="0" marR="0" algn="ctr">
                        <a:spcBef>
                          <a:spcPts val="0"/>
                        </a:spcBef>
                        <a:spcAft>
                          <a:spcPts val="0"/>
                        </a:spcAft>
                      </a:pPr>
                      <a:r>
                        <a:rPr lang="zh-CN" sz="2000" b="0" kern="0">
                          <a:solidFill>
                            <a:schemeClr val="tx1"/>
                          </a:solidFill>
                          <a:effectLst/>
                        </a:rPr>
                        <a:t>生存时间（</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tc>
                  <a:txBody>
                    <a:bodyPr/>
                    <a:lstStyle/>
                    <a:p>
                      <a:pPr marL="0" marR="0" algn="ctr">
                        <a:spcBef>
                          <a:spcPts val="0"/>
                        </a:spcBef>
                        <a:spcAft>
                          <a:spcPts val="0"/>
                        </a:spcAft>
                      </a:pPr>
                      <a:r>
                        <a:rPr lang="zh-CN" sz="2000" b="0" kern="0" dirty="0">
                          <a:solidFill>
                            <a:schemeClr val="tx1"/>
                          </a:solidFill>
                          <a:effectLst/>
                        </a:rPr>
                        <a:t>高层协议类型（</a:t>
                      </a:r>
                      <a:r>
                        <a:rPr lang="en-US" sz="2000" b="0" kern="0" dirty="0">
                          <a:solidFill>
                            <a:schemeClr val="tx1"/>
                          </a:solidFill>
                          <a:effectLst/>
                        </a:rPr>
                        <a:t>8</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gridSpan="2">
                  <a:txBody>
                    <a:bodyPr/>
                    <a:lstStyle/>
                    <a:p>
                      <a:pPr marL="0" marR="0" algn="ctr">
                        <a:spcBef>
                          <a:spcPts val="0"/>
                        </a:spcBef>
                        <a:spcAft>
                          <a:spcPts val="0"/>
                        </a:spcAft>
                      </a:pPr>
                      <a:r>
                        <a:rPr lang="zh-CN" sz="2000" b="0" kern="0">
                          <a:solidFill>
                            <a:schemeClr val="tx1"/>
                          </a:solidFill>
                          <a:effectLst/>
                        </a:rPr>
                        <a:t>首部检验和（</a:t>
                      </a:r>
                      <a:r>
                        <a:rPr lang="en-US" sz="2000" b="0" kern="0">
                          <a:solidFill>
                            <a:schemeClr val="tx1"/>
                          </a:solidFill>
                          <a:effectLst/>
                        </a:rPr>
                        <a:t>16</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2"/>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源</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目的</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508029">
                <a:tc gridSpan="5">
                  <a:txBody>
                    <a:bodyPr/>
                    <a:lstStyle/>
                    <a:p>
                      <a:pPr marL="0" marR="0" indent="0" algn="ctr">
                        <a:lnSpc>
                          <a:spcPts val="2000"/>
                        </a:lnSpc>
                        <a:spcBef>
                          <a:spcPts val="0"/>
                        </a:spcBef>
                        <a:spcAft>
                          <a:spcPts val="0"/>
                        </a:spcAft>
                      </a:pPr>
                      <a:endParaRPr lang="en-US" sz="2000" b="0" kern="0" dirty="0">
                        <a:solidFill>
                          <a:schemeClr val="tx1"/>
                        </a:solidFill>
                        <a:effectLst/>
                      </a:endParaRPr>
                    </a:p>
                    <a:p>
                      <a:pPr marL="0" marR="0" indent="0" algn="ctr">
                        <a:lnSpc>
                          <a:spcPts val="2000"/>
                        </a:lnSpc>
                        <a:spcBef>
                          <a:spcPts val="0"/>
                        </a:spcBef>
                        <a:spcAft>
                          <a:spcPts val="0"/>
                        </a:spcAft>
                      </a:pPr>
                      <a:r>
                        <a:rPr lang="en-US" sz="2000" b="0" kern="0" dirty="0">
                          <a:solidFill>
                            <a:schemeClr val="tx1"/>
                          </a:solidFill>
                          <a:effectLst/>
                        </a:rPr>
                        <a:t>IP</a:t>
                      </a:r>
                      <a:r>
                        <a:rPr lang="zh-CN" sz="2000" b="0" kern="0" dirty="0">
                          <a:solidFill>
                            <a:schemeClr val="tx1"/>
                          </a:solidFill>
                          <a:effectLst/>
                        </a:rPr>
                        <a:t>选项（如果有）</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数据</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5" name="椭圆形标注 4">
            <a:extLst>
              <a:ext uri="{FF2B5EF4-FFF2-40B4-BE49-F238E27FC236}">
                <a16:creationId xmlns:a16="http://schemas.microsoft.com/office/drawing/2014/main" id="{706213DF-3CAC-4D1B-911A-B5E68DE27C85}"/>
              </a:ext>
            </a:extLst>
          </p:cNvPr>
          <p:cNvSpPr/>
          <p:nvPr/>
        </p:nvSpPr>
        <p:spPr>
          <a:xfrm>
            <a:off x="1857375" y="142875"/>
            <a:ext cx="6500813" cy="1214438"/>
          </a:xfrm>
          <a:prstGeom prst="wedgeEllipseCallout">
            <a:avLst>
              <a:gd name="adj1" fmla="val -61080"/>
              <a:gd name="adj2" fmla="val 78911"/>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dirty="0"/>
              <a:t>这个字段定义了</a:t>
            </a:r>
            <a:r>
              <a:rPr lang="en-US" dirty="0"/>
              <a:t>IP</a:t>
            </a:r>
            <a:r>
              <a:rPr lang="zh-CN" altLang="en-US" dirty="0"/>
              <a:t>的版本。目前的主流版本是</a:t>
            </a:r>
            <a:r>
              <a:rPr lang="en-US" dirty="0"/>
              <a:t>4(IPv4)</a:t>
            </a:r>
            <a:r>
              <a:rPr lang="zh-CN" altLang="en-US" dirty="0"/>
              <a:t>，但它正逐渐地被版本</a:t>
            </a:r>
            <a:r>
              <a:rPr lang="en-US" dirty="0"/>
              <a:t>6(IPv6)</a:t>
            </a:r>
            <a:r>
              <a:rPr lang="zh-CN" altLang="en-US" dirty="0"/>
              <a:t>所替代。</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5403D219-B138-4B01-9A06-4C7F24CE117C}"/>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IP</a:t>
            </a:r>
            <a:r>
              <a:rPr lang="zh-CN" altLang="en-US" sz="3600" b="1" kern="1200" dirty="0">
                <a:solidFill>
                  <a:srgbClr val="0070C0"/>
                </a:solidFill>
              </a:rPr>
              <a:t>报文格式</a:t>
            </a:r>
          </a:p>
        </p:txBody>
      </p:sp>
      <p:sp>
        <p:nvSpPr>
          <p:cNvPr id="73731" name="Rectangle 2">
            <a:extLst>
              <a:ext uri="{FF2B5EF4-FFF2-40B4-BE49-F238E27FC236}">
                <a16:creationId xmlns:a16="http://schemas.microsoft.com/office/drawing/2014/main" id="{1A023C3C-1E76-46ED-956E-12A8D65C5C5E}"/>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 name="表格 2">
            <a:extLst>
              <a:ext uri="{FF2B5EF4-FFF2-40B4-BE49-F238E27FC236}">
                <a16:creationId xmlns:a16="http://schemas.microsoft.com/office/drawing/2014/main" id="{9AB1CE03-C189-4377-9F75-749D1390B3A7}"/>
              </a:ext>
            </a:extLst>
          </p:cNvPr>
          <p:cNvGraphicFramePr>
            <a:graphicFrameLocks noGrp="1"/>
          </p:cNvGraphicFramePr>
          <p:nvPr/>
        </p:nvGraphicFramePr>
        <p:xfrm>
          <a:off x="468313" y="1412875"/>
          <a:ext cx="8424862" cy="5200650"/>
        </p:xfrm>
        <a:graphic>
          <a:graphicData uri="http://schemas.openxmlformats.org/drawingml/2006/table">
            <a:tbl>
              <a:tblPr firstRow="1" firstCol="1" bandRow="1">
                <a:tableStyleId>{5C22544A-7EE6-4342-B048-85BDC9FD1C3A}</a:tableStyleId>
              </a:tblPr>
              <a:tblGrid>
                <a:gridCol w="1112888">
                  <a:extLst>
                    <a:ext uri="{9D8B030D-6E8A-4147-A177-3AD203B41FA5}">
                      <a16:colId xmlns:a16="http://schemas.microsoft.com/office/drawing/2014/main" val="20000"/>
                    </a:ext>
                  </a:extLst>
                </a:gridCol>
                <a:gridCol w="1112888">
                  <a:extLst>
                    <a:ext uri="{9D8B030D-6E8A-4147-A177-3AD203B41FA5}">
                      <a16:colId xmlns:a16="http://schemas.microsoft.com/office/drawing/2014/main" val="20001"/>
                    </a:ext>
                  </a:extLst>
                </a:gridCol>
                <a:gridCol w="1906949">
                  <a:extLst>
                    <a:ext uri="{9D8B030D-6E8A-4147-A177-3AD203B41FA5}">
                      <a16:colId xmlns:a16="http://schemas.microsoft.com/office/drawing/2014/main" val="20002"/>
                    </a:ext>
                  </a:extLst>
                </a:gridCol>
                <a:gridCol w="1215153">
                  <a:extLst>
                    <a:ext uri="{9D8B030D-6E8A-4147-A177-3AD203B41FA5}">
                      <a16:colId xmlns:a16="http://schemas.microsoft.com/office/drawing/2014/main" val="20003"/>
                    </a:ext>
                  </a:extLst>
                </a:gridCol>
                <a:gridCol w="3076984">
                  <a:extLst>
                    <a:ext uri="{9D8B030D-6E8A-4147-A177-3AD203B41FA5}">
                      <a16:colId xmlns:a16="http://schemas.microsoft.com/office/drawing/2014/main" val="20004"/>
                    </a:ext>
                  </a:extLst>
                </a:gridCol>
              </a:tblGrid>
              <a:tr h="1152194">
                <a:tc>
                  <a:txBody>
                    <a:bodyPr/>
                    <a:lstStyle/>
                    <a:p>
                      <a:pPr marL="0" marR="0" indent="0" algn="ctr">
                        <a:lnSpc>
                          <a:spcPts val="2000"/>
                        </a:lnSpc>
                        <a:spcBef>
                          <a:spcPts val="0"/>
                        </a:spcBef>
                        <a:spcAft>
                          <a:spcPts val="0"/>
                        </a:spcAft>
                      </a:pPr>
                      <a:r>
                        <a:rPr lang="zh-CN" sz="2000" b="0" kern="0" dirty="0">
                          <a:solidFill>
                            <a:schemeClr val="tx1"/>
                          </a:solidFill>
                          <a:effectLst/>
                        </a:rPr>
                        <a:t>版本号（</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dirty="0">
                          <a:solidFill>
                            <a:schemeClr val="tx1"/>
                          </a:solidFill>
                          <a:effectLst/>
                        </a:rPr>
                        <a:t>首部长度（</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服务类型（</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gridSpan="2">
                  <a:txBody>
                    <a:bodyPr/>
                    <a:lstStyle/>
                    <a:p>
                      <a:pPr marL="0" marR="0" indent="0" algn="ctr">
                        <a:lnSpc>
                          <a:spcPts val="2000"/>
                        </a:lnSpc>
                        <a:spcBef>
                          <a:spcPts val="0"/>
                        </a:spcBef>
                        <a:spcAft>
                          <a:spcPts val="0"/>
                        </a:spcAft>
                      </a:pPr>
                      <a:r>
                        <a:rPr lang="zh-CN" sz="2000" b="0" kern="0">
                          <a:solidFill>
                            <a:schemeClr val="tx1"/>
                          </a:solidFill>
                          <a:effectLst/>
                        </a:rPr>
                        <a:t>总长度（</a:t>
                      </a:r>
                      <a:r>
                        <a:rPr lang="en-US" sz="2000" b="0" kern="0">
                          <a:solidFill>
                            <a:schemeClr val="tx1"/>
                          </a:solidFill>
                          <a:effectLst/>
                        </a:rPr>
                        <a:t>16</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0"/>
                  </a:ext>
                </a:extLst>
              </a:tr>
              <a:tr h="936158">
                <a:tc gridSpan="3">
                  <a:txBody>
                    <a:bodyPr/>
                    <a:lstStyle/>
                    <a:p>
                      <a:pPr marL="0" marR="0" indent="0" algn="ctr">
                        <a:lnSpc>
                          <a:spcPts val="2000"/>
                        </a:lnSpc>
                        <a:spcBef>
                          <a:spcPts val="0"/>
                        </a:spcBef>
                        <a:spcAft>
                          <a:spcPts val="0"/>
                        </a:spcAft>
                      </a:pPr>
                      <a:r>
                        <a:rPr lang="zh-CN" sz="2000" b="0" kern="0" dirty="0">
                          <a:solidFill>
                            <a:schemeClr val="tx1"/>
                          </a:solidFill>
                          <a:effectLst/>
                        </a:rPr>
                        <a:t>标识（</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a:txBody>
                    <a:bodyPr/>
                    <a:lstStyle/>
                    <a:p>
                      <a:pPr marL="0" marR="0" indent="0" algn="ctr">
                        <a:lnSpc>
                          <a:spcPts val="2000"/>
                        </a:lnSpc>
                        <a:spcBef>
                          <a:spcPts val="0"/>
                        </a:spcBef>
                        <a:spcAft>
                          <a:spcPts val="0"/>
                        </a:spcAft>
                      </a:pPr>
                      <a:r>
                        <a:rPr lang="zh-CN" sz="2000" b="0" kern="0">
                          <a:solidFill>
                            <a:schemeClr val="tx1"/>
                          </a:solidFill>
                          <a:effectLst/>
                        </a:rPr>
                        <a:t>标志（</a:t>
                      </a:r>
                      <a:r>
                        <a:rPr lang="en-US" sz="2000" b="0" kern="0">
                          <a:solidFill>
                            <a:schemeClr val="tx1"/>
                          </a:solidFill>
                          <a:effectLst/>
                        </a:rPr>
                        <a:t>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偏移量（</a:t>
                      </a:r>
                      <a:r>
                        <a:rPr lang="en-US" sz="2000" b="0" kern="0">
                          <a:solidFill>
                            <a:schemeClr val="tx1"/>
                          </a:solidFill>
                          <a:effectLst/>
                        </a:rPr>
                        <a:t>13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extLst>
                  <a:ext uri="{0D108BD9-81ED-4DB2-BD59-A6C34878D82A}">
                    <a16:rowId xmlns:a16="http://schemas.microsoft.com/office/drawing/2014/main" val="10001"/>
                  </a:ext>
                </a:extLst>
              </a:tr>
              <a:tr h="1080182">
                <a:tc gridSpan="2">
                  <a:txBody>
                    <a:bodyPr/>
                    <a:lstStyle/>
                    <a:p>
                      <a:pPr marL="0" marR="0" algn="ctr">
                        <a:spcBef>
                          <a:spcPts val="0"/>
                        </a:spcBef>
                        <a:spcAft>
                          <a:spcPts val="0"/>
                        </a:spcAft>
                      </a:pPr>
                      <a:r>
                        <a:rPr lang="zh-CN" sz="2000" b="0" kern="0">
                          <a:solidFill>
                            <a:schemeClr val="tx1"/>
                          </a:solidFill>
                          <a:effectLst/>
                        </a:rPr>
                        <a:t>生存时间（</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tc>
                  <a:txBody>
                    <a:bodyPr/>
                    <a:lstStyle/>
                    <a:p>
                      <a:pPr marL="0" marR="0" algn="ctr">
                        <a:spcBef>
                          <a:spcPts val="0"/>
                        </a:spcBef>
                        <a:spcAft>
                          <a:spcPts val="0"/>
                        </a:spcAft>
                      </a:pPr>
                      <a:r>
                        <a:rPr lang="zh-CN" sz="2000" b="0" kern="0" dirty="0">
                          <a:solidFill>
                            <a:schemeClr val="tx1"/>
                          </a:solidFill>
                          <a:effectLst/>
                        </a:rPr>
                        <a:t>高层协议类型（</a:t>
                      </a:r>
                      <a:r>
                        <a:rPr lang="en-US" sz="2000" b="0" kern="0" dirty="0">
                          <a:solidFill>
                            <a:schemeClr val="tx1"/>
                          </a:solidFill>
                          <a:effectLst/>
                        </a:rPr>
                        <a:t>8</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gridSpan="2">
                  <a:txBody>
                    <a:bodyPr/>
                    <a:lstStyle/>
                    <a:p>
                      <a:pPr marL="0" marR="0" algn="ctr">
                        <a:spcBef>
                          <a:spcPts val="0"/>
                        </a:spcBef>
                        <a:spcAft>
                          <a:spcPts val="0"/>
                        </a:spcAft>
                      </a:pPr>
                      <a:r>
                        <a:rPr lang="zh-CN" sz="2000" b="0" kern="0">
                          <a:solidFill>
                            <a:schemeClr val="tx1"/>
                          </a:solidFill>
                          <a:effectLst/>
                        </a:rPr>
                        <a:t>首部检验和（</a:t>
                      </a:r>
                      <a:r>
                        <a:rPr lang="en-US" sz="2000" b="0" kern="0">
                          <a:solidFill>
                            <a:schemeClr val="tx1"/>
                          </a:solidFill>
                          <a:effectLst/>
                        </a:rPr>
                        <a:t>16</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2"/>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源</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目的</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508029">
                <a:tc gridSpan="5">
                  <a:txBody>
                    <a:bodyPr/>
                    <a:lstStyle/>
                    <a:p>
                      <a:pPr marL="0" marR="0" indent="0" algn="ctr">
                        <a:lnSpc>
                          <a:spcPts val="2000"/>
                        </a:lnSpc>
                        <a:spcBef>
                          <a:spcPts val="0"/>
                        </a:spcBef>
                        <a:spcAft>
                          <a:spcPts val="0"/>
                        </a:spcAft>
                      </a:pPr>
                      <a:endParaRPr lang="en-US" sz="2000" b="0" kern="0" dirty="0">
                        <a:solidFill>
                          <a:schemeClr val="tx1"/>
                        </a:solidFill>
                        <a:effectLst/>
                      </a:endParaRPr>
                    </a:p>
                    <a:p>
                      <a:pPr marL="0" marR="0" indent="0" algn="ctr">
                        <a:lnSpc>
                          <a:spcPts val="2000"/>
                        </a:lnSpc>
                        <a:spcBef>
                          <a:spcPts val="0"/>
                        </a:spcBef>
                        <a:spcAft>
                          <a:spcPts val="0"/>
                        </a:spcAft>
                      </a:pPr>
                      <a:r>
                        <a:rPr lang="en-US" sz="2000" b="0" kern="0" dirty="0">
                          <a:solidFill>
                            <a:schemeClr val="tx1"/>
                          </a:solidFill>
                          <a:effectLst/>
                        </a:rPr>
                        <a:t>IP</a:t>
                      </a:r>
                      <a:r>
                        <a:rPr lang="zh-CN" sz="2000" b="0" kern="0" dirty="0">
                          <a:solidFill>
                            <a:schemeClr val="tx1"/>
                          </a:solidFill>
                          <a:effectLst/>
                        </a:rPr>
                        <a:t>选项（如果有）</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数据</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5" name="椭圆形标注 4">
            <a:extLst>
              <a:ext uri="{FF2B5EF4-FFF2-40B4-BE49-F238E27FC236}">
                <a16:creationId xmlns:a16="http://schemas.microsoft.com/office/drawing/2014/main" id="{C06CCE7D-FACA-4B75-984A-49D7052502D0}"/>
              </a:ext>
            </a:extLst>
          </p:cNvPr>
          <p:cNvSpPr/>
          <p:nvPr/>
        </p:nvSpPr>
        <p:spPr>
          <a:xfrm>
            <a:off x="1857375" y="142875"/>
            <a:ext cx="7000875" cy="1214438"/>
          </a:xfrm>
          <a:prstGeom prst="wedgeEllipseCallout">
            <a:avLst>
              <a:gd name="adj1" fmla="val -43227"/>
              <a:gd name="adj2" fmla="val 78911"/>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dirty="0"/>
              <a:t>由于选项字段的存在，所以</a:t>
            </a:r>
            <a:r>
              <a:rPr lang="en-US" dirty="0"/>
              <a:t>IP</a:t>
            </a:r>
            <a:r>
              <a:rPr lang="zh-CN" altLang="en-US" dirty="0"/>
              <a:t>首部长度是可变的。该字段用</a:t>
            </a:r>
            <a:r>
              <a:rPr lang="en-US" dirty="0"/>
              <a:t>4</a:t>
            </a:r>
            <a:r>
              <a:rPr lang="zh-CN" altLang="en-US" dirty="0"/>
              <a:t>位来定义首部长度。</a:t>
            </a:r>
            <a:r>
              <a:rPr lang="zh-CN" altLang="en-US" dirty="0">
                <a:solidFill>
                  <a:srgbClr val="FF0000"/>
                </a:solidFill>
              </a:rPr>
              <a:t>将该值乘</a:t>
            </a:r>
            <a:r>
              <a:rPr lang="en-US" dirty="0">
                <a:solidFill>
                  <a:srgbClr val="FF0000"/>
                </a:solidFill>
              </a:rPr>
              <a:t>4</a:t>
            </a:r>
            <a:r>
              <a:rPr lang="zh-CN" altLang="en-US" dirty="0">
                <a:solidFill>
                  <a:srgbClr val="FF0000"/>
                </a:solidFill>
              </a:rPr>
              <a:t>可得到用字节表示的长度，</a:t>
            </a:r>
            <a:r>
              <a:rPr lang="en-US" dirty="0">
                <a:solidFill>
                  <a:srgbClr val="FF0000"/>
                </a:solidFill>
              </a:rPr>
              <a:t>IP</a:t>
            </a:r>
            <a:r>
              <a:rPr lang="zh-CN" altLang="en-US" dirty="0">
                <a:solidFill>
                  <a:srgbClr val="FF0000"/>
                </a:solidFill>
              </a:rPr>
              <a:t>首部长度为</a:t>
            </a:r>
            <a:r>
              <a:rPr lang="en-US" dirty="0">
                <a:solidFill>
                  <a:srgbClr val="FF0000"/>
                </a:solidFill>
              </a:rPr>
              <a:t>20</a:t>
            </a:r>
            <a:r>
              <a:rPr lang="zh-CN" altLang="en-US" dirty="0">
                <a:solidFill>
                  <a:srgbClr val="FF0000"/>
                </a:solidFill>
              </a:rPr>
              <a:t>～</a:t>
            </a:r>
            <a:r>
              <a:rPr lang="en-US" dirty="0">
                <a:solidFill>
                  <a:srgbClr val="FF0000"/>
                </a:solidFill>
              </a:rPr>
              <a:t>60</a:t>
            </a:r>
            <a:r>
              <a:rPr lang="zh-CN" altLang="en-US" dirty="0">
                <a:solidFill>
                  <a:srgbClr val="FF0000"/>
                </a:solidFill>
              </a:rPr>
              <a:t>个字节。</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741629D-11A7-431F-BB2F-E629B9722232}"/>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IP</a:t>
            </a:r>
            <a:r>
              <a:rPr lang="zh-CN" altLang="en-US" sz="3600" b="1" kern="1200" dirty="0">
                <a:solidFill>
                  <a:srgbClr val="0070C0"/>
                </a:solidFill>
              </a:rPr>
              <a:t>报文格式</a:t>
            </a:r>
          </a:p>
        </p:txBody>
      </p:sp>
      <p:sp>
        <p:nvSpPr>
          <p:cNvPr id="75779" name="Rectangle 2">
            <a:extLst>
              <a:ext uri="{FF2B5EF4-FFF2-40B4-BE49-F238E27FC236}">
                <a16:creationId xmlns:a16="http://schemas.microsoft.com/office/drawing/2014/main" id="{DDB369EC-6800-43B1-AFAD-BFA2521AC5C5}"/>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 name="表格 2">
            <a:extLst>
              <a:ext uri="{FF2B5EF4-FFF2-40B4-BE49-F238E27FC236}">
                <a16:creationId xmlns:a16="http://schemas.microsoft.com/office/drawing/2014/main" id="{963A1766-E000-4D1A-B155-91CC488AD0FC}"/>
              </a:ext>
            </a:extLst>
          </p:cNvPr>
          <p:cNvGraphicFramePr>
            <a:graphicFrameLocks noGrp="1"/>
          </p:cNvGraphicFramePr>
          <p:nvPr/>
        </p:nvGraphicFramePr>
        <p:xfrm>
          <a:off x="468313" y="1412875"/>
          <a:ext cx="8424862" cy="5200650"/>
        </p:xfrm>
        <a:graphic>
          <a:graphicData uri="http://schemas.openxmlformats.org/drawingml/2006/table">
            <a:tbl>
              <a:tblPr firstRow="1" firstCol="1" bandRow="1">
                <a:tableStyleId>{5C22544A-7EE6-4342-B048-85BDC9FD1C3A}</a:tableStyleId>
              </a:tblPr>
              <a:tblGrid>
                <a:gridCol w="1112888">
                  <a:extLst>
                    <a:ext uri="{9D8B030D-6E8A-4147-A177-3AD203B41FA5}">
                      <a16:colId xmlns:a16="http://schemas.microsoft.com/office/drawing/2014/main" val="20000"/>
                    </a:ext>
                  </a:extLst>
                </a:gridCol>
                <a:gridCol w="1112888">
                  <a:extLst>
                    <a:ext uri="{9D8B030D-6E8A-4147-A177-3AD203B41FA5}">
                      <a16:colId xmlns:a16="http://schemas.microsoft.com/office/drawing/2014/main" val="20001"/>
                    </a:ext>
                  </a:extLst>
                </a:gridCol>
                <a:gridCol w="1906949">
                  <a:extLst>
                    <a:ext uri="{9D8B030D-6E8A-4147-A177-3AD203B41FA5}">
                      <a16:colId xmlns:a16="http://schemas.microsoft.com/office/drawing/2014/main" val="20002"/>
                    </a:ext>
                  </a:extLst>
                </a:gridCol>
                <a:gridCol w="1215153">
                  <a:extLst>
                    <a:ext uri="{9D8B030D-6E8A-4147-A177-3AD203B41FA5}">
                      <a16:colId xmlns:a16="http://schemas.microsoft.com/office/drawing/2014/main" val="20003"/>
                    </a:ext>
                  </a:extLst>
                </a:gridCol>
                <a:gridCol w="3076984">
                  <a:extLst>
                    <a:ext uri="{9D8B030D-6E8A-4147-A177-3AD203B41FA5}">
                      <a16:colId xmlns:a16="http://schemas.microsoft.com/office/drawing/2014/main" val="20004"/>
                    </a:ext>
                  </a:extLst>
                </a:gridCol>
              </a:tblGrid>
              <a:tr h="1152194">
                <a:tc>
                  <a:txBody>
                    <a:bodyPr/>
                    <a:lstStyle/>
                    <a:p>
                      <a:pPr marL="0" marR="0" indent="0" algn="ctr">
                        <a:lnSpc>
                          <a:spcPts val="2000"/>
                        </a:lnSpc>
                        <a:spcBef>
                          <a:spcPts val="0"/>
                        </a:spcBef>
                        <a:spcAft>
                          <a:spcPts val="0"/>
                        </a:spcAft>
                      </a:pPr>
                      <a:r>
                        <a:rPr lang="zh-CN" sz="2000" b="0" kern="0" dirty="0">
                          <a:solidFill>
                            <a:schemeClr val="tx1"/>
                          </a:solidFill>
                          <a:effectLst/>
                        </a:rPr>
                        <a:t>版本号（</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dirty="0">
                          <a:solidFill>
                            <a:schemeClr val="tx1"/>
                          </a:solidFill>
                          <a:effectLst/>
                        </a:rPr>
                        <a:t>首部长度（</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服务类型（</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gridSpan="2">
                  <a:txBody>
                    <a:bodyPr/>
                    <a:lstStyle/>
                    <a:p>
                      <a:pPr marL="0" marR="0" indent="0" algn="ctr">
                        <a:lnSpc>
                          <a:spcPts val="2000"/>
                        </a:lnSpc>
                        <a:spcBef>
                          <a:spcPts val="0"/>
                        </a:spcBef>
                        <a:spcAft>
                          <a:spcPts val="0"/>
                        </a:spcAft>
                      </a:pPr>
                      <a:r>
                        <a:rPr lang="zh-CN" sz="2000" b="0" kern="0">
                          <a:solidFill>
                            <a:schemeClr val="tx1"/>
                          </a:solidFill>
                          <a:effectLst/>
                        </a:rPr>
                        <a:t>总长度（</a:t>
                      </a:r>
                      <a:r>
                        <a:rPr lang="en-US" sz="2000" b="0" kern="0">
                          <a:solidFill>
                            <a:schemeClr val="tx1"/>
                          </a:solidFill>
                          <a:effectLst/>
                        </a:rPr>
                        <a:t>16</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0"/>
                  </a:ext>
                </a:extLst>
              </a:tr>
              <a:tr h="936158">
                <a:tc gridSpan="3">
                  <a:txBody>
                    <a:bodyPr/>
                    <a:lstStyle/>
                    <a:p>
                      <a:pPr marL="0" marR="0" indent="0" algn="ctr">
                        <a:lnSpc>
                          <a:spcPts val="2000"/>
                        </a:lnSpc>
                        <a:spcBef>
                          <a:spcPts val="0"/>
                        </a:spcBef>
                        <a:spcAft>
                          <a:spcPts val="0"/>
                        </a:spcAft>
                      </a:pPr>
                      <a:r>
                        <a:rPr lang="zh-CN" sz="2000" b="0" kern="0" dirty="0">
                          <a:solidFill>
                            <a:schemeClr val="tx1"/>
                          </a:solidFill>
                          <a:effectLst/>
                        </a:rPr>
                        <a:t>标识（</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a:txBody>
                    <a:bodyPr/>
                    <a:lstStyle/>
                    <a:p>
                      <a:pPr marL="0" marR="0" indent="0" algn="ctr">
                        <a:lnSpc>
                          <a:spcPts val="2000"/>
                        </a:lnSpc>
                        <a:spcBef>
                          <a:spcPts val="0"/>
                        </a:spcBef>
                        <a:spcAft>
                          <a:spcPts val="0"/>
                        </a:spcAft>
                      </a:pPr>
                      <a:r>
                        <a:rPr lang="zh-CN" sz="2000" b="0" kern="0">
                          <a:solidFill>
                            <a:schemeClr val="tx1"/>
                          </a:solidFill>
                          <a:effectLst/>
                        </a:rPr>
                        <a:t>标志（</a:t>
                      </a:r>
                      <a:r>
                        <a:rPr lang="en-US" sz="2000" b="0" kern="0">
                          <a:solidFill>
                            <a:schemeClr val="tx1"/>
                          </a:solidFill>
                          <a:effectLst/>
                        </a:rPr>
                        <a:t>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偏移量（</a:t>
                      </a:r>
                      <a:r>
                        <a:rPr lang="en-US" sz="2000" b="0" kern="0">
                          <a:solidFill>
                            <a:schemeClr val="tx1"/>
                          </a:solidFill>
                          <a:effectLst/>
                        </a:rPr>
                        <a:t>13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extLst>
                  <a:ext uri="{0D108BD9-81ED-4DB2-BD59-A6C34878D82A}">
                    <a16:rowId xmlns:a16="http://schemas.microsoft.com/office/drawing/2014/main" val="10001"/>
                  </a:ext>
                </a:extLst>
              </a:tr>
              <a:tr h="1080182">
                <a:tc gridSpan="2">
                  <a:txBody>
                    <a:bodyPr/>
                    <a:lstStyle/>
                    <a:p>
                      <a:pPr marL="0" marR="0" algn="ctr">
                        <a:spcBef>
                          <a:spcPts val="0"/>
                        </a:spcBef>
                        <a:spcAft>
                          <a:spcPts val="0"/>
                        </a:spcAft>
                      </a:pPr>
                      <a:r>
                        <a:rPr lang="zh-CN" sz="2000" b="0" kern="0">
                          <a:solidFill>
                            <a:schemeClr val="tx1"/>
                          </a:solidFill>
                          <a:effectLst/>
                        </a:rPr>
                        <a:t>生存时间（</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tc>
                  <a:txBody>
                    <a:bodyPr/>
                    <a:lstStyle/>
                    <a:p>
                      <a:pPr marL="0" marR="0" algn="ctr">
                        <a:spcBef>
                          <a:spcPts val="0"/>
                        </a:spcBef>
                        <a:spcAft>
                          <a:spcPts val="0"/>
                        </a:spcAft>
                      </a:pPr>
                      <a:r>
                        <a:rPr lang="zh-CN" sz="2000" b="0" kern="0" dirty="0">
                          <a:solidFill>
                            <a:schemeClr val="tx1"/>
                          </a:solidFill>
                          <a:effectLst/>
                        </a:rPr>
                        <a:t>高层协议类型（</a:t>
                      </a:r>
                      <a:r>
                        <a:rPr lang="en-US" sz="2000" b="0" kern="0" dirty="0">
                          <a:solidFill>
                            <a:schemeClr val="tx1"/>
                          </a:solidFill>
                          <a:effectLst/>
                        </a:rPr>
                        <a:t>8</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gridSpan="2">
                  <a:txBody>
                    <a:bodyPr/>
                    <a:lstStyle/>
                    <a:p>
                      <a:pPr marL="0" marR="0" algn="ctr">
                        <a:spcBef>
                          <a:spcPts val="0"/>
                        </a:spcBef>
                        <a:spcAft>
                          <a:spcPts val="0"/>
                        </a:spcAft>
                      </a:pPr>
                      <a:r>
                        <a:rPr lang="zh-CN" sz="2000" b="0" kern="0" dirty="0">
                          <a:solidFill>
                            <a:schemeClr val="tx1"/>
                          </a:solidFill>
                          <a:effectLst/>
                        </a:rPr>
                        <a:t>首部检验和（</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2"/>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源</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目的</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508029">
                <a:tc gridSpan="5">
                  <a:txBody>
                    <a:bodyPr/>
                    <a:lstStyle/>
                    <a:p>
                      <a:pPr marL="0" marR="0" indent="0" algn="ctr">
                        <a:lnSpc>
                          <a:spcPts val="2000"/>
                        </a:lnSpc>
                        <a:spcBef>
                          <a:spcPts val="0"/>
                        </a:spcBef>
                        <a:spcAft>
                          <a:spcPts val="0"/>
                        </a:spcAft>
                      </a:pPr>
                      <a:endParaRPr lang="en-US" sz="2000" b="0" kern="0" dirty="0">
                        <a:solidFill>
                          <a:schemeClr val="tx1"/>
                        </a:solidFill>
                        <a:effectLst/>
                      </a:endParaRPr>
                    </a:p>
                    <a:p>
                      <a:pPr marL="0" marR="0" indent="0" algn="ctr">
                        <a:lnSpc>
                          <a:spcPts val="2000"/>
                        </a:lnSpc>
                        <a:spcBef>
                          <a:spcPts val="0"/>
                        </a:spcBef>
                        <a:spcAft>
                          <a:spcPts val="0"/>
                        </a:spcAft>
                      </a:pPr>
                      <a:r>
                        <a:rPr lang="en-US" sz="2000" b="0" kern="0" dirty="0">
                          <a:solidFill>
                            <a:schemeClr val="tx1"/>
                          </a:solidFill>
                          <a:effectLst/>
                        </a:rPr>
                        <a:t>IP</a:t>
                      </a:r>
                      <a:r>
                        <a:rPr lang="zh-CN" sz="2000" b="0" kern="0" dirty="0">
                          <a:solidFill>
                            <a:schemeClr val="tx1"/>
                          </a:solidFill>
                          <a:effectLst/>
                        </a:rPr>
                        <a:t>选项（如果有）</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数据</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5" name="椭圆形标注 4">
            <a:extLst>
              <a:ext uri="{FF2B5EF4-FFF2-40B4-BE49-F238E27FC236}">
                <a16:creationId xmlns:a16="http://schemas.microsoft.com/office/drawing/2014/main" id="{1F4B7F76-7D5D-443E-99E8-5084F8A6E742}"/>
              </a:ext>
            </a:extLst>
          </p:cNvPr>
          <p:cNvSpPr/>
          <p:nvPr/>
        </p:nvSpPr>
        <p:spPr>
          <a:xfrm>
            <a:off x="0" y="3786188"/>
            <a:ext cx="8858250" cy="2500312"/>
          </a:xfrm>
          <a:prstGeom prst="wedgeEllipseCallout">
            <a:avLst>
              <a:gd name="adj1" fmla="val -14228"/>
              <a:gd name="adj2" fmla="val -116604"/>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dirty="0"/>
              <a:t>该字段是由</a:t>
            </a:r>
            <a:r>
              <a:rPr lang="en-US" altLang="zh-CN" dirty="0"/>
              <a:t>3bit</a:t>
            </a:r>
            <a:r>
              <a:rPr lang="zh-CN" altLang="en-US" dirty="0"/>
              <a:t>优先域、</a:t>
            </a:r>
            <a:r>
              <a:rPr lang="en-US" altLang="zh-CN" dirty="0"/>
              <a:t>4bit</a:t>
            </a:r>
            <a:r>
              <a:rPr lang="zh-CN" altLang="en-US" dirty="0"/>
              <a:t>服务类型域和</a:t>
            </a:r>
            <a:r>
              <a:rPr lang="en-US" altLang="zh-CN" dirty="0"/>
              <a:t>1bit</a:t>
            </a:r>
            <a:r>
              <a:rPr lang="zh-CN" altLang="en-US" dirty="0"/>
              <a:t>未用位</a:t>
            </a:r>
            <a:r>
              <a:rPr lang="en-US" altLang="zh-CN" dirty="0"/>
              <a:t>(</a:t>
            </a:r>
            <a:r>
              <a:rPr lang="zh-CN" altLang="en-US" dirty="0"/>
              <a:t>该位必须置为</a:t>
            </a:r>
            <a:r>
              <a:rPr lang="en-US" altLang="zh-CN" dirty="0"/>
              <a:t>0)</a:t>
            </a:r>
            <a:r>
              <a:rPr lang="zh-CN" altLang="en-US" dirty="0"/>
              <a:t>组成。当几个数据包同时从单个输出接口排列等待传输时，路由器根据优先</a:t>
            </a:r>
            <a:r>
              <a:rPr lang="zh-CN" altLang="en-US" dirty="0">
                <a:solidFill>
                  <a:schemeClr val="tx1"/>
                </a:solidFill>
              </a:rPr>
              <a:t>顺序确定应该发送的数据包，时至今日该域已被忽略，</a:t>
            </a:r>
            <a:r>
              <a:rPr lang="en-US" altLang="zh-CN" dirty="0">
                <a:solidFill>
                  <a:schemeClr val="tx1"/>
                </a:solidFill>
              </a:rPr>
              <a:t>4bit</a:t>
            </a:r>
            <a:r>
              <a:rPr lang="zh-CN" altLang="en-US" dirty="0">
                <a:solidFill>
                  <a:schemeClr val="tx1"/>
                </a:solidFill>
              </a:rPr>
              <a:t>服务</a:t>
            </a:r>
            <a:r>
              <a:rPr lang="zh-CN" altLang="en-US" dirty="0"/>
              <a:t>类型分别代表：最小时延、最大吞吐量、最高可靠性和最小费用。</a:t>
            </a:r>
            <a:r>
              <a:rPr lang="zh-CN" altLang="en-US" dirty="0">
                <a:solidFill>
                  <a:srgbClr val="FF0000"/>
                </a:solidFill>
              </a:rPr>
              <a:t>在一个</a:t>
            </a:r>
            <a:r>
              <a:rPr lang="en-US" altLang="zh-CN" dirty="0">
                <a:solidFill>
                  <a:srgbClr val="FF0000"/>
                </a:solidFill>
              </a:rPr>
              <a:t>IP</a:t>
            </a:r>
            <a:r>
              <a:rPr lang="zh-CN" altLang="en-US" dirty="0">
                <a:solidFill>
                  <a:srgbClr val="FF0000"/>
                </a:solidFill>
              </a:rPr>
              <a:t>数据报文中</a:t>
            </a:r>
            <a:r>
              <a:rPr lang="en-US" altLang="zh-CN" dirty="0">
                <a:solidFill>
                  <a:srgbClr val="FF0000"/>
                </a:solidFill>
              </a:rPr>
              <a:t>4bit</a:t>
            </a:r>
            <a:r>
              <a:rPr lang="zh-CN" altLang="en-US" dirty="0">
                <a:solidFill>
                  <a:srgbClr val="FF0000"/>
                </a:solidFill>
              </a:rPr>
              <a:t>只能有一位被置为</a:t>
            </a:r>
            <a:r>
              <a:rPr lang="en-US" altLang="zh-CN" dirty="0">
                <a:solidFill>
                  <a:srgbClr val="FF0000"/>
                </a:solidFill>
              </a:rPr>
              <a:t>1</a:t>
            </a:r>
            <a:r>
              <a:rPr lang="zh-CN" altLang="en-US" dirty="0">
                <a:solidFill>
                  <a:srgbClr val="FF0000"/>
                </a:solidFill>
              </a:rPr>
              <a:t>。</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060E5A6-E4C6-4166-8CB5-026D2043BC82}"/>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IP</a:t>
            </a:r>
            <a:r>
              <a:rPr lang="zh-CN" altLang="en-US" sz="3600" b="1" kern="1200" dirty="0">
                <a:solidFill>
                  <a:srgbClr val="0070C0"/>
                </a:solidFill>
              </a:rPr>
              <a:t>报文格式</a:t>
            </a:r>
          </a:p>
        </p:txBody>
      </p:sp>
      <p:sp>
        <p:nvSpPr>
          <p:cNvPr id="77827" name="Rectangle 2">
            <a:extLst>
              <a:ext uri="{FF2B5EF4-FFF2-40B4-BE49-F238E27FC236}">
                <a16:creationId xmlns:a16="http://schemas.microsoft.com/office/drawing/2014/main" id="{A2293F29-E0E5-4B66-B582-129165B0EFAF}"/>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 name="表格 2">
            <a:extLst>
              <a:ext uri="{FF2B5EF4-FFF2-40B4-BE49-F238E27FC236}">
                <a16:creationId xmlns:a16="http://schemas.microsoft.com/office/drawing/2014/main" id="{360D2C5C-1D2C-402A-98B8-B3AEAD78F795}"/>
              </a:ext>
            </a:extLst>
          </p:cNvPr>
          <p:cNvGraphicFramePr>
            <a:graphicFrameLocks noGrp="1"/>
          </p:cNvGraphicFramePr>
          <p:nvPr/>
        </p:nvGraphicFramePr>
        <p:xfrm>
          <a:off x="468313" y="1412875"/>
          <a:ext cx="8424862" cy="5200650"/>
        </p:xfrm>
        <a:graphic>
          <a:graphicData uri="http://schemas.openxmlformats.org/drawingml/2006/table">
            <a:tbl>
              <a:tblPr firstRow="1" firstCol="1" bandRow="1">
                <a:tableStyleId>{5C22544A-7EE6-4342-B048-85BDC9FD1C3A}</a:tableStyleId>
              </a:tblPr>
              <a:tblGrid>
                <a:gridCol w="1112888">
                  <a:extLst>
                    <a:ext uri="{9D8B030D-6E8A-4147-A177-3AD203B41FA5}">
                      <a16:colId xmlns:a16="http://schemas.microsoft.com/office/drawing/2014/main" val="20000"/>
                    </a:ext>
                  </a:extLst>
                </a:gridCol>
                <a:gridCol w="1112888">
                  <a:extLst>
                    <a:ext uri="{9D8B030D-6E8A-4147-A177-3AD203B41FA5}">
                      <a16:colId xmlns:a16="http://schemas.microsoft.com/office/drawing/2014/main" val="20001"/>
                    </a:ext>
                  </a:extLst>
                </a:gridCol>
                <a:gridCol w="1906949">
                  <a:extLst>
                    <a:ext uri="{9D8B030D-6E8A-4147-A177-3AD203B41FA5}">
                      <a16:colId xmlns:a16="http://schemas.microsoft.com/office/drawing/2014/main" val="20002"/>
                    </a:ext>
                  </a:extLst>
                </a:gridCol>
                <a:gridCol w="1215153">
                  <a:extLst>
                    <a:ext uri="{9D8B030D-6E8A-4147-A177-3AD203B41FA5}">
                      <a16:colId xmlns:a16="http://schemas.microsoft.com/office/drawing/2014/main" val="20003"/>
                    </a:ext>
                  </a:extLst>
                </a:gridCol>
                <a:gridCol w="3076984">
                  <a:extLst>
                    <a:ext uri="{9D8B030D-6E8A-4147-A177-3AD203B41FA5}">
                      <a16:colId xmlns:a16="http://schemas.microsoft.com/office/drawing/2014/main" val="20004"/>
                    </a:ext>
                  </a:extLst>
                </a:gridCol>
              </a:tblGrid>
              <a:tr h="1152194">
                <a:tc>
                  <a:txBody>
                    <a:bodyPr/>
                    <a:lstStyle/>
                    <a:p>
                      <a:pPr marL="0" marR="0" indent="0" algn="ctr">
                        <a:lnSpc>
                          <a:spcPts val="2000"/>
                        </a:lnSpc>
                        <a:spcBef>
                          <a:spcPts val="0"/>
                        </a:spcBef>
                        <a:spcAft>
                          <a:spcPts val="0"/>
                        </a:spcAft>
                      </a:pPr>
                      <a:r>
                        <a:rPr lang="zh-CN" sz="2000" b="0" kern="0" dirty="0">
                          <a:solidFill>
                            <a:schemeClr val="tx1"/>
                          </a:solidFill>
                          <a:effectLst/>
                        </a:rPr>
                        <a:t>版本号（</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dirty="0">
                          <a:solidFill>
                            <a:schemeClr val="tx1"/>
                          </a:solidFill>
                          <a:effectLst/>
                        </a:rPr>
                        <a:t>首部长度（</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服务类型（</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gridSpan="2">
                  <a:txBody>
                    <a:bodyPr/>
                    <a:lstStyle/>
                    <a:p>
                      <a:pPr marL="0" marR="0" indent="0" algn="ctr">
                        <a:lnSpc>
                          <a:spcPts val="2000"/>
                        </a:lnSpc>
                        <a:spcBef>
                          <a:spcPts val="0"/>
                        </a:spcBef>
                        <a:spcAft>
                          <a:spcPts val="0"/>
                        </a:spcAft>
                      </a:pPr>
                      <a:r>
                        <a:rPr lang="zh-CN" sz="2000" b="0" kern="0">
                          <a:solidFill>
                            <a:schemeClr val="tx1"/>
                          </a:solidFill>
                          <a:effectLst/>
                        </a:rPr>
                        <a:t>总长度（</a:t>
                      </a:r>
                      <a:r>
                        <a:rPr lang="en-US" sz="2000" b="0" kern="0">
                          <a:solidFill>
                            <a:schemeClr val="tx1"/>
                          </a:solidFill>
                          <a:effectLst/>
                        </a:rPr>
                        <a:t>16</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0"/>
                  </a:ext>
                </a:extLst>
              </a:tr>
              <a:tr h="936158">
                <a:tc gridSpan="3">
                  <a:txBody>
                    <a:bodyPr/>
                    <a:lstStyle/>
                    <a:p>
                      <a:pPr marL="0" marR="0" indent="0" algn="ctr">
                        <a:lnSpc>
                          <a:spcPts val="2000"/>
                        </a:lnSpc>
                        <a:spcBef>
                          <a:spcPts val="0"/>
                        </a:spcBef>
                        <a:spcAft>
                          <a:spcPts val="0"/>
                        </a:spcAft>
                      </a:pPr>
                      <a:r>
                        <a:rPr lang="zh-CN" sz="2000" b="0" kern="0" dirty="0">
                          <a:solidFill>
                            <a:schemeClr val="tx1"/>
                          </a:solidFill>
                          <a:effectLst/>
                        </a:rPr>
                        <a:t>标识（</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a:txBody>
                    <a:bodyPr/>
                    <a:lstStyle/>
                    <a:p>
                      <a:pPr marL="0" marR="0" indent="0" algn="ctr">
                        <a:lnSpc>
                          <a:spcPts val="2000"/>
                        </a:lnSpc>
                        <a:spcBef>
                          <a:spcPts val="0"/>
                        </a:spcBef>
                        <a:spcAft>
                          <a:spcPts val="0"/>
                        </a:spcAft>
                      </a:pPr>
                      <a:r>
                        <a:rPr lang="zh-CN" sz="2000" b="0" kern="0">
                          <a:solidFill>
                            <a:schemeClr val="tx1"/>
                          </a:solidFill>
                          <a:effectLst/>
                        </a:rPr>
                        <a:t>标志（</a:t>
                      </a:r>
                      <a:r>
                        <a:rPr lang="en-US" sz="2000" b="0" kern="0">
                          <a:solidFill>
                            <a:schemeClr val="tx1"/>
                          </a:solidFill>
                          <a:effectLst/>
                        </a:rPr>
                        <a:t>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偏移量（</a:t>
                      </a:r>
                      <a:r>
                        <a:rPr lang="en-US" sz="2000" b="0" kern="0">
                          <a:solidFill>
                            <a:schemeClr val="tx1"/>
                          </a:solidFill>
                          <a:effectLst/>
                        </a:rPr>
                        <a:t>13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extLst>
                  <a:ext uri="{0D108BD9-81ED-4DB2-BD59-A6C34878D82A}">
                    <a16:rowId xmlns:a16="http://schemas.microsoft.com/office/drawing/2014/main" val="10001"/>
                  </a:ext>
                </a:extLst>
              </a:tr>
              <a:tr h="1080182">
                <a:tc gridSpan="2">
                  <a:txBody>
                    <a:bodyPr/>
                    <a:lstStyle/>
                    <a:p>
                      <a:pPr marL="0" marR="0" algn="ctr">
                        <a:spcBef>
                          <a:spcPts val="0"/>
                        </a:spcBef>
                        <a:spcAft>
                          <a:spcPts val="0"/>
                        </a:spcAft>
                      </a:pPr>
                      <a:r>
                        <a:rPr lang="zh-CN" sz="2000" b="0" kern="0">
                          <a:solidFill>
                            <a:schemeClr val="tx1"/>
                          </a:solidFill>
                          <a:effectLst/>
                        </a:rPr>
                        <a:t>生存时间（</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tc>
                  <a:txBody>
                    <a:bodyPr/>
                    <a:lstStyle/>
                    <a:p>
                      <a:pPr marL="0" marR="0" algn="ctr">
                        <a:spcBef>
                          <a:spcPts val="0"/>
                        </a:spcBef>
                        <a:spcAft>
                          <a:spcPts val="0"/>
                        </a:spcAft>
                      </a:pPr>
                      <a:r>
                        <a:rPr lang="zh-CN" sz="2000" b="0" kern="0" dirty="0">
                          <a:solidFill>
                            <a:schemeClr val="tx1"/>
                          </a:solidFill>
                          <a:effectLst/>
                        </a:rPr>
                        <a:t>高层协议类型（</a:t>
                      </a:r>
                      <a:r>
                        <a:rPr lang="en-US" sz="2000" b="0" kern="0" dirty="0">
                          <a:solidFill>
                            <a:schemeClr val="tx1"/>
                          </a:solidFill>
                          <a:effectLst/>
                        </a:rPr>
                        <a:t>8</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gridSpan="2">
                  <a:txBody>
                    <a:bodyPr/>
                    <a:lstStyle/>
                    <a:p>
                      <a:pPr marL="0" marR="0" algn="ctr">
                        <a:spcBef>
                          <a:spcPts val="0"/>
                        </a:spcBef>
                        <a:spcAft>
                          <a:spcPts val="0"/>
                        </a:spcAft>
                      </a:pPr>
                      <a:r>
                        <a:rPr lang="zh-CN" sz="2000" b="0" kern="0" dirty="0">
                          <a:solidFill>
                            <a:schemeClr val="tx1"/>
                          </a:solidFill>
                          <a:effectLst/>
                        </a:rPr>
                        <a:t>首部检验和（</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2"/>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源</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目的</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508029">
                <a:tc gridSpan="5">
                  <a:txBody>
                    <a:bodyPr/>
                    <a:lstStyle/>
                    <a:p>
                      <a:pPr marL="0" marR="0" indent="0" algn="ctr">
                        <a:lnSpc>
                          <a:spcPts val="2000"/>
                        </a:lnSpc>
                        <a:spcBef>
                          <a:spcPts val="0"/>
                        </a:spcBef>
                        <a:spcAft>
                          <a:spcPts val="0"/>
                        </a:spcAft>
                      </a:pPr>
                      <a:endParaRPr lang="en-US" sz="2000" b="0" kern="0" dirty="0">
                        <a:solidFill>
                          <a:schemeClr val="tx1"/>
                        </a:solidFill>
                        <a:effectLst/>
                      </a:endParaRPr>
                    </a:p>
                    <a:p>
                      <a:pPr marL="0" marR="0" indent="0" algn="ctr">
                        <a:lnSpc>
                          <a:spcPts val="2000"/>
                        </a:lnSpc>
                        <a:spcBef>
                          <a:spcPts val="0"/>
                        </a:spcBef>
                        <a:spcAft>
                          <a:spcPts val="0"/>
                        </a:spcAft>
                      </a:pPr>
                      <a:r>
                        <a:rPr lang="en-US" sz="2000" b="0" kern="0" dirty="0">
                          <a:solidFill>
                            <a:schemeClr val="tx1"/>
                          </a:solidFill>
                          <a:effectLst/>
                        </a:rPr>
                        <a:t>IP</a:t>
                      </a:r>
                      <a:r>
                        <a:rPr lang="zh-CN" sz="2000" b="0" kern="0" dirty="0">
                          <a:solidFill>
                            <a:schemeClr val="tx1"/>
                          </a:solidFill>
                          <a:effectLst/>
                        </a:rPr>
                        <a:t>选项（如果有）</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数据</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5" name="椭圆形标注 4">
            <a:extLst>
              <a:ext uri="{FF2B5EF4-FFF2-40B4-BE49-F238E27FC236}">
                <a16:creationId xmlns:a16="http://schemas.microsoft.com/office/drawing/2014/main" id="{19C2ACB4-F523-4AC9-97EB-31F7BB47BC74}"/>
              </a:ext>
            </a:extLst>
          </p:cNvPr>
          <p:cNvSpPr/>
          <p:nvPr/>
        </p:nvSpPr>
        <p:spPr>
          <a:xfrm>
            <a:off x="0" y="3786188"/>
            <a:ext cx="8858250" cy="2500312"/>
          </a:xfrm>
          <a:prstGeom prst="wedgeEllipseCallout">
            <a:avLst>
              <a:gd name="adj1" fmla="val 18857"/>
              <a:gd name="adj2" fmla="val -115666"/>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sz="2000" dirty="0"/>
              <a:t>该字段</a:t>
            </a:r>
            <a:r>
              <a:rPr lang="zh-CN" altLang="en-US" sz="2000" dirty="0">
                <a:solidFill>
                  <a:srgbClr val="FF0000"/>
                </a:solidFill>
              </a:rPr>
              <a:t>以字节为单位</a:t>
            </a:r>
            <a:r>
              <a:rPr lang="zh-CN" altLang="en-US" sz="2000" dirty="0"/>
              <a:t>定义</a:t>
            </a:r>
            <a:r>
              <a:rPr lang="en-US" altLang="zh-CN" sz="2000" dirty="0">
                <a:solidFill>
                  <a:srgbClr val="FF0000"/>
                </a:solidFill>
              </a:rPr>
              <a:t>IP</a:t>
            </a:r>
            <a:r>
              <a:rPr lang="zh-CN" altLang="en-US" sz="2000" dirty="0">
                <a:solidFill>
                  <a:srgbClr val="FF0000"/>
                </a:solidFill>
              </a:rPr>
              <a:t>数据报的总长度</a:t>
            </a:r>
            <a:r>
              <a:rPr lang="en-US" altLang="zh-CN" sz="2000" dirty="0"/>
              <a:t>(</a:t>
            </a:r>
            <a:r>
              <a:rPr lang="zh-CN" altLang="en-US" sz="2000" dirty="0"/>
              <a:t>首部加上数据</a:t>
            </a:r>
            <a:r>
              <a:rPr lang="en-US" altLang="zh-CN" sz="2000" dirty="0"/>
              <a:t>)</a:t>
            </a:r>
            <a:r>
              <a:rPr lang="zh-CN" altLang="en-US" sz="2000" dirty="0"/>
              <a:t>。要得到</a:t>
            </a:r>
            <a:r>
              <a:rPr lang="en-US" altLang="zh-CN" sz="2000" dirty="0"/>
              <a:t>IP</a:t>
            </a:r>
            <a:r>
              <a:rPr lang="zh-CN" altLang="en-US" sz="2000" dirty="0"/>
              <a:t>上层数据的长度，只需从总长度减去头部的长度即可。</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361D5A9-654C-46C6-A4A2-630F76EC25BB}"/>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IP</a:t>
            </a:r>
            <a:r>
              <a:rPr lang="zh-CN" altLang="en-US" sz="3600" b="1" kern="1200" dirty="0">
                <a:solidFill>
                  <a:srgbClr val="0070C0"/>
                </a:solidFill>
              </a:rPr>
              <a:t>报文格式</a:t>
            </a:r>
          </a:p>
        </p:txBody>
      </p:sp>
      <p:sp>
        <p:nvSpPr>
          <p:cNvPr id="79875" name="Rectangle 2">
            <a:extLst>
              <a:ext uri="{FF2B5EF4-FFF2-40B4-BE49-F238E27FC236}">
                <a16:creationId xmlns:a16="http://schemas.microsoft.com/office/drawing/2014/main" id="{3ABF58CD-BA0B-4BF0-9E5F-26DA6CC05308}"/>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 name="表格 2">
            <a:extLst>
              <a:ext uri="{FF2B5EF4-FFF2-40B4-BE49-F238E27FC236}">
                <a16:creationId xmlns:a16="http://schemas.microsoft.com/office/drawing/2014/main" id="{33458F7D-B63D-4D90-B1F1-0C44BD97085F}"/>
              </a:ext>
            </a:extLst>
          </p:cNvPr>
          <p:cNvGraphicFramePr>
            <a:graphicFrameLocks noGrp="1"/>
          </p:cNvGraphicFramePr>
          <p:nvPr/>
        </p:nvGraphicFramePr>
        <p:xfrm>
          <a:off x="468313" y="1412875"/>
          <a:ext cx="8424862" cy="5200650"/>
        </p:xfrm>
        <a:graphic>
          <a:graphicData uri="http://schemas.openxmlformats.org/drawingml/2006/table">
            <a:tbl>
              <a:tblPr firstRow="1" firstCol="1" bandRow="1">
                <a:tableStyleId>{5C22544A-7EE6-4342-B048-85BDC9FD1C3A}</a:tableStyleId>
              </a:tblPr>
              <a:tblGrid>
                <a:gridCol w="1112888">
                  <a:extLst>
                    <a:ext uri="{9D8B030D-6E8A-4147-A177-3AD203B41FA5}">
                      <a16:colId xmlns:a16="http://schemas.microsoft.com/office/drawing/2014/main" val="20000"/>
                    </a:ext>
                  </a:extLst>
                </a:gridCol>
                <a:gridCol w="1112888">
                  <a:extLst>
                    <a:ext uri="{9D8B030D-6E8A-4147-A177-3AD203B41FA5}">
                      <a16:colId xmlns:a16="http://schemas.microsoft.com/office/drawing/2014/main" val="20001"/>
                    </a:ext>
                  </a:extLst>
                </a:gridCol>
                <a:gridCol w="1906949">
                  <a:extLst>
                    <a:ext uri="{9D8B030D-6E8A-4147-A177-3AD203B41FA5}">
                      <a16:colId xmlns:a16="http://schemas.microsoft.com/office/drawing/2014/main" val="20002"/>
                    </a:ext>
                  </a:extLst>
                </a:gridCol>
                <a:gridCol w="1215153">
                  <a:extLst>
                    <a:ext uri="{9D8B030D-6E8A-4147-A177-3AD203B41FA5}">
                      <a16:colId xmlns:a16="http://schemas.microsoft.com/office/drawing/2014/main" val="20003"/>
                    </a:ext>
                  </a:extLst>
                </a:gridCol>
                <a:gridCol w="3076984">
                  <a:extLst>
                    <a:ext uri="{9D8B030D-6E8A-4147-A177-3AD203B41FA5}">
                      <a16:colId xmlns:a16="http://schemas.microsoft.com/office/drawing/2014/main" val="20004"/>
                    </a:ext>
                  </a:extLst>
                </a:gridCol>
              </a:tblGrid>
              <a:tr h="1152194">
                <a:tc>
                  <a:txBody>
                    <a:bodyPr/>
                    <a:lstStyle/>
                    <a:p>
                      <a:pPr marL="0" marR="0" indent="0" algn="ctr">
                        <a:lnSpc>
                          <a:spcPts val="2000"/>
                        </a:lnSpc>
                        <a:spcBef>
                          <a:spcPts val="0"/>
                        </a:spcBef>
                        <a:spcAft>
                          <a:spcPts val="0"/>
                        </a:spcAft>
                      </a:pPr>
                      <a:r>
                        <a:rPr lang="zh-CN" sz="2000" b="0" kern="0" dirty="0">
                          <a:solidFill>
                            <a:schemeClr val="tx1"/>
                          </a:solidFill>
                          <a:effectLst/>
                        </a:rPr>
                        <a:t>版本号（</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dirty="0">
                          <a:solidFill>
                            <a:schemeClr val="tx1"/>
                          </a:solidFill>
                          <a:effectLst/>
                        </a:rPr>
                        <a:t>首部长度（</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服务类型（</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gridSpan="2">
                  <a:txBody>
                    <a:bodyPr/>
                    <a:lstStyle/>
                    <a:p>
                      <a:pPr marL="0" marR="0" indent="0" algn="ctr">
                        <a:lnSpc>
                          <a:spcPts val="2000"/>
                        </a:lnSpc>
                        <a:spcBef>
                          <a:spcPts val="0"/>
                        </a:spcBef>
                        <a:spcAft>
                          <a:spcPts val="0"/>
                        </a:spcAft>
                      </a:pPr>
                      <a:r>
                        <a:rPr lang="zh-CN" sz="2000" b="0" kern="0">
                          <a:solidFill>
                            <a:schemeClr val="tx1"/>
                          </a:solidFill>
                          <a:effectLst/>
                        </a:rPr>
                        <a:t>总长度（</a:t>
                      </a:r>
                      <a:r>
                        <a:rPr lang="en-US" sz="2000" b="0" kern="0">
                          <a:solidFill>
                            <a:schemeClr val="tx1"/>
                          </a:solidFill>
                          <a:effectLst/>
                        </a:rPr>
                        <a:t>16</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0"/>
                  </a:ext>
                </a:extLst>
              </a:tr>
              <a:tr h="936158">
                <a:tc gridSpan="3">
                  <a:txBody>
                    <a:bodyPr/>
                    <a:lstStyle/>
                    <a:p>
                      <a:pPr marL="0" marR="0" indent="0" algn="ctr">
                        <a:lnSpc>
                          <a:spcPts val="2000"/>
                        </a:lnSpc>
                        <a:spcBef>
                          <a:spcPts val="0"/>
                        </a:spcBef>
                        <a:spcAft>
                          <a:spcPts val="0"/>
                        </a:spcAft>
                      </a:pPr>
                      <a:r>
                        <a:rPr lang="zh-CN" sz="2000" b="0" kern="0" dirty="0">
                          <a:solidFill>
                            <a:schemeClr val="tx1"/>
                          </a:solidFill>
                          <a:effectLst/>
                        </a:rPr>
                        <a:t>标识（</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a:txBody>
                    <a:bodyPr/>
                    <a:lstStyle/>
                    <a:p>
                      <a:pPr marL="0" marR="0" indent="0" algn="ctr">
                        <a:lnSpc>
                          <a:spcPts val="2000"/>
                        </a:lnSpc>
                        <a:spcBef>
                          <a:spcPts val="0"/>
                        </a:spcBef>
                        <a:spcAft>
                          <a:spcPts val="0"/>
                        </a:spcAft>
                      </a:pPr>
                      <a:r>
                        <a:rPr lang="zh-CN" sz="2000" b="0" kern="0">
                          <a:solidFill>
                            <a:schemeClr val="tx1"/>
                          </a:solidFill>
                          <a:effectLst/>
                        </a:rPr>
                        <a:t>标志（</a:t>
                      </a:r>
                      <a:r>
                        <a:rPr lang="en-US" sz="2000" b="0" kern="0">
                          <a:solidFill>
                            <a:schemeClr val="tx1"/>
                          </a:solidFill>
                          <a:effectLst/>
                        </a:rPr>
                        <a:t>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偏移量（</a:t>
                      </a:r>
                      <a:r>
                        <a:rPr lang="en-US" sz="2000" b="0" kern="0">
                          <a:solidFill>
                            <a:schemeClr val="tx1"/>
                          </a:solidFill>
                          <a:effectLst/>
                        </a:rPr>
                        <a:t>13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extLst>
                  <a:ext uri="{0D108BD9-81ED-4DB2-BD59-A6C34878D82A}">
                    <a16:rowId xmlns:a16="http://schemas.microsoft.com/office/drawing/2014/main" val="10001"/>
                  </a:ext>
                </a:extLst>
              </a:tr>
              <a:tr h="1080182">
                <a:tc gridSpan="2">
                  <a:txBody>
                    <a:bodyPr/>
                    <a:lstStyle/>
                    <a:p>
                      <a:pPr marL="0" marR="0" algn="ctr">
                        <a:spcBef>
                          <a:spcPts val="0"/>
                        </a:spcBef>
                        <a:spcAft>
                          <a:spcPts val="0"/>
                        </a:spcAft>
                      </a:pPr>
                      <a:r>
                        <a:rPr lang="zh-CN" sz="2000" b="0" kern="0">
                          <a:solidFill>
                            <a:schemeClr val="tx1"/>
                          </a:solidFill>
                          <a:effectLst/>
                        </a:rPr>
                        <a:t>生存时间（</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tc>
                  <a:txBody>
                    <a:bodyPr/>
                    <a:lstStyle/>
                    <a:p>
                      <a:pPr marL="0" marR="0" algn="ctr">
                        <a:spcBef>
                          <a:spcPts val="0"/>
                        </a:spcBef>
                        <a:spcAft>
                          <a:spcPts val="0"/>
                        </a:spcAft>
                      </a:pPr>
                      <a:r>
                        <a:rPr lang="zh-CN" sz="2000" b="0" kern="0" dirty="0">
                          <a:solidFill>
                            <a:schemeClr val="tx1"/>
                          </a:solidFill>
                          <a:effectLst/>
                        </a:rPr>
                        <a:t>高层协议类型（</a:t>
                      </a:r>
                      <a:r>
                        <a:rPr lang="en-US" sz="2000" b="0" kern="0" dirty="0">
                          <a:solidFill>
                            <a:schemeClr val="tx1"/>
                          </a:solidFill>
                          <a:effectLst/>
                        </a:rPr>
                        <a:t>8</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gridSpan="2">
                  <a:txBody>
                    <a:bodyPr/>
                    <a:lstStyle/>
                    <a:p>
                      <a:pPr marL="0" marR="0" algn="ctr">
                        <a:spcBef>
                          <a:spcPts val="0"/>
                        </a:spcBef>
                        <a:spcAft>
                          <a:spcPts val="0"/>
                        </a:spcAft>
                      </a:pPr>
                      <a:r>
                        <a:rPr lang="zh-CN" sz="2000" b="0" kern="0" dirty="0">
                          <a:solidFill>
                            <a:schemeClr val="tx1"/>
                          </a:solidFill>
                          <a:effectLst/>
                        </a:rPr>
                        <a:t>首部检验和（</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2"/>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源</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目的</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508029">
                <a:tc gridSpan="5">
                  <a:txBody>
                    <a:bodyPr/>
                    <a:lstStyle/>
                    <a:p>
                      <a:pPr marL="0" marR="0" indent="0" algn="ctr">
                        <a:lnSpc>
                          <a:spcPts val="2000"/>
                        </a:lnSpc>
                        <a:spcBef>
                          <a:spcPts val="0"/>
                        </a:spcBef>
                        <a:spcAft>
                          <a:spcPts val="0"/>
                        </a:spcAft>
                      </a:pPr>
                      <a:endParaRPr lang="en-US" sz="2000" b="0" kern="0" dirty="0">
                        <a:solidFill>
                          <a:schemeClr val="tx1"/>
                        </a:solidFill>
                        <a:effectLst/>
                      </a:endParaRPr>
                    </a:p>
                    <a:p>
                      <a:pPr marL="0" marR="0" indent="0" algn="ctr">
                        <a:lnSpc>
                          <a:spcPts val="2000"/>
                        </a:lnSpc>
                        <a:spcBef>
                          <a:spcPts val="0"/>
                        </a:spcBef>
                        <a:spcAft>
                          <a:spcPts val="0"/>
                        </a:spcAft>
                      </a:pPr>
                      <a:r>
                        <a:rPr lang="en-US" sz="2000" b="0" kern="0" dirty="0">
                          <a:solidFill>
                            <a:schemeClr val="tx1"/>
                          </a:solidFill>
                          <a:effectLst/>
                        </a:rPr>
                        <a:t>IP</a:t>
                      </a:r>
                      <a:r>
                        <a:rPr lang="zh-CN" sz="2000" b="0" kern="0" dirty="0">
                          <a:solidFill>
                            <a:schemeClr val="tx1"/>
                          </a:solidFill>
                          <a:effectLst/>
                        </a:rPr>
                        <a:t>选项（如果有）</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数据</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5" name="椭圆形标注 4">
            <a:extLst>
              <a:ext uri="{FF2B5EF4-FFF2-40B4-BE49-F238E27FC236}">
                <a16:creationId xmlns:a16="http://schemas.microsoft.com/office/drawing/2014/main" id="{54D3E493-B9BD-4684-842A-74EC429A68E9}"/>
              </a:ext>
            </a:extLst>
          </p:cNvPr>
          <p:cNvSpPr/>
          <p:nvPr/>
        </p:nvSpPr>
        <p:spPr>
          <a:xfrm>
            <a:off x="0" y="3786188"/>
            <a:ext cx="8858250" cy="2500312"/>
          </a:xfrm>
          <a:prstGeom prst="wedgeEllipseCallout">
            <a:avLst>
              <a:gd name="adj1" fmla="val -18463"/>
              <a:gd name="adj2" fmla="val -76282"/>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sz="2000" dirty="0">
                <a:solidFill>
                  <a:srgbClr val="FF0000"/>
                </a:solidFill>
              </a:rPr>
              <a:t>每一个</a:t>
            </a:r>
            <a:r>
              <a:rPr lang="en-US" altLang="zh-CN" sz="2000" dirty="0">
                <a:solidFill>
                  <a:srgbClr val="FF0000"/>
                </a:solidFill>
              </a:rPr>
              <a:t>IP</a:t>
            </a:r>
            <a:r>
              <a:rPr lang="zh-CN" altLang="en-US" sz="2000" dirty="0">
                <a:solidFill>
                  <a:srgbClr val="FF0000"/>
                </a:solidFill>
              </a:rPr>
              <a:t>数据包在发送时被给定特有的</a:t>
            </a:r>
            <a:r>
              <a:rPr lang="en-US" altLang="zh-CN" sz="2000" dirty="0">
                <a:solidFill>
                  <a:srgbClr val="FF0000"/>
                </a:solidFill>
              </a:rPr>
              <a:t>ID</a:t>
            </a:r>
            <a:r>
              <a:rPr lang="zh-CN" altLang="en-US" sz="2000" dirty="0">
                <a:solidFill>
                  <a:srgbClr val="FF0000"/>
                </a:solidFill>
              </a:rPr>
              <a:t>值</a:t>
            </a:r>
            <a:r>
              <a:rPr lang="zh-CN" altLang="en-US" sz="2000" dirty="0"/>
              <a:t>。如果数据包必须被分割成碎片以适应支持小型数据包的网络，那么</a:t>
            </a:r>
            <a:r>
              <a:rPr lang="zh-CN" altLang="en-US" sz="2000" dirty="0">
                <a:solidFill>
                  <a:srgbClr val="FF0000"/>
                </a:solidFill>
              </a:rPr>
              <a:t>每一个碎片中都设置相同的</a:t>
            </a:r>
            <a:r>
              <a:rPr lang="en-US" altLang="zh-CN" sz="2000" dirty="0">
                <a:solidFill>
                  <a:srgbClr val="FF0000"/>
                </a:solidFill>
              </a:rPr>
              <a:t>ID</a:t>
            </a:r>
            <a:r>
              <a:rPr lang="zh-CN" altLang="en-US" sz="2000" dirty="0">
                <a:solidFill>
                  <a:srgbClr val="FF0000"/>
                </a:solidFill>
              </a:rPr>
              <a:t>号码</a:t>
            </a:r>
            <a:r>
              <a:rPr lang="zh-CN" altLang="en-US" sz="2000" dirty="0"/>
              <a:t>。</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960C1FB-2E37-4353-BA18-085E688C4AC5}"/>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IP</a:t>
            </a:r>
            <a:r>
              <a:rPr lang="zh-CN" altLang="en-US" sz="3600" b="1" kern="1200" dirty="0">
                <a:solidFill>
                  <a:srgbClr val="0070C0"/>
                </a:solidFill>
              </a:rPr>
              <a:t>报文格式</a:t>
            </a:r>
          </a:p>
        </p:txBody>
      </p:sp>
      <p:sp>
        <p:nvSpPr>
          <p:cNvPr id="81923" name="Rectangle 2">
            <a:extLst>
              <a:ext uri="{FF2B5EF4-FFF2-40B4-BE49-F238E27FC236}">
                <a16:creationId xmlns:a16="http://schemas.microsoft.com/office/drawing/2014/main" id="{0AEF32F0-C880-448D-B65F-B15C4BADA6A3}"/>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 name="表格 2">
            <a:extLst>
              <a:ext uri="{FF2B5EF4-FFF2-40B4-BE49-F238E27FC236}">
                <a16:creationId xmlns:a16="http://schemas.microsoft.com/office/drawing/2014/main" id="{4F37A43F-EB37-4B7C-A1F8-044A78C2D4B1}"/>
              </a:ext>
            </a:extLst>
          </p:cNvPr>
          <p:cNvGraphicFramePr>
            <a:graphicFrameLocks noGrp="1"/>
          </p:cNvGraphicFramePr>
          <p:nvPr/>
        </p:nvGraphicFramePr>
        <p:xfrm>
          <a:off x="468313" y="1412875"/>
          <a:ext cx="8424862" cy="5200650"/>
        </p:xfrm>
        <a:graphic>
          <a:graphicData uri="http://schemas.openxmlformats.org/drawingml/2006/table">
            <a:tbl>
              <a:tblPr firstRow="1" firstCol="1" bandRow="1">
                <a:tableStyleId>{5C22544A-7EE6-4342-B048-85BDC9FD1C3A}</a:tableStyleId>
              </a:tblPr>
              <a:tblGrid>
                <a:gridCol w="1112888">
                  <a:extLst>
                    <a:ext uri="{9D8B030D-6E8A-4147-A177-3AD203B41FA5}">
                      <a16:colId xmlns:a16="http://schemas.microsoft.com/office/drawing/2014/main" val="20000"/>
                    </a:ext>
                  </a:extLst>
                </a:gridCol>
                <a:gridCol w="1112888">
                  <a:extLst>
                    <a:ext uri="{9D8B030D-6E8A-4147-A177-3AD203B41FA5}">
                      <a16:colId xmlns:a16="http://schemas.microsoft.com/office/drawing/2014/main" val="20001"/>
                    </a:ext>
                  </a:extLst>
                </a:gridCol>
                <a:gridCol w="1906949">
                  <a:extLst>
                    <a:ext uri="{9D8B030D-6E8A-4147-A177-3AD203B41FA5}">
                      <a16:colId xmlns:a16="http://schemas.microsoft.com/office/drawing/2014/main" val="20002"/>
                    </a:ext>
                  </a:extLst>
                </a:gridCol>
                <a:gridCol w="1215153">
                  <a:extLst>
                    <a:ext uri="{9D8B030D-6E8A-4147-A177-3AD203B41FA5}">
                      <a16:colId xmlns:a16="http://schemas.microsoft.com/office/drawing/2014/main" val="20003"/>
                    </a:ext>
                  </a:extLst>
                </a:gridCol>
                <a:gridCol w="3076984">
                  <a:extLst>
                    <a:ext uri="{9D8B030D-6E8A-4147-A177-3AD203B41FA5}">
                      <a16:colId xmlns:a16="http://schemas.microsoft.com/office/drawing/2014/main" val="20004"/>
                    </a:ext>
                  </a:extLst>
                </a:gridCol>
              </a:tblGrid>
              <a:tr h="1152194">
                <a:tc>
                  <a:txBody>
                    <a:bodyPr/>
                    <a:lstStyle/>
                    <a:p>
                      <a:pPr marL="0" marR="0" indent="0" algn="ctr">
                        <a:lnSpc>
                          <a:spcPts val="2000"/>
                        </a:lnSpc>
                        <a:spcBef>
                          <a:spcPts val="0"/>
                        </a:spcBef>
                        <a:spcAft>
                          <a:spcPts val="0"/>
                        </a:spcAft>
                      </a:pPr>
                      <a:r>
                        <a:rPr lang="zh-CN" sz="2000" b="0" kern="0" dirty="0">
                          <a:solidFill>
                            <a:schemeClr val="tx1"/>
                          </a:solidFill>
                          <a:effectLst/>
                        </a:rPr>
                        <a:t>版本号（</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dirty="0">
                          <a:solidFill>
                            <a:schemeClr val="tx1"/>
                          </a:solidFill>
                          <a:effectLst/>
                        </a:rPr>
                        <a:t>首部长度（</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服务类型（</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gridSpan="2">
                  <a:txBody>
                    <a:bodyPr/>
                    <a:lstStyle/>
                    <a:p>
                      <a:pPr marL="0" marR="0" indent="0" algn="ctr">
                        <a:lnSpc>
                          <a:spcPts val="2000"/>
                        </a:lnSpc>
                        <a:spcBef>
                          <a:spcPts val="0"/>
                        </a:spcBef>
                        <a:spcAft>
                          <a:spcPts val="0"/>
                        </a:spcAft>
                      </a:pPr>
                      <a:r>
                        <a:rPr lang="zh-CN" sz="2000" b="0" kern="0">
                          <a:solidFill>
                            <a:schemeClr val="tx1"/>
                          </a:solidFill>
                          <a:effectLst/>
                        </a:rPr>
                        <a:t>总长度（</a:t>
                      </a:r>
                      <a:r>
                        <a:rPr lang="en-US" sz="2000" b="0" kern="0">
                          <a:solidFill>
                            <a:schemeClr val="tx1"/>
                          </a:solidFill>
                          <a:effectLst/>
                        </a:rPr>
                        <a:t>16</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0"/>
                  </a:ext>
                </a:extLst>
              </a:tr>
              <a:tr h="936158">
                <a:tc gridSpan="3">
                  <a:txBody>
                    <a:bodyPr/>
                    <a:lstStyle/>
                    <a:p>
                      <a:pPr marL="0" marR="0" indent="0" algn="ctr">
                        <a:lnSpc>
                          <a:spcPts val="2000"/>
                        </a:lnSpc>
                        <a:spcBef>
                          <a:spcPts val="0"/>
                        </a:spcBef>
                        <a:spcAft>
                          <a:spcPts val="0"/>
                        </a:spcAft>
                      </a:pPr>
                      <a:r>
                        <a:rPr lang="zh-CN" sz="2000" b="0" kern="0" dirty="0">
                          <a:solidFill>
                            <a:schemeClr val="tx1"/>
                          </a:solidFill>
                          <a:effectLst/>
                        </a:rPr>
                        <a:t>标识（</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a:txBody>
                    <a:bodyPr/>
                    <a:lstStyle/>
                    <a:p>
                      <a:pPr marL="0" marR="0" indent="0" algn="ctr">
                        <a:lnSpc>
                          <a:spcPts val="2000"/>
                        </a:lnSpc>
                        <a:spcBef>
                          <a:spcPts val="0"/>
                        </a:spcBef>
                        <a:spcAft>
                          <a:spcPts val="0"/>
                        </a:spcAft>
                      </a:pPr>
                      <a:r>
                        <a:rPr lang="zh-CN" sz="2000" b="0" kern="0">
                          <a:solidFill>
                            <a:schemeClr val="tx1"/>
                          </a:solidFill>
                          <a:effectLst/>
                        </a:rPr>
                        <a:t>标志（</a:t>
                      </a:r>
                      <a:r>
                        <a:rPr lang="en-US" sz="2000" b="0" kern="0">
                          <a:solidFill>
                            <a:schemeClr val="tx1"/>
                          </a:solidFill>
                          <a:effectLst/>
                        </a:rPr>
                        <a:t>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偏移量（</a:t>
                      </a:r>
                      <a:r>
                        <a:rPr lang="en-US" sz="2000" b="0" kern="0">
                          <a:solidFill>
                            <a:schemeClr val="tx1"/>
                          </a:solidFill>
                          <a:effectLst/>
                        </a:rPr>
                        <a:t>13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extLst>
                  <a:ext uri="{0D108BD9-81ED-4DB2-BD59-A6C34878D82A}">
                    <a16:rowId xmlns:a16="http://schemas.microsoft.com/office/drawing/2014/main" val="10001"/>
                  </a:ext>
                </a:extLst>
              </a:tr>
              <a:tr h="1080182">
                <a:tc gridSpan="2">
                  <a:txBody>
                    <a:bodyPr/>
                    <a:lstStyle/>
                    <a:p>
                      <a:pPr marL="0" marR="0" algn="ctr">
                        <a:spcBef>
                          <a:spcPts val="0"/>
                        </a:spcBef>
                        <a:spcAft>
                          <a:spcPts val="0"/>
                        </a:spcAft>
                      </a:pPr>
                      <a:r>
                        <a:rPr lang="zh-CN" sz="2000" b="0" kern="0">
                          <a:solidFill>
                            <a:schemeClr val="tx1"/>
                          </a:solidFill>
                          <a:effectLst/>
                        </a:rPr>
                        <a:t>生存时间（</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tc>
                  <a:txBody>
                    <a:bodyPr/>
                    <a:lstStyle/>
                    <a:p>
                      <a:pPr marL="0" marR="0" algn="ctr">
                        <a:spcBef>
                          <a:spcPts val="0"/>
                        </a:spcBef>
                        <a:spcAft>
                          <a:spcPts val="0"/>
                        </a:spcAft>
                      </a:pPr>
                      <a:r>
                        <a:rPr lang="zh-CN" sz="2000" b="0" kern="0" dirty="0">
                          <a:solidFill>
                            <a:schemeClr val="tx1"/>
                          </a:solidFill>
                          <a:effectLst/>
                        </a:rPr>
                        <a:t>高层协议类型（</a:t>
                      </a:r>
                      <a:r>
                        <a:rPr lang="en-US" sz="2000" b="0" kern="0" dirty="0">
                          <a:solidFill>
                            <a:schemeClr val="tx1"/>
                          </a:solidFill>
                          <a:effectLst/>
                        </a:rPr>
                        <a:t>8</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gridSpan="2">
                  <a:txBody>
                    <a:bodyPr/>
                    <a:lstStyle/>
                    <a:p>
                      <a:pPr marL="0" marR="0" algn="ctr">
                        <a:spcBef>
                          <a:spcPts val="0"/>
                        </a:spcBef>
                        <a:spcAft>
                          <a:spcPts val="0"/>
                        </a:spcAft>
                      </a:pPr>
                      <a:r>
                        <a:rPr lang="zh-CN" sz="2000" b="0" kern="0" dirty="0">
                          <a:solidFill>
                            <a:schemeClr val="tx1"/>
                          </a:solidFill>
                          <a:effectLst/>
                        </a:rPr>
                        <a:t>首部检验和（</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2"/>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源</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目的</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508029">
                <a:tc gridSpan="5">
                  <a:txBody>
                    <a:bodyPr/>
                    <a:lstStyle/>
                    <a:p>
                      <a:pPr marL="0" marR="0" indent="0" algn="ctr">
                        <a:lnSpc>
                          <a:spcPts val="2000"/>
                        </a:lnSpc>
                        <a:spcBef>
                          <a:spcPts val="0"/>
                        </a:spcBef>
                        <a:spcAft>
                          <a:spcPts val="0"/>
                        </a:spcAft>
                      </a:pPr>
                      <a:endParaRPr lang="en-US" sz="2000" b="0" kern="0" dirty="0">
                        <a:solidFill>
                          <a:schemeClr val="tx1"/>
                        </a:solidFill>
                        <a:effectLst/>
                      </a:endParaRPr>
                    </a:p>
                    <a:p>
                      <a:pPr marL="0" marR="0" indent="0" algn="ctr">
                        <a:lnSpc>
                          <a:spcPts val="2000"/>
                        </a:lnSpc>
                        <a:spcBef>
                          <a:spcPts val="0"/>
                        </a:spcBef>
                        <a:spcAft>
                          <a:spcPts val="0"/>
                        </a:spcAft>
                      </a:pPr>
                      <a:r>
                        <a:rPr lang="en-US" sz="2000" b="0" kern="0" dirty="0">
                          <a:solidFill>
                            <a:schemeClr val="tx1"/>
                          </a:solidFill>
                          <a:effectLst/>
                        </a:rPr>
                        <a:t>IP</a:t>
                      </a:r>
                      <a:r>
                        <a:rPr lang="zh-CN" sz="2000" b="0" kern="0" dirty="0">
                          <a:solidFill>
                            <a:schemeClr val="tx1"/>
                          </a:solidFill>
                          <a:effectLst/>
                        </a:rPr>
                        <a:t>选项（如果有）</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数据</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5" name="椭圆形标注 4">
            <a:extLst>
              <a:ext uri="{FF2B5EF4-FFF2-40B4-BE49-F238E27FC236}">
                <a16:creationId xmlns:a16="http://schemas.microsoft.com/office/drawing/2014/main" id="{3D4821AB-0332-4262-B4EF-F59EF8BB1CCA}"/>
              </a:ext>
            </a:extLst>
          </p:cNvPr>
          <p:cNvSpPr/>
          <p:nvPr/>
        </p:nvSpPr>
        <p:spPr>
          <a:xfrm>
            <a:off x="0" y="3786188"/>
            <a:ext cx="8858250" cy="2500312"/>
          </a:xfrm>
          <a:prstGeom prst="wedgeEllipseCallout">
            <a:avLst>
              <a:gd name="adj1" fmla="val 9990"/>
              <a:gd name="adj2" fmla="val -71125"/>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sz="2000" dirty="0">
                <a:solidFill>
                  <a:schemeClr val="tx1"/>
                </a:solidFill>
              </a:rPr>
              <a:t>标志由</a:t>
            </a:r>
            <a:r>
              <a:rPr lang="en-US" altLang="zh-CN" sz="2000" dirty="0">
                <a:solidFill>
                  <a:schemeClr val="tx1"/>
                </a:solidFill>
              </a:rPr>
              <a:t>3</a:t>
            </a:r>
            <a:r>
              <a:rPr lang="zh-CN" altLang="en-US" sz="2000" dirty="0">
                <a:solidFill>
                  <a:schemeClr val="tx1"/>
                </a:solidFill>
              </a:rPr>
              <a:t>位组成，第</a:t>
            </a:r>
            <a:r>
              <a:rPr lang="en-US" altLang="zh-CN" sz="2000" dirty="0">
                <a:solidFill>
                  <a:schemeClr val="tx1"/>
                </a:solidFill>
              </a:rPr>
              <a:t>1</a:t>
            </a:r>
            <a:r>
              <a:rPr lang="zh-CN" altLang="en-US" sz="2000" dirty="0">
                <a:solidFill>
                  <a:schemeClr val="tx1"/>
                </a:solidFill>
              </a:rPr>
              <a:t>位保留；第</a:t>
            </a:r>
            <a:r>
              <a:rPr lang="en-US" altLang="zh-CN" sz="2000" dirty="0">
                <a:solidFill>
                  <a:schemeClr val="tx1"/>
                </a:solidFill>
              </a:rPr>
              <a:t>2</a:t>
            </a:r>
            <a:r>
              <a:rPr lang="zh-CN" altLang="en-US" sz="2000" dirty="0">
                <a:solidFill>
                  <a:schemeClr val="tx1"/>
                </a:solidFill>
              </a:rPr>
              <a:t>位为不分片标志，表示此数据包不可以被分片；第</a:t>
            </a:r>
            <a:r>
              <a:rPr lang="en-US" altLang="zh-CN" sz="2000" dirty="0">
                <a:solidFill>
                  <a:schemeClr val="tx1"/>
                </a:solidFill>
              </a:rPr>
              <a:t>3</a:t>
            </a:r>
            <a:r>
              <a:rPr lang="zh-CN" altLang="en-US" sz="2000" dirty="0">
                <a:solidFill>
                  <a:schemeClr val="tx1"/>
                </a:solidFill>
              </a:rPr>
              <a:t>位为更多分片标志，表示在分片包之后还有分片，即此包不是最后分片。</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0D17BFC-55C9-44A0-9409-5D08B578DB8A}"/>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IP</a:t>
            </a:r>
            <a:r>
              <a:rPr lang="zh-CN" altLang="en-US" sz="3600" b="1" kern="1200" dirty="0">
                <a:solidFill>
                  <a:srgbClr val="0070C0"/>
                </a:solidFill>
              </a:rPr>
              <a:t>报文格式</a:t>
            </a:r>
          </a:p>
        </p:txBody>
      </p:sp>
      <p:sp>
        <p:nvSpPr>
          <p:cNvPr id="83971" name="Rectangle 2">
            <a:extLst>
              <a:ext uri="{FF2B5EF4-FFF2-40B4-BE49-F238E27FC236}">
                <a16:creationId xmlns:a16="http://schemas.microsoft.com/office/drawing/2014/main" id="{FEE384C7-CDAA-40C7-ACAC-2B686D6E02C0}"/>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 name="表格 2">
            <a:extLst>
              <a:ext uri="{FF2B5EF4-FFF2-40B4-BE49-F238E27FC236}">
                <a16:creationId xmlns:a16="http://schemas.microsoft.com/office/drawing/2014/main" id="{50C57A34-49A9-4792-B927-A360FA08AE61}"/>
              </a:ext>
            </a:extLst>
          </p:cNvPr>
          <p:cNvGraphicFramePr>
            <a:graphicFrameLocks noGrp="1"/>
          </p:cNvGraphicFramePr>
          <p:nvPr/>
        </p:nvGraphicFramePr>
        <p:xfrm>
          <a:off x="468313" y="1412875"/>
          <a:ext cx="8424862" cy="5200650"/>
        </p:xfrm>
        <a:graphic>
          <a:graphicData uri="http://schemas.openxmlformats.org/drawingml/2006/table">
            <a:tbl>
              <a:tblPr firstRow="1" firstCol="1" bandRow="1">
                <a:tableStyleId>{5C22544A-7EE6-4342-B048-85BDC9FD1C3A}</a:tableStyleId>
              </a:tblPr>
              <a:tblGrid>
                <a:gridCol w="1112888">
                  <a:extLst>
                    <a:ext uri="{9D8B030D-6E8A-4147-A177-3AD203B41FA5}">
                      <a16:colId xmlns:a16="http://schemas.microsoft.com/office/drawing/2014/main" val="20000"/>
                    </a:ext>
                  </a:extLst>
                </a:gridCol>
                <a:gridCol w="1112888">
                  <a:extLst>
                    <a:ext uri="{9D8B030D-6E8A-4147-A177-3AD203B41FA5}">
                      <a16:colId xmlns:a16="http://schemas.microsoft.com/office/drawing/2014/main" val="20001"/>
                    </a:ext>
                  </a:extLst>
                </a:gridCol>
                <a:gridCol w="1906949">
                  <a:extLst>
                    <a:ext uri="{9D8B030D-6E8A-4147-A177-3AD203B41FA5}">
                      <a16:colId xmlns:a16="http://schemas.microsoft.com/office/drawing/2014/main" val="20002"/>
                    </a:ext>
                  </a:extLst>
                </a:gridCol>
                <a:gridCol w="1215153">
                  <a:extLst>
                    <a:ext uri="{9D8B030D-6E8A-4147-A177-3AD203B41FA5}">
                      <a16:colId xmlns:a16="http://schemas.microsoft.com/office/drawing/2014/main" val="20003"/>
                    </a:ext>
                  </a:extLst>
                </a:gridCol>
                <a:gridCol w="3076984">
                  <a:extLst>
                    <a:ext uri="{9D8B030D-6E8A-4147-A177-3AD203B41FA5}">
                      <a16:colId xmlns:a16="http://schemas.microsoft.com/office/drawing/2014/main" val="20004"/>
                    </a:ext>
                  </a:extLst>
                </a:gridCol>
              </a:tblGrid>
              <a:tr h="1152194">
                <a:tc>
                  <a:txBody>
                    <a:bodyPr/>
                    <a:lstStyle/>
                    <a:p>
                      <a:pPr marL="0" marR="0" indent="0" algn="ctr">
                        <a:lnSpc>
                          <a:spcPts val="2000"/>
                        </a:lnSpc>
                        <a:spcBef>
                          <a:spcPts val="0"/>
                        </a:spcBef>
                        <a:spcAft>
                          <a:spcPts val="0"/>
                        </a:spcAft>
                      </a:pPr>
                      <a:r>
                        <a:rPr lang="zh-CN" sz="2000" b="0" kern="0" dirty="0">
                          <a:solidFill>
                            <a:schemeClr val="tx1"/>
                          </a:solidFill>
                          <a:effectLst/>
                        </a:rPr>
                        <a:t>版本号（</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dirty="0">
                          <a:solidFill>
                            <a:schemeClr val="tx1"/>
                          </a:solidFill>
                          <a:effectLst/>
                        </a:rPr>
                        <a:t>首部长度（</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服务类型（</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gridSpan="2">
                  <a:txBody>
                    <a:bodyPr/>
                    <a:lstStyle/>
                    <a:p>
                      <a:pPr marL="0" marR="0" indent="0" algn="ctr">
                        <a:lnSpc>
                          <a:spcPts val="2000"/>
                        </a:lnSpc>
                        <a:spcBef>
                          <a:spcPts val="0"/>
                        </a:spcBef>
                        <a:spcAft>
                          <a:spcPts val="0"/>
                        </a:spcAft>
                      </a:pPr>
                      <a:r>
                        <a:rPr lang="zh-CN" sz="2000" b="0" kern="0">
                          <a:solidFill>
                            <a:schemeClr val="tx1"/>
                          </a:solidFill>
                          <a:effectLst/>
                        </a:rPr>
                        <a:t>总长度（</a:t>
                      </a:r>
                      <a:r>
                        <a:rPr lang="en-US" sz="2000" b="0" kern="0">
                          <a:solidFill>
                            <a:schemeClr val="tx1"/>
                          </a:solidFill>
                          <a:effectLst/>
                        </a:rPr>
                        <a:t>16</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0"/>
                  </a:ext>
                </a:extLst>
              </a:tr>
              <a:tr h="936158">
                <a:tc gridSpan="3">
                  <a:txBody>
                    <a:bodyPr/>
                    <a:lstStyle/>
                    <a:p>
                      <a:pPr marL="0" marR="0" indent="0" algn="ctr">
                        <a:lnSpc>
                          <a:spcPts val="2000"/>
                        </a:lnSpc>
                        <a:spcBef>
                          <a:spcPts val="0"/>
                        </a:spcBef>
                        <a:spcAft>
                          <a:spcPts val="0"/>
                        </a:spcAft>
                      </a:pPr>
                      <a:r>
                        <a:rPr lang="zh-CN" sz="2000" b="0" kern="0" dirty="0">
                          <a:solidFill>
                            <a:schemeClr val="tx1"/>
                          </a:solidFill>
                          <a:effectLst/>
                        </a:rPr>
                        <a:t>标识（</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a:txBody>
                    <a:bodyPr/>
                    <a:lstStyle/>
                    <a:p>
                      <a:pPr marL="0" marR="0" indent="0" algn="ctr">
                        <a:lnSpc>
                          <a:spcPts val="2000"/>
                        </a:lnSpc>
                        <a:spcBef>
                          <a:spcPts val="0"/>
                        </a:spcBef>
                        <a:spcAft>
                          <a:spcPts val="0"/>
                        </a:spcAft>
                      </a:pPr>
                      <a:r>
                        <a:rPr lang="zh-CN" sz="2000" b="0" kern="0">
                          <a:solidFill>
                            <a:schemeClr val="tx1"/>
                          </a:solidFill>
                          <a:effectLst/>
                        </a:rPr>
                        <a:t>标志（</a:t>
                      </a:r>
                      <a:r>
                        <a:rPr lang="en-US" sz="2000" b="0" kern="0">
                          <a:solidFill>
                            <a:schemeClr val="tx1"/>
                          </a:solidFill>
                          <a:effectLst/>
                        </a:rPr>
                        <a:t>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偏移量（</a:t>
                      </a:r>
                      <a:r>
                        <a:rPr lang="en-US" sz="2000" b="0" kern="0">
                          <a:solidFill>
                            <a:schemeClr val="tx1"/>
                          </a:solidFill>
                          <a:effectLst/>
                        </a:rPr>
                        <a:t>13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extLst>
                  <a:ext uri="{0D108BD9-81ED-4DB2-BD59-A6C34878D82A}">
                    <a16:rowId xmlns:a16="http://schemas.microsoft.com/office/drawing/2014/main" val="10001"/>
                  </a:ext>
                </a:extLst>
              </a:tr>
              <a:tr h="1080182">
                <a:tc gridSpan="2">
                  <a:txBody>
                    <a:bodyPr/>
                    <a:lstStyle/>
                    <a:p>
                      <a:pPr marL="0" marR="0" algn="ctr">
                        <a:spcBef>
                          <a:spcPts val="0"/>
                        </a:spcBef>
                        <a:spcAft>
                          <a:spcPts val="0"/>
                        </a:spcAft>
                      </a:pPr>
                      <a:r>
                        <a:rPr lang="zh-CN" sz="2000" b="0" kern="0">
                          <a:solidFill>
                            <a:schemeClr val="tx1"/>
                          </a:solidFill>
                          <a:effectLst/>
                        </a:rPr>
                        <a:t>生存时间（</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tc>
                  <a:txBody>
                    <a:bodyPr/>
                    <a:lstStyle/>
                    <a:p>
                      <a:pPr marL="0" marR="0" algn="ctr">
                        <a:spcBef>
                          <a:spcPts val="0"/>
                        </a:spcBef>
                        <a:spcAft>
                          <a:spcPts val="0"/>
                        </a:spcAft>
                      </a:pPr>
                      <a:r>
                        <a:rPr lang="zh-CN" sz="2000" b="0" kern="0" dirty="0">
                          <a:solidFill>
                            <a:schemeClr val="tx1"/>
                          </a:solidFill>
                          <a:effectLst/>
                        </a:rPr>
                        <a:t>高层协议类型（</a:t>
                      </a:r>
                      <a:r>
                        <a:rPr lang="en-US" sz="2000" b="0" kern="0" dirty="0">
                          <a:solidFill>
                            <a:schemeClr val="tx1"/>
                          </a:solidFill>
                          <a:effectLst/>
                        </a:rPr>
                        <a:t>8</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gridSpan="2">
                  <a:txBody>
                    <a:bodyPr/>
                    <a:lstStyle/>
                    <a:p>
                      <a:pPr marL="0" marR="0" algn="ctr">
                        <a:spcBef>
                          <a:spcPts val="0"/>
                        </a:spcBef>
                        <a:spcAft>
                          <a:spcPts val="0"/>
                        </a:spcAft>
                      </a:pPr>
                      <a:r>
                        <a:rPr lang="zh-CN" sz="2000" b="0" kern="0" dirty="0">
                          <a:solidFill>
                            <a:schemeClr val="tx1"/>
                          </a:solidFill>
                          <a:effectLst/>
                        </a:rPr>
                        <a:t>首部检验和（</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2"/>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源</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目的</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508029">
                <a:tc gridSpan="5">
                  <a:txBody>
                    <a:bodyPr/>
                    <a:lstStyle/>
                    <a:p>
                      <a:pPr marL="0" marR="0" indent="0" algn="ctr">
                        <a:lnSpc>
                          <a:spcPts val="2000"/>
                        </a:lnSpc>
                        <a:spcBef>
                          <a:spcPts val="0"/>
                        </a:spcBef>
                        <a:spcAft>
                          <a:spcPts val="0"/>
                        </a:spcAft>
                      </a:pPr>
                      <a:endParaRPr lang="en-US" sz="2000" b="0" kern="0" dirty="0">
                        <a:solidFill>
                          <a:schemeClr val="tx1"/>
                        </a:solidFill>
                        <a:effectLst/>
                      </a:endParaRPr>
                    </a:p>
                    <a:p>
                      <a:pPr marL="0" marR="0" indent="0" algn="ctr">
                        <a:lnSpc>
                          <a:spcPts val="2000"/>
                        </a:lnSpc>
                        <a:spcBef>
                          <a:spcPts val="0"/>
                        </a:spcBef>
                        <a:spcAft>
                          <a:spcPts val="0"/>
                        </a:spcAft>
                      </a:pPr>
                      <a:r>
                        <a:rPr lang="en-US" sz="2000" b="0" kern="0" dirty="0">
                          <a:solidFill>
                            <a:schemeClr val="tx1"/>
                          </a:solidFill>
                          <a:effectLst/>
                        </a:rPr>
                        <a:t>IP</a:t>
                      </a:r>
                      <a:r>
                        <a:rPr lang="zh-CN" sz="2000" b="0" kern="0" dirty="0">
                          <a:solidFill>
                            <a:schemeClr val="tx1"/>
                          </a:solidFill>
                          <a:effectLst/>
                        </a:rPr>
                        <a:t>选项（如果有）</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数据</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5" name="椭圆形标注 4">
            <a:extLst>
              <a:ext uri="{FF2B5EF4-FFF2-40B4-BE49-F238E27FC236}">
                <a16:creationId xmlns:a16="http://schemas.microsoft.com/office/drawing/2014/main" id="{AFF6A29C-3042-4E1C-8ADB-EB68203B8EE5}"/>
              </a:ext>
            </a:extLst>
          </p:cNvPr>
          <p:cNvSpPr/>
          <p:nvPr/>
        </p:nvSpPr>
        <p:spPr>
          <a:xfrm>
            <a:off x="0" y="3786188"/>
            <a:ext cx="8858250" cy="2500312"/>
          </a:xfrm>
          <a:prstGeom prst="wedgeEllipseCallout">
            <a:avLst>
              <a:gd name="adj1" fmla="val 27194"/>
              <a:gd name="adj2" fmla="val -73000"/>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sz="2000" dirty="0">
                <a:solidFill>
                  <a:srgbClr val="FF0000"/>
                </a:solidFill>
              </a:rPr>
              <a:t>如果数据包是一个分片包</a:t>
            </a:r>
            <a:r>
              <a:rPr lang="zh-CN" altLang="en-US" sz="2000" dirty="0"/>
              <a:t>，该域指明了当前分片包在与其它分片包被重新组装成一个单独数据包时，应该</a:t>
            </a:r>
            <a:r>
              <a:rPr lang="zh-CN" altLang="en-US" sz="2000" dirty="0">
                <a:solidFill>
                  <a:srgbClr val="FF0000"/>
                </a:solidFill>
              </a:rPr>
              <a:t>位于数据包的什么位置上</a:t>
            </a:r>
            <a:r>
              <a:rPr lang="zh-CN" altLang="en-US" sz="2000" dirty="0"/>
              <a:t>。该域的值</a:t>
            </a:r>
            <a:r>
              <a:rPr lang="zh-CN" altLang="en-US" sz="2000" dirty="0">
                <a:solidFill>
                  <a:srgbClr val="FF0000"/>
                </a:solidFill>
              </a:rPr>
              <a:t>单位为</a:t>
            </a:r>
            <a:r>
              <a:rPr lang="en-US" sz="2000" dirty="0">
                <a:solidFill>
                  <a:srgbClr val="FF0000"/>
                </a:solidFill>
              </a:rPr>
              <a:t>8</a:t>
            </a:r>
            <a:r>
              <a:rPr lang="zh-CN" altLang="en-US" sz="2000" dirty="0">
                <a:solidFill>
                  <a:srgbClr val="FF0000"/>
                </a:solidFill>
              </a:rPr>
              <a:t>字节</a:t>
            </a:r>
            <a:r>
              <a:rPr lang="zh-CN" altLang="en-US" sz="2000" dirty="0"/>
              <a:t>。</a:t>
            </a:r>
            <a:endParaRPr lang="zh-CN" altLang="en-US" sz="2000" dirty="0">
              <a:solidFill>
                <a:schemeClr val="tx1"/>
              </a:solidFill>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DF49110-7943-48F5-8325-8E89AC36D9EC}"/>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IP</a:t>
            </a:r>
            <a:r>
              <a:rPr lang="zh-CN" altLang="en-US" sz="3600" b="1" kern="1200" dirty="0">
                <a:solidFill>
                  <a:srgbClr val="0070C0"/>
                </a:solidFill>
              </a:rPr>
              <a:t>报文格式</a:t>
            </a:r>
          </a:p>
        </p:txBody>
      </p:sp>
      <p:sp>
        <p:nvSpPr>
          <p:cNvPr id="86019" name="Rectangle 2">
            <a:extLst>
              <a:ext uri="{FF2B5EF4-FFF2-40B4-BE49-F238E27FC236}">
                <a16:creationId xmlns:a16="http://schemas.microsoft.com/office/drawing/2014/main" id="{DB9E82FD-98AE-472A-A326-46AE29A3FE71}"/>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 name="表格 2">
            <a:extLst>
              <a:ext uri="{FF2B5EF4-FFF2-40B4-BE49-F238E27FC236}">
                <a16:creationId xmlns:a16="http://schemas.microsoft.com/office/drawing/2014/main" id="{EF3CB0F9-05F1-4E18-8D7C-A47F9324359E}"/>
              </a:ext>
            </a:extLst>
          </p:cNvPr>
          <p:cNvGraphicFramePr>
            <a:graphicFrameLocks noGrp="1"/>
          </p:cNvGraphicFramePr>
          <p:nvPr/>
        </p:nvGraphicFramePr>
        <p:xfrm>
          <a:off x="468313" y="1412875"/>
          <a:ext cx="8424862" cy="5200650"/>
        </p:xfrm>
        <a:graphic>
          <a:graphicData uri="http://schemas.openxmlformats.org/drawingml/2006/table">
            <a:tbl>
              <a:tblPr firstRow="1" firstCol="1" bandRow="1">
                <a:tableStyleId>{5C22544A-7EE6-4342-B048-85BDC9FD1C3A}</a:tableStyleId>
              </a:tblPr>
              <a:tblGrid>
                <a:gridCol w="1112888">
                  <a:extLst>
                    <a:ext uri="{9D8B030D-6E8A-4147-A177-3AD203B41FA5}">
                      <a16:colId xmlns:a16="http://schemas.microsoft.com/office/drawing/2014/main" val="20000"/>
                    </a:ext>
                  </a:extLst>
                </a:gridCol>
                <a:gridCol w="1112888">
                  <a:extLst>
                    <a:ext uri="{9D8B030D-6E8A-4147-A177-3AD203B41FA5}">
                      <a16:colId xmlns:a16="http://schemas.microsoft.com/office/drawing/2014/main" val="20001"/>
                    </a:ext>
                  </a:extLst>
                </a:gridCol>
                <a:gridCol w="1906949">
                  <a:extLst>
                    <a:ext uri="{9D8B030D-6E8A-4147-A177-3AD203B41FA5}">
                      <a16:colId xmlns:a16="http://schemas.microsoft.com/office/drawing/2014/main" val="20002"/>
                    </a:ext>
                  </a:extLst>
                </a:gridCol>
                <a:gridCol w="1215153">
                  <a:extLst>
                    <a:ext uri="{9D8B030D-6E8A-4147-A177-3AD203B41FA5}">
                      <a16:colId xmlns:a16="http://schemas.microsoft.com/office/drawing/2014/main" val="20003"/>
                    </a:ext>
                  </a:extLst>
                </a:gridCol>
                <a:gridCol w="3076984">
                  <a:extLst>
                    <a:ext uri="{9D8B030D-6E8A-4147-A177-3AD203B41FA5}">
                      <a16:colId xmlns:a16="http://schemas.microsoft.com/office/drawing/2014/main" val="20004"/>
                    </a:ext>
                  </a:extLst>
                </a:gridCol>
              </a:tblGrid>
              <a:tr h="1152194">
                <a:tc>
                  <a:txBody>
                    <a:bodyPr/>
                    <a:lstStyle/>
                    <a:p>
                      <a:pPr marL="0" marR="0" indent="0" algn="ctr">
                        <a:lnSpc>
                          <a:spcPts val="2000"/>
                        </a:lnSpc>
                        <a:spcBef>
                          <a:spcPts val="0"/>
                        </a:spcBef>
                        <a:spcAft>
                          <a:spcPts val="0"/>
                        </a:spcAft>
                      </a:pPr>
                      <a:r>
                        <a:rPr lang="zh-CN" sz="2000" b="0" kern="0" dirty="0">
                          <a:solidFill>
                            <a:schemeClr val="tx1"/>
                          </a:solidFill>
                          <a:effectLst/>
                        </a:rPr>
                        <a:t>版本号（</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dirty="0">
                          <a:solidFill>
                            <a:schemeClr val="tx1"/>
                          </a:solidFill>
                          <a:effectLst/>
                        </a:rPr>
                        <a:t>首部长度（</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服务类型（</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gridSpan="2">
                  <a:txBody>
                    <a:bodyPr/>
                    <a:lstStyle/>
                    <a:p>
                      <a:pPr marL="0" marR="0" indent="0" algn="ctr">
                        <a:lnSpc>
                          <a:spcPts val="2000"/>
                        </a:lnSpc>
                        <a:spcBef>
                          <a:spcPts val="0"/>
                        </a:spcBef>
                        <a:spcAft>
                          <a:spcPts val="0"/>
                        </a:spcAft>
                      </a:pPr>
                      <a:r>
                        <a:rPr lang="zh-CN" sz="2000" b="0" kern="0">
                          <a:solidFill>
                            <a:schemeClr val="tx1"/>
                          </a:solidFill>
                          <a:effectLst/>
                        </a:rPr>
                        <a:t>总长度（</a:t>
                      </a:r>
                      <a:r>
                        <a:rPr lang="en-US" sz="2000" b="0" kern="0">
                          <a:solidFill>
                            <a:schemeClr val="tx1"/>
                          </a:solidFill>
                          <a:effectLst/>
                        </a:rPr>
                        <a:t>16</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0"/>
                  </a:ext>
                </a:extLst>
              </a:tr>
              <a:tr h="936158">
                <a:tc gridSpan="3">
                  <a:txBody>
                    <a:bodyPr/>
                    <a:lstStyle/>
                    <a:p>
                      <a:pPr marL="0" marR="0" indent="0" algn="ctr">
                        <a:lnSpc>
                          <a:spcPts val="2000"/>
                        </a:lnSpc>
                        <a:spcBef>
                          <a:spcPts val="0"/>
                        </a:spcBef>
                        <a:spcAft>
                          <a:spcPts val="0"/>
                        </a:spcAft>
                      </a:pPr>
                      <a:r>
                        <a:rPr lang="zh-CN" sz="2000" b="0" kern="0" dirty="0">
                          <a:solidFill>
                            <a:schemeClr val="tx1"/>
                          </a:solidFill>
                          <a:effectLst/>
                        </a:rPr>
                        <a:t>标识（</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a:txBody>
                    <a:bodyPr/>
                    <a:lstStyle/>
                    <a:p>
                      <a:pPr marL="0" marR="0" indent="0" algn="ctr">
                        <a:lnSpc>
                          <a:spcPts val="2000"/>
                        </a:lnSpc>
                        <a:spcBef>
                          <a:spcPts val="0"/>
                        </a:spcBef>
                        <a:spcAft>
                          <a:spcPts val="0"/>
                        </a:spcAft>
                      </a:pPr>
                      <a:r>
                        <a:rPr lang="zh-CN" sz="2000" b="0" kern="0">
                          <a:solidFill>
                            <a:schemeClr val="tx1"/>
                          </a:solidFill>
                          <a:effectLst/>
                        </a:rPr>
                        <a:t>标志（</a:t>
                      </a:r>
                      <a:r>
                        <a:rPr lang="en-US" sz="2000" b="0" kern="0">
                          <a:solidFill>
                            <a:schemeClr val="tx1"/>
                          </a:solidFill>
                          <a:effectLst/>
                        </a:rPr>
                        <a:t>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偏移量（</a:t>
                      </a:r>
                      <a:r>
                        <a:rPr lang="en-US" sz="2000" b="0" kern="0">
                          <a:solidFill>
                            <a:schemeClr val="tx1"/>
                          </a:solidFill>
                          <a:effectLst/>
                        </a:rPr>
                        <a:t>13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extLst>
                  <a:ext uri="{0D108BD9-81ED-4DB2-BD59-A6C34878D82A}">
                    <a16:rowId xmlns:a16="http://schemas.microsoft.com/office/drawing/2014/main" val="10001"/>
                  </a:ext>
                </a:extLst>
              </a:tr>
              <a:tr h="1080182">
                <a:tc gridSpan="2">
                  <a:txBody>
                    <a:bodyPr/>
                    <a:lstStyle/>
                    <a:p>
                      <a:pPr marL="0" marR="0" algn="ctr">
                        <a:spcBef>
                          <a:spcPts val="0"/>
                        </a:spcBef>
                        <a:spcAft>
                          <a:spcPts val="0"/>
                        </a:spcAft>
                      </a:pPr>
                      <a:r>
                        <a:rPr lang="zh-CN" sz="2000" b="0" kern="0">
                          <a:solidFill>
                            <a:schemeClr val="tx1"/>
                          </a:solidFill>
                          <a:effectLst/>
                        </a:rPr>
                        <a:t>生存时间（</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tc>
                  <a:txBody>
                    <a:bodyPr/>
                    <a:lstStyle/>
                    <a:p>
                      <a:pPr marL="0" marR="0" algn="ctr">
                        <a:spcBef>
                          <a:spcPts val="0"/>
                        </a:spcBef>
                        <a:spcAft>
                          <a:spcPts val="0"/>
                        </a:spcAft>
                      </a:pPr>
                      <a:r>
                        <a:rPr lang="zh-CN" sz="2000" b="0" kern="0" dirty="0">
                          <a:solidFill>
                            <a:schemeClr val="tx1"/>
                          </a:solidFill>
                          <a:effectLst/>
                        </a:rPr>
                        <a:t>高层协议类型（</a:t>
                      </a:r>
                      <a:r>
                        <a:rPr lang="en-US" sz="2000" b="0" kern="0" dirty="0">
                          <a:solidFill>
                            <a:schemeClr val="tx1"/>
                          </a:solidFill>
                          <a:effectLst/>
                        </a:rPr>
                        <a:t>8</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gridSpan="2">
                  <a:txBody>
                    <a:bodyPr/>
                    <a:lstStyle/>
                    <a:p>
                      <a:pPr marL="0" marR="0" algn="ctr">
                        <a:spcBef>
                          <a:spcPts val="0"/>
                        </a:spcBef>
                        <a:spcAft>
                          <a:spcPts val="0"/>
                        </a:spcAft>
                      </a:pPr>
                      <a:r>
                        <a:rPr lang="zh-CN" sz="2000" b="0" kern="0" dirty="0">
                          <a:solidFill>
                            <a:schemeClr val="tx1"/>
                          </a:solidFill>
                          <a:effectLst/>
                        </a:rPr>
                        <a:t>首部检验和（</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2"/>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源</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目的</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508029">
                <a:tc gridSpan="5">
                  <a:txBody>
                    <a:bodyPr/>
                    <a:lstStyle/>
                    <a:p>
                      <a:pPr marL="0" marR="0" indent="0" algn="ctr">
                        <a:lnSpc>
                          <a:spcPts val="2000"/>
                        </a:lnSpc>
                        <a:spcBef>
                          <a:spcPts val="0"/>
                        </a:spcBef>
                        <a:spcAft>
                          <a:spcPts val="0"/>
                        </a:spcAft>
                      </a:pPr>
                      <a:endParaRPr lang="en-US" sz="2000" b="0" kern="0" dirty="0">
                        <a:solidFill>
                          <a:schemeClr val="tx1"/>
                        </a:solidFill>
                        <a:effectLst/>
                      </a:endParaRPr>
                    </a:p>
                    <a:p>
                      <a:pPr marL="0" marR="0" indent="0" algn="ctr">
                        <a:lnSpc>
                          <a:spcPts val="2000"/>
                        </a:lnSpc>
                        <a:spcBef>
                          <a:spcPts val="0"/>
                        </a:spcBef>
                        <a:spcAft>
                          <a:spcPts val="0"/>
                        </a:spcAft>
                      </a:pPr>
                      <a:r>
                        <a:rPr lang="en-US" sz="2000" b="0" kern="0" dirty="0">
                          <a:solidFill>
                            <a:schemeClr val="tx1"/>
                          </a:solidFill>
                          <a:effectLst/>
                        </a:rPr>
                        <a:t>IP</a:t>
                      </a:r>
                      <a:r>
                        <a:rPr lang="zh-CN" sz="2000" b="0" kern="0" dirty="0">
                          <a:solidFill>
                            <a:schemeClr val="tx1"/>
                          </a:solidFill>
                          <a:effectLst/>
                        </a:rPr>
                        <a:t>选项（如果有）</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数据</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5" name="椭圆形标注 4">
            <a:extLst>
              <a:ext uri="{FF2B5EF4-FFF2-40B4-BE49-F238E27FC236}">
                <a16:creationId xmlns:a16="http://schemas.microsoft.com/office/drawing/2014/main" id="{85A5F807-0854-4B1E-AC43-C1B958D5E8A4}"/>
              </a:ext>
            </a:extLst>
          </p:cNvPr>
          <p:cNvSpPr/>
          <p:nvPr/>
        </p:nvSpPr>
        <p:spPr>
          <a:xfrm>
            <a:off x="0" y="4857750"/>
            <a:ext cx="8858250" cy="1428750"/>
          </a:xfrm>
          <a:prstGeom prst="wedgeEllipseCallout">
            <a:avLst>
              <a:gd name="adj1" fmla="val -31697"/>
              <a:gd name="adj2" fmla="val -96795"/>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sz="2000" dirty="0">
                <a:solidFill>
                  <a:srgbClr val="FF0000"/>
                </a:solidFill>
              </a:rPr>
              <a:t>该字段表明数据包保存的生存时间，</a:t>
            </a:r>
            <a:r>
              <a:rPr lang="zh-CN" altLang="en-US" sz="2000" dirty="0"/>
              <a:t>单位为秒，但是在通过路由器时</a:t>
            </a:r>
            <a:r>
              <a:rPr lang="zh-CN" altLang="en-US" sz="2000" dirty="0">
                <a:solidFill>
                  <a:srgbClr val="FF0000"/>
                </a:solidFill>
              </a:rPr>
              <a:t>实际上是按照跳执行的</a:t>
            </a:r>
            <a:r>
              <a:rPr lang="zh-CN" altLang="en-US" sz="2000" dirty="0"/>
              <a:t>。通常生存时间的起始值是</a:t>
            </a:r>
            <a:r>
              <a:rPr lang="en-US" sz="2000" dirty="0"/>
              <a:t>32</a:t>
            </a:r>
            <a:r>
              <a:rPr lang="zh-CN" altLang="en-US" sz="2000" dirty="0"/>
              <a:t>、</a:t>
            </a:r>
            <a:r>
              <a:rPr lang="en-US" sz="2000" dirty="0"/>
              <a:t>64</a:t>
            </a:r>
            <a:r>
              <a:rPr lang="zh-CN" altLang="en-US" sz="2000" dirty="0"/>
              <a:t>、</a:t>
            </a:r>
            <a:r>
              <a:rPr lang="en-US" sz="2000" dirty="0"/>
              <a:t>128</a:t>
            </a:r>
            <a:r>
              <a:rPr lang="zh-CN" altLang="en-US" sz="2000" dirty="0"/>
              <a:t>。</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97EDAB9-D5D2-47DD-BBB7-32FF998BE5F5}"/>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IP</a:t>
            </a:r>
            <a:r>
              <a:rPr lang="zh-CN" altLang="en-US" sz="3600" b="1" kern="1200" dirty="0">
                <a:solidFill>
                  <a:srgbClr val="0070C0"/>
                </a:solidFill>
              </a:rPr>
              <a:t>报文格式</a:t>
            </a:r>
          </a:p>
        </p:txBody>
      </p:sp>
      <p:sp>
        <p:nvSpPr>
          <p:cNvPr id="88067" name="Rectangle 2">
            <a:extLst>
              <a:ext uri="{FF2B5EF4-FFF2-40B4-BE49-F238E27FC236}">
                <a16:creationId xmlns:a16="http://schemas.microsoft.com/office/drawing/2014/main" id="{9E57BE19-4A58-403E-8338-3752FBA81013}"/>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 name="表格 2">
            <a:extLst>
              <a:ext uri="{FF2B5EF4-FFF2-40B4-BE49-F238E27FC236}">
                <a16:creationId xmlns:a16="http://schemas.microsoft.com/office/drawing/2014/main" id="{83B415BC-C1AE-46F1-8586-8D63F79030EC}"/>
              </a:ext>
            </a:extLst>
          </p:cNvPr>
          <p:cNvGraphicFramePr>
            <a:graphicFrameLocks noGrp="1"/>
          </p:cNvGraphicFramePr>
          <p:nvPr/>
        </p:nvGraphicFramePr>
        <p:xfrm>
          <a:off x="468313" y="1412875"/>
          <a:ext cx="8424862" cy="5200650"/>
        </p:xfrm>
        <a:graphic>
          <a:graphicData uri="http://schemas.openxmlformats.org/drawingml/2006/table">
            <a:tbl>
              <a:tblPr firstRow="1" firstCol="1" bandRow="1">
                <a:tableStyleId>{5C22544A-7EE6-4342-B048-85BDC9FD1C3A}</a:tableStyleId>
              </a:tblPr>
              <a:tblGrid>
                <a:gridCol w="1112888">
                  <a:extLst>
                    <a:ext uri="{9D8B030D-6E8A-4147-A177-3AD203B41FA5}">
                      <a16:colId xmlns:a16="http://schemas.microsoft.com/office/drawing/2014/main" val="20000"/>
                    </a:ext>
                  </a:extLst>
                </a:gridCol>
                <a:gridCol w="1112888">
                  <a:extLst>
                    <a:ext uri="{9D8B030D-6E8A-4147-A177-3AD203B41FA5}">
                      <a16:colId xmlns:a16="http://schemas.microsoft.com/office/drawing/2014/main" val="20001"/>
                    </a:ext>
                  </a:extLst>
                </a:gridCol>
                <a:gridCol w="1906949">
                  <a:extLst>
                    <a:ext uri="{9D8B030D-6E8A-4147-A177-3AD203B41FA5}">
                      <a16:colId xmlns:a16="http://schemas.microsoft.com/office/drawing/2014/main" val="20002"/>
                    </a:ext>
                  </a:extLst>
                </a:gridCol>
                <a:gridCol w="1215153">
                  <a:extLst>
                    <a:ext uri="{9D8B030D-6E8A-4147-A177-3AD203B41FA5}">
                      <a16:colId xmlns:a16="http://schemas.microsoft.com/office/drawing/2014/main" val="20003"/>
                    </a:ext>
                  </a:extLst>
                </a:gridCol>
                <a:gridCol w="3076984">
                  <a:extLst>
                    <a:ext uri="{9D8B030D-6E8A-4147-A177-3AD203B41FA5}">
                      <a16:colId xmlns:a16="http://schemas.microsoft.com/office/drawing/2014/main" val="20004"/>
                    </a:ext>
                  </a:extLst>
                </a:gridCol>
              </a:tblGrid>
              <a:tr h="1152194">
                <a:tc>
                  <a:txBody>
                    <a:bodyPr/>
                    <a:lstStyle/>
                    <a:p>
                      <a:pPr marL="0" marR="0" indent="0" algn="ctr">
                        <a:lnSpc>
                          <a:spcPts val="2000"/>
                        </a:lnSpc>
                        <a:spcBef>
                          <a:spcPts val="0"/>
                        </a:spcBef>
                        <a:spcAft>
                          <a:spcPts val="0"/>
                        </a:spcAft>
                      </a:pPr>
                      <a:r>
                        <a:rPr lang="zh-CN" sz="2000" b="0" kern="0" dirty="0">
                          <a:solidFill>
                            <a:schemeClr val="tx1"/>
                          </a:solidFill>
                          <a:effectLst/>
                        </a:rPr>
                        <a:t>版本号（</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dirty="0">
                          <a:solidFill>
                            <a:schemeClr val="tx1"/>
                          </a:solidFill>
                          <a:effectLst/>
                        </a:rPr>
                        <a:t>首部长度（</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服务类型（</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gridSpan="2">
                  <a:txBody>
                    <a:bodyPr/>
                    <a:lstStyle/>
                    <a:p>
                      <a:pPr marL="0" marR="0" indent="0" algn="ctr">
                        <a:lnSpc>
                          <a:spcPts val="2000"/>
                        </a:lnSpc>
                        <a:spcBef>
                          <a:spcPts val="0"/>
                        </a:spcBef>
                        <a:spcAft>
                          <a:spcPts val="0"/>
                        </a:spcAft>
                      </a:pPr>
                      <a:r>
                        <a:rPr lang="zh-CN" sz="2000" b="0" kern="0">
                          <a:solidFill>
                            <a:schemeClr val="tx1"/>
                          </a:solidFill>
                          <a:effectLst/>
                        </a:rPr>
                        <a:t>总长度（</a:t>
                      </a:r>
                      <a:r>
                        <a:rPr lang="en-US" sz="2000" b="0" kern="0">
                          <a:solidFill>
                            <a:schemeClr val="tx1"/>
                          </a:solidFill>
                          <a:effectLst/>
                        </a:rPr>
                        <a:t>16</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0"/>
                  </a:ext>
                </a:extLst>
              </a:tr>
              <a:tr h="936158">
                <a:tc gridSpan="3">
                  <a:txBody>
                    <a:bodyPr/>
                    <a:lstStyle/>
                    <a:p>
                      <a:pPr marL="0" marR="0" indent="0" algn="ctr">
                        <a:lnSpc>
                          <a:spcPts val="2000"/>
                        </a:lnSpc>
                        <a:spcBef>
                          <a:spcPts val="0"/>
                        </a:spcBef>
                        <a:spcAft>
                          <a:spcPts val="0"/>
                        </a:spcAft>
                      </a:pPr>
                      <a:r>
                        <a:rPr lang="zh-CN" sz="2000" b="0" kern="0" dirty="0">
                          <a:solidFill>
                            <a:schemeClr val="tx1"/>
                          </a:solidFill>
                          <a:effectLst/>
                        </a:rPr>
                        <a:t>标识（</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a:txBody>
                    <a:bodyPr/>
                    <a:lstStyle/>
                    <a:p>
                      <a:pPr marL="0" marR="0" indent="0" algn="ctr">
                        <a:lnSpc>
                          <a:spcPts val="2000"/>
                        </a:lnSpc>
                        <a:spcBef>
                          <a:spcPts val="0"/>
                        </a:spcBef>
                        <a:spcAft>
                          <a:spcPts val="0"/>
                        </a:spcAft>
                      </a:pPr>
                      <a:r>
                        <a:rPr lang="zh-CN" sz="2000" b="0" kern="0">
                          <a:solidFill>
                            <a:schemeClr val="tx1"/>
                          </a:solidFill>
                          <a:effectLst/>
                        </a:rPr>
                        <a:t>标志（</a:t>
                      </a:r>
                      <a:r>
                        <a:rPr lang="en-US" sz="2000" b="0" kern="0">
                          <a:solidFill>
                            <a:schemeClr val="tx1"/>
                          </a:solidFill>
                          <a:effectLst/>
                        </a:rPr>
                        <a:t>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偏移量（</a:t>
                      </a:r>
                      <a:r>
                        <a:rPr lang="en-US" sz="2000" b="0" kern="0">
                          <a:solidFill>
                            <a:schemeClr val="tx1"/>
                          </a:solidFill>
                          <a:effectLst/>
                        </a:rPr>
                        <a:t>13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extLst>
                  <a:ext uri="{0D108BD9-81ED-4DB2-BD59-A6C34878D82A}">
                    <a16:rowId xmlns:a16="http://schemas.microsoft.com/office/drawing/2014/main" val="10001"/>
                  </a:ext>
                </a:extLst>
              </a:tr>
              <a:tr h="1080182">
                <a:tc gridSpan="2">
                  <a:txBody>
                    <a:bodyPr/>
                    <a:lstStyle/>
                    <a:p>
                      <a:pPr marL="0" marR="0" algn="ctr">
                        <a:spcBef>
                          <a:spcPts val="0"/>
                        </a:spcBef>
                        <a:spcAft>
                          <a:spcPts val="0"/>
                        </a:spcAft>
                      </a:pPr>
                      <a:r>
                        <a:rPr lang="zh-CN" sz="2000" b="0" kern="0">
                          <a:solidFill>
                            <a:schemeClr val="tx1"/>
                          </a:solidFill>
                          <a:effectLst/>
                        </a:rPr>
                        <a:t>生存时间（</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tc>
                  <a:txBody>
                    <a:bodyPr/>
                    <a:lstStyle/>
                    <a:p>
                      <a:pPr marL="0" marR="0" algn="ctr">
                        <a:spcBef>
                          <a:spcPts val="0"/>
                        </a:spcBef>
                        <a:spcAft>
                          <a:spcPts val="0"/>
                        </a:spcAft>
                      </a:pPr>
                      <a:r>
                        <a:rPr lang="zh-CN" sz="2000" b="0" kern="0" dirty="0">
                          <a:solidFill>
                            <a:schemeClr val="tx1"/>
                          </a:solidFill>
                          <a:effectLst/>
                        </a:rPr>
                        <a:t>高层协议类型（</a:t>
                      </a:r>
                      <a:r>
                        <a:rPr lang="en-US" sz="2000" b="0" kern="0" dirty="0">
                          <a:solidFill>
                            <a:schemeClr val="tx1"/>
                          </a:solidFill>
                          <a:effectLst/>
                        </a:rPr>
                        <a:t>8</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gridSpan="2">
                  <a:txBody>
                    <a:bodyPr/>
                    <a:lstStyle/>
                    <a:p>
                      <a:pPr marL="0" marR="0" algn="ctr">
                        <a:spcBef>
                          <a:spcPts val="0"/>
                        </a:spcBef>
                        <a:spcAft>
                          <a:spcPts val="0"/>
                        </a:spcAft>
                      </a:pPr>
                      <a:r>
                        <a:rPr lang="zh-CN" sz="2000" b="0" kern="0" dirty="0">
                          <a:solidFill>
                            <a:schemeClr val="tx1"/>
                          </a:solidFill>
                          <a:effectLst/>
                        </a:rPr>
                        <a:t>首部检验和（</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2"/>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源</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目的</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508029">
                <a:tc gridSpan="5">
                  <a:txBody>
                    <a:bodyPr/>
                    <a:lstStyle/>
                    <a:p>
                      <a:pPr marL="0" marR="0" indent="0" algn="ctr">
                        <a:lnSpc>
                          <a:spcPts val="2000"/>
                        </a:lnSpc>
                        <a:spcBef>
                          <a:spcPts val="0"/>
                        </a:spcBef>
                        <a:spcAft>
                          <a:spcPts val="0"/>
                        </a:spcAft>
                      </a:pPr>
                      <a:endParaRPr lang="en-US" sz="2000" b="0" kern="0" dirty="0">
                        <a:solidFill>
                          <a:schemeClr val="tx1"/>
                        </a:solidFill>
                        <a:effectLst/>
                      </a:endParaRPr>
                    </a:p>
                    <a:p>
                      <a:pPr marL="0" marR="0" indent="0" algn="ctr">
                        <a:lnSpc>
                          <a:spcPts val="2000"/>
                        </a:lnSpc>
                        <a:spcBef>
                          <a:spcPts val="0"/>
                        </a:spcBef>
                        <a:spcAft>
                          <a:spcPts val="0"/>
                        </a:spcAft>
                      </a:pPr>
                      <a:r>
                        <a:rPr lang="en-US" sz="2000" b="0" kern="0" dirty="0">
                          <a:solidFill>
                            <a:schemeClr val="tx1"/>
                          </a:solidFill>
                          <a:effectLst/>
                        </a:rPr>
                        <a:t>IP</a:t>
                      </a:r>
                      <a:r>
                        <a:rPr lang="zh-CN" sz="2000" b="0" kern="0" dirty="0">
                          <a:solidFill>
                            <a:schemeClr val="tx1"/>
                          </a:solidFill>
                          <a:effectLst/>
                        </a:rPr>
                        <a:t>选项（如果有）</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数据</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5" name="椭圆形标注 4">
            <a:extLst>
              <a:ext uri="{FF2B5EF4-FFF2-40B4-BE49-F238E27FC236}">
                <a16:creationId xmlns:a16="http://schemas.microsoft.com/office/drawing/2014/main" id="{36468282-BB50-44C8-9899-5E41E70CCFF3}"/>
              </a:ext>
            </a:extLst>
          </p:cNvPr>
          <p:cNvSpPr/>
          <p:nvPr/>
        </p:nvSpPr>
        <p:spPr>
          <a:xfrm>
            <a:off x="0" y="4857750"/>
            <a:ext cx="8858250" cy="1428750"/>
          </a:xfrm>
          <a:prstGeom prst="wedgeEllipseCallout">
            <a:avLst>
              <a:gd name="adj1" fmla="val -9199"/>
              <a:gd name="adj2" fmla="val -83667"/>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sz="2000" dirty="0"/>
              <a:t>该字段定义了</a:t>
            </a:r>
            <a:r>
              <a:rPr lang="zh-CN" altLang="en-US" sz="2000" dirty="0">
                <a:solidFill>
                  <a:srgbClr val="FF0000"/>
                </a:solidFill>
              </a:rPr>
              <a:t>使用</a:t>
            </a:r>
            <a:r>
              <a:rPr lang="en-US" sz="2000" dirty="0">
                <a:solidFill>
                  <a:srgbClr val="FF0000"/>
                </a:solidFill>
              </a:rPr>
              <a:t>IP</a:t>
            </a:r>
            <a:r>
              <a:rPr lang="zh-CN" altLang="en-US" sz="2000" dirty="0">
                <a:solidFill>
                  <a:srgbClr val="FF0000"/>
                </a:solidFill>
              </a:rPr>
              <a:t>层服务的较高层协议</a:t>
            </a:r>
            <a:r>
              <a:rPr lang="zh-CN" altLang="en-US" sz="2000" dirty="0"/>
              <a:t>。一个</a:t>
            </a:r>
            <a:r>
              <a:rPr lang="en-US" sz="2000" dirty="0"/>
              <a:t>IP</a:t>
            </a:r>
            <a:r>
              <a:rPr lang="zh-CN" altLang="en-US" sz="2000" dirty="0"/>
              <a:t>数据报能封装来自诸如</a:t>
            </a:r>
            <a:r>
              <a:rPr lang="en-US" sz="2000" dirty="0"/>
              <a:t>TCP</a:t>
            </a:r>
            <a:r>
              <a:rPr lang="zh-CN" altLang="en-US" sz="2000" dirty="0"/>
              <a:t>、</a:t>
            </a:r>
            <a:r>
              <a:rPr lang="en-US" sz="2000" dirty="0"/>
              <a:t>UDP</a:t>
            </a:r>
            <a:r>
              <a:rPr lang="zh-CN" altLang="en-US" sz="2000" dirty="0"/>
              <a:t>、</a:t>
            </a:r>
            <a:r>
              <a:rPr lang="en-US" sz="2000" dirty="0"/>
              <a:t>ICMP</a:t>
            </a:r>
            <a:r>
              <a:rPr lang="zh-CN" altLang="en-US" sz="2000" dirty="0"/>
              <a:t>和</a:t>
            </a:r>
            <a:r>
              <a:rPr lang="en-US" sz="2000" dirty="0"/>
              <a:t>IGMP</a:t>
            </a:r>
            <a:r>
              <a:rPr lang="zh-CN" altLang="en-US" sz="2000" dirty="0"/>
              <a:t>等较高层协议的数据。</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478E996-F041-4726-A2D0-38954AC1EFB8}"/>
              </a:ext>
            </a:extLst>
          </p:cNvPr>
          <p:cNvSpPr>
            <a:spLocks noGrp="1" noChangeArrowheads="1"/>
          </p:cNvSpPr>
          <p:nvPr>
            <p:ph type="title"/>
          </p:nvPr>
        </p:nvSpPr>
        <p:spPr>
          <a:xfrm>
            <a:off x="727075" y="277813"/>
            <a:ext cx="7772400" cy="1143000"/>
          </a:xfrm>
        </p:spPr>
        <p:txBody>
          <a:bodyPr/>
          <a:lstStyle/>
          <a:p>
            <a:pPr eaLnBrk="1" hangingPunct="1">
              <a:defRPr/>
            </a:pPr>
            <a:r>
              <a:rPr lang="zh-CN" altLang="en-US" sz="3600" b="1" kern="1200" dirty="0">
                <a:solidFill>
                  <a:srgbClr val="0070C0"/>
                </a:solidFill>
              </a:rPr>
              <a:t>以太网的</a:t>
            </a:r>
            <a:r>
              <a:rPr lang="en-US" altLang="zh-CN" sz="3600" b="1" kern="1200" dirty="0">
                <a:solidFill>
                  <a:srgbClr val="0070C0"/>
                </a:solidFill>
              </a:rPr>
              <a:t>MAC</a:t>
            </a:r>
            <a:r>
              <a:rPr lang="zh-CN" altLang="en-US" sz="3600" b="1" kern="1200" dirty="0">
                <a:solidFill>
                  <a:srgbClr val="0070C0"/>
                </a:solidFill>
              </a:rPr>
              <a:t>帧格式</a:t>
            </a:r>
          </a:p>
        </p:txBody>
      </p:sp>
      <p:graphicFrame>
        <p:nvGraphicFramePr>
          <p:cNvPr id="2" name="表格 1">
            <a:extLst>
              <a:ext uri="{FF2B5EF4-FFF2-40B4-BE49-F238E27FC236}">
                <a16:creationId xmlns:a16="http://schemas.microsoft.com/office/drawing/2014/main" id="{A67B969D-303B-45F1-80FA-D89A67BC44E1}"/>
              </a:ext>
            </a:extLst>
          </p:cNvPr>
          <p:cNvGraphicFramePr>
            <a:graphicFrameLocks noGrp="1"/>
          </p:cNvGraphicFramePr>
          <p:nvPr/>
        </p:nvGraphicFramePr>
        <p:xfrm>
          <a:off x="428625" y="2357438"/>
          <a:ext cx="8424861" cy="1376362"/>
        </p:xfrm>
        <a:graphic>
          <a:graphicData uri="http://schemas.openxmlformats.org/drawingml/2006/table">
            <a:tbl>
              <a:tblPr firstRow="1" firstCol="1" lastRow="1" lastCol="1" bandRow="1" bandCol="1">
                <a:tableStyleId>{5C22544A-7EE6-4342-B048-85BDC9FD1C3A}</a:tableStyleId>
              </a:tblPr>
              <a:tblGrid>
                <a:gridCol w="996510">
                  <a:extLst>
                    <a:ext uri="{9D8B030D-6E8A-4147-A177-3AD203B41FA5}">
                      <a16:colId xmlns:a16="http://schemas.microsoft.com/office/drawing/2014/main" val="20000"/>
                    </a:ext>
                  </a:extLst>
                </a:gridCol>
                <a:gridCol w="1409747">
                  <a:extLst>
                    <a:ext uri="{9D8B030D-6E8A-4147-A177-3AD203B41FA5}">
                      <a16:colId xmlns:a16="http://schemas.microsoft.com/office/drawing/2014/main" val="20001"/>
                    </a:ext>
                  </a:extLst>
                </a:gridCol>
                <a:gridCol w="1203127">
                  <a:extLst>
                    <a:ext uri="{9D8B030D-6E8A-4147-A177-3AD203B41FA5}">
                      <a16:colId xmlns:a16="http://schemas.microsoft.com/office/drawing/2014/main" val="20002"/>
                    </a:ext>
                  </a:extLst>
                </a:gridCol>
                <a:gridCol w="1203127">
                  <a:extLst>
                    <a:ext uri="{9D8B030D-6E8A-4147-A177-3AD203B41FA5}">
                      <a16:colId xmlns:a16="http://schemas.microsoft.com/office/drawing/2014/main" val="20003"/>
                    </a:ext>
                  </a:extLst>
                </a:gridCol>
                <a:gridCol w="1204116">
                  <a:extLst>
                    <a:ext uri="{9D8B030D-6E8A-4147-A177-3AD203B41FA5}">
                      <a16:colId xmlns:a16="http://schemas.microsoft.com/office/drawing/2014/main" val="20004"/>
                    </a:ext>
                  </a:extLst>
                </a:gridCol>
                <a:gridCol w="1030123">
                  <a:extLst>
                    <a:ext uri="{9D8B030D-6E8A-4147-A177-3AD203B41FA5}">
                      <a16:colId xmlns:a16="http://schemas.microsoft.com/office/drawing/2014/main" val="20005"/>
                    </a:ext>
                  </a:extLst>
                </a:gridCol>
                <a:gridCol w="1378111">
                  <a:extLst>
                    <a:ext uri="{9D8B030D-6E8A-4147-A177-3AD203B41FA5}">
                      <a16:colId xmlns:a16="http://schemas.microsoft.com/office/drawing/2014/main" val="20006"/>
                    </a:ext>
                  </a:extLst>
                </a:gridCol>
              </a:tblGrid>
              <a:tr h="1376362">
                <a:tc>
                  <a:txBody>
                    <a:bodyPr/>
                    <a:lstStyle/>
                    <a:p>
                      <a:pPr marL="0" marR="0" algn="ctr">
                        <a:spcBef>
                          <a:spcPts val="0"/>
                        </a:spcBef>
                        <a:spcAft>
                          <a:spcPts val="0"/>
                        </a:spcAft>
                      </a:pPr>
                      <a:r>
                        <a:rPr lang="zh-CN" sz="2000" b="0" kern="0" dirty="0">
                          <a:solidFill>
                            <a:schemeClr val="tx1"/>
                          </a:solidFill>
                          <a:effectLst/>
                        </a:rPr>
                        <a:t>前导码</a:t>
                      </a:r>
                      <a:br>
                        <a:rPr lang="en-US" sz="2000" b="0" kern="0" dirty="0">
                          <a:solidFill>
                            <a:schemeClr val="tx1"/>
                          </a:solidFill>
                          <a:effectLst/>
                        </a:rPr>
                      </a:br>
                      <a:r>
                        <a:rPr lang="zh-CN" sz="2000" b="0" kern="0" dirty="0">
                          <a:solidFill>
                            <a:schemeClr val="tx1"/>
                          </a:solidFill>
                          <a:effectLst/>
                        </a:rPr>
                        <a:t>（</a:t>
                      </a:r>
                      <a:r>
                        <a:rPr lang="en-US" sz="2000" b="0" kern="0" dirty="0">
                          <a:solidFill>
                            <a:schemeClr val="tx1"/>
                          </a:solidFill>
                          <a:effectLst/>
                        </a:rPr>
                        <a:t>7</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a:solidFill>
                            <a:schemeClr val="tx1"/>
                          </a:solidFill>
                          <a:effectLst/>
                        </a:rPr>
                        <a:t>帧首定界符</a:t>
                      </a:r>
                      <a:r>
                        <a:rPr lang="en-US" sz="2000" b="0" kern="0">
                          <a:solidFill>
                            <a:schemeClr val="tx1"/>
                          </a:solidFill>
                          <a:effectLst/>
                        </a:rPr>
                        <a:t>SFD</a:t>
                      </a:r>
                      <a:r>
                        <a:rPr lang="zh-CN" sz="2000" b="0" kern="0">
                          <a:solidFill>
                            <a:schemeClr val="tx1"/>
                          </a:solidFill>
                          <a:effectLst/>
                        </a:rPr>
                        <a:t>（</a:t>
                      </a:r>
                      <a:r>
                        <a:rPr lang="en-US" sz="2000" b="0" kern="0">
                          <a:solidFill>
                            <a:schemeClr val="tx1"/>
                          </a:solidFill>
                          <a:effectLst/>
                        </a:rPr>
                        <a:t>1</a:t>
                      </a:r>
                      <a:r>
                        <a:rPr lang="zh-CN" sz="2000" b="0" kern="0">
                          <a:solidFill>
                            <a:schemeClr val="tx1"/>
                          </a:solidFill>
                          <a:effectLst/>
                        </a:rPr>
                        <a:t>字节）</a:t>
                      </a:r>
                      <a:endParaRPr lang="zh-CN" sz="2800" b="0" kern="10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dirty="0">
                          <a:solidFill>
                            <a:schemeClr val="tx1"/>
                          </a:solidFill>
                          <a:effectLst/>
                        </a:rPr>
                        <a:t>目的</a:t>
                      </a:r>
                      <a:r>
                        <a:rPr lang="en-US" sz="2000" b="0" kern="0" dirty="0">
                          <a:solidFill>
                            <a:schemeClr val="tx1"/>
                          </a:solidFill>
                          <a:effectLst/>
                        </a:rPr>
                        <a:t>MAC</a:t>
                      </a:r>
                      <a:r>
                        <a:rPr lang="zh-CN" sz="2000" b="0" kern="0" dirty="0">
                          <a:solidFill>
                            <a:schemeClr val="tx1"/>
                          </a:solidFill>
                          <a:effectLst/>
                        </a:rPr>
                        <a:t>地址（</a:t>
                      </a:r>
                      <a:r>
                        <a:rPr lang="en-US" sz="2000" b="0" kern="0" dirty="0">
                          <a:solidFill>
                            <a:schemeClr val="tx1"/>
                          </a:solidFill>
                          <a:effectLst/>
                        </a:rPr>
                        <a:t>6</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dirty="0">
                          <a:solidFill>
                            <a:schemeClr val="tx1"/>
                          </a:solidFill>
                          <a:effectLst/>
                        </a:rPr>
                        <a:t>源</a:t>
                      </a:r>
                      <a:r>
                        <a:rPr lang="en-US" sz="2000" b="0" kern="0" dirty="0">
                          <a:solidFill>
                            <a:schemeClr val="tx1"/>
                          </a:solidFill>
                          <a:effectLst/>
                        </a:rPr>
                        <a:t>MAC</a:t>
                      </a:r>
                      <a:r>
                        <a:rPr lang="zh-CN" sz="2000" b="0" kern="0" dirty="0">
                          <a:solidFill>
                            <a:schemeClr val="tx1"/>
                          </a:solidFill>
                          <a:effectLst/>
                        </a:rPr>
                        <a:t>地址（</a:t>
                      </a:r>
                      <a:r>
                        <a:rPr lang="en-US" sz="2000" b="0" kern="0" dirty="0">
                          <a:solidFill>
                            <a:schemeClr val="tx1"/>
                          </a:solidFill>
                          <a:effectLst/>
                        </a:rPr>
                        <a:t>6</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a:solidFill>
                            <a:schemeClr val="tx1"/>
                          </a:solidFill>
                          <a:effectLst/>
                        </a:rPr>
                        <a:t>协议类型或数据长度</a:t>
                      </a:r>
                      <a:br>
                        <a:rPr lang="en-US" sz="2000" b="0" kern="0">
                          <a:solidFill>
                            <a:schemeClr val="tx1"/>
                          </a:solidFill>
                          <a:effectLst/>
                        </a:rPr>
                      </a:br>
                      <a:r>
                        <a:rPr lang="zh-CN" sz="2000" b="0" kern="0">
                          <a:solidFill>
                            <a:schemeClr val="tx1"/>
                          </a:solidFill>
                          <a:effectLst/>
                        </a:rPr>
                        <a:t>（</a:t>
                      </a:r>
                      <a:r>
                        <a:rPr lang="en-US" sz="2000" b="0" kern="0">
                          <a:solidFill>
                            <a:schemeClr val="tx1"/>
                          </a:solidFill>
                          <a:effectLst/>
                        </a:rPr>
                        <a:t>2</a:t>
                      </a:r>
                      <a:r>
                        <a:rPr lang="zh-CN" sz="2000" b="0" kern="0">
                          <a:solidFill>
                            <a:schemeClr val="tx1"/>
                          </a:solidFill>
                          <a:effectLst/>
                        </a:rPr>
                        <a:t>字节）</a:t>
                      </a:r>
                      <a:endParaRPr lang="zh-CN" sz="2800" b="0" kern="10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a:solidFill>
                            <a:schemeClr val="tx1"/>
                          </a:solidFill>
                          <a:effectLst/>
                        </a:rPr>
                        <a:t>数据</a:t>
                      </a:r>
                      <a:endParaRPr lang="zh-CN" sz="2800" b="0" kern="10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dirty="0">
                          <a:solidFill>
                            <a:schemeClr val="tx1"/>
                          </a:solidFill>
                          <a:effectLst/>
                        </a:rPr>
                        <a:t>帧校验序列</a:t>
                      </a:r>
                      <a:r>
                        <a:rPr lang="en-US" sz="2000" b="0" kern="0" dirty="0">
                          <a:solidFill>
                            <a:schemeClr val="tx1"/>
                          </a:solidFill>
                          <a:effectLst/>
                        </a:rPr>
                        <a:t>FCS</a:t>
                      </a:r>
                      <a:br>
                        <a:rPr lang="en-US" sz="2000" b="0" kern="0" dirty="0">
                          <a:solidFill>
                            <a:schemeClr val="tx1"/>
                          </a:solidFill>
                          <a:effectLst/>
                        </a:rPr>
                      </a:br>
                      <a:r>
                        <a:rPr lang="zh-CN" sz="2000" b="0" kern="0" dirty="0">
                          <a:solidFill>
                            <a:schemeClr val="tx1"/>
                          </a:solidFill>
                          <a:effectLst/>
                        </a:rPr>
                        <a:t>（</a:t>
                      </a:r>
                      <a:r>
                        <a:rPr lang="en-US" sz="2000" b="0" kern="0" dirty="0">
                          <a:solidFill>
                            <a:schemeClr val="tx1"/>
                          </a:solidFill>
                          <a:effectLst/>
                        </a:rPr>
                        <a:t>4</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EA411CB-4F47-4DD5-BEDB-3C7EE417B0C9}"/>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IP</a:t>
            </a:r>
            <a:r>
              <a:rPr lang="zh-CN" altLang="en-US" sz="3600" b="1" kern="1200" dirty="0">
                <a:solidFill>
                  <a:srgbClr val="0070C0"/>
                </a:solidFill>
              </a:rPr>
              <a:t>报文格式</a:t>
            </a:r>
          </a:p>
        </p:txBody>
      </p:sp>
      <p:sp>
        <p:nvSpPr>
          <p:cNvPr id="90115" name="Rectangle 2">
            <a:extLst>
              <a:ext uri="{FF2B5EF4-FFF2-40B4-BE49-F238E27FC236}">
                <a16:creationId xmlns:a16="http://schemas.microsoft.com/office/drawing/2014/main" id="{24F74838-E981-44FC-BE3D-EF0BC601047B}"/>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 name="表格 2">
            <a:extLst>
              <a:ext uri="{FF2B5EF4-FFF2-40B4-BE49-F238E27FC236}">
                <a16:creationId xmlns:a16="http://schemas.microsoft.com/office/drawing/2014/main" id="{ED81CB09-306C-4DDE-8BF8-EF6A3D23390E}"/>
              </a:ext>
            </a:extLst>
          </p:cNvPr>
          <p:cNvGraphicFramePr>
            <a:graphicFrameLocks noGrp="1"/>
          </p:cNvGraphicFramePr>
          <p:nvPr/>
        </p:nvGraphicFramePr>
        <p:xfrm>
          <a:off x="468313" y="1412875"/>
          <a:ext cx="8424862" cy="5200650"/>
        </p:xfrm>
        <a:graphic>
          <a:graphicData uri="http://schemas.openxmlformats.org/drawingml/2006/table">
            <a:tbl>
              <a:tblPr firstRow="1" firstCol="1" bandRow="1">
                <a:tableStyleId>{5C22544A-7EE6-4342-B048-85BDC9FD1C3A}</a:tableStyleId>
              </a:tblPr>
              <a:tblGrid>
                <a:gridCol w="1112888">
                  <a:extLst>
                    <a:ext uri="{9D8B030D-6E8A-4147-A177-3AD203B41FA5}">
                      <a16:colId xmlns:a16="http://schemas.microsoft.com/office/drawing/2014/main" val="20000"/>
                    </a:ext>
                  </a:extLst>
                </a:gridCol>
                <a:gridCol w="1112888">
                  <a:extLst>
                    <a:ext uri="{9D8B030D-6E8A-4147-A177-3AD203B41FA5}">
                      <a16:colId xmlns:a16="http://schemas.microsoft.com/office/drawing/2014/main" val="20001"/>
                    </a:ext>
                  </a:extLst>
                </a:gridCol>
                <a:gridCol w="1906949">
                  <a:extLst>
                    <a:ext uri="{9D8B030D-6E8A-4147-A177-3AD203B41FA5}">
                      <a16:colId xmlns:a16="http://schemas.microsoft.com/office/drawing/2014/main" val="20002"/>
                    </a:ext>
                  </a:extLst>
                </a:gridCol>
                <a:gridCol w="1215153">
                  <a:extLst>
                    <a:ext uri="{9D8B030D-6E8A-4147-A177-3AD203B41FA5}">
                      <a16:colId xmlns:a16="http://schemas.microsoft.com/office/drawing/2014/main" val="20003"/>
                    </a:ext>
                  </a:extLst>
                </a:gridCol>
                <a:gridCol w="3076984">
                  <a:extLst>
                    <a:ext uri="{9D8B030D-6E8A-4147-A177-3AD203B41FA5}">
                      <a16:colId xmlns:a16="http://schemas.microsoft.com/office/drawing/2014/main" val="20004"/>
                    </a:ext>
                  </a:extLst>
                </a:gridCol>
              </a:tblGrid>
              <a:tr h="1152194">
                <a:tc>
                  <a:txBody>
                    <a:bodyPr/>
                    <a:lstStyle/>
                    <a:p>
                      <a:pPr marL="0" marR="0" indent="0" algn="ctr">
                        <a:lnSpc>
                          <a:spcPts val="2000"/>
                        </a:lnSpc>
                        <a:spcBef>
                          <a:spcPts val="0"/>
                        </a:spcBef>
                        <a:spcAft>
                          <a:spcPts val="0"/>
                        </a:spcAft>
                      </a:pPr>
                      <a:r>
                        <a:rPr lang="zh-CN" sz="2000" b="0" kern="0" dirty="0">
                          <a:solidFill>
                            <a:schemeClr val="tx1"/>
                          </a:solidFill>
                          <a:effectLst/>
                        </a:rPr>
                        <a:t>版本号（</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dirty="0">
                          <a:solidFill>
                            <a:schemeClr val="tx1"/>
                          </a:solidFill>
                          <a:effectLst/>
                        </a:rPr>
                        <a:t>首部长度（</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服务类型（</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gridSpan="2">
                  <a:txBody>
                    <a:bodyPr/>
                    <a:lstStyle/>
                    <a:p>
                      <a:pPr marL="0" marR="0" indent="0" algn="ctr">
                        <a:lnSpc>
                          <a:spcPts val="2000"/>
                        </a:lnSpc>
                        <a:spcBef>
                          <a:spcPts val="0"/>
                        </a:spcBef>
                        <a:spcAft>
                          <a:spcPts val="0"/>
                        </a:spcAft>
                      </a:pPr>
                      <a:r>
                        <a:rPr lang="zh-CN" sz="2000" b="0" kern="0">
                          <a:solidFill>
                            <a:schemeClr val="tx1"/>
                          </a:solidFill>
                          <a:effectLst/>
                        </a:rPr>
                        <a:t>总长度（</a:t>
                      </a:r>
                      <a:r>
                        <a:rPr lang="en-US" sz="2000" b="0" kern="0">
                          <a:solidFill>
                            <a:schemeClr val="tx1"/>
                          </a:solidFill>
                          <a:effectLst/>
                        </a:rPr>
                        <a:t>16</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0"/>
                  </a:ext>
                </a:extLst>
              </a:tr>
              <a:tr h="936158">
                <a:tc gridSpan="3">
                  <a:txBody>
                    <a:bodyPr/>
                    <a:lstStyle/>
                    <a:p>
                      <a:pPr marL="0" marR="0" indent="0" algn="ctr">
                        <a:lnSpc>
                          <a:spcPts val="2000"/>
                        </a:lnSpc>
                        <a:spcBef>
                          <a:spcPts val="0"/>
                        </a:spcBef>
                        <a:spcAft>
                          <a:spcPts val="0"/>
                        </a:spcAft>
                      </a:pPr>
                      <a:r>
                        <a:rPr lang="zh-CN" sz="2000" b="0" kern="0" dirty="0">
                          <a:solidFill>
                            <a:schemeClr val="tx1"/>
                          </a:solidFill>
                          <a:effectLst/>
                        </a:rPr>
                        <a:t>标识（</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a:txBody>
                    <a:bodyPr/>
                    <a:lstStyle/>
                    <a:p>
                      <a:pPr marL="0" marR="0" indent="0" algn="ctr">
                        <a:lnSpc>
                          <a:spcPts val="2000"/>
                        </a:lnSpc>
                        <a:spcBef>
                          <a:spcPts val="0"/>
                        </a:spcBef>
                        <a:spcAft>
                          <a:spcPts val="0"/>
                        </a:spcAft>
                      </a:pPr>
                      <a:r>
                        <a:rPr lang="zh-CN" sz="2000" b="0" kern="0">
                          <a:solidFill>
                            <a:schemeClr val="tx1"/>
                          </a:solidFill>
                          <a:effectLst/>
                        </a:rPr>
                        <a:t>标志（</a:t>
                      </a:r>
                      <a:r>
                        <a:rPr lang="en-US" sz="2000" b="0" kern="0">
                          <a:solidFill>
                            <a:schemeClr val="tx1"/>
                          </a:solidFill>
                          <a:effectLst/>
                        </a:rPr>
                        <a:t>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偏移量（</a:t>
                      </a:r>
                      <a:r>
                        <a:rPr lang="en-US" sz="2000" b="0" kern="0">
                          <a:solidFill>
                            <a:schemeClr val="tx1"/>
                          </a:solidFill>
                          <a:effectLst/>
                        </a:rPr>
                        <a:t>13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extLst>
                  <a:ext uri="{0D108BD9-81ED-4DB2-BD59-A6C34878D82A}">
                    <a16:rowId xmlns:a16="http://schemas.microsoft.com/office/drawing/2014/main" val="10001"/>
                  </a:ext>
                </a:extLst>
              </a:tr>
              <a:tr h="1080182">
                <a:tc gridSpan="2">
                  <a:txBody>
                    <a:bodyPr/>
                    <a:lstStyle/>
                    <a:p>
                      <a:pPr marL="0" marR="0" algn="ctr">
                        <a:spcBef>
                          <a:spcPts val="0"/>
                        </a:spcBef>
                        <a:spcAft>
                          <a:spcPts val="0"/>
                        </a:spcAft>
                      </a:pPr>
                      <a:r>
                        <a:rPr lang="zh-CN" sz="2000" b="0" kern="0">
                          <a:solidFill>
                            <a:schemeClr val="tx1"/>
                          </a:solidFill>
                          <a:effectLst/>
                        </a:rPr>
                        <a:t>生存时间（</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tc>
                  <a:txBody>
                    <a:bodyPr/>
                    <a:lstStyle/>
                    <a:p>
                      <a:pPr marL="0" marR="0" algn="ctr">
                        <a:spcBef>
                          <a:spcPts val="0"/>
                        </a:spcBef>
                        <a:spcAft>
                          <a:spcPts val="0"/>
                        </a:spcAft>
                      </a:pPr>
                      <a:r>
                        <a:rPr lang="zh-CN" sz="2000" b="0" kern="0" dirty="0">
                          <a:solidFill>
                            <a:schemeClr val="tx1"/>
                          </a:solidFill>
                          <a:effectLst/>
                        </a:rPr>
                        <a:t>高层协议类型（</a:t>
                      </a:r>
                      <a:r>
                        <a:rPr lang="en-US" sz="2000" b="0" kern="0" dirty="0">
                          <a:solidFill>
                            <a:schemeClr val="tx1"/>
                          </a:solidFill>
                          <a:effectLst/>
                        </a:rPr>
                        <a:t>8</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gridSpan="2">
                  <a:txBody>
                    <a:bodyPr/>
                    <a:lstStyle/>
                    <a:p>
                      <a:pPr marL="0" marR="0" algn="ctr">
                        <a:spcBef>
                          <a:spcPts val="0"/>
                        </a:spcBef>
                        <a:spcAft>
                          <a:spcPts val="0"/>
                        </a:spcAft>
                      </a:pPr>
                      <a:r>
                        <a:rPr lang="zh-CN" sz="2000" b="0" kern="0" dirty="0">
                          <a:solidFill>
                            <a:schemeClr val="tx1"/>
                          </a:solidFill>
                          <a:effectLst/>
                        </a:rPr>
                        <a:t>首部检验和（</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2"/>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源</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目的</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508029">
                <a:tc gridSpan="5">
                  <a:txBody>
                    <a:bodyPr/>
                    <a:lstStyle/>
                    <a:p>
                      <a:pPr marL="0" marR="0" indent="0" algn="ctr">
                        <a:lnSpc>
                          <a:spcPts val="2000"/>
                        </a:lnSpc>
                        <a:spcBef>
                          <a:spcPts val="0"/>
                        </a:spcBef>
                        <a:spcAft>
                          <a:spcPts val="0"/>
                        </a:spcAft>
                      </a:pPr>
                      <a:endParaRPr lang="en-US" sz="2000" b="0" kern="0" dirty="0">
                        <a:solidFill>
                          <a:schemeClr val="tx1"/>
                        </a:solidFill>
                        <a:effectLst/>
                      </a:endParaRPr>
                    </a:p>
                    <a:p>
                      <a:pPr marL="0" marR="0" indent="0" algn="ctr">
                        <a:lnSpc>
                          <a:spcPts val="2000"/>
                        </a:lnSpc>
                        <a:spcBef>
                          <a:spcPts val="0"/>
                        </a:spcBef>
                        <a:spcAft>
                          <a:spcPts val="0"/>
                        </a:spcAft>
                      </a:pPr>
                      <a:r>
                        <a:rPr lang="en-US" sz="2000" b="0" kern="0" dirty="0">
                          <a:solidFill>
                            <a:schemeClr val="tx1"/>
                          </a:solidFill>
                          <a:effectLst/>
                        </a:rPr>
                        <a:t>IP</a:t>
                      </a:r>
                      <a:r>
                        <a:rPr lang="zh-CN" sz="2000" b="0" kern="0" dirty="0">
                          <a:solidFill>
                            <a:schemeClr val="tx1"/>
                          </a:solidFill>
                          <a:effectLst/>
                        </a:rPr>
                        <a:t>选项（如果有）</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数据</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5" name="椭圆形标注 4">
            <a:extLst>
              <a:ext uri="{FF2B5EF4-FFF2-40B4-BE49-F238E27FC236}">
                <a16:creationId xmlns:a16="http://schemas.microsoft.com/office/drawing/2014/main" id="{7B4BE465-AEA4-4431-A1D2-79F283A5F9C1}"/>
              </a:ext>
            </a:extLst>
          </p:cNvPr>
          <p:cNvSpPr/>
          <p:nvPr/>
        </p:nvSpPr>
        <p:spPr>
          <a:xfrm>
            <a:off x="0" y="4857750"/>
            <a:ext cx="8858250" cy="1428750"/>
          </a:xfrm>
          <a:prstGeom prst="wedgeEllipseCallout">
            <a:avLst>
              <a:gd name="adj1" fmla="val 18328"/>
              <a:gd name="adj2" fmla="val -97616"/>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en-US" sz="2000" dirty="0">
                <a:solidFill>
                  <a:srgbClr val="FF0000"/>
                </a:solidFill>
              </a:rPr>
              <a:t>IP</a:t>
            </a:r>
            <a:r>
              <a:rPr lang="zh-CN" altLang="en-US" sz="2000" dirty="0">
                <a:solidFill>
                  <a:srgbClr val="FF0000"/>
                </a:solidFill>
              </a:rPr>
              <a:t>头部检验和只对头部内容进行错误检测，并不包括数据包的其它内容，</a:t>
            </a:r>
            <a:r>
              <a:rPr lang="zh-CN" altLang="en-US" sz="2000" dirty="0"/>
              <a:t>当然也不包括计算的校验和域本身。</a:t>
            </a:r>
            <a:r>
              <a:rPr lang="zh-CN" altLang="en-US" sz="2000" dirty="0">
                <a:solidFill>
                  <a:srgbClr val="FF0000"/>
                </a:solidFill>
              </a:rPr>
              <a:t>检验和采用</a:t>
            </a:r>
            <a:r>
              <a:rPr lang="en-US" sz="2000" dirty="0">
                <a:solidFill>
                  <a:srgbClr val="FF0000"/>
                </a:solidFill>
              </a:rPr>
              <a:t>16</a:t>
            </a:r>
            <a:r>
              <a:rPr lang="zh-CN" altLang="en-US" sz="2000" dirty="0">
                <a:solidFill>
                  <a:srgbClr val="FF0000"/>
                </a:solidFill>
              </a:rPr>
              <a:t>位反码求和的算法</a:t>
            </a:r>
            <a:r>
              <a:rPr lang="zh-CN" altLang="en-US" sz="2000" dirty="0"/>
              <a:t>。</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9EBB047-4F0E-471D-8ED2-F69347D83796}"/>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IP</a:t>
            </a:r>
            <a:r>
              <a:rPr lang="zh-CN" altLang="en-US" sz="3600" b="1" kern="1200" dirty="0">
                <a:solidFill>
                  <a:srgbClr val="0070C0"/>
                </a:solidFill>
              </a:rPr>
              <a:t>报文格式</a:t>
            </a:r>
          </a:p>
        </p:txBody>
      </p:sp>
      <p:sp>
        <p:nvSpPr>
          <p:cNvPr id="92163" name="Rectangle 2">
            <a:extLst>
              <a:ext uri="{FF2B5EF4-FFF2-40B4-BE49-F238E27FC236}">
                <a16:creationId xmlns:a16="http://schemas.microsoft.com/office/drawing/2014/main" id="{981526DC-F9D5-4898-BFFC-9B7562F3CD47}"/>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 name="表格 2">
            <a:extLst>
              <a:ext uri="{FF2B5EF4-FFF2-40B4-BE49-F238E27FC236}">
                <a16:creationId xmlns:a16="http://schemas.microsoft.com/office/drawing/2014/main" id="{844164FF-9B76-4FC8-A134-DDBCE7A6DB95}"/>
              </a:ext>
            </a:extLst>
          </p:cNvPr>
          <p:cNvGraphicFramePr>
            <a:graphicFrameLocks noGrp="1"/>
          </p:cNvGraphicFramePr>
          <p:nvPr/>
        </p:nvGraphicFramePr>
        <p:xfrm>
          <a:off x="468313" y="1412875"/>
          <a:ext cx="8424862" cy="5200650"/>
        </p:xfrm>
        <a:graphic>
          <a:graphicData uri="http://schemas.openxmlformats.org/drawingml/2006/table">
            <a:tbl>
              <a:tblPr firstRow="1" firstCol="1" bandRow="1">
                <a:tableStyleId>{5C22544A-7EE6-4342-B048-85BDC9FD1C3A}</a:tableStyleId>
              </a:tblPr>
              <a:tblGrid>
                <a:gridCol w="1112888">
                  <a:extLst>
                    <a:ext uri="{9D8B030D-6E8A-4147-A177-3AD203B41FA5}">
                      <a16:colId xmlns:a16="http://schemas.microsoft.com/office/drawing/2014/main" val="20000"/>
                    </a:ext>
                  </a:extLst>
                </a:gridCol>
                <a:gridCol w="1112888">
                  <a:extLst>
                    <a:ext uri="{9D8B030D-6E8A-4147-A177-3AD203B41FA5}">
                      <a16:colId xmlns:a16="http://schemas.microsoft.com/office/drawing/2014/main" val="20001"/>
                    </a:ext>
                  </a:extLst>
                </a:gridCol>
                <a:gridCol w="1906949">
                  <a:extLst>
                    <a:ext uri="{9D8B030D-6E8A-4147-A177-3AD203B41FA5}">
                      <a16:colId xmlns:a16="http://schemas.microsoft.com/office/drawing/2014/main" val="20002"/>
                    </a:ext>
                  </a:extLst>
                </a:gridCol>
                <a:gridCol w="1215153">
                  <a:extLst>
                    <a:ext uri="{9D8B030D-6E8A-4147-A177-3AD203B41FA5}">
                      <a16:colId xmlns:a16="http://schemas.microsoft.com/office/drawing/2014/main" val="20003"/>
                    </a:ext>
                  </a:extLst>
                </a:gridCol>
                <a:gridCol w="3076984">
                  <a:extLst>
                    <a:ext uri="{9D8B030D-6E8A-4147-A177-3AD203B41FA5}">
                      <a16:colId xmlns:a16="http://schemas.microsoft.com/office/drawing/2014/main" val="20004"/>
                    </a:ext>
                  </a:extLst>
                </a:gridCol>
              </a:tblGrid>
              <a:tr h="1152194">
                <a:tc>
                  <a:txBody>
                    <a:bodyPr/>
                    <a:lstStyle/>
                    <a:p>
                      <a:pPr marL="0" marR="0" indent="0" algn="ctr">
                        <a:lnSpc>
                          <a:spcPts val="2000"/>
                        </a:lnSpc>
                        <a:spcBef>
                          <a:spcPts val="0"/>
                        </a:spcBef>
                        <a:spcAft>
                          <a:spcPts val="0"/>
                        </a:spcAft>
                      </a:pPr>
                      <a:r>
                        <a:rPr lang="zh-CN" sz="2000" b="0" kern="0" dirty="0">
                          <a:solidFill>
                            <a:schemeClr val="tx1"/>
                          </a:solidFill>
                          <a:effectLst/>
                        </a:rPr>
                        <a:t>版本号（</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dirty="0">
                          <a:solidFill>
                            <a:schemeClr val="tx1"/>
                          </a:solidFill>
                          <a:effectLst/>
                        </a:rPr>
                        <a:t>首部长度（</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服务类型（</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gridSpan="2">
                  <a:txBody>
                    <a:bodyPr/>
                    <a:lstStyle/>
                    <a:p>
                      <a:pPr marL="0" marR="0" indent="0" algn="ctr">
                        <a:lnSpc>
                          <a:spcPts val="2000"/>
                        </a:lnSpc>
                        <a:spcBef>
                          <a:spcPts val="0"/>
                        </a:spcBef>
                        <a:spcAft>
                          <a:spcPts val="0"/>
                        </a:spcAft>
                      </a:pPr>
                      <a:r>
                        <a:rPr lang="zh-CN" sz="2000" b="0" kern="0">
                          <a:solidFill>
                            <a:schemeClr val="tx1"/>
                          </a:solidFill>
                          <a:effectLst/>
                        </a:rPr>
                        <a:t>总长度（</a:t>
                      </a:r>
                      <a:r>
                        <a:rPr lang="en-US" sz="2000" b="0" kern="0">
                          <a:solidFill>
                            <a:schemeClr val="tx1"/>
                          </a:solidFill>
                          <a:effectLst/>
                        </a:rPr>
                        <a:t>16</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0"/>
                  </a:ext>
                </a:extLst>
              </a:tr>
              <a:tr h="936158">
                <a:tc gridSpan="3">
                  <a:txBody>
                    <a:bodyPr/>
                    <a:lstStyle/>
                    <a:p>
                      <a:pPr marL="0" marR="0" indent="0" algn="ctr">
                        <a:lnSpc>
                          <a:spcPts val="2000"/>
                        </a:lnSpc>
                        <a:spcBef>
                          <a:spcPts val="0"/>
                        </a:spcBef>
                        <a:spcAft>
                          <a:spcPts val="0"/>
                        </a:spcAft>
                      </a:pPr>
                      <a:r>
                        <a:rPr lang="zh-CN" sz="2000" b="0" kern="0" dirty="0">
                          <a:solidFill>
                            <a:schemeClr val="tx1"/>
                          </a:solidFill>
                          <a:effectLst/>
                        </a:rPr>
                        <a:t>标识（</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a:txBody>
                    <a:bodyPr/>
                    <a:lstStyle/>
                    <a:p>
                      <a:pPr marL="0" marR="0" indent="0" algn="ctr">
                        <a:lnSpc>
                          <a:spcPts val="2000"/>
                        </a:lnSpc>
                        <a:spcBef>
                          <a:spcPts val="0"/>
                        </a:spcBef>
                        <a:spcAft>
                          <a:spcPts val="0"/>
                        </a:spcAft>
                      </a:pPr>
                      <a:r>
                        <a:rPr lang="zh-CN" sz="2000" b="0" kern="0">
                          <a:solidFill>
                            <a:schemeClr val="tx1"/>
                          </a:solidFill>
                          <a:effectLst/>
                        </a:rPr>
                        <a:t>标志（</a:t>
                      </a:r>
                      <a:r>
                        <a:rPr lang="en-US" sz="2000" b="0" kern="0">
                          <a:solidFill>
                            <a:schemeClr val="tx1"/>
                          </a:solidFill>
                          <a:effectLst/>
                        </a:rPr>
                        <a:t>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偏移量（</a:t>
                      </a:r>
                      <a:r>
                        <a:rPr lang="en-US" sz="2000" b="0" kern="0">
                          <a:solidFill>
                            <a:schemeClr val="tx1"/>
                          </a:solidFill>
                          <a:effectLst/>
                        </a:rPr>
                        <a:t>13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extLst>
                  <a:ext uri="{0D108BD9-81ED-4DB2-BD59-A6C34878D82A}">
                    <a16:rowId xmlns:a16="http://schemas.microsoft.com/office/drawing/2014/main" val="10001"/>
                  </a:ext>
                </a:extLst>
              </a:tr>
              <a:tr h="1080182">
                <a:tc gridSpan="2">
                  <a:txBody>
                    <a:bodyPr/>
                    <a:lstStyle/>
                    <a:p>
                      <a:pPr marL="0" marR="0" algn="ctr">
                        <a:spcBef>
                          <a:spcPts val="0"/>
                        </a:spcBef>
                        <a:spcAft>
                          <a:spcPts val="0"/>
                        </a:spcAft>
                      </a:pPr>
                      <a:r>
                        <a:rPr lang="zh-CN" sz="2000" b="0" kern="0">
                          <a:solidFill>
                            <a:schemeClr val="tx1"/>
                          </a:solidFill>
                          <a:effectLst/>
                        </a:rPr>
                        <a:t>生存时间（</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tc>
                  <a:txBody>
                    <a:bodyPr/>
                    <a:lstStyle/>
                    <a:p>
                      <a:pPr marL="0" marR="0" algn="ctr">
                        <a:spcBef>
                          <a:spcPts val="0"/>
                        </a:spcBef>
                        <a:spcAft>
                          <a:spcPts val="0"/>
                        </a:spcAft>
                      </a:pPr>
                      <a:r>
                        <a:rPr lang="zh-CN" sz="2000" b="0" kern="0" dirty="0">
                          <a:solidFill>
                            <a:schemeClr val="tx1"/>
                          </a:solidFill>
                          <a:effectLst/>
                        </a:rPr>
                        <a:t>高层协议类型（</a:t>
                      </a:r>
                      <a:r>
                        <a:rPr lang="en-US" sz="2000" b="0" kern="0" dirty="0">
                          <a:solidFill>
                            <a:schemeClr val="tx1"/>
                          </a:solidFill>
                          <a:effectLst/>
                        </a:rPr>
                        <a:t>8</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gridSpan="2">
                  <a:txBody>
                    <a:bodyPr/>
                    <a:lstStyle/>
                    <a:p>
                      <a:pPr marL="0" marR="0" algn="ctr">
                        <a:spcBef>
                          <a:spcPts val="0"/>
                        </a:spcBef>
                        <a:spcAft>
                          <a:spcPts val="0"/>
                        </a:spcAft>
                      </a:pPr>
                      <a:r>
                        <a:rPr lang="zh-CN" sz="2000" b="0" kern="0" dirty="0">
                          <a:solidFill>
                            <a:schemeClr val="tx1"/>
                          </a:solidFill>
                          <a:effectLst/>
                        </a:rPr>
                        <a:t>首部检验和（</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2"/>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源</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目的</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508029">
                <a:tc gridSpan="5">
                  <a:txBody>
                    <a:bodyPr/>
                    <a:lstStyle/>
                    <a:p>
                      <a:pPr marL="0" marR="0" indent="0" algn="ctr">
                        <a:lnSpc>
                          <a:spcPts val="2000"/>
                        </a:lnSpc>
                        <a:spcBef>
                          <a:spcPts val="0"/>
                        </a:spcBef>
                        <a:spcAft>
                          <a:spcPts val="0"/>
                        </a:spcAft>
                      </a:pPr>
                      <a:endParaRPr lang="en-US" sz="2000" b="0" kern="0" dirty="0">
                        <a:solidFill>
                          <a:schemeClr val="tx1"/>
                        </a:solidFill>
                        <a:effectLst/>
                      </a:endParaRPr>
                    </a:p>
                    <a:p>
                      <a:pPr marL="0" marR="0" indent="0" algn="ctr">
                        <a:lnSpc>
                          <a:spcPts val="2000"/>
                        </a:lnSpc>
                        <a:spcBef>
                          <a:spcPts val="0"/>
                        </a:spcBef>
                        <a:spcAft>
                          <a:spcPts val="0"/>
                        </a:spcAft>
                      </a:pPr>
                      <a:r>
                        <a:rPr lang="en-US" sz="2000" b="0" kern="0" dirty="0">
                          <a:solidFill>
                            <a:schemeClr val="tx1"/>
                          </a:solidFill>
                          <a:effectLst/>
                        </a:rPr>
                        <a:t>IP</a:t>
                      </a:r>
                      <a:r>
                        <a:rPr lang="zh-CN" sz="2000" b="0" kern="0" dirty="0">
                          <a:solidFill>
                            <a:schemeClr val="tx1"/>
                          </a:solidFill>
                          <a:effectLst/>
                        </a:rPr>
                        <a:t>选项（如果有）</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数据</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5" name="椭圆形标注 4">
            <a:extLst>
              <a:ext uri="{FF2B5EF4-FFF2-40B4-BE49-F238E27FC236}">
                <a16:creationId xmlns:a16="http://schemas.microsoft.com/office/drawing/2014/main" id="{7FC89E94-C8C3-47F4-AD2E-B7EE5EB3855F}"/>
              </a:ext>
            </a:extLst>
          </p:cNvPr>
          <p:cNvSpPr/>
          <p:nvPr/>
        </p:nvSpPr>
        <p:spPr>
          <a:xfrm>
            <a:off x="500063" y="1000125"/>
            <a:ext cx="8858250" cy="1428750"/>
          </a:xfrm>
          <a:prstGeom prst="wedgeEllipseCallout">
            <a:avLst>
              <a:gd name="adj1" fmla="val -9199"/>
              <a:gd name="adj2" fmla="val 213356"/>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sz="2000" dirty="0"/>
              <a:t>该字段定义了源主机的</a:t>
            </a:r>
            <a:r>
              <a:rPr lang="en-US" sz="2000" dirty="0"/>
              <a:t>IP</a:t>
            </a:r>
            <a:r>
              <a:rPr lang="zh-CN" altLang="en-US" sz="2000" dirty="0"/>
              <a:t>地址。通常情况下，在</a:t>
            </a:r>
            <a:r>
              <a:rPr lang="en-US" sz="2000" dirty="0"/>
              <a:t>IP</a:t>
            </a:r>
            <a:r>
              <a:rPr lang="zh-CN" altLang="en-US" sz="2000" dirty="0"/>
              <a:t>数据报从源主机传送到目的主机期间，该字段保持不变。</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381FAC4-7C40-448A-B459-CB33662B5AD5}"/>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IP</a:t>
            </a:r>
            <a:r>
              <a:rPr lang="zh-CN" altLang="en-US" sz="3600" b="1" kern="1200" dirty="0">
                <a:solidFill>
                  <a:srgbClr val="0070C0"/>
                </a:solidFill>
              </a:rPr>
              <a:t>报文格式</a:t>
            </a:r>
          </a:p>
        </p:txBody>
      </p:sp>
      <p:sp>
        <p:nvSpPr>
          <p:cNvPr id="94211" name="Rectangle 2">
            <a:extLst>
              <a:ext uri="{FF2B5EF4-FFF2-40B4-BE49-F238E27FC236}">
                <a16:creationId xmlns:a16="http://schemas.microsoft.com/office/drawing/2014/main" id="{61602A61-DA9B-4713-9A47-D091501D02D6}"/>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 name="表格 2">
            <a:extLst>
              <a:ext uri="{FF2B5EF4-FFF2-40B4-BE49-F238E27FC236}">
                <a16:creationId xmlns:a16="http://schemas.microsoft.com/office/drawing/2014/main" id="{E726310B-D042-44D9-8012-AD10C2D145C7}"/>
              </a:ext>
            </a:extLst>
          </p:cNvPr>
          <p:cNvGraphicFramePr>
            <a:graphicFrameLocks noGrp="1"/>
          </p:cNvGraphicFramePr>
          <p:nvPr/>
        </p:nvGraphicFramePr>
        <p:xfrm>
          <a:off x="468313" y="1412875"/>
          <a:ext cx="8424862" cy="5200650"/>
        </p:xfrm>
        <a:graphic>
          <a:graphicData uri="http://schemas.openxmlformats.org/drawingml/2006/table">
            <a:tbl>
              <a:tblPr firstRow="1" firstCol="1" bandRow="1">
                <a:tableStyleId>{5C22544A-7EE6-4342-B048-85BDC9FD1C3A}</a:tableStyleId>
              </a:tblPr>
              <a:tblGrid>
                <a:gridCol w="1112888">
                  <a:extLst>
                    <a:ext uri="{9D8B030D-6E8A-4147-A177-3AD203B41FA5}">
                      <a16:colId xmlns:a16="http://schemas.microsoft.com/office/drawing/2014/main" val="20000"/>
                    </a:ext>
                  </a:extLst>
                </a:gridCol>
                <a:gridCol w="1112888">
                  <a:extLst>
                    <a:ext uri="{9D8B030D-6E8A-4147-A177-3AD203B41FA5}">
                      <a16:colId xmlns:a16="http://schemas.microsoft.com/office/drawing/2014/main" val="20001"/>
                    </a:ext>
                  </a:extLst>
                </a:gridCol>
                <a:gridCol w="1906949">
                  <a:extLst>
                    <a:ext uri="{9D8B030D-6E8A-4147-A177-3AD203B41FA5}">
                      <a16:colId xmlns:a16="http://schemas.microsoft.com/office/drawing/2014/main" val="20002"/>
                    </a:ext>
                  </a:extLst>
                </a:gridCol>
                <a:gridCol w="1215153">
                  <a:extLst>
                    <a:ext uri="{9D8B030D-6E8A-4147-A177-3AD203B41FA5}">
                      <a16:colId xmlns:a16="http://schemas.microsoft.com/office/drawing/2014/main" val="20003"/>
                    </a:ext>
                  </a:extLst>
                </a:gridCol>
                <a:gridCol w="3076984">
                  <a:extLst>
                    <a:ext uri="{9D8B030D-6E8A-4147-A177-3AD203B41FA5}">
                      <a16:colId xmlns:a16="http://schemas.microsoft.com/office/drawing/2014/main" val="20004"/>
                    </a:ext>
                  </a:extLst>
                </a:gridCol>
              </a:tblGrid>
              <a:tr h="1152194">
                <a:tc>
                  <a:txBody>
                    <a:bodyPr/>
                    <a:lstStyle/>
                    <a:p>
                      <a:pPr marL="0" marR="0" indent="0" algn="ctr">
                        <a:lnSpc>
                          <a:spcPts val="2000"/>
                        </a:lnSpc>
                        <a:spcBef>
                          <a:spcPts val="0"/>
                        </a:spcBef>
                        <a:spcAft>
                          <a:spcPts val="0"/>
                        </a:spcAft>
                      </a:pPr>
                      <a:r>
                        <a:rPr lang="zh-CN" sz="2000" b="0" kern="0" dirty="0">
                          <a:solidFill>
                            <a:schemeClr val="tx1"/>
                          </a:solidFill>
                          <a:effectLst/>
                        </a:rPr>
                        <a:t>版本号（</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dirty="0">
                          <a:solidFill>
                            <a:schemeClr val="tx1"/>
                          </a:solidFill>
                          <a:effectLst/>
                        </a:rPr>
                        <a:t>首部长度（</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服务类型（</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gridSpan="2">
                  <a:txBody>
                    <a:bodyPr/>
                    <a:lstStyle/>
                    <a:p>
                      <a:pPr marL="0" marR="0" indent="0" algn="ctr">
                        <a:lnSpc>
                          <a:spcPts val="2000"/>
                        </a:lnSpc>
                        <a:spcBef>
                          <a:spcPts val="0"/>
                        </a:spcBef>
                        <a:spcAft>
                          <a:spcPts val="0"/>
                        </a:spcAft>
                      </a:pPr>
                      <a:r>
                        <a:rPr lang="zh-CN" sz="2000" b="0" kern="0">
                          <a:solidFill>
                            <a:schemeClr val="tx1"/>
                          </a:solidFill>
                          <a:effectLst/>
                        </a:rPr>
                        <a:t>总长度（</a:t>
                      </a:r>
                      <a:r>
                        <a:rPr lang="en-US" sz="2000" b="0" kern="0">
                          <a:solidFill>
                            <a:schemeClr val="tx1"/>
                          </a:solidFill>
                          <a:effectLst/>
                        </a:rPr>
                        <a:t>16</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0"/>
                  </a:ext>
                </a:extLst>
              </a:tr>
              <a:tr h="936158">
                <a:tc gridSpan="3">
                  <a:txBody>
                    <a:bodyPr/>
                    <a:lstStyle/>
                    <a:p>
                      <a:pPr marL="0" marR="0" indent="0" algn="ctr">
                        <a:lnSpc>
                          <a:spcPts val="2000"/>
                        </a:lnSpc>
                        <a:spcBef>
                          <a:spcPts val="0"/>
                        </a:spcBef>
                        <a:spcAft>
                          <a:spcPts val="0"/>
                        </a:spcAft>
                      </a:pPr>
                      <a:r>
                        <a:rPr lang="zh-CN" sz="2000" b="0" kern="0" dirty="0">
                          <a:solidFill>
                            <a:schemeClr val="tx1"/>
                          </a:solidFill>
                          <a:effectLst/>
                        </a:rPr>
                        <a:t>标识（</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a:txBody>
                    <a:bodyPr/>
                    <a:lstStyle/>
                    <a:p>
                      <a:pPr marL="0" marR="0" indent="0" algn="ctr">
                        <a:lnSpc>
                          <a:spcPts val="2000"/>
                        </a:lnSpc>
                        <a:spcBef>
                          <a:spcPts val="0"/>
                        </a:spcBef>
                        <a:spcAft>
                          <a:spcPts val="0"/>
                        </a:spcAft>
                      </a:pPr>
                      <a:r>
                        <a:rPr lang="zh-CN" sz="2000" b="0" kern="0">
                          <a:solidFill>
                            <a:schemeClr val="tx1"/>
                          </a:solidFill>
                          <a:effectLst/>
                        </a:rPr>
                        <a:t>标志（</a:t>
                      </a:r>
                      <a:r>
                        <a:rPr lang="en-US" sz="2000" b="0" kern="0">
                          <a:solidFill>
                            <a:schemeClr val="tx1"/>
                          </a:solidFill>
                          <a:effectLst/>
                        </a:rPr>
                        <a:t>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偏移量（</a:t>
                      </a:r>
                      <a:r>
                        <a:rPr lang="en-US" sz="2000" b="0" kern="0">
                          <a:solidFill>
                            <a:schemeClr val="tx1"/>
                          </a:solidFill>
                          <a:effectLst/>
                        </a:rPr>
                        <a:t>13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extLst>
                  <a:ext uri="{0D108BD9-81ED-4DB2-BD59-A6C34878D82A}">
                    <a16:rowId xmlns:a16="http://schemas.microsoft.com/office/drawing/2014/main" val="10001"/>
                  </a:ext>
                </a:extLst>
              </a:tr>
              <a:tr h="1080182">
                <a:tc gridSpan="2">
                  <a:txBody>
                    <a:bodyPr/>
                    <a:lstStyle/>
                    <a:p>
                      <a:pPr marL="0" marR="0" algn="ctr">
                        <a:spcBef>
                          <a:spcPts val="0"/>
                        </a:spcBef>
                        <a:spcAft>
                          <a:spcPts val="0"/>
                        </a:spcAft>
                      </a:pPr>
                      <a:r>
                        <a:rPr lang="zh-CN" sz="2000" b="0" kern="0">
                          <a:solidFill>
                            <a:schemeClr val="tx1"/>
                          </a:solidFill>
                          <a:effectLst/>
                        </a:rPr>
                        <a:t>生存时间（</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tc>
                  <a:txBody>
                    <a:bodyPr/>
                    <a:lstStyle/>
                    <a:p>
                      <a:pPr marL="0" marR="0" algn="ctr">
                        <a:spcBef>
                          <a:spcPts val="0"/>
                        </a:spcBef>
                        <a:spcAft>
                          <a:spcPts val="0"/>
                        </a:spcAft>
                      </a:pPr>
                      <a:r>
                        <a:rPr lang="zh-CN" sz="2000" b="0" kern="0" dirty="0">
                          <a:solidFill>
                            <a:schemeClr val="tx1"/>
                          </a:solidFill>
                          <a:effectLst/>
                        </a:rPr>
                        <a:t>高层协议类型（</a:t>
                      </a:r>
                      <a:r>
                        <a:rPr lang="en-US" sz="2000" b="0" kern="0" dirty="0">
                          <a:solidFill>
                            <a:schemeClr val="tx1"/>
                          </a:solidFill>
                          <a:effectLst/>
                        </a:rPr>
                        <a:t>8</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gridSpan="2">
                  <a:txBody>
                    <a:bodyPr/>
                    <a:lstStyle/>
                    <a:p>
                      <a:pPr marL="0" marR="0" algn="ctr">
                        <a:spcBef>
                          <a:spcPts val="0"/>
                        </a:spcBef>
                        <a:spcAft>
                          <a:spcPts val="0"/>
                        </a:spcAft>
                      </a:pPr>
                      <a:r>
                        <a:rPr lang="zh-CN" sz="2000" b="0" kern="0" dirty="0">
                          <a:solidFill>
                            <a:schemeClr val="tx1"/>
                          </a:solidFill>
                          <a:effectLst/>
                        </a:rPr>
                        <a:t>首部检验和（</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2"/>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源</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目的</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508029">
                <a:tc gridSpan="5">
                  <a:txBody>
                    <a:bodyPr/>
                    <a:lstStyle/>
                    <a:p>
                      <a:pPr marL="0" marR="0" indent="0" algn="ctr">
                        <a:lnSpc>
                          <a:spcPts val="2000"/>
                        </a:lnSpc>
                        <a:spcBef>
                          <a:spcPts val="0"/>
                        </a:spcBef>
                        <a:spcAft>
                          <a:spcPts val="0"/>
                        </a:spcAft>
                      </a:pPr>
                      <a:endParaRPr lang="en-US" sz="2000" b="0" kern="0" dirty="0">
                        <a:solidFill>
                          <a:schemeClr val="tx1"/>
                        </a:solidFill>
                        <a:effectLst/>
                      </a:endParaRPr>
                    </a:p>
                    <a:p>
                      <a:pPr marL="0" marR="0" indent="0" algn="ctr">
                        <a:lnSpc>
                          <a:spcPts val="2000"/>
                        </a:lnSpc>
                        <a:spcBef>
                          <a:spcPts val="0"/>
                        </a:spcBef>
                        <a:spcAft>
                          <a:spcPts val="0"/>
                        </a:spcAft>
                      </a:pPr>
                      <a:r>
                        <a:rPr lang="en-US" sz="2000" b="0" kern="0" dirty="0">
                          <a:solidFill>
                            <a:schemeClr val="tx1"/>
                          </a:solidFill>
                          <a:effectLst/>
                        </a:rPr>
                        <a:t>IP</a:t>
                      </a:r>
                      <a:r>
                        <a:rPr lang="zh-CN" sz="2000" b="0" kern="0" dirty="0">
                          <a:solidFill>
                            <a:schemeClr val="tx1"/>
                          </a:solidFill>
                          <a:effectLst/>
                        </a:rPr>
                        <a:t>选项（如果有）</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数据</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5" name="椭圆形标注 4">
            <a:extLst>
              <a:ext uri="{FF2B5EF4-FFF2-40B4-BE49-F238E27FC236}">
                <a16:creationId xmlns:a16="http://schemas.microsoft.com/office/drawing/2014/main" id="{51D361EF-0087-405B-BEC3-23470273CCCA}"/>
              </a:ext>
            </a:extLst>
          </p:cNvPr>
          <p:cNvSpPr/>
          <p:nvPr/>
        </p:nvSpPr>
        <p:spPr>
          <a:xfrm>
            <a:off x="500063" y="1000125"/>
            <a:ext cx="8858250" cy="1428750"/>
          </a:xfrm>
          <a:prstGeom prst="wedgeEllipseCallout">
            <a:avLst>
              <a:gd name="adj1" fmla="val -7743"/>
              <a:gd name="adj2" fmla="val 251920"/>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sz="2000" dirty="0"/>
              <a:t>目的</a:t>
            </a:r>
            <a:r>
              <a:rPr lang="en-US" sz="2000" dirty="0"/>
              <a:t>IP</a:t>
            </a:r>
            <a:r>
              <a:rPr lang="zh-CN" altLang="en-US" sz="2000" dirty="0"/>
              <a:t>地址。该字段定义了目的主机的</a:t>
            </a:r>
            <a:r>
              <a:rPr lang="en-US" sz="2000" dirty="0"/>
              <a:t>IP</a:t>
            </a:r>
            <a:r>
              <a:rPr lang="zh-CN" altLang="en-US" sz="2000" dirty="0"/>
              <a:t>地址。在</a:t>
            </a:r>
            <a:r>
              <a:rPr lang="en-US" sz="2000" dirty="0"/>
              <a:t>IP</a:t>
            </a:r>
            <a:r>
              <a:rPr lang="zh-CN" altLang="en-US" sz="2000" dirty="0"/>
              <a:t>数据报从源主机传送到目的主机期间该字段必须保持不变。</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ACB1E92-E4DC-464E-9134-6F7403330F0A}"/>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IP</a:t>
            </a:r>
            <a:r>
              <a:rPr lang="zh-CN" altLang="en-US" sz="3600" b="1" kern="1200" dirty="0">
                <a:solidFill>
                  <a:srgbClr val="0070C0"/>
                </a:solidFill>
              </a:rPr>
              <a:t>报文格式</a:t>
            </a:r>
          </a:p>
        </p:txBody>
      </p:sp>
      <p:sp>
        <p:nvSpPr>
          <p:cNvPr id="96259" name="Rectangle 2">
            <a:extLst>
              <a:ext uri="{FF2B5EF4-FFF2-40B4-BE49-F238E27FC236}">
                <a16:creationId xmlns:a16="http://schemas.microsoft.com/office/drawing/2014/main" id="{28A1052F-FE8E-44A6-9A3F-B1830658E4D1}"/>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 name="表格 2">
            <a:extLst>
              <a:ext uri="{FF2B5EF4-FFF2-40B4-BE49-F238E27FC236}">
                <a16:creationId xmlns:a16="http://schemas.microsoft.com/office/drawing/2014/main" id="{62263301-F096-409C-B588-889AC0FB2CB1}"/>
              </a:ext>
            </a:extLst>
          </p:cNvPr>
          <p:cNvGraphicFramePr>
            <a:graphicFrameLocks noGrp="1"/>
          </p:cNvGraphicFramePr>
          <p:nvPr/>
        </p:nvGraphicFramePr>
        <p:xfrm>
          <a:off x="468313" y="1412875"/>
          <a:ext cx="8424862" cy="5200650"/>
        </p:xfrm>
        <a:graphic>
          <a:graphicData uri="http://schemas.openxmlformats.org/drawingml/2006/table">
            <a:tbl>
              <a:tblPr firstRow="1" firstCol="1" bandRow="1">
                <a:tableStyleId>{5C22544A-7EE6-4342-B048-85BDC9FD1C3A}</a:tableStyleId>
              </a:tblPr>
              <a:tblGrid>
                <a:gridCol w="1112888">
                  <a:extLst>
                    <a:ext uri="{9D8B030D-6E8A-4147-A177-3AD203B41FA5}">
                      <a16:colId xmlns:a16="http://schemas.microsoft.com/office/drawing/2014/main" val="20000"/>
                    </a:ext>
                  </a:extLst>
                </a:gridCol>
                <a:gridCol w="1112888">
                  <a:extLst>
                    <a:ext uri="{9D8B030D-6E8A-4147-A177-3AD203B41FA5}">
                      <a16:colId xmlns:a16="http://schemas.microsoft.com/office/drawing/2014/main" val="20001"/>
                    </a:ext>
                  </a:extLst>
                </a:gridCol>
                <a:gridCol w="1906949">
                  <a:extLst>
                    <a:ext uri="{9D8B030D-6E8A-4147-A177-3AD203B41FA5}">
                      <a16:colId xmlns:a16="http://schemas.microsoft.com/office/drawing/2014/main" val="20002"/>
                    </a:ext>
                  </a:extLst>
                </a:gridCol>
                <a:gridCol w="1215153">
                  <a:extLst>
                    <a:ext uri="{9D8B030D-6E8A-4147-A177-3AD203B41FA5}">
                      <a16:colId xmlns:a16="http://schemas.microsoft.com/office/drawing/2014/main" val="20003"/>
                    </a:ext>
                  </a:extLst>
                </a:gridCol>
                <a:gridCol w="3076984">
                  <a:extLst>
                    <a:ext uri="{9D8B030D-6E8A-4147-A177-3AD203B41FA5}">
                      <a16:colId xmlns:a16="http://schemas.microsoft.com/office/drawing/2014/main" val="20004"/>
                    </a:ext>
                  </a:extLst>
                </a:gridCol>
              </a:tblGrid>
              <a:tr h="1152194">
                <a:tc>
                  <a:txBody>
                    <a:bodyPr/>
                    <a:lstStyle/>
                    <a:p>
                      <a:pPr marL="0" marR="0" indent="0" algn="ctr">
                        <a:lnSpc>
                          <a:spcPts val="2000"/>
                        </a:lnSpc>
                        <a:spcBef>
                          <a:spcPts val="0"/>
                        </a:spcBef>
                        <a:spcAft>
                          <a:spcPts val="0"/>
                        </a:spcAft>
                      </a:pPr>
                      <a:r>
                        <a:rPr lang="zh-CN" sz="2000" b="0" kern="0" dirty="0">
                          <a:solidFill>
                            <a:schemeClr val="tx1"/>
                          </a:solidFill>
                          <a:effectLst/>
                        </a:rPr>
                        <a:t>版本号（</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dirty="0">
                          <a:solidFill>
                            <a:schemeClr val="tx1"/>
                          </a:solidFill>
                          <a:effectLst/>
                        </a:rPr>
                        <a:t>首部长度（</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服务类型（</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gridSpan="2">
                  <a:txBody>
                    <a:bodyPr/>
                    <a:lstStyle/>
                    <a:p>
                      <a:pPr marL="0" marR="0" indent="0" algn="ctr">
                        <a:lnSpc>
                          <a:spcPts val="2000"/>
                        </a:lnSpc>
                        <a:spcBef>
                          <a:spcPts val="0"/>
                        </a:spcBef>
                        <a:spcAft>
                          <a:spcPts val="0"/>
                        </a:spcAft>
                      </a:pPr>
                      <a:r>
                        <a:rPr lang="zh-CN" sz="2000" b="0" kern="0">
                          <a:solidFill>
                            <a:schemeClr val="tx1"/>
                          </a:solidFill>
                          <a:effectLst/>
                        </a:rPr>
                        <a:t>总长度（</a:t>
                      </a:r>
                      <a:r>
                        <a:rPr lang="en-US" sz="2000" b="0" kern="0">
                          <a:solidFill>
                            <a:schemeClr val="tx1"/>
                          </a:solidFill>
                          <a:effectLst/>
                        </a:rPr>
                        <a:t>16</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0"/>
                  </a:ext>
                </a:extLst>
              </a:tr>
              <a:tr h="936158">
                <a:tc gridSpan="3">
                  <a:txBody>
                    <a:bodyPr/>
                    <a:lstStyle/>
                    <a:p>
                      <a:pPr marL="0" marR="0" indent="0" algn="ctr">
                        <a:lnSpc>
                          <a:spcPts val="2000"/>
                        </a:lnSpc>
                        <a:spcBef>
                          <a:spcPts val="0"/>
                        </a:spcBef>
                        <a:spcAft>
                          <a:spcPts val="0"/>
                        </a:spcAft>
                      </a:pPr>
                      <a:r>
                        <a:rPr lang="zh-CN" sz="2000" b="0" kern="0" dirty="0">
                          <a:solidFill>
                            <a:schemeClr val="tx1"/>
                          </a:solidFill>
                          <a:effectLst/>
                        </a:rPr>
                        <a:t>标识（</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a:txBody>
                    <a:bodyPr/>
                    <a:lstStyle/>
                    <a:p>
                      <a:pPr marL="0" marR="0" indent="0" algn="ctr">
                        <a:lnSpc>
                          <a:spcPts val="2000"/>
                        </a:lnSpc>
                        <a:spcBef>
                          <a:spcPts val="0"/>
                        </a:spcBef>
                        <a:spcAft>
                          <a:spcPts val="0"/>
                        </a:spcAft>
                      </a:pPr>
                      <a:r>
                        <a:rPr lang="zh-CN" sz="2000" b="0" kern="0">
                          <a:solidFill>
                            <a:schemeClr val="tx1"/>
                          </a:solidFill>
                          <a:effectLst/>
                        </a:rPr>
                        <a:t>标志（</a:t>
                      </a:r>
                      <a:r>
                        <a:rPr lang="en-US" sz="2000" b="0" kern="0">
                          <a:solidFill>
                            <a:schemeClr val="tx1"/>
                          </a:solidFill>
                          <a:effectLst/>
                        </a:rPr>
                        <a:t>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偏移量（</a:t>
                      </a:r>
                      <a:r>
                        <a:rPr lang="en-US" sz="2000" b="0" kern="0">
                          <a:solidFill>
                            <a:schemeClr val="tx1"/>
                          </a:solidFill>
                          <a:effectLst/>
                        </a:rPr>
                        <a:t>13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extLst>
                  <a:ext uri="{0D108BD9-81ED-4DB2-BD59-A6C34878D82A}">
                    <a16:rowId xmlns:a16="http://schemas.microsoft.com/office/drawing/2014/main" val="10001"/>
                  </a:ext>
                </a:extLst>
              </a:tr>
              <a:tr h="1080182">
                <a:tc gridSpan="2">
                  <a:txBody>
                    <a:bodyPr/>
                    <a:lstStyle/>
                    <a:p>
                      <a:pPr marL="0" marR="0" algn="ctr">
                        <a:spcBef>
                          <a:spcPts val="0"/>
                        </a:spcBef>
                        <a:spcAft>
                          <a:spcPts val="0"/>
                        </a:spcAft>
                      </a:pPr>
                      <a:r>
                        <a:rPr lang="zh-CN" sz="2000" b="0" kern="0">
                          <a:solidFill>
                            <a:schemeClr val="tx1"/>
                          </a:solidFill>
                          <a:effectLst/>
                        </a:rPr>
                        <a:t>生存时间（</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tc>
                  <a:txBody>
                    <a:bodyPr/>
                    <a:lstStyle/>
                    <a:p>
                      <a:pPr marL="0" marR="0" algn="ctr">
                        <a:spcBef>
                          <a:spcPts val="0"/>
                        </a:spcBef>
                        <a:spcAft>
                          <a:spcPts val="0"/>
                        </a:spcAft>
                      </a:pPr>
                      <a:r>
                        <a:rPr lang="zh-CN" sz="2000" b="0" kern="0" dirty="0">
                          <a:solidFill>
                            <a:schemeClr val="tx1"/>
                          </a:solidFill>
                          <a:effectLst/>
                        </a:rPr>
                        <a:t>高层协议类型（</a:t>
                      </a:r>
                      <a:r>
                        <a:rPr lang="en-US" sz="2000" b="0" kern="0" dirty="0">
                          <a:solidFill>
                            <a:schemeClr val="tx1"/>
                          </a:solidFill>
                          <a:effectLst/>
                        </a:rPr>
                        <a:t>8</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gridSpan="2">
                  <a:txBody>
                    <a:bodyPr/>
                    <a:lstStyle/>
                    <a:p>
                      <a:pPr marL="0" marR="0" algn="ctr">
                        <a:spcBef>
                          <a:spcPts val="0"/>
                        </a:spcBef>
                        <a:spcAft>
                          <a:spcPts val="0"/>
                        </a:spcAft>
                      </a:pPr>
                      <a:r>
                        <a:rPr lang="zh-CN" sz="2000" b="0" kern="0" dirty="0">
                          <a:solidFill>
                            <a:schemeClr val="tx1"/>
                          </a:solidFill>
                          <a:effectLst/>
                        </a:rPr>
                        <a:t>首部检验和（</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2"/>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源</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目的</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508029">
                <a:tc gridSpan="5">
                  <a:txBody>
                    <a:bodyPr/>
                    <a:lstStyle/>
                    <a:p>
                      <a:pPr marL="0" marR="0" indent="0" algn="ctr">
                        <a:lnSpc>
                          <a:spcPts val="2000"/>
                        </a:lnSpc>
                        <a:spcBef>
                          <a:spcPts val="0"/>
                        </a:spcBef>
                        <a:spcAft>
                          <a:spcPts val="0"/>
                        </a:spcAft>
                      </a:pPr>
                      <a:endParaRPr lang="en-US" sz="2000" b="0" kern="0" dirty="0">
                        <a:solidFill>
                          <a:schemeClr val="tx1"/>
                        </a:solidFill>
                        <a:effectLst/>
                      </a:endParaRPr>
                    </a:p>
                    <a:p>
                      <a:pPr marL="0" marR="0" indent="0" algn="ctr">
                        <a:lnSpc>
                          <a:spcPts val="2000"/>
                        </a:lnSpc>
                        <a:spcBef>
                          <a:spcPts val="0"/>
                        </a:spcBef>
                        <a:spcAft>
                          <a:spcPts val="0"/>
                        </a:spcAft>
                      </a:pPr>
                      <a:r>
                        <a:rPr lang="en-US" sz="2000" b="0" kern="0" dirty="0">
                          <a:solidFill>
                            <a:schemeClr val="tx1"/>
                          </a:solidFill>
                          <a:effectLst/>
                        </a:rPr>
                        <a:t>IP</a:t>
                      </a:r>
                      <a:r>
                        <a:rPr lang="zh-CN" sz="2000" b="0" kern="0" dirty="0">
                          <a:solidFill>
                            <a:schemeClr val="tx1"/>
                          </a:solidFill>
                          <a:effectLst/>
                        </a:rPr>
                        <a:t>选项（如果有）</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数据</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5" name="椭圆形标注 4">
            <a:extLst>
              <a:ext uri="{FF2B5EF4-FFF2-40B4-BE49-F238E27FC236}">
                <a16:creationId xmlns:a16="http://schemas.microsoft.com/office/drawing/2014/main" id="{9ADF6A4E-886F-4B37-99F0-B0BE44DA98DC}"/>
              </a:ext>
            </a:extLst>
          </p:cNvPr>
          <p:cNvSpPr/>
          <p:nvPr/>
        </p:nvSpPr>
        <p:spPr>
          <a:xfrm>
            <a:off x="500063" y="1000125"/>
            <a:ext cx="8858250" cy="1428750"/>
          </a:xfrm>
          <a:prstGeom prst="wedgeEllipseCallout">
            <a:avLst>
              <a:gd name="adj1" fmla="val -4964"/>
              <a:gd name="adj2" fmla="val 284740"/>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sz="2000" dirty="0">
                <a:solidFill>
                  <a:srgbClr val="FF0000"/>
                </a:solidFill>
              </a:rPr>
              <a:t>可选项。</a:t>
            </a:r>
            <a:r>
              <a:rPr lang="zh-CN" altLang="en-US" sz="2000" dirty="0"/>
              <a:t>顾名思义，可选项并不是每个数据报所必需的。它们通常用于网络测试和调试。虽然可选项不是</a:t>
            </a:r>
            <a:r>
              <a:rPr lang="en-US" sz="2000" dirty="0"/>
              <a:t>IP</a:t>
            </a:r>
            <a:r>
              <a:rPr lang="zh-CN" altLang="en-US" sz="2000" dirty="0"/>
              <a:t>头部所必需的部分，但要求</a:t>
            </a:r>
            <a:r>
              <a:rPr lang="en-US" sz="2000" dirty="0"/>
              <a:t>IP</a:t>
            </a:r>
            <a:r>
              <a:rPr lang="zh-CN" altLang="en-US" sz="2000" dirty="0"/>
              <a:t>软件能够处理它们。</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a:extLst>
              <a:ext uri="{FF2B5EF4-FFF2-40B4-BE49-F238E27FC236}">
                <a16:creationId xmlns:a16="http://schemas.microsoft.com/office/drawing/2014/main" id="{0274F84F-FE4D-495B-A16C-49CDB2A6300E}"/>
              </a:ext>
            </a:extLst>
          </p:cNvPr>
          <p:cNvSpPr>
            <a:spLocks noGrp="1"/>
          </p:cNvSpPr>
          <p:nvPr>
            <p:ph type="title"/>
          </p:nvPr>
        </p:nvSpPr>
        <p:spPr/>
        <p:txBody>
          <a:bodyPr/>
          <a:lstStyle/>
          <a:p>
            <a:endParaRPr lang="zh-CN" altLang="en-US"/>
          </a:p>
        </p:txBody>
      </p:sp>
      <p:sp>
        <p:nvSpPr>
          <p:cNvPr id="98307" name="内容占位符 2">
            <a:extLst>
              <a:ext uri="{FF2B5EF4-FFF2-40B4-BE49-F238E27FC236}">
                <a16:creationId xmlns:a16="http://schemas.microsoft.com/office/drawing/2014/main" id="{72A062F2-0D9F-44EA-A07F-86D1774D0018}"/>
              </a:ext>
            </a:extLst>
          </p:cNvPr>
          <p:cNvSpPr>
            <a:spLocks noGrp="1"/>
          </p:cNvSpPr>
          <p:nvPr>
            <p:ph idx="1"/>
          </p:nvPr>
        </p:nvSpPr>
        <p:spPr/>
        <p:txBody>
          <a:bodyPr/>
          <a:lstStyle/>
          <a:p>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F4755C7-CC84-4616-B199-72B6C866DA33}"/>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UDP</a:t>
            </a:r>
            <a:r>
              <a:rPr lang="zh-CN" altLang="en-US" sz="3600" b="1" kern="1200" dirty="0">
                <a:solidFill>
                  <a:srgbClr val="0070C0"/>
                </a:solidFill>
              </a:rPr>
              <a:t>报文格式</a:t>
            </a:r>
            <a:r>
              <a:rPr lang="en-US" altLang="zh-CN" sz="3600" b="1" kern="1200" dirty="0">
                <a:solidFill>
                  <a:srgbClr val="0070C0"/>
                </a:solidFill>
              </a:rPr>
              <a:t>-</a:t>
            </a:r>
            <a:r>
              <a:rPr lang="zh-CN" altLang="en-US" sz="3600" b="1" kern="1200" dirty="0">
                <a:solidFill>
                  <a:srgbClr val="0070C0"/>
                </a:solidFill>
              </a:rPr>
              <a:t>？？个字节</a:t>
            </a:r>
          </a:p>
        </p:txBody>
      </p:sp>
      <p:sp>
        <p:nvSpPr>
          <p:cNvPr id="99331" name="Rectangle 2">
            <a:extLst>
              <a:ext uri="{FF2B5EF4-FFF2-40B4-BE49-F238E27FC236}">
                <a16:creationId xmlns:a16="http://schemas.microsoft.com/office/drawing/2014/main" id="{234398DB-DC3C-4451-B80B-E6A1CA337F58}"/>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99332" name="Picture 2" descr="图1-6-4 伪首部添加在UDP数据报上">
            <a:extLst>
              <a:ext uri="{FF2B5EF4-FFF2-40B4-BE49-F238E27FC236}">
                <a16:creationId xmlns:a16="http://schemas.microsoft.com/office/drawing/2014/main" id="{18482BBC-9982-4600-B362-D3C711C76A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563" y="1500188"/>
            <a:ext cx="6858000" cy="512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8" name="Picture 2" descr="图1-6-4 伪首部添加在UDP数据报上">
            <a:extLst>
              <a:ext uri="{FF2B5EF4-FFF2-40B4-BE49-F238E27FC236}">
                <a16:creationId xmlns:a16="http://schemas.microsoft.com/office/drawing/2014/main" id="{188DDD25-5C1D-4E88-A8B1-58138052A3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188" y="2357438"/>
            <a:ext cx="542925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0" name="Rectangle 2">
            <a:extLst>
              <a:ext uri="{FF2B5EF4-FFF2-40B4-BE49-F238E27FC236}">
                <a16:creationId xmlns:a16="http://schemas.microsoft.com/office/drawing/2014/main" id="{0C9DC4E1-4E0A-4653-9D8C-2A4DF77D4255}"/>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UDP</a:t>
            </a:r>
            <a:r>
              <a:rPr lang="zh-CN" altLang="en-US" sz="3600" b="1" kern="1200" dirty="0">
                <a:solidFill>
                  <a:srgbClr val="0070C0"/>
                </a:solidFill>
              </a:rPr>
              <a:t>报文格式</a:t>
            </a:r>
          </a:p>
        </p:txBody>
      </p:sp>
      <p:sp>
        <p:nvSpPr>
          <p:cNvPr id="101380" name="Rectangle 2">
            <a:extLst>
              <a:ext uri="{FF2B5EF4-FFF2-40B4-BE49-F238E27FC236}">
                <a16:creationId xmlns:a16="http://schemas.microsoft.com/office/drawing/2014/main" id="{091DFA01-94E2-45A5-8EFE-D24FF05FC614}"/>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1381" name="AutoShape 2">
            <a:extLst>
              <a:ext uri="{FF2B5EF4-FFF2-40B4-BE49-F238E27FC236}">
                <a16:creationId xmlns:a16="http://schemas.microsoft.com/office/drawing/2014/main" id="{5C27CBD9-88C2-4021-BBB5-8B12E6580EFC}"/>
              </a:ext>
            </a:extLst>
          </p:cNvPr>
          <p:cNvSpPr>
            <a:spLocks noChangeArrowheads="1"/>
          </p:cNvSpPr>
          <p:nvPr/>
        </p:nvSpPr>
        <p:spPr bwMode="auto">
          <a:xfrm>
            <a:off x="4357688" y="642938"/>
            <a:ext cx="4286250" cy="1000125"/>
          </a:xfrm>
          <a:prstGeom prst="wedgeRoundRectCallout">
            <a:avLst>
              <a:gd name="adj1" fmla="val -66148"/>
              <a:gd name="adj2" fmla="val 334310"/>
              <a:gd name="adj3" fmla="val 16667"/>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0000"/>
                </a:solidFill>
              </a:rPr>
              <a:t>表示发送端口和接收应答的端口。</a:t>
            </a:r>
            <a:r>
              <a:rPr lang="zh-CN" altLang="en-US"/>
              <a:t>如果源端口没有使用，那么此字段的值就被指定为</a:t>
            </a:r>
            <a:r>
              <a:rPr lang="en-US" altLang="zh-CN"/>
              <a:t>0</a:t>
            </a:r>
            <a:r>
              <a:rPr lang="zh-CN" altLang="en-US"/>
              <a:t>。这是一个可选的字段。</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Picture 2" descr="图1-6-4 伪首部添加在UDP数据报上">
            <a:extLst>
              <a:ext uri="{FF2B5EF4-FFF2-40B4-BE49-F238E27FC236}">
                <a16:creationId xmlns:a16="http://schemas.microsoft.com/office/drawing/2014/main" id="{76D8D5F2-2D9E-4595-B079-C21BFC1FE7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75" y="714375"/>
            <a:ext cx="4429125"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0" name="Rectangle 2">
            <a:extLst>
              <a:ext uri="{FF2B5EF4-FFF2-40B4-BE49-F238E27FC236}">
                <a16:creationId xmlns:a16="http://schemas.microsoft.com/office/drawing/2014/main" id="{9BA2EFCE-6839-415E-A354-F3F2CDFC9F03}"/>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UDP</a:t>
            </a:r>
            <a:r>
              <a:rPr lang="zh-CN" altLang="en-US" sz="3600" b="1" kern="1200" dirty="0">
                <a:solidFill>
                  <a:srgbClr val="0070C0"/>
                </a:solidFill>
              </a:rPr>
              <a:t>报文格式</a:t>
            </a:r>
          </a:p>
        </p:txBody>
      </p:sp>
      <p:sp>
        <p:nvSpPr>
          <p:cNvPr id="103428" name="Rectangle 2">
            <a:extLst>
              <a:ext uri="{FF2B5EF4-FFF2-40B4-BE49-F238E27FC236}">
                <a16:creationId xmlns:a16="http://schemas.microsoft.com/office/drawing/2014/main" id="{31436292-0B73-466F-97F2-560365FC8AA9}"/>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429" name="AutoShape 2">
            <a:extLst>
              <a:ext uri="{FF2B5EF4-FFF2-40B4-BE49-F238E27FC236}">
                <a16:creationId xmlns:a16="http://schemas.microsoft.com/office/drawing/2014/main" id="{59789881-A7F1-4E2C-B774-F23AEF710C71}"/>
              </a:ext>
            </a:extLst>
          </p:cNvPr>
          <p:cNvSpPr>
            <a:spLocks noChangeArrowheads="1"/>
          </p:cNvSpPr>
          <p:nvPr/>
        </p:nvSpPr>
        <p:spPr bwMode="auto">
          <a:xfrm>
            <a:off x="285750" y="4500563"/>
            <a:ext cx="8358188" cy="2214562"/>
          </a:xfrm>
          <a:prstGeom prst="wedgeRoundRectCallout">
            <a:avLst>
              <a:gd name="adj1" fmla="val 16546"/>
              <a:gd name="adj2" fmla="val -132769"/>
              <a:gd name="adj3" fmla="val 16667"/>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0000"/>
                </a:solidFill>
              </a:rPr>
              <a:t>表示分组被发往的端口。</a:t>
            </a:r>
            <a:r>
              <a:rPr lang="en-US" altLang="zh-CN">
                <a:solidFill>
                  <a:srgbClr val="FF0000"/>
                </a:solidFill>
              </a:rPr>
              <a:t>UDP</a:t>
            </a:r>
            <a:r>
              <a:rPr lang="zh-CN" altLang="en-US">
                <a:solidFill>
                  <a:srgbClr val="FF0000"/>
                </a:solidFill>
              </a:rPr>
              <a:t>协议使用端口号为不同的应用保留其各自的数据传输通道。</a:t>
            </a:r>
            <a:r>
              <a:rPr lang="en-US" altLang="zh-CN"/>
              <a:t>UDP</a:t>
            </a:r>
            <a:r>
              <a:rPr lang="zh-CN" altLang="en-US"/>
              <a:t>和</a:t>
            </a:r>
            <a:r>
              <a:rPr lang="en-US" altLang="zh-CN"/>
              <a:t>TCP</a:t>
            </a:r>
            <a:r>
              <a:rPr lang="zh-CN" altLang="en-US"/>
              <a:t>协议正是采用这一机制实现对同一时刻内多项应用同时发送和接收数据的支持。数据发送一方（可以是客户端或服务器端）将</a:t>
            </a:r>
            <a:r>
              <a:rPr lang="en-US" altLang="zh-CN"/>
              <a:t>UDP</a:t>
            </a:r>
            <a:r>
              <a:rPr lang="zh-CN" altLang="en-US"/>
              <a:t>数据报通过源端口发送出去，而数据接收一方则通过目标端口接收数据。</a:t>
            </a:r>
            <a:r>
              <a:rPr lang="zh-CN" altLang="en-US">
                <a:solidFill>
                  <a:srgbClr val="FF0000"/>
                </a:solidFill>
              </a:rPr>
              <a:t>有的网络应用只能使用预先为其预留或注册的静态端口；</a:t>
            </a:r>
            <a:r>
              <a:rPr lang="zh-CN" altLang="en-US"/>
              <a:t>而另外一些网络应用则可以使用未被注册的动态端口。因为</a:t>
            </a:r>
            <a:r>
              <a:rPr lang="en-US" altLang="zh-CN"/>
              <a:t>UDP</a:t>
            </a:r>
            <a:r>
              <a:rPr lang="zh-CN" altLang="en-US"/>
              <a:t>报头使用两个字节存放端口号，所以端口号的有效范围是从</a:t>
            </a:r>
            <a:r>
              <a:rPr lang="en-US" altLang="zh-CN"/>
              <a:t>0</a:t>
            </a:r>
            <a:r>
              <a:rPr lang="zh-CN" altLang="en-US"/>
              <a:t>到</a:t>
            </a:r>
            <a:r>
              <a:rPr lang="en-US" altLang="zh-CN"/>
              <a:t>65535</a:t>
            </a:r>
            <a:r>
              <a:rPr lang="zh-CN" altLang="en-US"/>
              <a:t>。</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2" descr="图1-6-4 伪首部添加在UDP数据报上">
            <a:extLst>
              <a:ext uri="{FF2B5EF4-FFF2-40B4-BE49-F238E27FC236}">
                <a16:creationId xmlns:a16="http://schemas.microsoft.com/office/drawing/2014/main" id="{837B9450-61BC-49DA-AFCE-B41084AA08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75" y="714375"/>
            <a:ext cx="4429125"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0" name="Rectangle 2">
            <a:extLst>
              <a:ext uri="{FF2B5EF4-FFF2-40B4-BE49-F238E27FC236}">
                <a16:creationId xmlns:a16="http://schemas.microsoft.com/office/drawing/2014/main" id="{8D3C2158-6274-4D5D-AF0A-DE916B5690B6}"/>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UDP</a:t>
            </a:r>
            <a:r>
              <a:rPr lang="zh-CN" altLang="en-US" sz="3600" b="1" kern="1200" dirty="0">
                <a:solidFill>
                  <a:srgbClr val="0070C0"/>
                </a:solidFill>
              </a:rPr>
              <a:t>报文格式</a:t>
            </a:r>
          </a:p>
        </p:txBody>
      </p:sp>
      <p:sp>
        <p:nvSpPr>
          <p:cNvPr id="105476" name="Rectangle 2">
            <a:extLst>
              <a:ext uri="{FF2B5EF4-FFF2-40B4-BE49-F238E27FC236}">
                <a16:creationId xmlns:a16="http://schemas.microsoft.com/office/drawing/2014/main" id="{02C14C92-9C05-4E8E-9D58-9BCEF8F17088}"/>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5477" name="AutoShape 2">
            <a:extLst>
              <a:ext uri="{FF2B5EF4-FFF2-40B4-BE49-F238E27FC236}">
                <a16:creationId xmlns:a16="http://schemas.microsoft.com/office/drawing/2014/main" id="{BF8A2CE1-7BF6-437C-99ED-03CD2F4772B6}"/>
              </a:ext>
            </a:extLst>
          </p:cNvPr>
          <p:cNvSpPr>
            <a:spLocks noChangeArrowheads="1"/>
          </p:cNvSpPr>
          <p:nvPr/>
        </p:nvSpPr>
        <p:spPr bwMode="auto">
          <a:xfrm>
            <a:off x="285750" y="4500563"/>
            <a:ext cx="8358188" cy="2214562"/>
          </a:xfrm>
          <a:prstGeom prst="wedgeRoundRectCallout">
            <a:avLst>
              <a:gd name="adj1" fmla="val -4491"/>
              <a:gd name="adj2" fmla="val -110537"/>
              <a:gd name="adj3" fmla="val 16667"/>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0000"/>
                </a:solidFill>
              </a:rPr>
              <a:t>表示包括报头和数据在内的整个用户数据报的长度。</a:t>
            </a:r>
            <a:r>
              <a:rPr lang="zh-CN" altLang="en-US"/>
              <a:t>该字段的最小值是</a:t>
            </a:r>
            <a:r>
              <a:rPr lang="en-US" altLang="zh-CN"/>
              <a:t>8</a:t>
            </a:r>
            <a:r>
              <a:rPr lang="zh-CN" altLang="en-US"/>
              <a:t>。</a:t>
            </a:r>
            <a:r>
              <a:rPr lang="en-US" altLang="zh-CN"/>
              <a:t>UDP</a:t>
            </a:r>
            <a:r>
              <a:rPr lang="zh-CN" altLang="en-US"/>
              <a:t>数据报大小是对包含在报头和数据组件中的信息的一个简单的计数值。这个字段包括了大小可变的数据部分的长度和大小固定的报头长度。</a:t>
            </a:r>
            <a:r>
              <a:rPr lang="zh-CN" altLang="en-US">
                <a:solidFill>
                  <a:srgbClr val="FF0000"/>
                </a:solidFill>
              </a:rPr>
              <a:t>数据报的最大尺寸随操作系统的不同而不同。</a:t>
            </a:r>
            <a:r>
              <a:rPr lang="zh-CN" altLang="en-US"/>
              <a:t>在两字节字段中，理论上数据报最多可达</a:t>
            </a:r>
            <a:r>
              <a:rPr lang="en-US" altLang="zh-CN"/>
              <a:t>65535</a:t>
            </a:r>
            <a:r>
              <a:rPr lang="zh-CN" altLang="en-US"/>
              <a:t>字节。然而，一些</a:t>
            </a:r>
            <a:r>
              <a:rPr lang="en-US" altLang="zh-CN"/>
              <a:t>UDP</a:t>
            </a:r>
            <a:r>
              <a:rPr lang="zh-CN" altLang="en-US"/>
              <a:t>实现将数据报的大小限制到了</a:t>
            </a:r>
            <a:r>
              <a:rPr lang="en-US" altLang="zh-CN"/>
              <a:t>8192</a:t>
            </a:r>
            <a:r>
              <a:rPr lang="zh-CN" altLang="en-US"/>
              <a:t>字节。</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2" name="Picture 2" descr="图1-6-4 伪首部添加在UDP数据报上">
            <a:extLst>
              <a:ext uri="{FF2B5EF4-FFF2-40B4-BE49-F238E27FC236}">
                <a16:creationId xmlns:a16="http://schemas.microsoft.com/office/drawing/2014/main" id="{BD2E59EE-BFFC-454E-A104-5375C47749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75" y="746125"/>
            <a:ext cx="4429125"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0" name="Rectangle 2">
            <a:extLst>
              <a:ext uri="{FF2B5EF4-FFF2-40B4-BE49-F238E27FC236}">
                <a16:creationId xmlns:a16="http://schemas.microsoft.com/office/drawing/2014/main" id="{F12B69C1-B173-478F-A3C9-1BF5102D646D}"/>
              </a:ext>
            </a:extLst>
          </p:cNvPr>
          <p:cNvSpPr>
            <a:spLocks noGrp="1" noChangeArrowheads="1"/>
          </p:cNvSpPr>
          <p:nvPr>
            <p:ph type="title"/>
          </p:nvPr>
        </p:nvSpPr>
        <p:spPr>
          <a:xfrm>
            <a:off x="0" y="285750"/>
            <a:ext cx="7772400" cy="1143000"/>
          </a:xfrm>
        </p:spPr>
        <p:txBody>
          <a:bodyPr/>
          <a:lstStyle/>
          <a:p>
            <a:pPr eaLnBrk="1" hangingPunct="1">
              <a:defRPr/>
            </a:pPr>
            <a:r>
              <a:rPr lang="en-US" altLang="zh-CN" sz="3600" b="1" kern="1200" dirty="0">
                <a:solidFill>
                  <a:srgbClr val="0070C0"/>
                </a:solidFill>
              </a:rPr>
              <a:t>UDP</a:t>
            </a:r>
            <a:r>
              <a:rPr lang="zh-CN" altLang="en-US" sz="3600" b="1" kern="1200" dirty="0">
                <a:solidFill>
                  <a:srgbClr val="0070C0"/>
                </a:solidFill>
              </a:rPr>
              <a:t>报文格式</a:t>
            </a:r>
          </a:p>
        </p:txBody>
      </p:sp>
      <p:sp>
        <p:nvSpPr>
          <p:cNvPr id="107524" name="Rectangle 2">
            <a:extLst>
              <a:ext uri="{FF2B5EF4-FFF2-40B4-BE49-F238E27FC236}">
                <a16:creationId xmlns:a16="http://schemas.microsoft.com/office/drawing/2014/main" id="{AA2C5758-B5B7-4D1C-A6A8-A32D50B65C39}"/>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7525" name="AutoShape 2">
            <a:extLst>
              <a:ext uri="{FF2B5EF4-FFF2-40B4-BE49-F238E27FC236}">
                <a16:creationId xmlns:a16="http://schemas.microsoft.com/office/drawing/2014/main" id="{6703E493-EDCC-451D-8DEC-4079D19C03E4}"/>
              </a:ext>
            </a:extLst>
          </p:cNvPr>
          <p:cNvSpPr>
            <a:spLocks noChangeArrowheads="1"/>
          </p:cNvSpPr>
          <p:nvPr/>
        </p:nvSpPr>
        <p:spPr bwMode="auto">
          <a:xfrm>
            <a:off x="285750" y="4500563"/>
            <a:ext cx="8358188" cy="2214562"/>
          </a:xfrm>
          <a:prstGeom prst="wedgeRoundRectCallout">
            <a:avLst>
              <a:gd name="adj1" fmla="val 27134"/>
              <a:gd name="adj2" fmla="val -107671"/>
              <a:gd name="adj3" fmla="val 16667"/>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该字段是可选的。</a:t>
            </a:r>
            <a:r>
              <a:rPr lang="zh-CN" altLang="en-US">
                <a:solidFill>
                  <a:srgbClr val="FF0000"/>
                </a:solidFill>
              </a:rPr>
              <a:t>如果该字段值为零就说明不进行校验。</a:t>
            </a:r>
            <a:r>
              <a:rPr lang="en-US" altLang="zh-CN"/>
              <a:t>UDP</a:t>
            </a:r>
            <a:r>
              <a:rPr lang="zh-CN" altLang="en-US"/>
              <a:t>协议使用报头中的校验值来保证数据的安全。校验值首先在数据发送方通过特殊的算法计算得出，在传递到接收方之后，还需要再重新计算。如果某个数据报在传输过程中被第三方篡改或者由于线路噪音等原因受到损坏，发送和接收方的校验计算值将不会相符，由此</a:t>
            </a:r>
            <a:r>
              <a:rPr lang="en-US" altLang="zh-CN"/>
              <a:t>UDP</a:t>
            </a:r>
            <a:r>
              <a:rPr lang="zh-CN" altLang="en-US"/>
              <a:t>协议可以检测是否出错。</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9044384-63AF-41ED-AFBB-2F736A29229B}"/>
              </a:ext>
            </a:extLst>
          </p:cNvPr>
          <p:cNvSpPr>
            <a:spLocks noGrp="1" noChangeArrowheads="1"/>
          </p:cNvSpPr>
          <p:nvPr>
            <p:ph type="title"/>
          </p:nvPr>
        </p:nvSpPr>
        <p:spPr>
          <a:xfrm>
            <a:off x="727075" y="277813"/>
            <a:ext cx="7772400" cy="1143000"/>
          </a:xfrm>
        </p:spPr>
        <p:txBody>
          <a:bodyPr/>
          <a:lstStyle/>
          <a:p>
            <a:pPr eaLnBrk="1" hangingPunct="1">
              <a:defRPr/>
            </a:pPr>
            <a:r>
              <a:rPr lang="zh-CN" altLang="en-US" sz="3600" b="1" kern="1200" dirty="0">
                <a:solidFill>
                  <a:srgbClr val="0070C0"/>
                </a:solidFill>
              </a:rPr>
              <a:t>以太网的</a:t>
            </a:r>
            <a:r>
              <a:rPr lang="en-US" altLang="zh-CN" sz="3600" b="1" kern="1200" dirty="0">
                <a:solidFill>
                  <a:srgbClr val="0070C0"/>
                </a:solidFill>
              </a:rPr>
              <a:t>MAC</a:t>
            </a:r>
            <a:r>
              <a:rPr lang="zh-CN" altLang="en-US" sz="3600" b="1" kern="1200" dirty="0">
                <a:solidFill>
                  <a:srgbClr val="0070C0"/>
                </a:solidFill>
              </a:rPr>
              <a:t>帧格式</a:t>
            </a:r>
          </a:p>
        </p:txBody>
      </p:sp>
      <p:graphicFrame>
        <p:nvGraphicFramePr>
          <p:cNvPr id="2" name="表格 1">
            <a:extLst>
              <a:ext uri="{FF2B5EF4-FFF2-40B4-BE49-F238E27FC236}">
                <a16:creationId xmlns:a16="http://schemas.microsoft.com/office/drawing/2014/main" id="{DA1FDC97-3F5C-4AAA-9680-C2A0335B6149}"/>
              </a:ext>
            </a:extLst>
          </p:cNvPr>
          <p:cNvGraphicFramePr>
            <a:graphicFrameLocks noGrp="1"/>
          </p:cNvGraphicFramePr>
          <p:nvPr/>
        </p:nvGraphicFramePr>
        <p:xfrm>
          <a:off x="428625" y="1714500"/>
          <a:ext cx="8424861" cy="1376363"/>
        </p:xfrm>
        <a:graphic>
          <a:graphicData uri="http://schemas.openxmlformats.org/drawingml/2006/table">
            <a:tbl>
              <a:tblPr firstRow="1" firstCol="1" lastRow="1" lastCol="1" bandRow="1" bandCol="1">
                <a:tableStyleId>{5C22544A-7EE6-4342-B048-85BDC9FD1C3A}</a:tableStyleId>
              </a:tblPr>
              <a:tblGrid>
                <a:gridCol w="996510">
                  <a:extLst>
                    <a:ext uri="{9D8B030D-6E8A-4147-A177-3AD203B41FA5}">
                      <a16:colId xmlns:a16="http://schemas.microsoft.com/office/drawing/2014/main" val="20000"/>
                    </a:ext>
                  </a:extLst>
                </a:gridCol>
                <a:gridCol w="1409747">
                  <a:extLst>
                    <a:ext uri="{9D8B030D-6E8A-4147-A177-3AD203B41FA5}">
                      <a16:colId xmlns:a16="http://schemas.microsoft.com/office/drawing/2014/main" val="20001"/>
                    </a:ext>
                  </a:extLst>
                </a:gridCol>
                <a:gridCol w="1203127">
                  <a:extLst>
                    <a:ext uri="{9D8B030D-6E8A-4147-A177-3AD203B41FA5}">
                      <a16:colId xmlns:a16="http://schemas.microsoft.com/office/drawing/2014/main" val="20002"/>
                    </a:ext>
                  </a:extLst>
                </a:gridCol>
                <a:gridCol w="1203127">
                  <a:extLst>
                    <a:ext uri="{9D8B030D-6E8A-4147-A177-3AD203B41FA5}">
                      <a16:colId xmlns:a16="http://schemas.microsoft.com/office/drawing/2014/main" val="20003"/>
                    </a:ext>
                  </a:extLst>
                </a:gridCol>
                <a:gridCol w="1204116">
                  <a:extLst>
                    <a:ext uri="{9D8B030D-6E8A-4147-A177-3AD203B41FA5}">
                      <a16:colId xmlns:a16="http://schemas.microsoft.com/office/drawing/2014/main" val="20004"/>
                    </a:ext>
                  </a:extLst>
                </a:gridCol>
                <a:gridCol w="1030123">
                  <a:extLst>
                    <a:ext uri="{9D8B030D-6E8A-4147-A177-3AD203B41FA5}">
                      <a16:colId xmlns:a16="http://schemas.microsoft.com/office/drawing/2014/main" val="20005"/>
                    </a:ext>
                  </a:extLst>
                </a:gridCol>
                <a:gridCol w="1378111">
                  <a:extLst>
                    <a:ext uri="{9D8B030D-6E8A-4147-A177-3AD203B41FA5}">
                      <a16:colId xmlns:a16="http://schemas.microsoft.com/office/drawing/2014/main" val="20006"/>
                    </a:ext>
                  </a:extLst>
                </a:gridCol>
              </a:tblGrid>
              <a:tr h="1376363">
                <a:tc>
                  <a:txBody>
                    <a:bodyPr/>
                    <a:lstStyle/>
                    <a:p>
                      <a:pPr marL="0" marR="0" algn="ctr">
                        <a:spcBef>
                          <a:spcPts val="0"/>
                        </a:spcBef>
                        <a:spcAft>
                          <a:spcPts val="0"/>
                        </a:spcAft>
                      </a:pPr>
                      <a:r>
                        <a:rPr lang="zh-CN" sz="2000" b="0" kern="0" dirty="0">
                          <a:solidFill>
                            <a:schemeClr val="tx1"/>
                          </a:solidFill>
                          <a:effectLst/>
                        </a:rPr>
                        <a:t>前导码</a:t>
                      </a:r>
                      <a:br>
                        <a:rPr lang="en-US" sz="2000" b="0" kern="0" dirty="0">
                          <a:solidFill>
                            <a:schemeClr val="tx1"/>
                          </a:solidFill>
                          <a:effectLst/>
                        </a:rPr>
                      </a:br>
                      <a:r>
                        <a:rPr lang="zh-CN" sz="2000" b="0" kern="0" dirty="0">
                          <a:solidFill>
                            <a:schemeClr val="tx1"/>
                          </a:solidFill>
                          <a:effectLst/>
                        </a:rPr>
                        <a:t>（</a:t>
                      </a:r>
                      <a:r>
                        <a:rPr lang="en-US" sz="2000" b="0" kern="0" dirty="0">
                          <a:solidFill>
                            <a:schemeClr val="tx1"/>
                          </a:solidFill>
                          <a:effectLst/>
                        </a:rPr>
                        <a:t>7</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a:solidFill>
                            <a:schemeClr val="tx1"/>
                          </a:solidFill>
                          <a:effectLst/>
                        </a:rPr>
                        <a:t>帧首定界符</a:t>
                      </a:r>
                      <a:r>
                        <a:rPr lang="en-US" sz="2000" b="0" kern="0">
                          <a:solidFill>
                            <a:schemeClr val="tx1"/>
                          </a:solidFill>
                          <a:effectLst/>
                        </a:rPr>
                        <a:t>SFD</a:t>
                      </a:r>
                      <a:r>
                        <a:rPr lang="zh-CN" sz="2000" b="0" kern="0">
                          <a:solidFill>
                            <a:schemeClr val="tx1"/>
                          </a:solidFill>
                          <a:effectLst/>
                        </a:rPr>
                        <a:t>（</a:t>
                      </a:r>
                      <a:r>
                        <a:rPr lang="en-US" sz="2000" b="0" kern="0">
                          <a:solidFill>
                            <a:schemeClr val="tx1"/>
                          </a:solidFill>
                          <a:effectLst/>
                        </a:rPr>
                        <a:t>1</a:t>
                      </a:r>
                      <a:r>
                        <a:rPr lang="zh-CN" sz="2000" b="0" kern="0">
                          <a:solidFill>
                            <a:schemeClr val="tx1"/>
                          </a:solidFill>
                          <a:effectLst/>
                        </a:rPr>
                        <a:t>字节）</a:t>
                      </a:r>
                      <a:endParaRPr lang="zh-CN" sz="2800" b="0" kern="10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dirty="0">
                          <a:solidFill>
                            <a:schemeClr val="tx1"/>
                          </a:solidFill>
                          <a:effectLst/>
                        </a:rPr>
                        <a:t>目的</a:t>
                      </a:r>
                      <a:r>
                        <a:rPr lang="en-US" sz="2000" b="0" kern="0" dirty="0">
                          <a:solidFill>
                            <a:schemeClr val="tx1"/>
                          </a:solidFill>
                          <a:effectLst/>
                        </a:rPr>
                        <a:t>MAC</a:t>
                      </a:r>
                      <a:r>
                        <a:rPr lang="zh-CN" sz="2000" b="0" kern="0" dirty="0">
                          <a:solidFill>
                            <a:schemeClr val="tx1"/>
                          </a:solidFill>
                          <a:effectLst/>
                        </a:rPr>
                        <a:t>地址（</a:t>
                      </a:r>
                      <a:r>
                        <a:rPr lang="en-US" sz="2000" b="0" kern="0" dirty="0">
                          <a:solidFill>
                            <a:schemeClr val="tx1"/>
                          </a:solidFill>
                          <a:effectLst/>
                        </a:rPr>
                        <a:t>6</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dirty="0">
                          <a:solidFill>
                            <a:schemeClr val="tx1"/>
                          </a:solidFill>
                          <a:effectLst/>
                        </a:rPr>
                        <a:t>源</a:t>
                      </a:r>
                      <a:r>
                        <a:rPr lang="en-US" sz="2000" b="0" kern="0" dirty="0">
                          <a:solidFill>
                            <a:schemeClr val="tx1"/>
                          </a:solidFill>
                          <a:effectLst/>
                        </a:rPr>
                        <a:t>MAC</a:t>
                      </a:r>
                      <a:r>
                        <a:rPr lang="zh-CN" sz="2000" b="0" kern="0" dirty="0">
                          <a:solidFill>
                            <a:schemeClr val="tx1"/>
                          </a:solidFill>
                          <a:effectLst/>
                        </a:rPr>
                        <a:t>地址（</a:t>
                      </a:r>
                      <a:r>
                        <a:rPr lang="en-US" sz="2000" b="0" kern="0" dirty="0">
                          <a:solidFill>
                            <a:schemeClr val="tx1"/>
                          </a:solidFill>
                          <a:effectLst/>
                        </a:rPr>
                        <a:t>6</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a:solidFill>
                            <a:schemeClr val="tx1"/>
                          </a:solidFill>
                          <a:effectLst/>
                        </a:rPr>
                        <a:t>协议类型或数据长度</a:t>
                      </a:r>
                      <a:br>
                        <a:rPr lang="en-US" sz="2000" b="0" kern="0">
                          <a:solidFill>
                            <a:schemeClr val="tx1"/>
                          </a:solidFill>
                          <a:effectLst/>
                        </a:rPr>
                      </a:br>
                      <a:r>
                        <a:rPr lang="zh-CN" sz="2000" b="0" kern="0">
                          <a:solidFill>
                            <a:schemeClr val="tx1"/>
                          </a:solidFill>
                          <a:effectLst/>
                        </a:rPr>
                        <a:t>（</a:t>
                      </a:r>
                      <a:r>
                        <a:rPr lang="en-US" sz="2000" b="0" kern="0">
                          <a:solidFill>
                            <a:schemeClr val="tx1"/>
                          </a:solidFill>
                          <a:effectLst/>
                        </a:rPr>
                        <a:t>2</a:t>
                      </a:r>
                      <a:r>
                        <a:rPr lang="zh-CN" sz="2000" b="0" kern="0">
                          <a:solidFill>
                            <a:schemeClr val="tx1"/>
                          </a:solidFill>
                          <a:effectLst/>
                        </a:rPr>
                        <a:t>字节）</a:t>
                      </a:r>
                      <a:endParaRPr lang="zh-CN" sz="2800" b="0" kern="10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a:solidFill>
                            <a:schemeClr val="tx1"/>
                          </a:solidFill>
                          <a:effectLst/>
                        </a:rPr>
                        <a:t>数据</a:t>
                      </a:r>
                      <a:endParaRPr lang="zh-CN" sz="2800" b="0" kern="10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dirty="0">
                          <a:solidFill>
                            <a:schemeClr val="tx1"/>
                          </a:solidFill>
                          <a:effectLst/>
                        </a:rPr>
                        <a:t>帧校验序列</a:t>
                      </a:r>
                      <a:r>
                        <a:rPr lang="en-US" sz="2000" b="0" kern="0" dirty="0">
                          <a:solidFill>
                            <a:schemeClr val="tx1"/>
                          </a:solidFill>
                          <a:effectLst/>
                        </a:rPr>
                        <a:t>FCS</a:t>
                      </a:r>
                      <a:br>
                        <a:rPr lang="en-US" sz="2000" b="0" kern="0" dirty="0">
                          <a:solidFill>
                            <a:schemeClr val="tx1"/>
                          </a:solidFill>
                          <a:effectLst/>
                        </a:rPr>
                      </a:br>
                      <a:r>
                        <a:rPr lang="zh-CN" sz="2000" b="0" kern="0" dirty="0">
                          <a:solidFill>
                            <a:schemeClr val="tx1"/>
                          </a:solidFill>
                          <a:effectLst/>
                        </a:rPr>
                        <a:t>（</a:t>
                      </a:r>
                      <a:r>
                        <a:rPr lang="en-US" sz="2000" b="0" kern="0" dirty="0">
                          <a:solidFill>
                            <a:schemeClr val="tx1"/>
                          </a:solidFill>
                          <a:effectLst/>
                        </a:rPr>
                        <a:t>4</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extLst>
                  <a:ext uri="{0D108BD9-81ED-4DB2-BD59-A6C34878D82A}">
                    <a16:rowId xmlns:a16="http://schemas.microsoft.com/office/drawing/2014/main" val="10000"/>
                  </a:ext>
                </a:extLst>
              </a:tr>
            </a:tbl>
          </a:graphicData>
        </a:graphic>
      </p:graphicFrame>
      <p:sp>
        <p:nvSpPr>
          <p:cNvPr id="5" name="矩形标注 4">
            <a:extLst>
              <a:ext uri="{FF2B5EF4-FFF2-40B4-BE49-F238E27FC236}">
                <a16:creationId xmlns:a16="http://schemas.microsoft.com/office/drawing/2014/main" id="{6A505D25-5838-4F24-987A-E48A062C2AA3}"/>
              </a:ext>
            </a:extLst>
          </p:cNvPr>
          <p:cNvSpPr/>
          <p:nvPr/>
        </p:nvSpPr>
        <p:spPr>
          <a:xfrm>
            <a:off x="714375" y="4000500"/>
            <a:ext cx="7572375" cy="2071688"/>
          </a:xfrm>
          <a:prstGeom prst="wedgeRectCallout">
            <a:avLst>
              <a:gd name="adj1" fmla="val -46664"/>
              <a:gd name="adj2" fmla="val -101808"/>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sz="2000" dirty="0"/>
              <a:t>这是以太网</a:t>
            </a:r>
            <a:r>
              <a:rPr lang="en-US" altLang="zh-CN" sz="2000" dirty="0"/>
              <a:t>MAC</a:t>
            </a:r>
            <a:r>
              <a:rPr lang="zh-CN" altLang="en-US" sz="2000" dirty="0"/>
              <a:t>帧的第一个域，包含了</a:t>
            </a:r>
            <a:r>
              <a:rPr lang="en-US" altLang="zh-CN" sz="2000" dirty="0"/>
              <a:t>7</a:t>
            </a:r>
            <a:r>
              <a:rPr lang="zh-CN" altLang="en-US" sz="2000" dirty="0"/>
              <a:t>个字节的二进制“</a:t>
            </a:r>
            <a:r>
              <a:rPr lang="en-US" altLang="zh-CN" sz="2000" dirty="0"/>
              <a:t>1”</a:t>
            </a:r>
            <a:r>
              <a:rPr lang="zh-CN" altLang="en-US" sz="2000" dirty="0"/>
              <a:t>和“</a:t>
            </a:r>
            <a:r>
              <a:rPr lang="en-US" altLang="zh-CN" sz="2000" dirty="0"/>
              <a:t>0”</a:t>
            </a:r>
            <a:r>
              <a:rPr lang="zh-CN" altLang="en-US" sz="2000" dirty="0"/>
              <a:t>间隔的代码，即“</a:t>
            </a:r>
            <a:r>
              <a:rPr lang="en-US" altLang="zh-CN" sz="2000" dirty="0"/>
              <a:t>10101010……10”</a:t>
            </a:r>
            <a:r>
              <a:rPr lang="zh-CN" altLang="en-US" sz="2000" dirty="0"/>
              <a:t>共</a:t>
            </a:r>
            <a:r>
              <a:rPr lang="en-US" altLang="zh-CN" sz="2000" dirty="0"/>
              <a:t>56</a:t>
            </a:r>
            <a:r>
              <a:rPr lang="zh-CN" altLang="en-US" sz="2000" dirty="0"/>
              <a:t>位，</a:t>
            </a:r>
            <a:r>
              <a:rPr lang="zh-CN" altLang="en-US" sz="2000" dirty="0">
                <a:solidFill>
                  <a:srgbClr val="FF0000"/>
                </a:solidFill>
              </a:rPr>
              <a:t>提示接收方一个数据帧即将到来</a:t>
            </a:r>
            <a:r>
              <a:rPr lang="zh-CN" altLang="en-US" sz="2000" dirty="0"/>
              <a:t>，同时使接收系统建立起同步时钟。</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52490D8-9FDD-4E1C-8E28-ABF841C44F84}"/>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UDP</a:t>
            </a:r>
            <a:r>
              <a:rPr lang="zh-CN" altLang="en-US" sz="3600" b="1" kern="1200" dirty="0">
                <a:solidFill>
                  <a:srgbClr val="0070C0"/>
                </a:solidFill>
              </a:rPr>
              <a:t>报文格式</a:t>
            </a:r>
          </a:p>
        </p:txBody>
      </p:sp>
      <p:sp>
        <p:nvSpPr>
          <p:cNvPr id="109571" name="Rectangle 2">
            <a:extLst>
              <a:ext uri="{FF2B5EF4-FFF2-40B4-BE49-F238E27FC236}">
                <a16:creationId xmlns:a16="http://schemas.microsoft.com/office/drawing/2014/main" id="{9045D3E4-4CB4-4098-99D2-43AE9BDB7713}"/>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09572" name="Picture 2" descr="图1-6-4 伪首部添加在UDP数据报上">
            <a:extLst>
              <a:ext uri="{FF2B5EF4-FFF2-40B4-BE49-F238E27FC236}">
                <a16:creationId xmlns:a16="http://schemas.microsoft.com/office/drawing/2014/main" id="{0C42674E-AA63-4B43-A735-6E95FB347F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428750"/>
            <a:ext cx="639445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3" name="AutoShape 2">
            <a:extLst>
              <a:ext uri="{FF2B5EF4-FFF2-40B4-BE49-F238E27FC236}">
                <a16:creationId xmlns:a16="http://schemas.microsoft.com/office/drawing/2014/main" id="{F1DAE614-455A-4D59-B6F6-C7A00302DDA0}"/>
              </a:ext>
            </a:extLst>
          </p:cNvPr>
          <p:cNvSpPr>
            <a:spLocks noChangeArrowheads="1"/>
          </p:cNvSpPr>
          <p:nvPr/>
        </p:nvSpPr>
        <p:spPr bwMode="auto">
          <a:xfrm>
            <a:off x="285750" y="571500"/>
            <a:ext cx="8358188" cy="2214563"/>
          </a:xfrm>
          <a:prstGeom prst="wedgeRoundRectCallout">
            <a:avLst>
              <a:gd name="adj1" fmla="val 17250"/>
              <a:gd name="adj2" fmla="val 132968"/>
              <a:gd name="adj3" fmla="val 16667"/>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UDP</a:t>
            </a:r>
            <a:r>
              <a:rPr lang="zh-CN" altLang="en-US"/>
              <a:t>检验和的计算与</a:t>
            </a:r>
            <a:r>
              <a:rPr lang="en-US" altLang="zh-CN"/>
              <a:t>IP</a:t>
            </a:r>
            <a:r>
              <a:rPr lang="zh-CN" altLang="en-US"/>
              <a:t>和</a:t>
            </a:r>
            <a:r>
              <a:rPr lang="en-US" altLang="zh-CN"/>
              <a:t>ICMP</a:t>
            </a:r>
            <a:r>
              <a:rPr lang="zh-CN" altLang="en-US"/>
              <a:t>检验和的计算不同。</a:t>
            </a:r>
            <a:r>
              <a:rPr lang="zh-CN" altLang="en-US">
                <a:solidFill>
                  <a:srgbClr val="FF0000"/>
                </a:solidFill>
              </a:rPr>
              <a:t>这里的检验和包括三个部分：伪首部、</a:t>
            </a:r>
            <a:r>
              <a:rPr lang="en-US" altLang="zh-CN">
                <a:solidFill>
                  <a:srgbClr val="FF0000"/>
                </a:solidFill>
              </a:rPr>
              <a:t>UDP</a:t>
            </a:r>
            <a:r>
              <a:rPr lang="zh-CN" altLang="en-US">
                <a:solidFill>
                  <a:srgbClr val="FF0000"/>
                </a:solidFill>
              </a:rPr>
              <a:t>首部以及从应用层来的数据。</a:t>
            </a:r>
          </a:p>
          <a:p>
            <a:pPr eaLnBrk="1" hangingPunct="1"/>
            <a:r>
              <a:rPr lang="zh-CN" altLang="en-US"/>
              <a:t>伪首部是</a:t>
            </a:r>
            <a:r>
              <a:rPr lang="en-US" altLang="zh-CN"/>
              <a:t>IP</a:t>
            </a:r>
            <a:r>
              <a:rPr lang="zh-CN" altLang="en-US"/>
              <a:t>分组的首部的一部分，其中有些字段要填入</a:t>
            </a:r>
            <a:r>
              <a:rPr lang="en-US" altLang="zh-CN"/>
              <a:t>0</a:t>
            </a:r>
            <a:r>
              <a:rPr lang="zh-CN" altLang="en-US"/>
              <a:t>。用户数据报封装在</a:t>
            </a:r>
            <a:r>
              <a:rPr lang="en-US" altLang="zh-CN"/>
              <a:t>IP</a:t>
            </a:r>
            <a:r>
              <a:rPr lang="zh-CN" altLang="en-US"/>
              <a:t>分组中。</a:t>
            </a:r>
            <a:endParaRPr lang="en-US" altLang="zh-CN"/>
          </a:p>
          <a:p>
            <a:pPr eaLnBrk="1" hangingPunct="1"/>
            <a:r>
              <a:rPr lang="zh-CN" altLang="en-US"/>
              <a:t>若检验和不包括伪首部，用户数据报也可能是安全的和正确的。但是，若</a:t>
            </a:r>
            <a:r>
              <a:rPr lang="en-US" altLang="zh-CN"/>
              <a:t>IP</a:t>
            </a:r>
            <a:r>
              <a:rPr lang="zh-CN" altLang="en-US"/>
              <a:t>首部受到损伤，则它可能被交付到错误的主机。</a:t>
            </a:r>
          </a:p>
          <a:p>
            <a:pPr eaLnBrk="1" hangingPunct="1"/>
            <a:endParaRPr lang="zh-CN" altLang="en-US"/>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93C7AD4-DC0B-4B84-805D-292C00892707}"/>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UDP</a:t>
            </a:r>
            <a:r>
              <a:rPr lang="zh-CN" altLang="en-US" sz="3600" b="1" kern="1200" dirty="0">
                <a:solidFill>
                  <a:srgbClr val="0070C0"/>
                </a:solidFill>
              </a:rPr>
              <a:t>报文格式</a:t>
            </a:r>
          </a:p>
        </p:txBody>
      </p:sp>
      <p:sp>
        <p:nvSpPr>
          <p:cNvPr id="111619" name="Rectangle 2">
            <a:extLst>
              <a:ext uri="{FF2B5EF4-FFF2-40B4-BE49-F238E27FC236}">
                <a16:creationId xmlns:a16="http://schemas.microsoft.com/office/drawing/2014/main" id="{B02FBD9C-385F-4F45-8656-0B72891CD725}"/>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11620" name="Picture 2" descr="图1-6-4 伪首部添加在UDP数据报上">
            <a:extLst>
              <a:ext uri="{FF2B5EF4-FFF2-40B4-BE49-F238E27FC236}">
                <a16:creationId xmlns:a16="http://schemas.microsoft.com/office/drawing/2014/main" id="{3D61A612-37E9-4383-A133-184665FF8B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428750"/>
            <a:ext cx="639445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1" name="AutoShape 2">
            <a:extLst>
              <a:ext uri="{FF2B5EF4-FFF2-40B4-BE49-F238E27FC236}">
                <a16:creationId xmlns:a16="http://schemas.microsoft.com/office/drawing/2014/main" id="{9CA65F8A-C1D9-4F25-9C25-D4A0DC9E32C5}"/>
              </a:ext>
            </a:extLst>
          </p:cNvPr>
          <p:cNvSpPr>
            <a:spLocks noChangeArrowheads="1"/>
          </p:cNvSpPr>
          <p:nvPr/>
        </p:nvSpPr>
        <p:spPr bwMode="auto">
          <a:xfrm>
            <a:off x="214313" y="214313"/>
            <a:ext cx="8358187" cy="1714500"/>
          </a:xfrm>
          <a:prstGeom prst="wedgeRoundRectCallout">
            <a:avLst>
              <a:gd name="adj1" fmla="val 560"/>
              <a:gd name="adj2" fmla="val 106986"/>
              <a:gd name="adj3" fmla="val 16667"/>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高层协议类型字段增加进来可确保这个分组是属于</a:t>
            </a:r>
            <a:r>
              <a:rPr lang="en-US" altLang="zh-CN"/>
              <a:t>UDP</a:t>
            </a:r>
            <a:r>
              <a:rPr lang="zh-CN" altLang="en-US"/>
              <a:t>而还是属于</a:t>
            </a:r>
            <a:r>
              <a:rPr lang="en-US" altLang="zh-CN"/>
              <a:t>TCP</a:t>
            </a:r>
            <a:r>
              <a:rPr lang="zh-CN" altLang="en-US"/>
              <a:t>的。若一进程既可使用</a:t>
            </a:r>
            <a:r>
              <a:rPr lang="en-US" altLang="zh-CN"/>
              <a:t>UDP</a:t>
            </a:r>
            <a:r>
              <a:rPr lang="zh-CN" altLang="en-US"/>
              <a:t>又可使用</a:t>
            </a:r>
            <a:r>
              <a:rPr lang="en-US" altLang="zh-CN"/>
              <a:t>TCP</a:t>
            </a:r>
            <a:r>
              <a:rPr lang="zh-CN" altLang="en-US"/>
              <a:t>，则端口号可以是一样的。</a:t>
            </a:r>
            <a:r>
              <a:rPr lang="en-US" altLang="zh-CN"/>
              <a:t>UDP</a:t>
            </a:r>
            <a:r>
              <a:rPr lang="zh-CN" altLang="en-US"/>
              <a:t>的高层协议类型字段是</a:t>
            </a:r>
            <a:r>
              <a:rPr lang="en-US" altLang="zh-CN"/>
              <a:t>17</a:t>
            </a:r>
            <a:r>
              <a:rPr lang="zh-CN" altLang="en-US"/>
              <a:t>。若在传输过程中这个值改变了，在接收端计算检验和时就可检测出来，</a:t>
            </a:r>
            <a:r>
              <a:rPr lang="en-US" altLang="zh-CN"/>
              <a:t>UDP</a:t>
            </a:r>
            <a:r>
              <a:rPr lang="zh-CN" altLang="en-US"/>
              <a:t>就可丢弃这个分组。这样就不会交付给错误的协议。</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1">
            <a:extLst>
              <a:ext uri="{FF2B5EF4-FFF2-40B4-BE49-F238E27FC236}">
                <a16:creationId xmlns:a16="http://schemas.microsoft.com/office/drawing/2014/main" id="{9E897E1E-DB4B-4B90-BCCB-38F38117A53C}"/>
              </a:ext>
            </a:extLst>
          </p:cNvPr>
          <p:cNvSpPr>
            <a:spLocks noChangeArrowheads="1"/>
          </p:cNvSpPr>
          <p:nvPr/>
        </p:nvSpPr>
        <p:spPr bwMode="auto">
          <a:xfrm>
            <a:off x="611188" y="1773238"/>
            <a:ext cx="8177212" cy="4400550"/>
          </a:xfrm>
          <a:prstGeom prst="rect">
            <a:avLst/>
          </a:prstGeom>
          <a:noFill/>
          <a:ln w="9525">
            <a:noFill/>
            <a:miter lim="800000"/>
            <a:headEnd/>
            <a:tailEnd/>
          </a:ln>
          <a:effectLst/>
        </p:spPr>
        <p:txBody>
          <a:bodyPr anchor="ctr">
            <a:spAutoFit/>
          </a:bodyPr>
          <a:lstStyle/>
          <a:p>
            <a:pPr indent="266700">
              <a:defRPr/>
            </a:pPr>
            <a:r>
              <a:rPr lang="zh-CN" sz="2000" b="1" dirty="0">
                <a:latin typeface="Times New Roman" panose="02020603050405020304" pitchFamily="18" charset="0"/>
                <a:cs typeface="Times New Roman" panose="02020603050405020304" pitchFamily="18" charset="0"/>
              </a:rPr>
              <a:t>在发送端按以下步骤计算检验和</a:t>
            </a:r>
            <a:r>
              <a:rPr lang="zh-CN" sz="2000" dirty="0">
                <a:latin typeface="Times New Roman" panose="02020603050405020304" pitchFamily="18" charset="0"/>
                <a:cs typeface="Times New Roman" panose="02020603050405020304" pitchFamily="18" charset="0"/>
              </a:rPr>
              <a:t>：</a:t>
            </a:r>
          </a:p>
          <a:p>
            <a:pPr>
              <a:buFont typeface="Wingdings" pitchFamily="2" charset="2"/>
              <a:buChar char="Ø"/>
              <a:defRPr/>
            </a:pPr>
            <a:r>
              <a:rPr lang="en-US" altLang="zh-CN" sz="2000" dirty="0">
                <a:latin typeface="Times New Roman" panose="02020603050405020304" pitchFamily="18" charset="0"/>
                <a:cs typeface="Times New Roman" panose="02020603050405020304" pitchFamily="18" charset="0"/>
              </a:rPr>
              <a:t> </a:t>
            </a:r>
            <a:r>
              <a:rPr lang="zh-CN" sz="2000" dirty="0">
                <a:latin typeface="Times New Roman" panose="02020603050405020304" pitchFamily="18" charset="0"/>
                <a:cs typeface="Times New Roman" panose="02020603050405020304" pitchFamily="18" charset="0"/>
              </a:rPr>
              <a:t>把伪首部填加到</a:t>
            </a:r>
            <a:r>
              <a:rPr lang="en-US" altLang="zh-CN" sz="2000" dirty="0">
                <a:latin typeface="Times New Roman" panose="02020603050405020304" pitchFamily="18" charset="0"/>
                <a:cs typeface="Times New Roman" panose="02020603050405020304" pitchFamily="18" charset="0"/>
              </a:rPr>
              <a:t>UDP</a:t>
            </a:r>
            <a:r>
              <a:rPr lang="zh-CN" altLang="en-US" sz="2000" dirty="0">
                <a:latin typeface="Times New Roman" panose="02020603050405020304" pitchFamily="18" charset="0"/>
                <a:cs typeface="Times New Roman" panose="02020603050405020304" pitchFamily="18" charset="0"/>
              </a:rPr>
              <a:t>用户数据报上。</a:t>
            </a:r>
          </a:p>
          <a:p>
            <a:pPr>
              <a:buFont typeface="Wingdings" pitchFamily="2" charset="2"/>
              <a:buChar char="Ø"/>
              <a:defRPr/>
            </a:pPr>
            <a:r>
              <a:rPr lang="zh-CN" altLang="en-US" sz="2000" dirty="0">
                <a:latin typeface="Times New Roman" panose="02020603050405020304" pitchFamily="18" charset="0"/>
                <a:cs typeface="Times New Roman" panose="02020603050405020304" pitchFamily="18" charset="0"/>
              </a:rPr>
              <a:t> 把检验和字段填入零。</a:t>
            </a:r>
          </a:p>
          <a:p>
            <a:pPr>
              <a:buFont typeface="Wingdings" pitchFamily="2" charset="2"/>
              <a:buChar char="Ø"/>
              <a:defRPr/>
            </a:pPr>
            <a:r>
              <a:rPr lang="zh-CN" altLang="en-US" sz="2000" dirty="0">
                <a:latin typeface="Times New Roman" panose="02020603050405020304" pitchFamily="18" charset="0"/>
                <a:cs typeface="Times New Roman" panose="02020603050405020304" pitchFamily="18" charset="0"/>
              </a:rPr>
              <a:t> 把所有位划分为</a:t>
            </a:r>
            <a:r>
              <a:rPr lang="en-US" altLang="zh-CN" sz="2000" dirty="0">
                <a:latin typeface="Times New Roman" panose="02020603050405020304" pitchFamily="18" charset="0"/>
                <a:cs typeface="Times New Roman" panose="02020603050405020304" pitchFamily="18" charset="0"/>
              </a:rPr>
              <a:t>16</a:t>
            </a:r>
            <a:r>
              <a:rPr lang="zh-CN" altLang="en-US" sz="2000" dirty="0">
                <a:latin typeface="Times New Roman" panose="02020603050405020304" pitchFamily="18" charset="0"/>
                <a:cs typeface="Times New Roman" panose="02020603050405020304" pitchFamily="18" charset="0"/>
              </a:rPr>
              <a:t>位（</a:t>
            </a: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字节）的字。</a:t>
            </a:r>
          </a:p>
          <a:p>
            <a:pPr>
              <a:buFont typeface="Wingdings" pitchFamily="2" charset="2"/>
              <a:buChar char="Ø"/>
              <a:defRPr/>
            </a:pPr>
            <a:r>
              <a:rPr lang="zh-CN" altLang="en-US" sz="2000" dirty="0">
                <a:latin typeface="Times New Roman" panose="02020603050405020304" pitchFamily="18" charset="0"/>
                <a:cs typeface="Times New Roman" panose="02020603050405020304" pitchFamily="18" charset="0"/>
              </a:rPr>
              <a:t> 若字节总数不是偶数，则增加一个字节的填充（全</a:t>
            </a:r>
            <a:r>
              <a:rPr lang="en-US" altLang="zh-CN" sz="2000" dirty="0">
                <a:latin typeface="Times New Roman" panose="02020603050405020304" pitchFamily="18" charset="0"/>
                <a:cs typeface="Times New Roman" panose="02020603050405020304" pitchFamily="18" charset="0"/>
              </a:rPr>
              <a:t>0</a:t>
            </a:r>
            <a:r>
              <a:rPr lang="zh-CN" altLang="en-US" sz="2000" dirty="0">
                <a:latin typeface="Times New Roman" panose="02020603050405020304" pitchFamily="18" charset="0"/>
                <a:cs typeface="Times New Roman" panose="02020603050405020304" pitchFamily="18" charset="0"/>
              </a:rPr>
              <a:t>）。填充只是为了计算检验和，计算完毕后就把它丢弃。</a:t>
            </a:r>
          </a:p>
          <a:p>
            <a:pPr>
              <a:buFont typeface="Wingdings" pitchFamily="2" charset="2"/>
              <a:buChar char="Ø"/>
              <a:defRPr/>
            </a:pPr>
            <a:r>
              <a:rPr lang="zh-CN" altLang="en-US" sz="2000" dirty="0">
                <a:latin typeface="Times New Roman" panose="02020603050405020304" pitchFamily="18" charset="0"/>
                <a:cs typeface="Times New Roman" panose="02020603050405020304" pitchFamily="18" charset="0"/>
              </a:rPr>
              <a:t> 把所有</a:t>
            </a:r>
            <a:r>
              <a:rPr lang="en-US" altLang="zh-CN" sz="2000" dirty="0">
                <a:latin typeface="Times New Roman" panose="02020603050405020304" pitchFamily="18" charset="0"/>
                <a:cs typeface="Times New Roman" panose="02020603050405020304" pitchFamily="18" charset="0"/>
              </a:rPr>
              <a:t>16</a:t>
            </a:r>
            <a:r>
              <a:rPr lang="zh-CN" altLang="en-US" sz="2000" dirty="0">
                <a:latin typeface="Times New Roman" panose="02020603050405020304" pitchFamily="18" charset="0"/>
                <a:cs typeface="Times New Roman" panose="02020603050405020304" pitchFamily="18" charset="0"/>
              </a:rPr>
              <a:t>位的字使用反码算术运算相加。</a:t>
            </a:r>
          </a:p>
          <a:p>
            <a:pPr>
              <a:buFont typeface="Wingdings" pitchFamily="2" charset="2"/>
              <a:buChar char="Ø"/>
              <a:defRPr/>
            </a:pPr>
            <a:r>
              <a:rPr lang="zh-CN" altLang="en-US" sz="2000" dirty="0">
                <a:latin typeface="Times New Roman" panose="02020603050405020304" pitchFamily="18" charset="0"/>
                <a:cs typeface="Times New Roman" panose="02020603050405020304" pitchFamily="18" charset="0"/>
              </a:rPr>
              <a:t> 把得到的结果取反码，它是一个</a:t>
            </a:r>
            <a:r>
              <a:rPr lang="en-US" altLang="zh-CN" sz="2000" dirty="0">
                <a:latin typeface="Times New Roman" panose="02020603050405020304" pitchFamily="18" charset="0"/>
                <a:cs typeface="Times New Roman" panose="02020603050405020304" pitchFamily="18" charset="0"/>
              </a:rPr>
              <a:t>16</a:t>
            </a:r>
            <a:r>
              <a:rPr lang="zh-CN" altLang="en-US" sz="2000" dirty="0">
                <a:latin typeface="Times New Roman" panose="02020603050405020304" pitchFamily="18" charset="0"/>
                <a:cs typeface="Times New Roman" panose="02020603050405020304" pitchFamily="18" charset="0"/>
              </a:rPr>
              <a:t>位的数，把这个数插入到检验和字段。</a:t>
            </a:r>
          </a:p>
          <a:p>
            <a:pPr>
              <a:buFont typeface="Wingdings" pitchFamily="2" charset="2"/>
              <a:buChar char="Ø"/>
              <a:defRPr/>
            </a:pPr>
            <a:r>
              <a:rPr lang="zh-CN" altLang="en-US" sz="2000" dirty="0">
                <a:latin typeface="Times New Roman" panose="02020603050405020304" pitchFamily="18" charset="0"/>
                <a:cs typeface="Times New Roman" panose="02020603050405020304" pitchFamily="18" charset="0"/>
              </a:rPr>
              <a:t> 把伪首部和任何填加的填充丢掉。</a:t>
            </a:r>
          </a:p>
          <a:p>
            <a:pPr>
              <a:buFont typeface="Wingdings" pitchFamily="2" charset="2"/>
              <a:buChar char="Ø"/>
              <a:defRPr/>
            </a:pPr>
            <a:r>
              <a:rPr lang="zh-CN" altLang="en-US" sz="2000" dirty="0">
                <a:latin typeface="Times New Roman" panose="02020603050405020304" pitchFamily="18" charset="0"/>
                <a:cs typeface="Times New Roman" panose="02020603050405020304" pitchFamily="18" charset="0"/>
              </a:rPr>
              <a:t> 把</a:t>
            </a:r>
            <a:r>
              <a:rPr lang="en-US" altLang="zh-CN" sz="2000" dirty="0">
                <a:latin typeface="Times New Roman" panose="02020603050405020304" pitchFamily="18" charset="0"/>
                <a:cs typeface="Times New Roman" panose="02020603050405020304" pitchFamily="18" charset="0"/>
              </a:rPr>
              <a:t>UDP</a:t>
            </a:r>
            <a:r>
              <a:rPr lang="zh-CN" altLang="en-US" sz="2000" dirty="0">
                <a:latin typeface="Times New Roman" panose="02020603050405020304" pitchFamily="18" charset="0"/>
                <a:cs typeface="Times New Roman" panose="02020603050405020304" pitchFamily="18" charset="0"/>
              </a:rPr>
              <a:t>用户数据报交付给</a:t>
            </a:r>
            <a:r>
              <a:rPr lang="en-US" altLang="zh-CN" sz="2000" dirty="0">
                <a:latin typeface="Times New Roman" panose="02020603050405020304" pitchFamily="18" charset="0"/>
                <a:cs typeface="Times New Roman" panose="02020603050405020304" pitchFamily="18" charset="0"/>
              </a:rPr>
              <a:t>IP</a:t>
            </a:r>
            <a:r>
              <a:rPr lang="zh-CN" altLang="en-US" sz="2000" dirty="0">
                <a:latin typeface="Times New Roman" panose="02020603050405020304" pitchFamily="18" charset="0"/>
                <a:cs typeface="Times New Roman" panose="02020603050405020304" pitchFamily="18" charset="0"/>
              </a:rPr>
              <a:t>软件进行封装。</a:t>
            </a:r>
          </a:p>
          <a:p>
            <a:pPr indent="266700">
              <a:defRPr/>
            </a:pPr>
            <a:endParaRPr lang="en-US" altLang="zh-CN" sz="2000" dirty="0">
              <a:latin typeface="Times New Roman" panose="02020603050405020304" pitchFamily="18" charset="0"/>
              <a:cs typeface="Times New Roman" panose="02020603050405020304" pitchFamily="18" charset="0"/>
            </a:endParaRPr>
          </a:p>
          <a:p>
            <a:pPr indent="266700">
              <a:defRPr/>
            </a:pPr>
            <a:r>
              <a:rPr lang="zh-CN" altLang="en-US" sz="2000" dirty="0">
                <a:latin typeface="Times New Roman" panose="02020603050405020304" pitchFamily="18" charset="0"/>
                <a:cs typeface="Times New Roman" panose="02020603050405020304" pitchFamily="18" charset="0"/>
              </a:rPr>
              <a:t>应当注意：在伪首部中的各行的顺序对检验和的计算没有任何影响。此外，增加</a:t>
            </a:r>
            <a:r>
              <a:rPr lang="en-US" altLang="zh-CN" sz="2000" dirty="0">
                <a:latin typeface="Times New Roman" panose="02020603050405020304" pitchFamily="18" charset="0"/>
                <a:cs typeface="Times New Roman" panose="02020603050405020304" pitchFamily="18" charset="0"/>
              </a:rPr>
              <a:t>0</a:t>
            </a:r>
            <a:r>
              <a:rPr lang="zh-CN" altLang="en-US" sz="2000" dirty="0">
                <a:latin typeface="Times New Roman" panose="02020603050405020304" pitchFamily="18" charset="0"/>
                <a:cs typeface="Times New Roman" panose="02020603050405020304" pitchFamily="18" charset="0"/>
              </a:rPr>
              <a:t>也不影响计算的结果。</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1">
            <a:extLst>
              <a:ext uri="{FF2B5EF4-FFF2-40B4-BE49-F238E27FC236}">
                <a16:creationId xmlns:a16="http://schemas.microsoft.com/office/drawing/2014/main" id="{D6920FB5-5BB8-49E4-B119-12C59598D412}"/>
              </a:ext>
            </a:extLst>
          </p:cNvPr>
          <p:cNvSpPr>
            <a:spLocks noChangeArrowheads="1"/>
          </p:cNvSpPr>
          <p:nvPr/>
        </p:nvSpPr>
        <p:spPr bwMode="auto">
          <a:xfrm>
            <a:off x="539750" y="1700213"/>
            <a:ext cx="8001000" cy="4554537"/>
          </a:xfrm>
          <a:prstGeom prst="rect">
            <a:avLst/>
          </a:prstGeom>
          <a:noFill/>
          <a:ln w="9525">
            <a:noFill/>
            <a:miter lim="800000"/>
            <a:headEnd/>
            <a:tailEnd/>
          </a:ln>
          <a:effectLst/>
        </p:spPr>
        <p:txBody>
          <a:bodyPr anchor="ctr">
            <a:spAutoFit/>
          </a:bodyPr>
          <a:lstStyle/>
          <a:p>
            <a:pPr indent="266700">
              <a:defRPr/>
            </a:pPr>
            <a:r>
              <a:rPr lang="zh-CN" sz="2000" b="1" dirty="0">
                <a:cs typeface="Times New Roman" pitchFamily="18" charset="0"/>
              </a:rPr>
              <a:t>在</a:t>
            </a:r>
            <a:r>
              <a:rPr lang="zh-CN" altLang="en-US" sz="2000" b="1" dirty="0">
                <a:latin typeface="宋体" pitchFamily="2" charset="-122"/>
                <a:cs typeface="Times New Roman" pitchFamily="18" charset="0"/>
              </a:rPr>
              <a:t>接收端按以下</a:t>
            </a:r>
            <a:r>
              <a:rPr lang="en-US" altLang="zh-CN" sz="2000" b="1" dirty="0">
                <a:latin typeface="宋体" pitchFamily="2" charset="-122"/>
                <a:cs typeface="Times New Roman" pitchFamily="18" charset="0"/>
              </a:rPr>
              <a:t>6</a:t>
            </a:r>
            <a:r>
              <a:rPr lang="zh-CN" altLang="en-US" sz="2000" b="1" dirty="0">
                <a:latin typeface="宋体" pitchFamily="2" charset="-122"/>
                <a:cs typeface="Times New Roman" pitchFamily="18" charset="0"/>
              </a:rPr>
              <a:t>个步骤计算检验和：</a:t>
            </a:r>
          </a:p>
          <a:p>
            <a:pPr>
              <a:lnSpc>
                <a:spcPct val="150000"/>
              </a:lnSpc>
              <a:buFont typeface="Wingdings" pitchFamily="2" charset="2"/>
              <a:buChar char="Ø"/>
              <a:defRPr/>
            </a:pPr>
            <a:r>
              <a:rPr lang="zh-CN" altLang="en-US" sz="2000" dirty="0">
                <a:latin typeface="宋体" pitchFamily="2" charset="-122"/>
                <a:cs typeface="Times New Roman" pitchFamily="18" charset="0"/>
              </a:rPr>
              <a:t>把伪首部加到</a:t>
            </a:r>
            <a:r>
              <a:rPr lang="en-US" altLang="zh-CN" sz="2000" dirty="0">
                <a:latin typeface="宋体" pitchFamily="2" charset="-122"/>
                <a:cs typeface="Times New Roman" pitchFamily="18" charset="0"/>
              </a:rPr>
              <a:t>UDP</a:t>
            </a:r>
            <a:r>
              <a:rPr lang="zh-CN" altLang="en-US" sz="2000" dirty="0">
                <a:latin typeface="宋体" pitchFamily="2" charset="-122"/>
                <a:cs typeface="Times New Roman" pitchFamily="18" charset="0"/>
              </a:rPr>
              <a:t>用户数据报上。</a:t>
            </a:r>
          </a:p>
          <a:p>
            <a:pPr>
              <a:lnSpc>
                <a:spcPct val="150000"/>
              </a:lnSpc>
              <a:buFont typeface="Wingdings" pitchFamily="2" charset="2"/>
              <a:buChar char="Ø"/>
              <a:defRPr/>
            </a:pPr>
            <a:r>
              <a:rPr lang="zh-CN" altLang="en-US" sz="2000" dirty="0">
                <a:latin typeface="宋体" pitchFamily="2" charset="-122"/>
                <a:cs typeface="Times New Roman" pitchFamily="18" charset="0"/>
              </a:rPr>
              <a:t>若需要，就增加填充。</a:t>
            </a:r>
          </a:p>
          <a:p>
            <a:pPr>
              <a:lnSpc>
                <a:spcPct val="150000"/>
              </a:lnSpc>
              <a:buFont typeface="Wingdings" pitchFamily="2" charset="2"/>
              <a:buChar char="Ø"/>
              <a:defRPr/>
            </a:pPr>
            <a:r>
              <a:rPr lang="zh-CN" altLang="en-US" sz="2000" dirty="0">
                <a:latin typeface="宋体" pitchFamily="2" charset="-122"/>
                <a:cs typeface="Times New Roman" pitchFamily="18" charset="0"/>
              </a:rPr>
              <a:t>把所有位划分为</a:t>
            </a:r>
            <a:r>
              <a:rPr lang="en-US" altLang="zh-CN" sz="2000" dirty="0">
                <a:latin typeface="宋体" pitchFamily="2" charset="-122"/>
                <a:cs typeface="Times New Roman" pitchFamily="18" charset="0"/>
              </a:rPr>
              <a:t>16</a:t>
            </a:r>
            <a:r>
              <a:rPr lang="zh-CN" altLang="en-US" sz="2000" dirty="0">
                <a:latin typeface="宋体" pitchFamily="2" charset="-122"/>
                <a:cs typeface="Times New Roman" pitchFamily="18" charset="0"/>
              </a:rPr>
              <a:t>位（</a:t>
            </a:r>
            <a:r>
              <a:rPr lang="en-US" altLang="zh-CN" sz="2000" dirty="0">
                <a:latin typeface="宋体" pitchFamily="2" charset="-122"/>
                <a:cs typeface="Times New Roman" pitchFamily="18" charset="0"/>
              </a:rPr>
              <a:t>2</a:t>
            </a:r>
            <a:r>
              <a:rPr lang="zh-CN" altLang="en-US" sz="2000" dirty="0">
                <a:latin typeface="宋体" pitchFamily="2" charset="-122"/>
                <a:cs typeface="Times New Roman" pitchFamily="18" charset="0"/>
              </a:rPr>
              <a:t>字节）的字。</a:t>
            </a:r>
          </a:p>
          <a:p>
            <a:pPr>
              <a:lnSpc>
                <a:spcPct val="150000"/>
              </a:lnSpc>
              <a:buFont typeface="Wingdings" pitchFamily="2" charset="2"/>
              <a:buChar char="Ø"/>
              <a:defRPr/>
            </a:pPr>
            <a:r>
              <a:rPr lang="zh-CN" altLang="en-US" sz="2000" dirty="0">
                <a:latin typeface="宋体" pitchFamily="2" charset="-122"/>
                <a:cs typeface="Times New Roman" pitchFamily="18" charset="0"/>
              </a:rPr>
              <a:t>把所有</a:t>
            </a:r>
            <a:r>
              <a:rPr lang="en-US" altLang="zh-CN" sz="2000" dirty="0">
                <a:latin typeface="宋体" pitchFamily="2" charset="-122"/>
                <a:cs typeface="Times New Roman" pitchFamily="18" charset="0"/>
              </a:rPr>
              <a:t>16</a:t>
            </a:r>
            <a:r>
              <a:rPr lang="zh-CN" altLang="en-US" sz="2000" dirty="0">
                <a:latin typeface="宋体" pitchFamily="2" charset="-122"/>
                <a:cs typeface="Times New Roman" pitchFamily="18" charset="0"/>
              </a:rPr>
              <a:t>位的字使用反码算术运算相加。</a:t>
            </a:r>
          </a:p>
          <a:p>
            <a:pPr>
              <a:lnSpc>
                <a:spcPct val="150000"/>
              </a:lnSpc>
              <a:buFont typeface="Wingdings" pitchFamily="2" charset="2"/>
              <a:buChar char="Ø"/>
              <a:defRPr/>
            </a:pPr>
            <a:r>
              <a:rPr lang="zh-CN" altLang="en-US" sz="2000" dirty="0">
                <a:latin typeface="宋体" pitchFamily="2" charset="-122"/>
                <a:cs typeface="Times New Roman" pitchFamily="18" charset="0"/>
              </a:rPr>
              <a:t>把得到的结果取反码。</a:t>
            </a:r>
          </a:p>
          <a:p>
            <a:pPr>
              <a:lnSpc>
                <a:spcPct val="150000"/>
              </a:lnSpc>
              <a:buFont typeface="Wingdings" pitchFamily="2" charset="2"/>
              <a:buChar char="Ø"/>
              <a:defRPr/>
            </a:pPr>
            <a:r>
              <a:rPr lang="zh-CN" altLang="en-US" sz="2000" dirty="0">
                <a:latin typeface="宋体" pitchFamily="2" charset="-122"/>
                <a:cs typeface="Times New Roman" pitchFamily="18" charset="0"/>
              </a:rPr>
              <a:t>若得到的结果是全</a:t>
            </a:r>
            <a:r>
              <a:rPr lang="en-US" altLang="zh-CN" sz="2000" dirty="0">
                <a:latin typeface="宋体" pitchFamily="2" charset="-122"/>
                <a:cs typeface="Times New Roman" pitchFamily="18" charset="0"/>
              </a:rPr>
              <a:t>0</a:t>
            </a:r>
            <a:r>
              <a:rPr lang="zh-CN" altLang="en-US" sz="2000" dirty="0">
                <a:latin typeface="宋体" pitchFamily="2" charset="-122"/>
                <a:cs typeface="Times New Roman" pitchFamily="18" charset="0"/>
              </a:rPr>
              <a:t>，则丢弃首部和任何增加的填充，并接受这个用户数据报。若结果是任何别样的，就丢弃这个用户数据报。</a:t>
            </a:r>
          </a:p>
          <a:p>
            <a:pPr>
              <a:lnSpc>
                <a:spcPct val="150000"/>
              </a:lnSpc>
              <a:buFont typeface="Wingdings" pitchFamily="2" charset="2"/>
              <a:buChar char="Ø"/>
              <a:defRPr/>
            </a:pPr>
            <a:r>
              <a:rPr lang="zh-CN" altLang="en-US" sz="2000" dirty="0">
                <a:latin typeface="宋体" pitchFamily="2" charset="-122"/>
                <a:cs typeface="Times New Roman" pitchFamily="18" charset="0"/>
              </a:rPr>
              <a:t>校验和是可选使用的，计算校验和以及把校验和放入到用户数据报都是可选的。若不计算校验和，则校验和字段就填入</a:t>
            </a:r>
            <a:r>
              <a:rPr lang="en-US" altLang="zh-CN" sz="2000" dirty="0">
                <a:latin typeface="宋体" pitchFamily="2" charset="-122"/>
                <a:cs typeface="Times New Roman" pitchFamily="18" charset="0"/>
              </a:rPr>
              <a:t>0</a:t>
            </a:r>
            <a:r>
              <a:rPr lang="zh-CN" altLang="en-US" sz="2000" dirty="0">
                <a:latin typeface="宋体" pitchFamily="2" charset="-122"/>
                <a:cs typeface="Times New Roman" pitchFamily="18" charset="0"/>
              </a:rPr>
              <a:t>。</a:t>
            </a:r>
            <a:endParaRPr lang="zh-CN" altLang="en-US" sz="20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a:extLst>
              <a:ext uri="{FF2B5EF4-FFF2-40B4-BE49-F238E27FC236}">
                <a16:creationId xmlns:a16="http://schemas.microsoft.com/office/drawing/2014/main" id="{38F796F9-5525-49DF-B283-28E159F38EC8}"/>
              </a:ext>
            </a:extLst>
          </p:cNvPr>
          <p:cNvSpPr>
            <a:spLocks noGrp="1"/>
          </p:cNvSpPr>
          <p:nvPr>
            <p:ph type="title"/>
          </p:nvPr>
        </p:nvSpPr>
        <p:spPr/>
        <p:txBody>
          <a:bodyPr/>
          <a:lstStyle/>
          <a:p>
            <a:endParaRPr lang="zh-CN" altLang="en-US"/>
          </a:p>
        </p:txBody>
      </p:sp>
      <p:sp>
        <p:nvSpPr>
          <p:cNvPr id="115715" name="内容占位符 2">
            <a:extLst>
              <a:ext uri="{FF2B5EF4-FFF2-40B4-BE49-F238E27FC236}">
                <a16:creationId xmlns:a16="http://schemas.microsoft.com/office/drawing/2014/main" id="{B469F712-780E-44A1-9A61-1F024F13330B}"/>
              </a:ext>
            </a:extLst>
          </p:cNvPr>
          <p:cNvSpPr>
            <a:spLocks noGrp="1"/>
          </p:cNvSpPr>
          <p:nvPr>
            <p:ph idx="1"/>
          </p:nvPr>
        </p:nvSpPr>
        <p:spPr/>
        <p:txBody>
          <a:bodyPr/>
          <a:lstStyle/>
          <a:p>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586FACF-6D3C-4F8E-8985-4AC90C5CCA70}"/>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TCP</a:t>
            </a:r>
            <a:r>
              <a:rPr lang="zh-CN" altLang="en-US" sz="3600" b="1" kern="1200" dirty="0">
                <a:solidFill>
                  <a:srgbClr val="0070C0"/>
                </a:solidFill>
              </a:rPr>
              <a:t>报文格式</a:t>
            </a:r>
          </a:p>
        </p:txBody>
      </p:sp>
      <p:sp>
        <p:nvSpPr>
          <p:cNvPr id="116739" name="Rectangle 2">
            <a:extLst>
              <a:ext uri="{FF2B5EF4-FFF2-40B4-BE49-F238E27FC236}">
                <a16:creationId xmlns:a16="http://schemas.microsoft.com/office/drawing/2014/main" id="{756AED0A-181A-4020-AF87-C2F11F26D869}"/>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16740" name="Picture 1" descr="1-7-3TCP封装">
            <a:extLst>
              <a:ext uri="{FF2B5EF4-FFF2-40B4-BE49-F238E27FC236}">
                <a16:creationId xmlns:a16="http://schemas.microsoft.com/office/drawing/2014/main" id="{49FEBE8A-9393-4168-93BA-B936E3EB19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2143125"/>
            <a:ext cx="7742237"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4542118-D0F8-4C91-8162-B16F26926950}"/>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TCP</a:t>
            </a:r>
            <a:r>
              <a:rPr lang="zh-CN" altLang="en-US" sz="3600" b="1" kern="1200" dirty="0">
                <a:solidFill>
                  <a:srgbClr val="0070C0"/>
                </a:solidFill>
              </a:rPr>
              <a:t>报文格式</a:t>
            </a:r>
          </a:p>
        </p:txBody>
      </p:sp>
      <p:sp>
        <p:nvSpPr>
          <p:cNvPr id="118787" name="Rectangle 2">
            <a:extLst>
              <a:ext uri="{FF2B5EF4-FFF2-40B4-BE49-F238E27FC236}">
                <a16:creationId xmlns:a16="http://schemas.microsoft.com/office/drawing/2014/main" id="{D0DDA000-668E-4549-8844-757D2D9D4B83}"/>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7" name="表格 6">
            <a:extLst>
              <a:ext uri="{FF2B5EF4-FFF2-40B4-BE49-F238E27FC236}">
                <a16:creationId xmlns:a16="http://schemas.microsoft.com/office/drawing/2014/main" id="{748EEBAD-1573-4F12-A78A-D1285E278206}"/>
              </a:ext>
            </a:extLst>
          </p:cNvPr>
          <p:cNvGraphicFramePr>
            <a:graphicFrameLocks noGrp="1"/>
          </p:cNvGraphicFramePr>
          <p:nvPr/>
        </p:nvGraphicFramePr>
        <p:xfrm>
          <a:off x="323528" y="1844824"/>
          <a:ext cx="8461406" cy="4367407"/>
        </p:xfrm>
        <a:graphic>
          <a:graphicData uri="http://schemas.openxmlformats.org/drawingml/2006/table">
            <a:tbl>
              <a:tblPr/>
              <a:tblGrid>
                <a:gridCol w="1001633">
                  <a:extLst>
                    <a:ext uri="{9D8B030D-6E8A-4147-A177-3AD203B41FA5}">
                      <a16:colId xmlns:a16="http://schemas.microsoft.com/office/drawing/2014/main" val="20000"/>
                    </a:ext>
                  </a:extLst>
                </a:gridCol>
                <a:gridCol w="909007">
                  <a:extLst>
                    <a:ext uri="{9D8B030D-6E8A-4147-A177-3AD203B41FA5}">
                      <a16:colId xmlns:a16="http://schemas.microsoft.com/office/drawing/2014/main" val="20001"/>
                    </a:ext>
                  </a:extLst>
                </a:gridCol>
                <a:gridCol w="462507">
                  <a:extLst>
                    <a:ext uri="{9D8B030D-6E8A-4147-A177-3AD203B41FA5}">
                      <a16:colId xmlns:a16="http://schemas.microsoft.com/office/drawing/2014/main" val="20002"/>
                    </a:ext>
                  </a:extLst>
                </a:gridCol>
                <a:gridCol w="385165">
                  <a:extLst>
                    <a:ext uri="{9D8B030D-6E8A-4147-A177-3AD203B41FA5}">
                      <a16:colId xmlns:a16="http://schemas.microsoft.com/office/drawing/2014/main" val="20003"/>
                    </a:ext>
                  </a:extLst>
                </a:gridCol>
                <a:gridCol w="385165">
                  <a:extLst>
                    <a:ext uri="{9D8B030D-6E8A-4147-A177-3AD203B41FA5}">
                      <a16:colId xmlns:a16="http://schemas.microsoft.com/office/drawing/2014/main" val="20004"/>
                    </a:ext>
                  </a:extLst>
                </a:gridCol>
                <a:gridCol w="385165">
                  <a:extLst>
                    <a:ext uri="{9D8B030D-6E8A-4147-A177-3AD203B41FA5}">
                      <a16:colId xmlns:a16="http://schemas.microsoft.com/office/drawing/2014/main" val="20005"/>
                    </a:ext>
                  </a:extLst>
                </a:gridCol>
                <a:gridCol w="385165">
                  <a:extLst>
                    <a:ext uri="{9D8B030D-6E8A-4147-A177-3AD203B41FA5}">
                      <a16:colId xmlns:a16="http://schemas.microsoft.com/office/drawing/2014/main" val="20006"/>
                    </a:ext>
                  </a:extLst>
                </a:gridCol>
                <a:gridCol w="150806">
                  <a:extLst>
                    <a:ext uri="{9D8B030D-6E8A-4147-A177-3AD203B41FA5}">
                      <a16:colId xmlns:a16="http://schemas.microsoft.com/office/drawing/2014/main" val="20007"/>
                    </a:ext>
                  </a:extLst>
                </a:gridCol>
                <a:gridCol w="150806">
                  <a:extLst>
                    <a:ext uri="{9D8B030D-6E8A-4147-A177-3AD203B41FA5}">
                      <a16:colId xmlns:a16="http://schemas.microsoft.com/office/drawing/2014/main" val="20008"/>
                    </a:ext>
                  </a:extLst>
                </a:gridCol>
                <a:gridCol w="4245987">
                  <a:extLst>
                    <a:ext uri="{9D8B030D-6E8A-4147-A177-3AD203B41FA5}">
                      <a16:colId xmlns:a16="http://schemas.microsoft.com/office/drawing/2014/main" val="20009"/>
                    </a:ext>
                  </a:extLst>
                </a:gridCol>
              </a:tblGrid>
              <a:tr h="623915">
                <a:tc gridSpan="8">
                  <a:txBody>
                    <a:bodyPr/>
                    <a:lstStyle/>
                    <a:p>
                      <a:pPr algn="ctr">
                        <a:spcAft>
                          <a:spcPts val="0"/>
                        </a:spcAft>
                      </a:pPr>
                      <a:r>
                        <a:rPr lang="zh-CN" sz="2000" kern="100" dirty="0">
                          <a:latin typeface="Calibri"/>
                          <a:ea typeface="宋体"/>
                          <a:cs typeface="Times New Roman"/>
                        </a:rPr>
                        <a:t>源端口（</a:t>
                      </a:r>
                      <a:r>
                        <a:rPr lang="en-US" sz="2000" kern="100" dirty="0">
                          <a:latin typeface="Calibri"/>
                          <a:ea typeface="宋体"/>
                          <a:cs typeface="Times New Roman"/>
                        </a:rPr>
                        <a:t>16</a:t>
                      </a:r>
                      <a:r>
                        <a:rPr lang="zh-CN" sz="2000" kern="100" dirty="0">
                          <a:latin typeface="Calibri"/>
                          <a:ea typeface="宋体"/>
                          <a:cs typeface="Times New Roman"/>
                        </a:rPr>
                        <a:t>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algn="ctr">
                        <a:spcAft>
                          <a:spcPts val="0"/>
                        </a:spcAft>
                      </a:pPr>
                      <a:r>
                        <a:rPr lang="zh-CN" sz="2000" kern="100" dirty="0">
                          <a:latin typeface="Calibri"/>
                          <a:ea typeface="宋体"/>
                          <a:cs typeface="Times New Roman"/>
                        </a:rPr>
                        <a:t>目的端口（</a:t>
                      </a:r>
                      <a:r>
                        <a:rPr lang="en-US" sz="2000" kern="100" dirty="0">
                          <a:latin typeface="Calibri"/>
                          <a:ea typeface="宋体"/>
                          <a:cs typeface="Times New Roman"/>
                        </a:rPr>
                        <a:t>16</a:t>
                      </a:r>
                      <a:r>
                        <a:rPr lang="zh-CN" sz="2000" kern="100" dirty="0">
                          <a:latin typeface="Calibri"/>
                          <a:ea typeface="宋体"/>
                          <a:cs typeface="Times New Roman"/>
                        </a:rPr>
                        <a:t>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spcAft>
                          <a:spcPts val="0"/>
                        </a:spcAft>
                      </a:pPr>
                      <a:endParaRPr lang="zh-CN" sz="2000" kern="100">
                        <a:latin typeface="Calibri"/>
                        <a:ea typeface="宋体"/>
                        <a:cs typeface="Times New Roman"/>
                      </a:endParaRPr>
                    </a:p>
                  </a:txBody>
                  <a:tcPr/>
                </a:tc>
                <a:extLst>
                  <a:ext uri="{0D108BD9-81ED-4DB2-BD59-A6C34878D82A}">
                    <a16:rowId xmlns:a16="http://schemas.microsoft.com/office/drawing/2014/main" val="10000"/>
                  </a:ext>
                </a:extLst>
              </a:tr>
              <a:tr h="623915">
                <a:tc gridSpan="10">
                  <a:txBody>
                    <a:bodyPr/>
                    <a:lstStyle/>
                    <a:p>
                      <a:pPr algn="ctr">
                        <a:spcAft>
                          <a:spcPts val="0"/>
                        </a:spcAft>
                      </a:pPr>
                      <a:r>
                        <a:rPr lang="zh-CN" sz="2000" kern="100">
                          <a:latin typeface="Calibri"/>
                          <a:ea typeface="宋体"/>
                          <a:cs typeface="Times New Roman"/>
                        </a:rPr>
                        <a:t>序列号（</a:t>
                      </a:r>
                      <a:r>
                        <a:rPr lang="en-US" sz="2000" kern="100">
                          <a:latin typeface="Calibri"/>
                          <a:ea typeface="宋体"/>
                          <a:cs typeface="Times New Roman"/>
                        </a:rPr>
                        <a:t>32</a:t>
                      </a:r>
                      <a:r>
                        <a:rPr lang="zh-CN" sz="2000" kern="100">
                          <a:latin typeface="Calibri"/>
                          <a:ea typeface="宋体"/>
                          <a:cs typeface="Times New Roman"/>
                        </a:rPr>
                        <a:t>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623915">
                <a:tc gridSpan="10">
                  <a:txBody>
                    <a:bodyPr/>
                    <a:lstStyle/>
                    <a:p>
                      <a:pPr algn="ctr">
                        <a:spcAft>
                          <a:spcPts val="0"/>
                        </a:spcAft>
                      </a:pPr>
                      <a:r>
                        <a:rPr lang="zh-CN" sz="2000" kern="100" dirty="0">
                          <a:latin typeface="Calibri"/>
                          <a:ea typeface="宋体"/>
                          <a:cs typeface="Times New Roman"/>
                        </a:rPr>
                        <a:t>确认（</a:t>
                      </a:r>
                      <a:r>
                        <a:rPr lang="en-US" sz="2000" kern="100" dirty="0">
                          <a:latin typeface="Calibri"/>
                          <a:ea typeface="宋体"/>
                          <a:cs typeface="Times New Roman"/>
                        </a:rPr>
                        <a:t>32</a:t>
                      </a:r>
                      <a:r>
                        <a:rPr lang="zh-CN" sz="2000" kern="100" dirty="0">
                          <a:latin typeface="Calibri"/>
                          <a:ea typeface="宋体"/>
                          <a:cs typeface="Times New Roman"/>
                        </a:rPr>
                        <a:t>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1247832">
                <a:tc>
                  <a:txBody>
                    <a:bodyPr/>
                    <a:lstStyle/>
                    <a:p>
                      <a:pPr algn="ctr">
                        <a:spcAft>
                          <a:spcPts val="0"/>
                        </a:spcAft>
                      </a:pPr>
                      <a:r>
                        <a:rPr lang="zh-CN" sz="2000" kern="100">
                          <a:latin typeface="Calibri"/>
                          <a:ea typeface="宋体"/>
                          <a:cs typeface="Times New Roman"/>
                        </a:rPr>
                        <a:t>首部长度（</a:t>
                      </a:r>
                      <a:r>
                        <a:rPr lang="en-US" sz="2000" kern="100">
                          <a:latin typeface="Calibri"/>
                          <a:ea typeface="宋体"/>
                          <a:cs typeface="Times New Roman"/>
                        </a:rPr>
                        <a:t>4</a:t>
                      </a:r>
                      <a:r>
                        <a:rPr lang="zh-CN" sz="2000" kern="100">
                          <a:latin typeface="Calibri"/>
                          <a:ea typeface="宋体"/>
                          <a:cs typeface="Times New Roman"/>
                        </a:rPr>
                        <a:t>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Calibri"/>
                          <a:ea typeface="宋体"/>
                          <a:cs typeface="Times New Roman"/>
                        </a:rPr>
                        <a:t>保留</a:t>
                      </a:r>
                      <a:br>
                        <a:rPr lang="en-US" sz="2000" kern="100">
                          <a:latin typeface="Calibri"/>
                          <a:ea typeface="宋体"/>
                          <a:cs typeface="Times New Roman"/>
                        </a:rPr>
                      </a:br>
                      <a:r>
                        <a:rPr lang="zh-CN" sz="2000" kern="100">
                          <a:latin typeface="Calibri"/>
                          <a:ea typeface="宋体"/>
                          <a:cs typeface="Times New Roman"/>
                        </a:rPr>
                        <a:t>（</a:t>
                      </a:r>
                      <a:r>
                        <a:rPr lang="en-US" sz="2000" kern="100">
                          <a:latin typeface="Calibri"/>
                          <a:ea typeface="宋体"/>
                          <a:cs typeface="Times New Roman"/>
                        </a:rPr>
                        <a:t>6</a:t>
                      </a:r>
                      <a:r>
                        <a:rPr lang="zh-CN" sz="2000" kern="100">
                          <a:latin typeface="Calibri"/>
                          <a:ea typeface="宋体"/>
                          <a:cs typeface="Times New Roman"/>
                        </a:rPr>
                        <a:t>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ctr">
                        <a:spcAft>
                          <a:spcPts val="0"/>
                        </a:spcAft>
                      </a:pPr>
                      <a:r>
                        <a:rPr lang="en-US" sz="2000" kern="100">
                          <a:latin typeface="宋体"/>
                          <a:ea typeface="宋体"/>
                          <a:cs typeface="Times New Roman"/>
                        </a:rPr>
                        <a:t>URG</a:t>
                      </a:r>
                      <a:endParaRPr lang="zh-CN" sz="2000" kern="100">
                        <a:latin typeface="Calibri"/>
                        <a:ea typeface="宋体"/>
                        <a:cs typeface="Times New Roman"/>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ctr">
                        <a:spcAft>
                          <a:spcPts val="0"/>
                        </a:spcAft>
                      </a:pPr>
                      <a:r>
                        <a:rPr lang="en-US" sz="2000" kern="100">
                          <a:latin typeface="宋体"/>
                          <a:ea typeface="宋体"/>
                          <a:cs typeface="Times New Roman"/>
                        </a:rPr>
                        <a:t>ACK</a:t>
                      </a:r>
                      <a:endParaRPr lang="zh-CN" sz="2000" kern="100">
                        <a:latin typeface="Calibri"/>
                        <a:ea typeface="宋体"/>
                        <a:cs typeface="Times New Roman"/>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ctr">
                        <a:spcAft>
                          <a:spcPts val="0"/>
                        </a:spcAft>
                      </a:pPr>
                      <a:r>
                        <a:rPr lang="en-US" sz="2000" kern="100">
                          <a:latin typeface="宋体"/>
                          <a:ea typeface="宋体"/>
                          <a:cs typeface="Times New Roman"/>
                        </a:rPr>
                        <a:t>PSH</a:t>
                      </a:r>
                      <a:endParaRPr lang="zh-CN" sz="2000" kern="100">
                        <a:latin typeface="Calibri"/>
                        <a:ea typeface="宋体"/>
                        <a:cs typeface="Times New Roman"/>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ctr">
                        <a:spcAft>
                          <a:spcPts val="0"/>
                        </a:spcAft>
                      </a:pPr>
                      <a:r>
                        <a:rPr lang="en-US" sz="2000" kern="100">
                          <a:latin typeface="宋体"/>
                          <a:ea typeface="宋体"/>
                          <a:cs typeface="Times New Roman"/>
                        </a:rPr>
                        <a:t>RST</a:t>
                      </a:r>
                      <a:endParaRPr lang="zh-CN" sz="2000" kern="100">
                        <a:latin typeface="Calibri"/>
                        <a:ea typeface="宋体"/>
                        <a:cs typeface="Times New Roman"/>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ctr">
                        <a:spcAft>
                          <a:spcPts val="0"/>
                        </a:spcAft>
                      </a:pPr>
                      <a:r>
                        <a:rPr lang="en-US" sz="2000" kern="100">
                          <a:latin typeface="宋体"/>
                          <a:ea typeface="宋体"/>
                          <a:cs typeface="Times New Roman"/>
                        </a:rPr>
                        <a:t>SYN</a:t>
                      </a:r>
                      <a:endParaRPr lang="zh-CN" sz="2000" kern="100">
                        <a:latin typeface="Calibri"/>
                        <a:ea typeface="宋体"/>
                        <a:cs typeface="Times New Roman"/>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71755" marR="71755" algn="ctr">
                        <a:spcAft>
                          <a:spcPts val="0"/>
                        </a:spcAft>
                      </a:pPr>
                      <a:r>
                        <a:rPr lang="en-US" sz="2000" kern="100">
                          <a:latin typeface="宋体"/>
                          <a:ea typeface="宋体"/>
                          <a:cs typeface="Times New Roman"/>
                        </a:rPr>
                        <a:t>FIN</a:t>
                      </a:r>
                      <a:endParaRPr lang="zh-CN" sz="2000" kern="100">
                        <a:latin typeface="Calibri"/>
                        <a:ea typeface="宋体"/>
                        <a:cs typeface="Times New Roman"/>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zh-CN" sz="2000" kern="100" dirty="0">
                          <a:latin typeface="Calibri"/>
                          <a:ea typeface="宋体"/>
                          <a:cs typeface="Times New Roman"/>
                        </a:rPr>
                        <a:t>窗口大小（</a:t>
                      </a:r>
                      <a:r>
                        <a:rPr lang="en-US" sz="2000" kern="100" dirty="0">
                          <a:latin typeface="Calibri"/>
                          <a:ea typeface="宋体"/>
                          <a:cs typeface="Times New Roman"/>
                        </a:rPr>
                        <a:t>16</a:t>
                      </a:r>
                      <a:r>
                        <a:rPr lang="zh-CN" sz="2000" kern="100" dirty="0">
                          <a:latin typeface="Calibri"/>
                          <a:ea typeface="宋体"/>
                          <a:cs typeface="Times New Roman"/>
                        </a:rPr>
                        <a:t>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23915">
                <a:tc gridSpan="9">
                  <a:txBody>
                    <a:bodyPr/>
                    <a:lstStyle/>
                    <a:p>
                      <a:pPr algn="ctr">
                        <a:spcAft>
                          <a:spcPts val="0"/>
                        </a:spcAft>
                      </a:pPr>
                      <a:r>
                        <a:rPr lang="zh-CN" sz="2000" kern="100">
                          <a:latin typeface="Calibri"/>
                          <a:ea typeface="宋体"/>
                          <a:cs typeface="Times New Roman"/>
                        </a:rPr>
                        <a:t>校验和（</a:t>
                      </a:r>
                      <a:r>
                        <a:rPr lang="en-US" sz="2000" kern="100">
                          <a:latin typeface="Calibri"/>
                          <a:ea typeface="宋体"/>
                          <a:cs typeface="Times New Roman"/>
                        </a:rPr>
                        <a:t>16</a:t>
                      </a:r>
                      <a:r>
                        <a:rPr lang="zh-CN" sz="2000" kern="100">
                          <a:latin typeface="Calibri"/>
                          <a:ea typeface="宋体"/>
                          <a:cs typeface="Times New Roman"/>
                        </a:rPr>
                        <a:t>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zh-CN" sz="2000" kern="100">
                          <a:latin typeface="Calibri"/>
                          <a:ea typeface="宋体"/>
                          <a:cs typeface="Times New Roman"/>
                        </a:rPr>
                        <a:t>紧急指针（</a:t>
                      </a:r>
                      <a:r>
                        <a:rPr lang="en-US" sz="2000" kern="100">
                          <a:latin typeface="Calibri"/>
                          <a:ea typeface="宋体"/>
                          <a:cs typeface="Times New Roman"/>
                        </a:rPr>
                        <a:t>16</a:t>
                      </a:r>
                      <a:r>
                        <a:rPr lang="zh-CN" sz="2000" kern="100">
                          <a:latin typeface="Calibri"/>
                          <a:ea typeface="宋体"/>
                          <a:cs typeface="Times New Roman"/>
                        </a:rPr>
                        <a:t>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23915">
                <a:tc gridSpan="10">
                  <a:txBody>
                    <a:bodyPr/>
                    <a:lstStyle/>
                    <a:p>
                      <a:pPr algn="ctr">
                        <a:spcAft>
                          <a:spcPts val="0"/>
                        </a:spcAft>
                      </a:pPr>
                      <a:r>
                        <a:rPr lang="zh-CN" sz="2000" kern="100" dirty="0">
                          <a:latin typeface="Calibri"/>
                          <a:ea typeface="宋体"/>
                          <a:cs typeface="Times New Roman"/>
                        </a:rPr>
                        <a:t>选项和填充</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E043C2D-DE4D-4D16-A648-CF8E6BC53639}"/>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TCP</a:t>
            </a:r>
            <a:r>
              <a:rPr lang="zh-CN" altLang="en-US" sz="3600" b="1" kern="1200" dirty="0">
                <a:solidFill>
                  <a:srgbClr val="0070C0"/>
                </a:solidFill>
              </a:rPr>
              <a:t>报文格式</a:t>
            </a:r>
          </a:p>
        </p:txBody>
      </p:sp>
      <p:sp>
        <p:nvSpPr>
          <p:cNvPr id="120835" name="Rectangle 2">
            <a:extLst>
              <a:ext uri="{FF2B5EF4-FFF2-40B4-BE49-F238E27FC236}">
                <a16:creationId xmlns:a16="http://schemas.microsoft.com/office/drawing/2014/main" id="{7BD7A04E-5F6E-4B9D-BE1F-D672D33685D6}"/>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20836" name="Picture 2" descr="图1-7-4 伪首部加到TCP报文段上">
            <a:extLst>
              <a:ext uri="{FF2B5EF4-FFF2-40B4-BE49-F238E27FC236}">
                <a16:creationId xmlns:a16="http://schemas.microsoft.com/office/drawing/2014/main" id="{C5291738-4AC2-47BA-968D-C0C81F04C5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313" y="1350963"/>
            <a:ext cx="6143625"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F16FA6A-C85E-4DBA-81C9-87C1DC10C28F}"/>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TCP</a:t>
            </a:r>
            <a:r>
              <a:rPr lang="zh-CN" altLang="en-US" sz="3600" b="1" kern="1200" dirty="0">
                <a:solidFill>
                  <a:srgbClr val="0070C0"/>
                </a:solidFill>
              </a:rPr>
              <a:t>报文格式</a:t>
            </a:r>
          </a:p>
        </p:txBody>
      </p:sp>
      <p:sp>
        <p:nvSpPr>
          <p:cNvPr id="122883" name="Rectangle 2">
            <a:extLst>
              <a:ext uri="{FF2B5EF4-FFF2-40B4-BE49-F238E27FC236}">
                <a16:creationId xmlns:a16="http://schemas.microsoft.com/office/drawing/2014/main" id="{478BF152-4A6C-45B4-88AE-070D4B19B94F}"/>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9201" name="Rectangle 1">
            <a:extLst>
              <a:ext uri="{FF2B5EF4-FFF2-40B4-BE49-F238E27FC236}">
                <a16:creationId xmlns:a16="http://schemas.microsoft.com/office/drawing/2014/main" id="{DB155210-B68F-4A3E-B9D0-5F00B8528DE6}"/>
              </a:ext>
            </a:extLst>
          </p:cNvPr>
          <p:cNvSpPr>
            <a:spLocks noChangeArrowheads="1"/>
          </p:cNvSpPr>
          <p:nvPr/>
        </p:nvSpPr>
        <p:spPr bwMode="auto">
          <a:xfrm>
            <a:off x="571500" y="1916113"/>
            <a:ext cx="8001000" cy="3478212"/>
          </a:xfrm>
          <a:prstGeom prst="rect">
            <a:avLst/>
          </a:prstGeom>
          <a:noFill/>
          <a:ln w="9525">
            <a:noFill/>
            <a:miter lim="800000"/>
            <a:headEnd/>
            <a:tailEnd/>
          </a:ln>
          <a:effectLst/>
        </p:spPr>
        <p:txBody>
          <a:bodyPr anchor="ctr">
            <a:spAutoFit/>
          </a:bodyPr>
          <a:lstStyle/>
          <a:p>
            <a:pPr indent="266700">
              <a:defRPr/>
            </a:pPr>
            <a:r>
              <a:rPr lang="zh-CN" sz="2000" dirty="0">
                <a:cs typeface="Times New Roman" pitchFamily="18" charset="0"/>
              </a:rPr>
              <a:t>报文段包括</a:t>
            </a:r>
            <a:r>
              <a:rPr lang="en-US" altLang="zh-CN" sz="2000" dirty="0">
                <a:cs typeface="Times New Roman" pitchFamily="18" charset="0"/>
              </a:rPr>
              <a:t>20</a:t>
            </a:r>
            <a:r>
              <a:rPr lang="zh-CN" altLang="en-US" sz="2000" dirty="0">
                <a:cs typeface="Times New Roman" pitchFamily="18" charset="0"/>
              </a:rPr>
              <a:t>～</a:t>
            </a:r>
            <a:r>
              <a:rPr lang="en-US" altLang="zh-CN" sz="2000" dirty="0">
                <a:cs typeface="Times New Roman" pitchFamily="18" charset="0"/>
              </a:rPr>
              <a:t>60</a:t>
            </a:r>
            <a:r>
              <a:rPr lang="zh-CN" altLang="en-US" sz="2000" dirty="0">
                <a:cs typeface="Times New Roman" pitchFamily="18" charset="0"/>
              </a:rPr>
              <a:t>字节的首部，接着是从应用程序来的数据。首部在没有选项时是</a:t>
            </a:r>
            <a:r>
              <a:rPr lang="en-US" altLang="zh-CN" sz="2000" dirty="0">
                <a:cs typeface="Times New Roman" pitchFamily="18" charset="0"/>
              </a:rPr>
              <a:t>20</a:t>
            </a:r>
            <a:r>
              <a:rPr lang="zh-CN" altLang="en-US" sz="2000" dirty="0">
                <a:cs typeface="Times New Roman" pitchFamily="18" charset="0"/>
              </a:rPr>
              <a:t>字节，而当有一些选项时可多达</a:t>
            </a:r>
            <a:r>
              <a:rPr lang="en-US" altLang="zh-CN" sz="2000" dirty="0">
                <a:cs typeface="Times New Roman" pitchFamily="18" charset="0"/>
              </a:rPr>
              <a:t>60</a:t>
            </a:r>
            <a:r>
              <a:rPr lang="zh-CN" altLang="en-US" sz="2000" dirty="0">
                <a:cs typeface="Times New Roman" pitchFamily="18" charset="0"/>
              </a:rPr>
              <a:t>字节。</a:t>
            </a:r>
            <a:endParaRPr lang="zh-CN" altLang="en-US" sz="2000" dirty="0"/>
          </a:p>
          <a:p>
            <a:pPr>
              <a:buFont typeface="Wingdings" pitchFamily="2" charset="2"/>
              <a:buChar char="Ø"/>
              <a:defRPr/>
            </a:pPr>
            <a:r>
              <a:rPr lang="zh-CN" altLang="en-US" sz="2000" b="1" dirty="0">
                <a:solidFill>
                  <a:srgbClr val="FF0000"/>
                </a:solidFill>
                <a:latin typeface="宋体" pitchFamily="2" charset="-122"/>
                <a:cs typeface="Times New Roman" pitchFamily="18" charset="0"/>
              </a:rPr>
              <a:t>源端口：</a:t>
            </a:r>
            <a:r>
              <a:rPr lang="zh-CN" altLang="en-US" sz="2000" dirty="0">
                <a:latin typeface="宋体" pitchFamily="2" charset="-122"/>
                <a:cs typeface="Times New Roman" pitchFamily="18" charset="0"/>
              </a:rPr>
              <a:t>这是</a:t>
            </a:r>
            <a:r>
              <a:rPr lang="en-US" altLang="zh-CN" sz="2000" dirty="0">
                <a:latin typeface="宋体" pitchFamily="2" charset="-122"/>
                <a:cs typeface="Times New Roman" pitchFamily="18" charset="0"/>
              </a:rPr>
              <a:t>16</a:t>
            </a:r>
            <a:r>
              <a:rPr lang="zh-CN" altLang="en-US" sz="2000" dirty="0">
                <a:latin typeface="宋体" pitchFamily="2" charset="-122"/>
                <a:cs typeface="Times New Roman" pitchFamily="18" charset="0"/>
              </a:rPr>
              <a:t>位字段，它定义了在主机中发送这个报文段的应用程序端口号。</a:t>
            </a:r>
            <a:endParaRPr lang="zh-CN" altLang="en-US" sz="2000" dirty="0"/>
          </a:p>
          <a:p>
            <a:pPr>
              <a:buFont typeface="Wingdings" pitchFamily="2" charset="2"/>
              <a:buChar char="Ø"/>
              <a:defRPr/>
            </a:pPr>
            <a:r>
              <a:rPr lang="zh-CN" altLang="en-US" sz="2000" b="1" dirty="0">
                <a:solidFill>
                  <a:srgbClr val="FF0000"/>
                </a:solidFill>
                <a:latin typeface="宋体" pitchFamily="2" charset="-122"/>
                <a:cs typeface="Times New Roman" pitchFamily="18" charset="0"/>
              </a:rPr>
              <a:t>目的端口：</a:t>
            </a:r>
            <a:r>
              <a:rPr lang="zh-CN" altLang="en-US" sz="2000" dirty="0">
                <a:latin typeface="宋体" pitchFamily="2" charset="-122"/>
                <a:cs typeface="Times New Roman" pitchFamily="18" charset="0"/>
              </a:rPr>
              <a:t>这是</a:t>
            </a:r>
            <a:r>
              <a:rPr lang="en-US" altLang="zh-CN" sz="2000" dirty="0">
                <a:latin typeface="宋体" pitchFamily="2" charset="-122"/>
                <a:cs typeface="Times New Roman" pitchFamily="18" charset="0"/>
              </a:rPr>
              <a:t>16</a:t>
            </a:r>
            <a:r>
              <a:rPr lang="zh-CN" altLang="en-US" sz="2000" dirty="0">
                <a:latin typeface="宋体" pitchFamily="2" charset="-122"/>
                <a:cs typeface="Times New Roman" pitchFamily="18" charset="0"/>
              </a:rPr>
              <a:t>位字段，它定义了在主机中接收这个报文段的应用程序的端口号。</a:t>
            </a:r>
            <a:endParaRPr lang="zh-CN" altLang="en-US" sz="2000" dirty="0"/>
          </a:p>
          <a:p>
            <a:pPr>
              <a:buFont typeface="Wingdings" pitchFamily="2" charset="2"/>
              <a:buChar char="Ø"/>
              <a:defRPr/>
            </a:pPr>
            <a:r>
              <a:rPr lang="zh-CN" altLang="en-US" sz="2000" b="1" dirty="0">
                <a:solidFill>
                  <a:srgbClr val="FF0000"/>
                </a:solidFill>
                <a:latin typeface="宋体" pitchFamily="2" charset="-122"/>
                <a:cs typeface="Times New Roman" pitchFamily="18" charset="0"/>
              </a:rPr>
              <a:t>序号：</a:t>
            </a:r>
            <a:r>
              <a:rPr lang="zh-CN" altLang="en-US" sz="2000" dirty="0">
                <a:latin typeface="宋体" pitchFamily="2" charset="-122"/>
                <a:cs typeface="Times New Roman" pitchFamily="18" charset="0"/>
              </a:rPr>
              <a:t>这个</a:t>
            </a:r>
            <a:r>
              <a:rPr lang="en-US" altLang="zh-CN" sz="2000" dirty="0">
                <a:latin typeface="宋体" pitchFamily="2" charset="-122"/>
                <a:cs typeface="Times New Roman" pitchFamily="18" charset="0"/>
              </a:rPr>
              <a:t>32</a:t>
            </a:r>
            <a:r>
              <a:rPr lang="zh-CN" altLang="en-US" sz="2000" dirty="0">
                <a:latin typeface="宋体" pitchFamily="2" charset="-122"/>
                <a:cs typeface="Times New Roman" pitchFamily="18" charset="0"/>
              </a:rPr>
              <a:t>位字段定义了指派给本报文段第一个数据字节的一个号。</a:t>
            </a:r>
            <a:r>
              <a:rPr lang="en-US" altLang="zh-CN" sz="2000" dirty="0">
                <a:latin typeface="宋体" pitchFamily="2" charset="-122"/>
                <a:cs typeface="Times New Roman" pitchFamily="18" charset="0"/>
              </a:rPr>
              <a:t>TCP</a:t>
            </a:r>
            <a:r>
              <a:rPr lang="zh-CN" altLang="en-US" sz="2000" dirty="0">
                <a:latin typeface="宋体" pitchFamily="2" charset="-122"/>
                <a:cs typeface="Times New Roman" pitchFamily="18" charset="0"/>
              </a:rPr>
              <a:t>是流式运输协议，为了保证连通性，要发送的每一个字节都要编上号。序号告诉终点，这个序列中的哪一个字节是报文段中的第一个字节。在连接建立时，每一方使用随机数产生器产生初始序号（</a:t>
            </a:r>
            <a:r>
              <a:rPr lang="en-US" altLang="zh-CN" sz="2000" dirty="0">
                <a:latin typeface="宋体" pitchFamily="2" charset="-122"/>
                <a:cs typeface="Times New Roman" pitchFamily="18" charset="0"/>
              </a:rPr>
              <a:t>ISN</a:t>
            </a:r>
            <a:r>
              <a:rPr lang="zh-CN" altLang="en-US" sz="2000" dirty="0">
                <a:latin typeface="宋体" pitchFamily="2" charset="-122"/>
                <a:cs typeface="Times New Roman" pitchFamily="18" charset="0"/>
              </a:rPr>
              <a:t>），通常对每一个方向的</a:t>
            </a:r>
            <a:r>
              <a:rPr lang="en-US" altLang="zh-CN" sz="2000" dirty="0">
                <a:latin typeface="宋体" pitchFamily="2" charset="-122"/>
                <a:cs typeface="Times New Roman" pitchFamily="18" charset="0"/>
              </a:rPr>
              <a:t>ISN</a:t>
            </a:r>
            <a:r>
              <a:rPr lang="zh-CN" altLang="en-US" sz="2000" dirty="0">
                <a:latin typeface="宋体" pitchFamily="2" charset="-122"/>
                <a:cs typeface="Times New Roman" pitchFamily="18" charset="0"/>
              </a:rPr>
              <a:t>都是不同的。</a:t>
            </a:r>
            <a:endParaRPr lang="zh-CN" altLang="en-US" sz="2000" dirty="0"/>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7923206-408E-4128-966D-A7E95F95E186}"/>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TCP</a:t>
            </a:r>
            <a:r>
              <a:rPr lang="zh-CN" altLang="en-US" sz="3600" b="1" kern="1200" dirty="0">
                <a:solidFill>
                  <a:srgbClr val="0070C0"/>
                </a:solidFill>
              </a:rPr>
              <a:t>报文格式</a:t>
            </a:r>
          </a:p>
        </p:txBody>
      </p:sp>
      <p:sp>
        <p:nvSpPr>
          <p:cNvPr id="124931" name="Rectangle 2">
            <a:extLst>
              <a:ext uri="{FF2B5EF4-FFF2-40B4-BE49-F238E27FC236}">
                <a16:creationId xmlns:a16="http://schemas.microsoft.com/office/drawing/2014/main" id="{20363990-AE96-4157-A5A2-A4A853678DEB}"/>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4932" name="Rectangle 1">
            <a:extLst>
              <a:ext uri="{FF2B5EF4-FFF2-40B4-BE49-F238E27FC236}">
                <a16:creationId xmlns:a16="http://schemas.microsoft.com/office/drawing/2014/main" id="{18967F65-C001-4A0B-B477-56BC53DF27EA}"/>
              </a:ext>
            </a:extLst>
          </p:cNvPr>
          <p:cNvSpPr>
            <a:spLocks noChangeArrowheads="1"/>
          </p:cNvSpPr>
          <p:nvPr/>
        </p:nvSpPr>
        <p:spPr bwMode="auto">
          <a:xfrm>
            <a:off x="755650" y="1844675"/>
            <a:ext cx="7286625" cy="326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Wingdings" panose="05000000000000000000" pitchFamily="2" charset="2"/>
              <a:buChar char="Ø"/>
            </a:pPr>
            <a:r>
              <a:rPr lang="zh-CN" altLang="en-US" sz="2000" b="1">
                <a:solidFill>
                  <a:srgbClr val="FF0000"/>
                </a:solidFill>
                <a:latin typeface="宋体" panose="02010600030101010101" pitchFamily="2" charset="-122"/>
                <a:cs typeface="Times New Roman" panose="02020603050405020304" pitchFamily="18" charset="0"/>
              </a:rPr>
              <a:t>确认号：</a:t>
            </a:r>
            <a:r>
              <a:rPr lang="zh-CN" altLang="en-US" sz="2000">
                <a:latin typeface="宋体" panose="02010600030101010101" pitchFamily="2" charset="-122"/>
                <a:cs typeface="Times New Roman" panose="02020603050405020304" pitchFamily="18" charset="0"/>
              </a:rPr>
              <a:t>这个</a:t>
            </a:r>
            <a:r>
              <a:rPr lang="en-US" altLang="zh-CN" sz="2000">
                <a:latin typeface="宋体" panose="02010600030101010101" pitchFamily="2" charset="-122"/>
                <a:cs typeface="Times New Roman" panose="02020603050405020304" pitchFamily="18" charset="0"/>
              </a:rPr>
              <a:t>32</a:t>
            </a:r>
            <a:r>
              <a:rPr lang="zh-CN" altLang="en-US" sz="2000">
                <a:latin typeface="宋体" panose="02010600030101010101" pitchFamily="2" charset="-122"/>
                <a:cs typeface="Times New Roman" panose="02020603050405020304" pitchFamily="18" charset="0"/>
              </a:rPr>
              <a:t>位字段定义了报文段的接收端期望从对方接收的序号。如果报文段的接收端成功地接收了对方发来的序号</a:t>
            </a:r>
            <a:r>
              <a:rPr lang="en-US" altLang="zh-CN" sz="2000">
                <a:latin typeface="宋体" panose="02010600030101010101" pitchFamily="2" charset="-122"/>
                <a:cs typeface="Times New Roman" panose="02020603050405020304" pitchFamily="18" charset="0"/>
              </a:rPr>
              <a:t>x</a:t>
            </a:r>
            <a:r>
              <a:rPr lang="zh-CN" altLang="en-US" sz="2000">
                <a:latin typeface="宋体" panose="02010600030101010101" pitchFamily="2" charset="-122"/>
                <a:cs typeface="Times New Roman" panose="02020603050405020304" pitchFamily="18" charset="0"/>
              </a:rPr>
              <a:t>，它就把确认号定义为</a:t>
            </a:r>
            <a:r>
              <a:rPr lang="en-US" altLang="zh-CN" sz="2000">
                <a:latin typeface="宋体" panose="02010600030101010101" pitchFamily="2" charset="-122"/>
                <a:cs typeface="Times New Roman" panose="02020603050405020304" pitchFamily="18" charset="0"/>
              </a:rPr>
              <a:t>x+1</a:t>
            </a:r>
            <a:r>
              <a:rPr lang="zh-CN" altLang="en-US" sz="2000">
                <a:latin typeface="宋体" panose="02010600030101010101" pitchFamily="2" charset="-122"/>
                <a:cs typeface="Times New Roman" panose="02020603050405020304" pitchFamily="18" charset="0"/>
              </a:rPr>
              <a:t>。确认可以和数据捎带一起发送。</a:t>
            </a:r>
            <a:endParaRPr lang="zh-CN" altLang="en-US" sz="2000"/>
          </a:p>
          <a:p>
            <a:pPr>
              <a:lnSpc>
                <a:spcPct val="150000"/>
              </a:lnSpc>
              <a:buFont typeface="Wingdings" panose="05000000000000000000" pitchFamily="2" charset="2"/>
              <a:buChar char="Ø"/>
            </a:pPr>
            <a:r>
              <a:rPr lang="zh-CN" altLang="en-US" sz="2000" b="1">
                <a:solidFill>
                  <a:srgbClr val="FF0000"/>
                </a:solidFill>
                <a:latin typeface="宋体" panose="02010600030101010101" pitchFamily="2" charset="-122"/>
                <a:cs typeface="Times New Roman" panose="02020603050405020304" pitchFamily="18" charset="0"/>
              </a:rPr>
              <a:t>首部长度：</a:t>
            </a:r>
            <a:r>
              <a:rPr lang="zh-CN" altLang="en-US" sz="2000">
                <a:latin typeface="宋体" panose="02010600030101010101" pitchFamily="2" charset="-122"/>
                <a:cs typeface="Times New Roman" panose="02020603050405020304" pitchFamily="18" charset="0"/>
              </a:rPr>
              <a:t>这个</a:t>
            </a:r>
            <a:r>
              <a:rPr lang="en-US" altLang="zh-CN" sz="2000">
                <a:latin typeface="宋体" panose="02010600030101010101" pitchFamily="2" charset="-122"/>
                <a:cs typeface="Times New Roman" panose="02020603050405020304" pitchFamily="18" charset="0"/>
              </a:rPr>
              <a:t>4</a:t>
            </a:r>
            <a:r>
              <a:rPr lang="zh-CN" altLang="en-US" sz="2000">
                <a:latin typeface="宋体" panose="02010600030101010101" pitchFamily="2" charset="-122"/>
                <a:cs typeface="Times New Roman" panose="02020603050405020304" pitchFamily="18" charset="0"/>
              </a:rPr>
              <a:t>位字段指出</a:t>
            </a:r>
            <a:r>
              <a:rPr lang="en-US" altLang="zh-CN" sz="2000">
                <a:latin typeface="宋体" panose="02010600030101010101" pitchFamily="2" charset="-122"/>
                <a:cs typeface="Times New Roman" panose="02020603050405020304" pitchFamily="18" charset="0"/>
              </a:rPr>
              <a:t>TCP</a:t>
            </a:r>
            <a:r>
              <a:rPr lang="zh-CN" altLang="en-US" sz="2000">
                <a:latin typeface="宋体" panose="02010600030101010101" pitchFamily="2" charset="-122"/>
                <a:cs typeface="Times New Roman" panose="02020603050405020304" pitchFamily="18" charset="0"/>
              </a:rPr>
              <a:t>首部共有多少个</a:t>
            </a:r>
            <a:r>
              <a:rPr lang="en-US" altLang="zh-CN" sz="2000">
                <a:latin typeface="宋体" panose="02010600030101010101" pitchFamily="2" charset="-122"/>
                <a:cs typeface="Times New Roman" panose="02020603050405020304" pitchFamily="18" charset="0"/>
              </a:rPr>
              <a:t>4</a:t>
            </a:r>
            <a:r>
              <a:rPr lang="zh-CN" altLang="en-US" sz="2000">
                <a:latin typeface="宋体" panose="02010600030101010101" pitchFamily="2" charset="-122"/>
                <a:cs typeface="Times New Roman" panose="02020603050405020304" pitchFamily="18" charset="0"/>
              </a:rPr>
              <a:t>字节字。首部长度可以在</a:t>
            </a:r>
            <a:r>
              <a:rPr lang="en-US" altLang="zh-CN" sz="2000">
                <a:latin typeface="宋体" panose="02010600030101010101" pitchFamily="2" charset="-122"/>
                <a:cs typeface="Times New Roman" panose="02020603050405020304" pitchFamily="18" charset="0"/>
              </a:rPr>
              <a:t>20</a:t>
            </a:r>
            <a:r>
              <a:rPr lang="zh-CN" altLang="en-US" sz="2000">
                <a:latin typeface="宋体" panose="02010600030101010101" pitchFamily="2" charset="-122"/>
                <a:cs typeface="Times New Roman" panose="02020603050405020304" pitchFamily="18" charset="0"/>
              </a:rPr>
              <a:t>～</a:t>
            </a:r>
            <a:r>
              <a:rPr lang="en-US" altLang="zh-CN" sz="2000">
                <a:latin typeface="宋体" panose="02010600030101010101" pitchFamily="2" charset="-122"/>
                <a:cs typeface="Times New Roman" panose="02020603050405020304" pitchFamily="18" charset="0"/>
              </a:rPr>
              <a:t>60</a:t>
            </a:r>
            <a:r>
              <a:rPr lang="zh-CN" altLang="en-US" sz="2000">
                <a:latin typeface="宋体" panose="02010600030101010101" pitchFamily="2" charset="-122"/>
                <a:cs typeface="Times New Roman" panose="02020603050405020304" pitchFamily="18" charset="0"/>
              </a:rPr>
              <a:t>字节之间。因此，这个字段的值可以在</a:t>
            </a:r>
            <a:r>
              <a:rPr lang="en-US" altLang="zh-CN" sz="2000">
                <a:latin typeface="宋体" panose="02010600030101010101" pitchFamily="2" charset="-122"/>
                <a:cs typeface="Times New Roman" panose="02020603050405020304" pitchFamily="18" charset="0"/>
              </a:rPr>
              <a:t>5</a:t>
            </a:r>
            <a:r>
              <a:rPr lang="zh-CN" altLang="en-US" sz="2000">
                <a:latin typeface="宋体" panose="02010600030101010101" pitchFamily="2" charset="-122"/>
                <a:cs typeface="Times New Roman" panose="02020603050405020304" pitchFamily="18" charset="0"/>
              </a:rPr>
              <a:t>至</a:t>
            </a:r>
            <a:r>
              <a:rPr lang="en-US" altLang="zh-CN" sz="2000">
                <a:latin typeface="宋体" panose="02010600030101010101" pitchFamily="2" charset="-122"/>
                <a:cs typeface="Times New Roman" panose="02020603050405020304" pitchFamily="18" charset="0"/>
              </a:rPr>
              <a:t>15</a:t>
            </a:r>
            <a:r>
              <a:rPr lang="zh-CN" altLang="en-US" sz="2000">
                <a:latin typeface="宋体" panose="02010600030101010101" pitchFamily="2" charset="-122"/>
                <a:cs typeface="Times New Roman" panose="02020603050405020304" pitchFamily="18" charset="0"/>
              </a:rPr>
              <a:t>之间。</a:t>
            </a:r>
            <a:endParaRPr lang="zh-CN" altLang="en-US" sz="2000"/>
          </a:p>
          <a:p>
            <a:pPr>
              <a:lnSpc>
                <a:spcPct val="150000"/>
              </a:lnSpc>
              <a:buFont typeface="Wingdings" panose="05000000000000000000" pitchFamily="2" charset="2"/>
              <a:buChar char="Ø"/>
            </a:pPr>
            <a:r>
              <a:rPr lang="zh-CN" altLang="en-US" sz="2000" b="1">
                <a:solidFill>
                  <a:srgbClr val="FF0000"/>
                </a:solidFill>
                <a:latin typeface="宋体" panose="02010600030101010101" pitchFamily="2" charset="-122"/>
                <a:cs typeface="Times New Roman" panose="02020603050405020304" pitchFamily="18" charset="0"/>
              </a:rPr>
              <a:t>保留：</a:t>
            </a:r>
            <a:r>
              <a:rPr lang="zh-CN" altLang="en-US" sz="2000">
                <a:latin typeface="宋体" panose="02010600030101010101" pitchFamily="2" charset="-122"/>
                <a:cs typeface="Times New Roman" panose="02020603050405020304" pitchFamily="18" charset="0"/>
              </a:rPr>
              <a:t>这是</a:t>
            </a:r>
            <a:r>
              <a:rPr lang="en-US" altLang="zh-CN" sz="2000">
                <a:latin typeface="宋体" panose="02010600030101010101" pitchFamily="2" charset="-122"/>
                <a:cs typeface="Times New Roman" panose="02020603050405020304" pitchFamily="18" charset="0"/>
              </a:rPr>
              <a:t>6</a:t>
            </a:r>
            <a:r>
              <a:rPr lang="zh-CN" altLang="en-US" sz="2000">
                <a:latin typeface="宋体" panose="02010600030101010101" pitchFamily="2" charset="-122"/>
                <a:cs typeface="Times New Roman" panose="02020603050405020304" pitchFamily="18" charset="0"/>
              </a:rPr>
              <a:t>位字段，保留为今后使用。</a:t>
            </a:r>
            <a:endParaRPr lang="zh-CN" altLang="en-US" sz="2000">
              <a:cs typeface="Times New Roman" panose="02020603050405020304" pitchFamily="18"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207001D-A989-4832-AD97-68531128EF8B}"/>
              </a:ext>
            </a:extLst>
          </p:cNvPr>
          <p:cNvSpPr>
            <a:spLocks noGrp="1" noChangeArrowheads="1"/>
          </p:cNvSpPr>
          <p:nvPr>
            <p:ph type="title"/>
          </p:nvPr>
        </p:nvSpPr>
        <p:spPr>
          <a:xfrm>
            <a:off x="727075" y="277813"/>
            <a:ext cx="7772400" cy="1143000"/>
          </a:xfrm>
        </p:spPr>
        <p:txBody>
          <a:bodyPr/>
          <a:lstStyle/>
          <a:p>
            <a:pPr eaLnBrk="1" hangingPunct="1">
              <a:defRPr/>
            </a:pPr>
            <a:r>
              <a:rPr lang="zh-CN" altLang="en-US" sz="3600" b="1" kern="1200" dirty="0">
                <a:solidFill>
                  <a:srgbClr val="0070C0"/>
                </a:solidFill>
              </a:rPr>
              <a:t>以太网的</a:t>
            </a:r>
            <a:r>
              <a:rPr lang="en-US" altLang="zh-CN" sz="3600" b="1" kern="1200" dirty="0">
                <a:solidFill>
                  <a:srgbClr val="0070C0"/>
                </a:solidFill>
              </a:rPr>
              <a:t>MAC</a:t>
            </a:r>
            <a:r>
              <a:rPr lang="zh-CN" altLang="en-US" sz="3600" b="1" kern="1200" dirty="0">
                <a:solidFill>
                  <a:srgbClr val="0070C0"/>
                </a:solidFill>
              </a:rPr>
              <a:t>帧格式</a:t>
            </a:r>
          </a:p>
        </p:txBody>
      </p:sp>
      <p:graphicFrame>
        <p:nvGraphicFramePr>
          <p:cNvPr id="2" name="表格 1">
            <a:extLst>
              <a:ext uri="{FF2B5EF4-FFF2-40B4-BE49-F238E27FC236}">
                <a16:creationId xmlns:a16="http://schemas.microsoft.com/office/drawing/2014/main" id="{ADCBF77F-D1F5-4426-B9CB-A4422D4EAE7F}"/>
              </a:ext>
            </a:extLst>
          </p:cNvPr>
          <p:cNvGraphicFramePr>
            <a:graphicFrameLocks noGrp="1"/>
          </p:cNvGraphicFramePr>
          <p:nvPr/>
        </p:nvGraphicFramePr>
        <p:xfrm>
          <a:off x="428625" y="1714500"/>
          <a:ext cx="8424861" cy="1376363"/>
        </p:xfrm>
        <a:graphic>
          <a:graphicData uri="http://schemas.openxmlformats.org/drawingml/2006/table">
            <a:tbl>
              <a:tblPr firstRow="1" firstCol="1" lastRow="1" lastCol="1" bandRow="1" bandCol="1">
                <a:tableStyleId>{5C22544A-7EE6-4342-B048-85BDC9FD1C3A}</a:tableStyleId>
              </a:tblPr>
              <a:tblGrid>
                <a:gridCol w="996510">
                  <a:extLst>
                    <a:ext uri="{9D8B030D-6E8A-4147-A177-3AD203B41FA5}">
                      <a16:colId xmlns:a16="http://schemas.microsoft.com/office/drawing/2014/main" val="20000"/>
                    </a:ext>
                  </a:extLst>
                </a:gridCol>
                <a:gridCol w="1409747">
                  <a:extLst>
                    <a:ext uri="{9D8B030D-6E8A-4147-A177-3AD203B41FA5}">
                      <a16:colId xmlns:a16="http://schemas.microsoft.com/office/drawing/2014/main" val="20001"/>
                    </a:ext>
                  </a:extLst>
                </a:gridCol>
                <a:gridCol w="1203127">
                  <a:extLst>
                    <a:ext uri="{9D8B030D-6E8A-4147-A177-3AD203B41FA5}">
                      <a16:colId xmlns:a16="http://schemas.microsoft.com/office/drawing/2014/main" val="20002"/>
                    </a:ext>
                  </a:extLst>
                </a:gridCol>
                <a:gridCol w="1203127">
                  <a:extLst>
                    <a:ext uri="{9D8B030D-6E8A-4147-A177-3AD203B41FA5}">
                      <a16:colId xmlns:a16="http://schemas.microsoft.com/office/drawing/2014/main" val="20003"/>
                    </a:ext>
                  </a:extLst>
                </a:gridCol>
                <a:gridCol w="1204116">
                  <a:extLst>
                    <a:ext uri="{9D8B030D-6E8A-4147-A177-3AD203B41FA5}">
                      <a16:colId xmlns:a16="http://schemas.microsoft.com/office/drawing/2014/main" val="20004"/>
                    </a:ext>
                  </a:extLst>
                </a:gridCol>
                <a:gridCol w="1030123">
                  <a:extLst>
                    <a:ext uri="{9D8B030D-6E8A-4147-A177-3AD203B41FA5}">
                      <a16:colId xmlns:a16="http://schemas.microsoft.com/office/drawing/2014/main" val="20005"/>
                    </a:ext>
                  </a:extLst>
                </a:gridCol>
                <a:gridCol w="1378111">
                  <a:extLst>
                    <a:ext uri="{9D8B030D-6E8A-4147-A177-3AD203B41FA5}">
                      <a16:colId xmlns:a16="http://schemas.microsoft.com/office/drawing/2014/main" val="20006"/>
                    </a:ext>
                  </a:extLst>
                </a:gridCol>
              </a:tblGrid>
              <a:tr h="1376363">
                <a:tc>
                  <a:txBody>
                    <a:bodyPr/>
                    <a:lstStyle/>
                    <a:p>
                      <a:pPr marL="0" marR="0" algn="ctr">
                        <a:spcBef>
                          <a:spcPts val="0"/>
                        </a:spcBef>
                        <a:spcAft>
                          <a:spcPts val="0"/>
                        </a:spcAft>
                      </a:pPr>
                      <a:r>
                        <a:rPr lang="zh-CN" sz="2000" b="0" kern="0" dirty="0">
                          <a:solidFill>
                            <a:schemeClr val="tx1"/>
                          </a:solidFill>
                          <a:effectLst/>
                        </a:rPr>
                        <a:t>前导码</a:t>
                      </a:r>
                      <a:br>
                        <a:rPr lang="en-US" sz="2000" b="0" kern="0" dirty="0">
                          <a:solidFill>
                            <a:schemeClr val="tx1"/>
                          </a:solidFill>
                          <a:effectLst/>
                        </a:rPr>
                      </a:br>
                      <a:r>
                        <a:rPr lang="zh-CN" sz="2000" b="0" kern="0" dirty="0">
                          <a:solidFill>
                            <a:schemeClr val="tx1"/>
                          </a:solidFill>
                          <a:effectLst/>
                        </a:rPr>
                        <a:t>（</a:t>
                      </a:r>
                      <a:r>
                        <a:rPr lang="en-US" sz="2000" b="0" kern="0" dirty="0">
                          <a:solidFill>
                            <a:schemeClr val="tx1"/>
                          </a:solidFill>
                          <a:effectLst/>
                        </a:rPr>
                        <a:t>7</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a:solidFill>
                            <a:schemeClr val="tx1"/>
                          </a:solidFill>
                          <a:effectLst/>
                        </a:rPr>
                        <a:t>帧首定界符</a:t>
                      </a:r>
                      <a:r>
                        <a:rPr lang="en-US" sz="2000" b="0" kern="0">
                          <a:solidFill>
                            <a:schemeClr val="tx1"/>
                          </a:solidFill>
                          <a:effectLst/>
                        </a:rPr>
                        <a:t>SFD</a:t>
                      </a:r>
                      <a:r>
                        <a:rPr lang="zh-CN" sz="2000" b="0" kern="0">
                          <a:solidFill>
                            <a:schemeClr val="tx1"/>
                          </a:solidFill>
                          <a:effectLst/>
                        </a:rPr>
                        <a:t>（</a:t>
                      </a:r>
                      <a:r>
                        <a:rPr lang="en-US" sz="2000" b="0" kern="0">
                          <a:solidFill>
                            <a:schemeClr val="tx1"/>
                          </a:solidFill>
                          <a:effectLst/>
                        </a:rPr>
                        <a:t>1</a:t>
                      </a:r>
                      <a:r>
                        <a:rPr lang="zh-CN" sz="2000" b="0" kern="0">
                          <a:solidFill>
                            <a:schemeClr val="tx1"/>
                          </a:solidFill>
                          <a:effectLst/>
                        </a:rPr>
                        <a:t>字节）</a:t>
                      </a:r>
                      <a:endParaRPr lang="zh-CN" sz="2800" b="0" kern="10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dirty="0">
                          <a:solidFill>
                            <a:schemeClr val="tx1"/>
                          </a:solidFill>
                          <a:effectLst/>
                        </a:rPr>
                        <a:t>目的</a:t>
                      </a:r>
                      <a:r>
                        <a:rPr lang="en-US" sz="2000" b="0" kern="0" dirty="0">
                          <a:solidFill>
                            <a:schemeClr val="tx1"/>
                          </a:solidFill>
                          <a:effectLst/>
                        </a:rPr>
                        <a:t>MAC</a:t>
                      </a:r>
                      <a:r>
                        <a:rPr lang="zh-CN" sz="2000" b="0" kern="0" dirty="0">
                          <a:solidFill>
                            <a:schemeClr val="tx1"/>
                          </a:solidFill>
                          <a:effectLst/>
                        </a:rPr>
                        <a:t>地址（</a:t>
                      </a:r>
                      <a:r>
                        <a:rPr lang="en-US" sz="2000" b="0" kern="0" dirty="0">
                          <a:solidFill>
                            <a:schemeClr val="tx1"/>
                          </a:solidFill>
                          <a:effectLst/>
                        </a:rPr>
                        <a:t>6</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dirty="0">
                          <a:solidFill>
                            <a:schemeClr val="tx1"/>
                          </a:solidFill>
                          <a:effectLst/>
                        </a:rPr>
                        <a:t>源</a:t>
                      </a:r>
                      <a:r>
                        <a:rPr lang="en-US" sz="2000" b="0" kern="0" dirty="0">
                          <a:solidFill>
                            <a:schemeClr val="tx1"/>
                          </a:solidFill>
                          <a:effectLst/>
                        </a:rPr>
                        <a:t>MAC</a:t>
                      </a:r>
                      <a:r>
                        <a:rPr lang="zh-CN" sz="2000" b="0" kern="0" dirty="0">
                          <a:solidFill>
                            <a:schemeClr val="tx1"/>
                          </a:solidFill>
                          <a:effectLst/>
                        </a:rPr>
                        <a:t>地址（</a:t>
                      </a:r>
                      <a:r>
                        <a:rPr lang="en-US" sz="2000" b="0" kern="0" dirty="0">
                          <a:solidFill>
                            <a:schemeClr val="tx1"/>
                          </a:solidFill>
                          <a:effectLst/>
                        </a:rPr>
                        <a:t>6</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a:solidFill>
                            <a:schemeClr val="tx1"/>
                          </a:solidFill>
                          <a:effectLst/>
                        </a:rPr>
                        <a:t>协议类型或数据长度</a:t>
                      </a:r>
                      <a:br>
                        <a:rPr lang="en-US" sz="2000" b="0" kern="0">
                          <a:solidFill>
                            <a:schemeClr val="tx1"/>
                          </a:solidFill>
                          <a:effectLst/>
                        </a:rPr>
                      </a:br>
                      <a:r>
                        <a:rPr lang="zh-CN" sz="2000" b="0" kern="0">
                          <a:solidFill>
                            <a:schemeClr val="tx1"/>
                          </a:solidFill>
                          <a:effectLst/>
                        </a:rPr>
                        <a:t>（</a:t>
                      </a:r>
                      <a:r>
                        <a:rPr lang="en-US" sz="2000" b="0" kern="0">
                          <a:solidFill>
                            <a:schemeClr val="tx1"/>
                          </a:solidFill>
                          <a:effectLst/>
                        </a:rPr>
                        <a:t>2</a:t>
                      </a:r>
                      <a:r>
                        <a:rPr lang="zh-CN" sz="2000" b="0" kern="0">
                          <a:solidFill>
                            <a:schemeClr val="tx1"/>
                          </a:solidFill>
                          <a:effectLst/>
                        </a:rPr>
                        <a:t>字节）</a:t>
                      </a:r>
                      <a:endParaRPr lang="zh-CN" sz="2800" b="0" kern="10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a:solidFill>
                            <a:schemeClr val="tx1"/>
                          </a:solidFill>
                          <a:effectLst/>
                        </a:rPr>
                        <a:t>数据</a:t>
                      </a:r>
                      <a:endParaRPr lang="zh-CN" sz="2800" b="0" kern="10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dirty="0">
                          <a:solidFill>
                            <a:schemeClr val="tx1"/>
                          </a:solidFill>
                          <a:effectLst/>
                        </a:rPr>
                        <a:t>帧校验序列</a:t>
                      </a:r>
                      <a:r>
                        <a:rPr lang="en-US" sz="2000" b="0" kern="0" dirty="0">
                          <a:solidFill>
                            <a:schemeClr val="tx1"/>
                          </a:solidFill>
                          <a:effectLst/>
                        </a:rPr>
                        <a:t>FCS</a:t>
                      </a:r>
                      <a:br>
                        <a:rPr lang="en-US" sz="2000" b="0" kern="0" dirty="0">
                          <a:solidFill>
                            <a:schemeClr val="tx1"/>
                          </a:solidFill>
                          <a:effectLst/>
                        </a:rPr>
                      </a:br>
                      <a:r>
                        <a:rPr lang="zh-CN" sz="2000" b="0" kern="0" dirty="0">
                          <a:solidFill>
                            <a:schemeClr val="tx1"/>
                          </a:solidFill>
                          <a:effectLst/>
                        </a:rPr>
                        <a:t>（</a:t>
                      </a:r>
                      <a:r>
                        <a:rPr lang="en-US" sz="2000" b="0" kern="0" dirty="0">
                          <a:solidFill>
                            <a:schemeClr val="tx1"/>
                          </a:solidFill>
                          <a:effectLst/>
                        </a:rPr>
                        <a:t>4</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extLst>
                  <a:ext uri="{0D108BD9-81ED-4DB2-BD59-A6C34878D82A}">
                    <a16:rowId xmlns:a16="http://schemas.microsoft.com/office/drawing/2014/main" val="10000"/>
                  </a:ext>
                </a:extLst>
              </a:tr>
            </a:tbl>
          </a:graphicData>
        </a:graphic>
      </p:graphicFrame>
      <p:sp>
        <p:nvSpPr>
          <p:cNvPr id="5" name="矩形标注 4">
            <a:extLst>
              <a:ext uri="{FF2B5EF4-FFF2-40B4-BE49-F238E27FC236}">
                <a16:creationId xmlns:a16="http://schemas.microsoft.com/office/drawing/2014/main" id="{75FD0DE0-6FA1-4B59-8CCA-0466616960B8}"/>
              </a:ext>
            </a:extLst>
          </p:cNvPr>
          <p:cNvSpPr/>
          <p:nvPr/>
        </p:nvSpPr>
        <p:spPr>
          <a:xfrm>
            <a:off x="714375" y="4000500"/>
            <a:ext cx="7572375" cy="2071688"/>
          </a:xfrm>
          <a:prstGeom prst="wedgeRectCallout">
            <a:avLst>
              <a:gd name="adj1" fmla="val -30409"/>
              <a:gd name="adj2" fmla="val -96715"/>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sz="2000" dirty="0">
                <a:solidFill>
                  <a:srgbClr val="FF0000"/>
                </a:solidFill>
              </a:rPr>
              <a:t>帧首定界符标记了帧的开始。</a:t>
            </a:r>
            <a:r>
              <a:rPr lang="zh-CN" altLang="en-US" sz="2000" dirty="0"/>
              <a:t>它是一个字节的</a:t>
            </a:r>
            <a:r>
              <a:rPr lang="zh-CN" altLang="en-US" sz="2000" dirty="0">
                <a:solidFill>
                  <a:srgbClr val="FF0000"/>
                </a:solidFill>
              </a:rPr>
              <a:t>“</a:t>
            </a:r>
            <a:r>
              <a:rPr lang="en-US" altLang="zh-CN" sz="2000" dirty="0">
                <a:solidFill>
                  <a:srgbClr val="FF0000"/>
                </a:solidFill>
              </a:rPr>
              <a:t>10101011”</a:t>
            </a:r>
            <a:r>
              <a:rPr lang="zh-CN" altLang="en-US" sz="2000" dirty="0"/>
              <a:t>二进制序列，</a:t>
            </a:r>
            <a:r>
              <a:rPr lang="en-US" altLang="zh-CN" sz="2000" dirty="0"/>
              <a:t>SFD</a:t>
            </a:r>
            <a:r>
              <a:rPr lang="zh-CN" altLang="en-US" sz="2000" dirty="0"/>
              <a:t>通知接收方后面所有的内容都是数据，以便接收方对数据帧进行定位。</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26A1212-D7C1-4684-8992-8FA74D3F5FF9}"/>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TCP</a:t>
            </a:r>
            <a:r>
              <a:rPr lang="zh-CN" altLang="en-US" sz="3600" b="1" kern="1200" dirty="0">
                <a:solidFill>
                  <a:srgbClr val="0070C0"/>
                </a:solidFill>
              </a:rPr>
              <a:t>报文格式</a:t>
            </a:r>
          </a:p>
        </p:txBody>
      </p:sp>
      <p:sp>
        <p:nvSpPr>
          <p:cNvPr id="126979" name="Rectangle 2">
            <a:extLst>
              <a:ext uri="{FF2B5EF4-FFF2-40B4-BE49-F238E27FC236}">
                <a16:creationId xmlns:a16="http://schemas.microsoft.com/office/drawing/2014/main" id="{9FE797F4-8083-42B5-B8D1-8A3B18EC1F95}"/>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6980" name="Rectangle 1">
            <a:extLst>
              <a:ext uri="{FF2B5EF4-FFF2-40B4-BE49-F238E27FC236}">
                <a16:creationId xmlns:a16="http://schemas.microsoft.com/office/drawing/2014/main" id="{674ECF65-82EA-49A5-ABD4-C850DF1E6FE8}"/>
              </a:ext>
            </a:extLst>
          </p:cNvPr>
          <p:cNvSpPr>
            <a:spLocks noChangeArrowheads="1"/>
          </p:cNvSpPr>
          <p:nvPr/>
        </p:nvSpPr>
        <p:spPr bwMode="auto">
          <a:xfrm>
            <a:off x="684213" y="1609725"/>
            <a:ext cx="7286625" cy="141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Wingdings" panose="05000000000000000000" pitchFamily="2" charset="2"/>
              <a:buChar char="Ø"/>
            </a:pPr>
            <a:r>
              <a:rPr lang="zh-CN" altLang="en-US" sz="2000">
                <a:solidFill>
                  <a:srgbClr val="FF0000"/>
                </a:solidFill>
                <a:latin typeface="宋体" panose="02010600030101010101" pitchFamily="2" charset="-122"/>
                <a:cs typeface="Times New Roman" panose="02020603050405020304" pitchFamily="18" charset="0"/>
              </a:rPr>
              <a:t> 控制：</a:t>
            </a:r>
            <a:r>
              <a:rPr lang="zh-CN" altLang="en-US" sz="2000">
                <a:cs typeface="Times New Roman" panose="02020603050405020304" pitchFamily="18" charset="0"/>
              </a:rPr>
              <a:t>这个字段定义了</a:t>
            </a:r>
            <a:r>
              <a:rPr lang="en-US" altLang="zh-CN" sz="2000">
                <a:cs typeface="Times New Roman" panose="02020603050405020304" pitchFamily="18" charset="0"/>
              </a:rPr>
              <a:t>6</a:t>
            </a:r>
            <a:r>
              <a:rPr lang="zh-CN" altLang="en-US" sz="2000">
                <a:cs typeface="Times New Roman" panose="02020603050405020304" pitchFamily="18" charset="0"/>
              </a:rPr>
              <a:t>种不同的控制位或标志。在同一时间可设置一位或多位标志。</a:t>
            </a:r>
            <a:r>
              <a:rPr lang="zh-CN" altLang="en-US" sz="2000"/>
              <a:t>这些位用在</a:t>
            </a:r>
            <a:r>
              <a:rPr lang="en-US" altLang="zh-CN" sz="2000"/>
              <a:t>TCP</a:t>
            </a:r>
            <a:r>
              <a:rPr lang="zh-CN" altLang="en-US" sz="2000"/>
              <a:t>的流量控制、连接建立和终止以及数据传送的方式等方面。</a:t>
            </a:r>
          </a:p>
        </p:txBody>
      </p:sp>
      <p:graphicFrame>
        <p:nvGraphicFramePr>
          <p:cNvPr id="5" name="表格 4">
            <a:extLst>
              <a:ext uri="{FF2B5EF4-FFF2-40B4-BE49-F238E27FC236}">
                <a16:creationId xmlns:a16="http://schemas.microsoft.com/office/drawing/2014/main" id="{BC792021-B4C1-4658-BC58-C32A7C1ACFF8}"/>
              </a:ext>
            </a:extLst>
          </p:cNvPr>
          <p:cNvGraphicFramePr>
            <a:graphicFrameLocks noGrp="1"/>
          </p:cNvGraphicFramePr>
          <p:nvPr/>
        </p:nvGraphicFramePr>
        <p:xfrm>
          <a:off x="1476375" y="3213100"/>
          <a:ext cx="6357938" cy="2979739"/>
        </p:xfrm>
        <a:graphic>
          <a:graphicData uri="http://schemas.openxmlformats.org/drawingml/2006/table">
            <a:tbl>
              <a:tblPr/>
              <a:tblGrid>
                <a:gridCol w="1711800">
                  <a:extLst>
                    <a:ext uri="{9D8B030D-6E8A-4147-A177-3AD203B41FA5}">
                      <a16:colId xmlns:a16="http://schemas.microsoft.com/office/drawing/2014/main" val="20000"/>
                    </a:ext>
                  </a:extLst>
                </a:gridCol>
                <a:gridCol w="4646138">
                  <a:extLst>
                    <a:ext uri="{9D8B030D-6E8A-4147-A177-3AD203B41FA5}">
                      <a16:colId xmlns:a16="http://schemas.microsoft.com/office/drawing/2014/main" val="20001"/>
                    </a:ext>
                  </a:extLst>
                </a:gridCol>
              </a:tblGrid>
              <a:tr h="425677">
                <a:tc>
                  <a:txBody>
                    <a:bodyPr/>
                    <a:lstStyle/>
                    <a:p>
                      <a:pPr algn="ctr">
                        <a:spcAft>
                          <a:spcPts val="0"/>
                        </a:spcAft>
                      </a:pPr>
                      <a:r>
                        <a:rPr lang="zh-CN" sz="2000" kern="100">
                          <a:latin typeface="Calibri"/>
                          <a:ea typeface="宋体"/>
                          <a:cs typeface="Times New Roman"/>
                        </a:rPr>
                        <a:t>标志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spcAft>
                          <a:spcPts val="0"/>
                        </a:spcAft>
                      </a:pPr>
                      <a:r>
                        <a:rPr lang="zh-CN" sz="2000" kern="100">
                          <a:latin typeface="Calibri"/>
                          <a:ea typeface="宋体"/>
                          <a:cs typeface="Times New Roman"/>
                        </a:rPr>
                        <a:t>说明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0000"/>
                  </a:ext>
                </a:extLst>
              </a:tr>
              <a:tr h="425677">
                <a:tc>
                  <a:txBody>
                    <a:bodyPr/>
                    <a:lstStyle/>
                    <a:p>
                      <a:pPr algn="ctr">
                        <a:spcAft>
                          <a:spcPts val="0"/>
                        </a:spcAft>
                      </a:pPr>
                      <a:r>
                        <a:rPr lang="en-US" sz="2000" kern="100">
                          <a:latin typeface="宋体"/>
                          <a:ea typeface="宋体"/>
                          <a:cs typeface="Times New Roman"/>
                        </a:rPr>
                        <a:t>URG</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spcAft>
                          <a:spcPts val="0"/>
                        </a:spcAft>
                      </a:pPr>
                      <a:r>
                        <a:rPr lang="zh-CN" sz="2000" kern="100">
                          <a:latin typeface="Calibri"/>
                          <a:ea typeface="宋体"/>
                          <a:cs typeface="Times New Roman"/>
                        </a:rPr>
                        <a:t>紧急指针字段值有效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25677">
                <a:tc>
                  <a:txBody>
                    <a:bodyPr/>
                    <a:lstStyle/>
                    <a:p>
                      <a:pPr algn="ctr">
                        <a:spcAft>
                          <a:spcPts val="0"/>
                        </a:spcAft>
                      </a:pPr>
                      <a:r>
                        <a:rPr lang="en-US" sz="2000" kern="100">
                          <a:latin typeface="宋体"/>
                          <a:ea typeface="宋体"/>
                          <a:cs typeface="Times New Roman"/>
                        </a:rPr>
                        <a:t>ACK</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spcAft>
                          <a:spcPts val="0"/>
                        </a:spcAft>
                      </a:pPr>
                      <a:r>
                        <a:rPr lang="zh-CN" sz="2000" kern="100">
                          <a:latin typeface="Calibri"/>
                          <a:ea typeface="宋体"/>
                          <a:cs typeface="Times New Roman"/>
                        </a:rPr>
                        <a:t>确认字段值有效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25677">
                <a:tc>
                  <a:txBody>
                    <a:bodyPr/>
                    <a:lstStyle/>
                    <a:p>
                      <a:pPr algn="ctr">
                        <a:spcAft>
                          <a:spcPts val="0"/>
                        </a:spcAft>
                      </a:pPr>
                      <a:r>
                        <a:rPr lang="en-US" sz="2000" kern="100">
                          <a:latin typeface="宋体"/>
                          <a:ea typeface="宋体"/>
                          <a:cs typeface="Times New Roman"/>
                        </a:rPr>
                        <a:t>PSH</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spcAft>
                          <a:spcPts val="0"/>
                        </a:spcAft>
                      </a:pPr>
                      <a:r>
                        <a:rPr lang="zh-CN" sz="2000" kern="100">
                          <a:latin typeface="Calibri"/>
                          <a:ea typeface="宋体"/>
                          <a:cs typeface="Times New Roman"/>
                        </a:rPr>
                        <a:t>推送数据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25677">
                <a:tc>
                  <a:txBody>
                    <a:bodyPr/>
                    <a:lstStyle/>
                    <a:p>
                      <a:pPr algn="ctr">
                        <a:spcAft>
                          <a:spcPts val="0"/>
                        </a:spcAft>
                      </a:pPr>
                      <a:r>
                        <a:rPr lang="en-US" sz="2000" kern="100">
                          <a:latin typeface="宋体"/>
                          <a:ea typeface="宋体"/>
                          <a:cs typeface="Times New Roman"/>
                        </a:rPr>
                        <a:t>RST</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spcAft>
                          <a:spcPts val="0"/>
                        </a:spcAft>
                      </a:pPr>
                      <a:r>
                        <a:rPr lang="zh-CN" sz="2000" kern="100">
                          <a:latin typeface="Calibri"/>
                          <a:ea typeface="宋体"/>
                          <a:cs typeface="Times New Roman"/>
                        </a:rPr>
                        <a:t>连接必须复位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25677">
                <a:tc>
                  <a:txBody>
                    <a:bodyPr/>
                    <a:lstStyle/>
                    <a:p>
                      <a:pPr algn="ctr">
                        <a:spcAft>
                          <a:spcPts val="0"/>
                        </a:spcAft>
                      </a:pPr>
                      <a:r>
                        <a:rPr lang="en-US" sz="2000" kern="100">
                          <a:latin typeface="宋体"/>
                          <a:ea typeface="宋体"/>
                          <a:cs typeface="Times New Roman"/>
                        </a:rPr>
                        <a:t>SYN</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spcAft>
                          <a:spcPts val="0"/>
                        </a:spcAft>
                      </a:pPr>
                      <a:r>
                        <a:rPr lang="zh-CN" sz="2000" kern="100">
                          <a:latin typeface="Calibri"/>
                          <a:ea typeface="宋体"/>
                          <a:cs typeface="Times New Roman"/>
                        </a:rPr>
                        <a:t>在连接建立时对序号进行同步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25677">
                <a:tc>
                  <a:txBody>
                    <a:bodyPr/>
                    <a:lstStyle/>
                    <a:p>
                      <a:pPr algn="ctr">
                        <a:spcAft>
                          <a:spcPts val="0"/>
                        </a:spcAft>
                      </a:pPr>
                      <a:r>
                        <a:rPr lang="en-US" sz="2000" kern="100">
                          <a:latin typeface="宋体"/>
                          <a:ea typeface="宋体"/>
                          <a:cs typeface="Times New Roman"/>
                        </a:rPr>
                        <a:t>FIN</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spcAft>
                          <a:spcPts val="0"/>
                        </a:spcAft>
                      </a:pPr>
                      <a:r>
                        <a:rPr lang="zh-CN" sz="2000" kern="100" dirty="0">
                          <a:latin typeface="Calibri"/>
                          <a:ea typeface="宋体"/>
                          <a:cs typeface="Times New Roman"/>
                        </a:rPr>
                        <a:t>终止连接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70F5F4A-B249-46C4-A414-F3F8CD5275C4}"/>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TCP</a:t>
            </a:r>
            <a:r>
              <a:rPr lang="zh-CN" altLang="en-US" sz="3600" b="1" kern="1200" dirty="0">
                <a:solidFill>
                  <a:srgbClr val="0070C0"/>
                </a:solidFill>
              </a:rPr>
              <a:t>报文格式</a:t>
            </a:r>
          </a:p>
        </p:txBody>
      </p:sp>
      <p:sp>
        <p:nvSpPr>
          <p:cNvPr id="129027" name="Rectangle 2">
            <a:extLst>
              <a:ext uri="{FF2B5EF4-FFF2-40B4-BE49-F238E27FC236}">
                <a16:creationId xmlns:a16="http://schemas.microsoft.com/office/drawing/2014/main" id="{442E0B7D-D208-409B-8B45-211E757D1B15}"/>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028" name="Rectangle 1">
            <a:extLst>
              <a:ext uri="{FF2B5EF4-FFF2-40B4-BE49-F238E27FC236}">
                <a16:creationId xmlns:a16="http://schemas.microsoft.com/office/drawing/2014/main" id="{258E97D2-EFFA-4FED-8E29-8992CA0A17EC}"/>
              </a:ext>
            </a:extLst>
          </p:cNvPr>
          <p:cNvSpPr>
            <a:spLocks noChangeArrowheads="1"/>
          </p:cNvSpPr>
          <p:nvPr/>
        </p:nvSpPr>
        <p:spPr bwMode="auto">
          <a:xfrm>
            <a:off x="571500" y="1857375"/>
            <a:ext cx="7286625" cy="371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Wingdings" panose="05000000000000000000" pitchFamily="2" charset="2"/>
              <a:buChar char="Ø"/>
            </a:pPr>
            <a:r>
              <a:rPr lang="zh-CN" altLang="en-US" sz="2000" b="1">
                <a:solidFill>
                  <a:srgbClr val="FF0000"/>
                </a:solidFill>
                <a:latin typeface="宋体" panose="02010600030101010101" pitchFamily="2" charset="-122"/>
                <a:cs typeface="Times New Roman" panose="02020603050405020304" pitchFamily="18" charset="0"/>
              </a:rPr>
              <a:t>窗口大小：</a:t>
            </a:r>
            <a:r>
              <a:rPr lang="zh-CN" altLang="en-US" sz="2000">
                <a:latin typeface="宋体" panose="02010600030101010101" pitchFamily="2" charset="-122"/>
                <a:cs typeface="Times New Roman" panose="02020603050405020304" pitchFamily="18" charset="0"/>
              </a:rPr>
              <a:t>这个字段定义对方必须维持的窗口值（以字节为单位）。注意到这个字段是</a:t>
            </a:r>
            <a:r>
              <a:rPr lang="en-US" altLang="zh-CN" sz="2000">
                <a:latin typeface="宋体" panose="02010600030101010101" pitchFamily="2" charset="-122"/>
                <a:cs typeface="Times New Roman" panose="02020603050405020304" pitchFamily="18" charset="0"/>
              </a:rPr>
              <a:t>16</a:t>
            </a:r>
            <a:r>
              <a:rPr lang="zh-CN" altLang="en-US" sz="2000">
                <a:latin typeface="宋体" panose="02010600030101010101" pitchFamily="2" charset="-122"/>
                <a:cs typeface="Times New Roman" panose="02020603050405020304" pitchFamily="18" charset="0"/>
              </a:rPr>
              <a:t>位长，因此窗口值的最大长度是</a:t>
            </a:r>
            <a:r>
              <a:rPr lang="en-US" altLang="zh-CN" sz="2000">
                <a:latin typeface="宋体" panose="02010600030101010101" pitchFamily="2" charset="-122"/>
                <a:cs typeface="Times New Roman" panose="02020603050405020304" pitchFamily="18" charset="0"/>
              </a:rPr>
              <a:t>65535</a:t>
            </a:r>
            <a:r>
              <a:rPr lang="zh-CN" altLang="en-US" sz="2000">
                <a:latin typeface="宋体" panose="02010600030101010101" pitchFamily="2" charset="-122"/>
                <a:cs typeface="Times New Roman" panose="02020603050405020304" pitchFamily="18" charset="0"/>
              </a:rPr>
              <a:t>字节。这个值通常是作为接收窗口，并由接收端来确定。在这种情况下，发送端必须服从接收端的决定。</a:t>
            </a:r>
          </a:p>
          <a:p>
            <a:pPr>
              <a:lnSpc>
                <a:spcPct val="150000"/>
              </a:lnSpc>
              <a:buFont typeface="Wingdings" panose="05000000000000000000" pitchFamily="2" charset="2"/>
              <a:buChar char="Ø"/>
            </a:pPr>
            <a:r>
              <a:rPr lang="zh-CN" altLang="en-US" sz="2000" b="1">
                <a:solidFill>
                  <a:srgbClr val="FF0000"/>
                </a:solidFill>
                <a:latin typeface="宋体" panose="02010600030101010101" pitchFamily="2" charset="-122"/>
                <a:cs typeface="Times New Roman" panose="02020603050405020304" pitchFamily="18" charset="0"/>
              </a:rPr>
              <a:t>校验和：</a:t>
            </a:r>
            <a:r>
              <a:rPr lang="zh-CN" altLang="en-US" sz="2000">
                <a:latin typeface="宋体" panose="02010600030101010101" pitchFamily="2" charset="-122"/>
                <a:cs typeface="Times New Roman" panose="02020603050405020304" pitchFamily="18" charset="0"/>
              </a:rPr>
              <a:t>这个</a:t>
            </a:r>
            <a:r>
              <a:rPr lang="en-US" altLang="zh-CN" sz="2000">
                <a:latin typeface="宋体" panose="02010600030101010101" pitchFamily="2" charset="-122"/>
                <a:cs typeface="Times New Roman" panose="02020603050405020304" pitchFamily="18" charset="0"/>
              </a:rPr>
              <a:t>16</a:t>
            </a:r>
            <a:r>
              <a:rPr lang="zh-CN" altLang="en-US" sz="2000">
                <a:latin typeface="宋体" panose="02010600030101010101" pitchFamily="2" charset="-122"/>
                <a:cs typeface="Times New Roman" panose="02020603050405020304" pitchFamily="18" charset="0"/>
              </a:rPr>
              <a:t>位字段包含</a:t>
            </a:r>
            <a:r>
              <a:rPr lang="en-US" altLang="zh-CN" sz="2000">
                <a:latin typeface="宋体" panose="02010600030101010101" pitchFamily="2" charset="-122"/>
                <a:cs typeface="Times New Roman" panose="02020603050405020304" pitchFamily="18" charset="0"/>
              </a:rPr>
              <a:t>TCP</a:t>
            </a:r>
            <a:r>
              <a:rPr lang="zh-CN" altLang="en-US" sz="2000">
                <a:latin typeface="宋体" panose="02010600030101010101" pitchFamily="2" charset="-122"/>
                <a:cs typeface="Times New Roman" panose="02020603050405020304" pitchFamily="18" charset="0"/>
              </a:rPr>
              <a:t>校验和。</a:t>
            </a:r>
          </a:p>
          <a:p>
            <a:pPr>
              <a:lnSpc>
                <a:spcPct val="150000"/>
              </a:lnSpc>
              <a:buFont typeface="Wingdings" panose="05000000000000000000" pitchFamily="2" charset="2"/>
              <a:buChar char="Ø"/>
            </a:pPr>
            <a:r>
              <a:rPr lang="zh-CN" altLang="en-US" sz="2000" b="1">
                <a:solidFill>
                  <a:srgbClr val="FF0000"/>
                </a:solidFill>
                <a:latin typeface="宋体" panose="02010600030101010101" pitchFamily="2" charset="-122"/>
                <a:cs typeface="Times New Roman" panose="02020603050405020304" pitchFamily="18" charset="0"/>
              </a:rPr>
              <a:t>紧急指针：</a:t>
            </a:r>
            <a:r>
              <a:rPr lang="zh-CN" altLang="en-US" sz="2000">
                <a:latin typeface="宋体" panose="02010600030101010101" pitchFamily="2" charset="-122"/>
                <a:cs typeface="Times New Roman" panose="02020603050405020304" pitchFamily="18" charset="0"/>
              </a:rPr>
              <a:t>只有当紧急标志置位时，这个</a:t>
            </a:r>
            <a:r>
              <a:rPr lang="en-US" altLang="zh-CN" sz="2000">
                <a:latin typeface="宋体" panose="02010600030101010101" pitchFamily="2" charset="-122"/>
                <a:cs typeface="Times New Roman" panose="02020603050405020304" pitchFamily="18" charset="0"/>
              </a:rPr>
              <a:t>16</a:t>
            </a:r>
            <a:r>
              <a:rPr lang="zh-CN" altLang="en-US" sz="2000">
                <a:latin typeface="宋体" panose="02010600030101010101" pitchFamily="2" charset="-122"/>
                <a:cs typeface="Times New Roman" panose="02020603050405020304" pitchFamily="18" charset="0"/>
              </a:rPr>
              <a:t>位字段才有效，这时的报文段中包括紧急数据。</a:t>
            </a:r>
          </a:p>
          <a:p>
            <a:pPr>
              <a:lnSpc>
                <a:spcPct val="150000"/>
              </a:lnSpc>
              <a:buFont typeface="Wingdings" panose="05000000000000000000" pitchFamily="2" charset="2"/>
              <a:buChar char="Ø"/>
            </a:pPr>
            <a:r>
              <a:rPr lang="zh-CN" altLang="en-US" sz="2000" b="1">
                <a:solidFill>
                  <a:srgbClr val="FF0000"/>
                </a:solidFill>
                <a:latin typeface="宋体" panose="02010600030101010101" pitchFamily="2" charset="-122"/>
                <a:cs typeface="Times New Roman" panose="02020603050405020304" pitchFamily="18" charset="0"/>
              </a:rPr>
              <a:t>选项：</a:t>
            </a:r>
            <a:r>
              <a:rPr lang="zh-CN" altLang="en-US" sz="2000">
                <a:latin typeface="宋体" panose="02010600030101010101" pitchFamily="2" charset="-122"/>
                <a:cs typeface="Times New Roman" panose="02020603050405020304" pitchFamily="18" charset="0"/>
              </a:rPr>
              <a:t>在</a:t>
            </a:r>
            <a:r>
              <a:rPr lang="en-US" altLang="zh-CN" sz="2000">
                <a:latin typeface="宋体" panose="02010600030101010101" pitchFamily="2" charset="-122"/>
                <a:cs typeface="Times New Roman" panose="02020603050405020304" pitchFamily="18" charset="0"/>
              </a:rPr>
              <a:t>TCP</a:t>
            </a:r>
            <a:r>
              <a:rPr lang="zh-CN" altLang="en-US" sz="2000">
                <a:latin typeface="宋体" panose="02010600030101010101" pitchFamily="2" charset="-122"/>
                <a:cs typeface="Times New Roman" panose="02020603050405020304" pitchFamily="18" charset="0"/>
              </a:rPr>
              <a:t>首部中可以有多达</a:t>
            </a:r>
            <a:r>
              <a:rPr lang="en-US" altLang="zh-CN" sz="2000">
                <a:latin typeface="宋体" panose="02010600030101010101" pitchFamily="2" charset="-122"/>
                <a:cs typeface="Times New Roman" panose="02020603050405020304" pitchFamily="18" charset="0"/>
              </a:rPr>
              <a:t>40</a:t>
            </a:r>
            <a:r>
              <a:rPr lang="zh-CN" altLang="en-US" sz="2000">
                <a:latin typeface="宋体" panose="02010600030101010101" pitchFamily="2" charset="-122"/>
                <a:cs typeface="Times New Roman" panose="02020603050405020304" pitchFamily="18" charset="0"/>
              </a:rPr>
              <a:t>字节的可选信息。</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E4238EC-B0A2-475E-8724-E363891E2D42}"/>
              </a:ext>
            </a:extLst>
          </p:cNvPr>
          <p:cNvSpPr>
            <a:spLocks noGrp="1" noChangeArrowheads="1"/>
          </p:cNvSpPr>
          <p:nvPr>
            <p:ph type="title"/>
          </p:nvPr>
        </p:nvSpPr>
        <p:spPr>
          <a:xfrm>
            <a:off x="727075" y="277813"/>
            <a:ext cx="7772400" cy="1143000"/>
          </a:xfrm>
        </p:spPr>
        <p:txBody>
          <a:bodyPr/>
          <a:lstStyle/>
          <a:p>
            <a:pPr eaLnBrk="1" hangingPunct="1">
              <a:defRPr/>
            </a:pPr>
            <a:r>
              <a:rPr lang="zh-CN" altLang="en-US" sz="3600" b="1" kern="1200" dirty="0">
                <a:solidFill>
                  <a:srgbClr val="0070C0"/>
                </a:solidFill>
              </a:rPr>
              <a:t>以太网的</a:t>
            </a:r>
            <a:r>
              <a:rPr lang="en-US" altLang="zh-CN" sz="3600" b="1" kern="1200" dirty="0">
                <a:solidFill>
                  <a:srgbClr val="0070C0"/>
                </a:solidFill>
              </a:rPr>
              <a:t>MAC</a:t>
            </a:r>
            <a:r>
              <a:rPr lang="zh-CN" altLang="en-US" sz="3600" b="1" kern="1200" dirty="0">
                <a:solidFill>
                  <a:srgbClr val="0070C0"/>
                </a:solidFill>
              </a:rPr>
              <a:t>帧格式</a:t>
            </a:r>
          </a:p>
        </p:txBody>
      </p:sp>
      <p:graphicFrame>
        <p:nvGraphicFramePr>
          <p:cNvPr id="2" name="表格 1">
            <a:extLst>
              <a:ext uri="{FF2B5EF4-FFF2-40B4-BE49-F238E27FC236}">
                <a16:creationId xmlns:a16="http://schemas.microsoft.com/office/drawing/2014/main" id="{C220596A-6766-4D58-A1F6-446191C00CBD}"/>
              </a:ext>
            </a:extLst>
          </p:cNvPr>
          <p:cNvGraphicFramePr>
            <a:graphicFrameLocks noGrp="1"/>
          </p:cNvGraphicFramePr>
          <p:nvPr/>
        </p:nvGraphicFramePr>
        <p:xfrm>
          <a:off x="428625" y="1714500"/>
          <a:ext cx="8424861" cy="1376363"/>
        </p:xfrm>
        <a:graphic>
          <a:graphicData uri="http://schemas.openxmlformats.org/drawingml/2006/table">
            <a:tbl>
              <a:tblPr firstRow="1" firstCol="1" lastRow="1" lastCol="1" bandRow="1" bandCol="1">
                <a:tableStyleId>{5C22544A-7EE6-4342-B048-85BDC9FD1C3A}</a:tableStyleId>
              </a:tblPr>
              <a:tblGrid>
                <a:gridCol w="996510">
                  <a:extLst>
                    <a:ext uri="{9D8B030D-6E8A-4147-A177-3AD203B41FA5}">
                      <a16:colId xmlns:a16="http://schemas.microsoft.com/office/drawing/2014/main" val="20000"/>
                    </a:ext>
                  </a:extLst>
                </a:gridCol>
                <a:gridCol w="1409747">
                  <a:extLst>
                    <a:ext uri="{9D8B030D-6E8A-4147-A177-3AD203B41FA5}">
                      <a16:colId xmlns:a16="http://schemas.microsoft.com/office/drawing/2014/main" val="20001"/>
                    </a:ext>
                  </a:extLst>
                </a:gridCol>
                <a:gridCol w="1203127">
                  <a:extLst>
                    <a:ext uri="{9D8B030D-6E8A-4147-A177-3AD203B41FA5}">
                      <a16:colId xmlns:a16="http://schemas.microsoft.com/office/drawing/2014/main" val="20002"/>
                    </a:ext>
                  </a:extLst>
                </a:gridCol>
                <a:gridCol w="1203127">
                  <a:extLst>
                    <a:ext uri="{9D8B030D-6E8A-4147-A177-3AD203B41FA5}">
                      <a16:colId xmlns:a16="http://schemas.microsoft.com/office/drawing/2014/main" val="20003"/>
                    </a:ext>
                  </a:extLst>
                </a:gridCol>
                <a:gridCol w="1204116">
                  <a:extLst>
                    <a:ext uri="{9D8B030D-6E8A-4147-A177-3AD203B41FA5}">
                      <a16:colId xmlns:a16="http://schemas.microsoft.com/office/drawing/2014/main" val="20004"/>
                    </a:ext>
                  </a:extLst>
                </a:gridCol>
                <a:gridCol w="1030123">
                  <a:extLst>
                    <a:ext uri="{9D8B030D-6E8A-4147-A177-3AD203B41FA5}">
                      <a16:colId xmlns:a16="http://schemas.microsoft.com/office/drawing/2014/main" val="20005"/>
                    </a:ext>
                  </a:extLst>
                </a:gridCol>
                <a:gridCol w="1378111">
                  <a:extLst>
                    <a:ext uri="{9D8B030D-6E8A-4147-A177-3AD203B41FA5}">
                      <a16:colId xmlns:a16="http://schemas.microsoft.com/office/drawing/2014/main" val="20006"/>
                    </a:ext>
                  </a:extLst>
                </a:gridCol>
              </a:tblGrid>
              <a:tr h="1376363">
                <a:tc>
                  <a:txBody>
                    <a:bodyPr/>
                    <a:lstStyle/>
                    <a:p>
                      <a:pPr marL="0" marR="0" algn="ctr">
                        <a:spcBef>
                          <a:spcPts val="0"/>
                        </a:spcBef>
                        <a:spcAft>
                          <a:spcPts val="0"/>
                        </a:spcAft>
                      </a:pPr>
                      <a:r>
                        <a:rPr lang="zh-CN" sz="2000" b="0" kern="0" dirty="0">
                          <a:solidFill>
                            <a:schemeClr val="tx1"/>
                          </a:solidFill>
                          <a:effectLst/>
                        </a:rPr>
                        <a:t>前导码</a:t>
                      </a:r>
                      <a:br>
                        <a:rPr lang="en-US" sz="2000" b="0" kern="0" dirty="0">
                          <a:solidFill>
                            <a:schemeClr val="tx1"/>
                          </a:solidFill>
                          <a:effectLst/>
                        </a:rPr>
                      </a:br>
                      <a:r>
                        <a:rPr lang="zh-CN" sz="2000" b="0" kern="0" dirty="0">
                          <a:solidFill>
                            <a:schemeClr val="tx1"/>
                          </a:solidFill>
                          <a:effectLst/>
                        </a:rPr>
                        <a:t>（</a:t>
                      </a:r>
                      <a:r>
                        <a:rPr lang="en-US" sz="2000" b="0" kern="0" dirty="0">
                          <a:solidFill>
                            <a:schemeClr val="tx1"/>
                          </a:solidFill>
                          <a:effectLst/>
                        </a:rPr>
                        <a:t>7</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a:solidFill>
                            <a:schemeClr val="tx1"/>
                          </a:solidFill>
                          <a:effectLst/>
                        </a:rPr>
                        <a:t>帧首定界符</a:t>
                      </a:r>
                      <a:r>
                        <a:rPr lang="en-US" sz="2000" b="0" kern="0">
                          <a:solidFill>
                            <a:schemeClr val="tx1"/>
                          </a:solidFill>
                          <a:effectLst/>
                        </a:rPr>
                        <a:t>SFD</a:t>
                      </a:r>
                      <a:r>
                        <a:rPr lang="zh-CN" sz="2000" b="0" kern="0">
                          <a:solidFill>
                            <a:schemeClr val="tx1"/>
                          </a:solidFill>
                          <a:effectLst/>
                        </a:rPr>
                        <a:t>（</a:t>
                      </a:r>
                      <a:r>
                        <a:rPr lang="en-US" sz="2000" b="0" kern="0">
                          <a:solidFill>
                            <a:schemeClr val="tx1"/>
                          </a:solidFill>
                          <a:effectLst/>
                        </a:rPr>
                        <a:t>1</a:t>
                      </a:r>
                      <a:r>
                        <a:rPr lang="zh-CN" sz="2000" b="0" kern="0">
                          <a:solidFill>
                            <a:schemeClr val="tx1"/>
                          </a:solidFill>
                          <a:effectLst/>
                        </a:rPr>
                        <a:t>字节）</a:t>
                      </a:r>
                      <a:endParaRPr lang="zh-CN" sz="2800" b="0" kern="10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dirty="0">
                          <a:solidFill>
                            <a:schemeClr val="tx1"/>
                          </a:solidFill>
                          <a:effectLst/>
                        </a:rPr>
                        <a:t>目的</a:t>
                      </a:r>
                      <a:r>
                        <a:rPr lang="en-US" sz="2000" b="0" kern="0" dirty="0">
                          <a:solidFill>
                            <a:schemeClr val="tx1"/>
                          </a:solidFill>
                          <a:effectLst/>
                        </a:rPr>
                        <a:t>MAC</a:t>
                      </a:r>
                      <a:r>
                        <a:rPr lang="zh-CN" sz="2000" b="0" kern="0" dirty="0">
                          <a:solidFill>
                            <a:schemeClr val="tx1"/>
                          </a:solidFill>
                          <a:effectLst/>
                        </a:rPr>
                        <a:t>地址（</a:t>
                      </a:r>
                      <a:r>
                        <a:rPr lang="en-US" sz="2000" b="0" kern="0" dirty="0">
                          <a:solidFill>
                            <a:schemeClr val="tx1"/>
                          </a:solidFill>
                          <a:effectLst/>
                        </a:rPr>
                        <a:t>6</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dirty="0">
                          <a:solidFill>
                            <a:schemeClr val="tx1"/>
                          </a:solidFill>
                          <a:effectLst/>
                        </a:rPr>
                        <a:t>源</a:t>
                      </a:r>
                      <a:r>
                        <a:rPr lang="en-US" sz="2000" b="0" kern="0" dirty="0">
                          <a:solidFill>
                            <a:schemeClr val="tx1"/>
                          </a:solidFill>
                          <a:effectLst/>
                        </a:rPr>
                        <a:t>MAC</a:t>
                      </a:r>
                      <a:r>
                        <a:rPr lang="zh-CN" sz="2000" b="0" kern="0" dirty="0">
                          <a:solidFill>
                            <a:schemeClr val="tx1"/>
                          </a:solidFill>
                          <a:effectLst/>
                        </a:rPr>
                        <a:t>地址（</a:t>
                      </a:r>
                      <a:r>
                        <a:rPr lang="en-US" sz="2000" b="0" kern="0" dirty="0">
                          <a:solidFill>
                            <a:schemeClr val="tx1"/>
                          </a:solidFill>
                          <a:effectLst/>
                        </a:rPr>
                        <a:t>6</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a:solidFill>
                            <a:schemeClr val="tx1"/>
                          </a:solidFill>
                          <a:effectLst/>
                        </a:rPr>
                        <a:t>协议类型或数据长度</a:t>
                      </a:r>
                      <a:br>
                        <a:rPr lang="en-US" sz="2000" b="0" kern="0">
                          <a:solidFill>
                            <a:schemeClr val="tx1"/>
                          </a:solidFill>
                          <a:effectLst/>
                        </a:rPr>
                      </a:br>
                      <a:r>
                        <a:rPr lang="zh-CN" sz="2000" b="0" kern="0">
                          <a:solidFill>
                            <a:schemeClr val="tx1"/>
                          </a:solidFill>
                          <a:effectLst/>
                        </a:rPr>
                        <a:t>（</a:t>
                      </a:r>
                      <a:r>
                        <a:rPr lang="en-US" sz="2000" b="0" kern="0">
                          <a:solidFill>
                            <a:schemeClr val="tx1"/>
                          </a:solidFill>
                          <a:effectLst/>
                        </a:rPr>
                        <a:t>2</a:t>
                      </a:r>
                      <a:r>
                        <a:rPr lang="zh-CN" sz="2000" b="0" kern="0">
                          <a:solidFill>
                            <a:schemeClr val="tx1"/>
                          </a:solidFill>
                          <a:effectLst/>
                        </a:rPr>
                        <a:t>字节）</a:t>
                      </a:r>
                      <a:endParaRPr lang="zh-CN" sz="2800" b="0" kern="10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a:solidFill>
                            <a:schemeClr val="tx1"/>
                          </a:solidFill>
                          <a:effectLst/>
                        </a:rPr>
                        <a:t>数据</a:t>
                      </a:r>
                      <a:endParaRPr lang="zh-CN" sz="2800" b="0" kern="10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dirty="0">
                          <a:solidFill>
                            <a:schemeClr val="tx1"/>
                          </a:solidFill>
                          <a:effectLst/>
                        </a:rPr>
                        <a:t>帧校验序列</a:t>
                      </a:r>
                      <a:r>
                        <a:rPr lang="en-US" sz="2000" b="0" kern="0" dirty="0">
                          <a:solidFill>
                            <a:schemeClr val="tx1"/>
                          </a:solidFill>
                          <a:effectLst/>
                        </a:rPr>
                        <a:t>FCS</a:t>
                      </a:r>
                      <a:br>
                        <a:rPr lang="en-US" sz="2000" b="0" kern="0" dirty="0">
                          <a:solidFill>
                            <a:schemeClr val="tx1"/>
                          </a:solidFill>
                          <a:effectLst/>
                        </a:rPr>
                      </a:br>
                      <a:r>
                        <a:rPr lang="zh-CN" sz="2000" b="0" kern="0" dirty="0">
                          <a:solidFill>
                            <a:schemeClr val="tx1"/>
                          </a:solidFill>
                          <a:effectLst/>
                        </a:rPr>
                        <a:t>（</a:t>
                      </a:r>
                      <a:r>
                        <a:rPr lang="en-US" sz="2000" b="0" kern="0" dirty="0">
                          <a:solidFill>
                            <a:schemeClr val="tx1"/>
                          </a:solidFill>
                          <a:effectLst/>
                        </a:rPr>
                        <a:t>4</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extLst>
                  <a:ext uri="{0D108BD9-81ED-4DB2-BD59-A6C34878D82A}">
                    <a16:rowId xmlns:a16="http://schemas.microsoft.com/office/drawing/2014/main" val="10000"/>
                  </a:ext>
                </a:extLst>
              </a:tr>
            </a:tbl>
          </a:graphicData>
        </a:graphic>
      </p:graphicFrame>
      <p:sp>
        <p:nvSpPr>
          <p:cNvPr id="5" name="矩形标注 4">
            <a:extLst>
              <a:ext uri="{FF2B5EF4-FFF2-40B4-BE49-F238E27FC236}">
                <a16:creationId xmlns:a16="http://schemas.microsoft.com/office/drawing/2014/main" id="{342F676E-68E9-4EC6-9C7F-5A21E1378768}"/>
              </a:ext>
            </a:extLst>
          </p:cNvPr>
          <p:cNvSpPr/>
          <p:nvPr/>
        </p:nvSpPr>
        <p:spPr>
          <a:xfrm>
            <a:off x="714375" y="4000500"/>
            <a:ext cx="7572375" cy="2071688"/>
          </a:xfrm>
          <a:prstGeom prst="wedgeRectCallout">
            <a:avLst>
              <a:gd name="adj1" fmla="val -15392"/>
              <a:gd name="adj2" fmla="val -92754"/>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sz="2000" dirty="0">
                <a:solidFill>
                  <a:schemeClr val="tx1"/>
                </a:solidFill>
              </a:rPr>
              <a:t>目的</a:t>
            </a:r>
            <a:r>
              <a:rPr lang="en-US" altLang="zh-CN" sz="2000" dirty="0">
                <a:solidFill>
                  <a:schemeClr val="tx1"/>
                </a:solidFill>
              </a:rPr>
              <a:t>MAC</a:t>
            </a:r>
            <a:r>
              <a:rPr lang="zh-CN" altLang="en-US" sz="2000" dirty="0">
                <a:solidFill>
                  <a:schemeClr val="tx1"/>
                </a:solidFill>
              </a:rPr>
              <a:t>地址域为</a:t>
            </a:r>
            <a:r>
              <a:rPr lang="en-US" altLang="zh-CN" sz="2000" dirty="0">
                <a:solidFill>
                  <a:schemeClr val="tx1"/>
                </a:solidFill>
              </a:rPr>
              <a:t>6</a:t>
            </a:r>
            <a:r>
              <a:rPr lang="zh-CN" altLang="en-US" sz="2000" dirty="0">
                <a:solidFill>
                  <a:schemeClr val="tx1"/>
                </a:solidFill>
              </a:rPr>
              <a:t>个字节，标记了</a:t>
            </a:r>
            <a:r>
              <a:rPr lang="zh-CN" altLang="en-US" sz="2000" dirty="0">
                <a:solidFill>
                  <a:srgbClr val="FF0000"/>
                </a:solidFill>
              </a:rPr>
              <a:t>数据帧下一个站点的物理地址</a:t>
            </a:r>
            <a:r>
              <a:rPr lang="zh-CN" altLang="en-US" sz="2000" dirty="0">
                <a:solidFill>
                  <a:schemeClr val="tx1"/>
                </a:solidFill>
              </a:rPr>
              <a:t>。</a:t>
            </a:r>
            <a:endParaRPr lang="en-US" altLang="zh-CN" sz="2000" dirty="0">
              <a:solidFill>
                <a:schemeClr val="tx1"/>
              </a:solidFill>
            </a:endParaRPr>
          </a:p>
          <a:p>
            <a:pPr eaLnBrk="1" hangingPunct="1">
              <a:buFont typeface="Wingdings" pitchFamily="2" charset="2"/>
              <a:buChar char="Ø"/>
              <a:defRPr/>
            </a:pPr>
            <a:r>
              <a:rPr lang="zh-CN" altLang="en-US" sz="2000" dirty="0">
                <a:solidFill>
                  <a:schemeClr val="tx1"/>
                </a:solidFill>
              </a:rPr>
              <a:t>如果数据包的目的地址必须从一个</a:t>
            </a:r>
            <a:r>
              <a:rPr lang="en-US" altLang="zh-CN" sz="2000" dirty="0">
                <a:solidFill>
                  <a:schemeClr val="tx1"/>
                </a:solidFill>
              </a:rPr>
              <a:t>LAN</a:t>
            </a:r>
            <a:r>
              <a:rPr lang="zh-CN" altLang="en-US" sz="2000" dirty="0">
                <a:solidFill>
                  <a:schemeClr val="tx1"/>
                </a:solidFill>
              </a:rPr>
              <a:t>穿越到另一个</a:t>
            </a:r>
            <a:r>
              <a:rPr lang="en-US" altLang="zh-CN" sz="2000" dirty="0">
                <a:solidFill>
                  <a:schemeClr val="tx1"/>
                </a:solidFill>
              </a:rPr>
              <a:t>LAN</a:t>
            </a:r>
            <a:r>
              <a:rPr lang="zh-CN" altLang="en-US" sz="2000" dirty="0">
                <a:solidFill>
                  <a:schemeClr val="tx1"/>
                </a:solidFill>
              </a:rPr>
              <a:t>，那么目的</a:t>
            </a:r>
            <a:r>
              <a:rPr lang="en-US" altLang="zh-CN" sz="2000" dirty="0">
                <a:solidFill>
                  <a:schemeClr val="tx1"/>
                </a:solidFill>
              </a:rPr>
              <a:t>MAC</a:t>
            </a:r>
            <a:r>
              <a:rPr lang="zh-CN" altLang="en-US" sz="2000" dirty="0">
                <a:solidFill>
                  <a:schemeClr val="tx1"/>
                </a:solidFill>
              </a:rPr>
              <a:t>地址域所包含的</a:t>
            </a:r>
            <a:r>
              <a:rPr lang="zh-CN" altLang="en-US" sz="2000" dirty="0">
                <a:solidFill>
                  <a:srgbClr val="FF0000"/>
                </a:solidFill>
              </a:rPr>
              <a:t>是连接当前</a:t>
            </a:r>
            <a:r>
              <a:rPr lang="en-US" altLang="zh-CN" sz="2000" dirty="0">
                <a:solidFill>
                  <a:srgbClr val="FF0000"/>
                </a:solidFill>
              </a:rPr>
              <a:t>LAN</a:t>
            </a:r>
            <a:r>
              <a:rPr lang="zh-CN" altLang="en-US" sz="2000" dirty="0">
                <a:solidFill>
                  <a:srgbClr val="FF0000"/>
                </a:solidFill>
              </a:rPr>
              <a:t>和下一个</a:t>
            </a:r>
            <a:r>
              <a:rPr lang="en-US" altLang="zh-CN" sz="2000" dirty="0">
                <a:solidFill>
                  <a:srgbClr val="FF0000"/>
                </a:solidFill>
              </a:rPr>
              <a:t>LAN</a:t>
            </a:r>
            <a:r>
              <a:rPr lang="zh-CN" altLang="en-US" sz="2000" dirty="0">
                <a:solidFill>
                  <a:srgbClr val="FF0000"/>
                </a:solidFill>
              </a:rPr>
              <a:t>的路由器地址。</a:t>
            </a:r>
            <a:endParaRPr lang="en-US" altLang="zh-CN" sz="2000" dirty="0">
              <a:solidFill>
                <a:srgbClr val="FF0000"/>
              </a:solidFill>
            </a:endParaRPr>
          </a:p>
          <a:p>
            <a:pPr eaLnBrk="1" hangingPunct="1">
              <a:buFont typeface="Wingdings" pitchFamily="2" charset="2"/>
              <a:buChar char="Ø"/>
              <a:defRPr/>
            </a:pPr>
            <a:r>
              <a:rPr lang="zh-CN" altLang="en-US" sz="2000" dirty="0">
                <a:solidFill>
                  <a:schemeClr val="tx1"/>
                </a:solidFill>
              </a:rPr>
              <a:t>当数据包到达目标网络后，</a:t>
            </a:r>
            <a:r>
              <a:rPr lang="zh-CN" altLang="en-US" sz="2000" dirty="0">
                <a:solidFill>
                  <a:srgbClr val="FF0000"/>
                </a:solidFill>
              </a:rPr>
              <a:t>目的</a:t>
            </a:r>
            <a:r>
              <a:rPr lang="en-US" altLang="zh-CN" sz="2000" dirty="0">
                <a:solidFill>
                  <a:srgbClr val="FF0000"/>
                </a:solidFill>
              </a:rPr>
              <a:t>MAC</a:t>
            </a:r>
            <a:r>
              <a:rPr lang="zh-CN" altLang="en-US" sz="2000" dirty="0">
                <a:solidFill>
                  <a:srgbClr val="FF0000"/>
                </a:solidFill>
              </a:rPr>
              <a:t>地址域换成目的站点的地址。</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37A87E3-8844-45D8-BA4B-0F1B3F209F3A}"/>
              </a:ext>
            </a:extLst>
          </p:cNvPr>
          <p:cNvSpPr>
            <a:spLocks noGrp="1" noChangeArrowheads="1"/>
          </p:cNvSpPr>
          <p:nvPr>
            <p:ph type="title"/>
          </p:nvPr>
        </p:nvSpPr>
        <p:spPr>
          <a:xfrm>
            <a:off x="727075" y="277813"/>
            <a:ext cx="7772400" cy="1143000"/>
          </a:xfrm>
        </p:spPr>
        <p:txBody>
          <a:bodyPr/>
          <a:lstStyle/>
          <a:p>
            <a:pPr eaLnBrk="1" hangingPunct="1">
              <a:defRPr/>
            </a:pPr>
            <a:r>
              <a:rPr lang="zh-CN" altLang="en-US" sz="3600" b="1" kern="1200" dirty="0">
                <a:solidFill>
                  <a:srgbClr val="0070C0"/>
                </a:solidFill>
              </a:rPr>
              <a:t>以太网的</a:t>
            </a:r>
            <a:r>
              <a:rPr lang="en-US" altLang="zh-CN" sz="3600" b="1" kern="1200" dirty="0">
                <a:solidFill>
                  <a:srgbClr val="0070C0"/>
                </a:solidFill>
              </a:rPr>
              <a:t>MAC</a:t>
            </a:r>
            <a:r>
              <a:rPr lang="zh-CN" altLang="en-US" sz="3600" b="1" kern="1200" dirty="0">
                <a:solidFill>
                  <a:srgbClr val="0070C0"/>
                </a:solidFill>
              </a:rPr>
              <a:t>帧格式</a:t>
            </a:r>
          </a:p>
        </p:txBody>
      </p:sp>
      <p:graphicFrame>
        <p:nvGraphicFramePr>
          <p:cNvPr id="2" name="表格 1">
            <a:extLst>
              <a:ext uri="{FF2B5EF4-FFF2-40B4-BE49-F238E27FC236}">
                <a16:creationId xmlns:a16="http://schemas.microsoft.com/office/drawing/2014/main" id="{3E4649A7-DC08-4D7E-9B2C-BFB7A6992452}"/>
              </a:ext>
            </a:extLst>
          </p:cNvPr>
          <p:cNvGraphicFramePr>
            <a:graphicFrameLocks noGrp="1"/>
          </p:cNvGraphicFramePr>
          <p:nvPr/>
        </p:nvGraphicFramePr>
        <p:xfrm>
          <a:off x="428625" y="1714500"/>
          <a:ext cx="8424861" cy="1376363"/>
        </p:xfrm>
        <a:graphic>
          <a:graphicData uri="http://schemas.openxmlformats.org/drawingml/2006/table">
            <a:tbl>
              <a:tblPr firstRow="1" firstCol="1" lastRow="1" lastCol="1" bandRow="1" bandCol="1">
                <a:tableStyleId>{5C22544A-7EE6-4342-B048-85BDC9FD1C3A}</a:tableStyleId>
              </a:tblPr>
              <a:tblGrid>
                <a:gridCol w="996510">
                  <a:extLst>
                    <a:ext uri="{9D8B030D-6E8A-4147-A177-3AD203B41FA5}">
                      <a16:colId xmlns:a16="http://schemas.microsoft.com/office/drawing/2014/main" val="20000"/>
                    </a:ext>
                  </a:extLst>
                </a:gridCol>
                <a:gridCol w="1409747">
                  <a:extLst>
                    <a:ext uri="{9D8B030D-6E8A-4147-A177-3AD203B41FA5}">
                      <a16:colId xmlns:a16="http://schemas.microsoft.com/office/drawing/2014/main" val="20001"/>
                    </a:ext>
                  </a:extLst>
                </a:gridCol>
                <a:gridCol w="1203127">
                  <a:extLst>
                    <a:ext uri="{9D8B030D-6E8A-4147-A177-3AD203B41FA5}">
                      <a16:colId xmlns:a16="http://schemas.microsoft.com/office/drawing/2014/main" val="20002"/>
                    </a:ext>
                  </a:extLst>
                </a:gridCol>
                <a:gridCol w="1203127">
                  <a:extLst>
                    <a:ext uri="{9D8B030D-6E8A-4147-A177-3AD203B41FA5}">
                      <a16:colId xmlns:a16="http://schemas.microsoft.com/office/drawing/2014/main" val="20003"/>
                    </a:ext>
                  </a:extLst>
                </a:gridCol>
                <a:gridCol w="1204116">
                  <a:extLst>
                    <a:ext uri="{9D8B030D-6E8A-4147-A177-3AD203B41FA5}">
                      <a16:colId xmlns:a16="http://schemas.microsoft.com/office/drawing/2014/main" val="20004"/>
                    </a:ext>
                  </a:extLst>
                </a:gridCol>
                <a:gridCol w="1030123">
                  <a:extLst>
                    <a:ext uri="{9D8B030D-6E8A-4147-A177-3AD203B41FA5}">
                      <a16:colId xmlns:a16="http://schemas.microsoft.com/office/drawing/2014/main" val="20005"/>
                    </a:ext>
                  </a:extLst>
                </a:gridCol>
                <a:gridCol w="1378111">
                  <a:extLst>
                    <a:ext uri="{9D8B030D-6E8A-4147-A177-3AD203B41FA5}">
                      <a16:colId xmlns:a16="http://schemas.microsoft.com/office/drawing/2014/main" val="20006"/>
                    </a:ext>
                  </a:extLst>
                </a:gridCol>
              </a:tblGrid>
              <a:tr h="1376363">
                <a:tc>
                  <a:txBody>
                    <a:bodyPr/>
                    <a:lstStyle/>
                    <a:p>
                      <a:pPr marL="0" marR="0" algn="ctr">
                        <a:spcBef>
                          <a:spcPts val="0"/>
                        </a:spcBef>
                        <a:spcAft>
                          <a:spcPts val="0"/>
                        </a:spcAft>
                      </a:pPr>
                      <a:r>
                        <a:rPr lang="zh-CN" sz="2000" b="0" kern="0" dirty="0">
                          <a:solidFill>
                            <a:schemeClr val="tx1"/>
                          </a:solidFill>
                          <a:effectLst/>
                        </a:rPr>
                        <a:t>前导码</a:t>
                      </a:r>
                      <a:br>
                        <a:rPr lang="en-US" sz="2000" b="0" kern="0" dirty="0">
                          <a:solidFill>
                            <a:schemeClr val="tx1"/>
                          </a:solidFill>
                          <a:effectLst/>
                        </a:rPr>
                      </a:br>
                      <a:r>
                        <a:rPr lang="zh-CN" sz="2000" b="0" kern="0" dirty="0">
                          <a:solidFill>
                            <a:schemeClr val="tx1"/>
                          </a:solidFill>
                          <a:effectLst/>
                        </a:rPr>
                        <a:t>（</a:t>
                      </a:r>
                      <a:r>
                        <a:rPr lang="en-US" sz="2000" b="0" kern="0" dirty="0">
                          <a:solidFill>
                            <a:schemeClr val="tx1"/>
                          </a:solidFill>
                          <a:effectLst/>
                        </a:rPr>
                        <a:t>7</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a:solidFill>
                            <a:schemeClr val="tx1"/>
                          </a:solidFill>
                          <a:effectLst/>
                        </a:rPr>
                        <a:t>帧首定界符</a:t>
                      </a:r>
                      <a:r>
                        <a:rPr lang="en-US" sz="2000" b="0" kern="0">
                          <a:solidFill>
                            <a:schemeClr val="tx1"/>
                          </a:solidFill>
                          <a:effectLst/>
                        </a:rPr>
                        <a:t>SFD</a:t>
                      </a:r>
                      <a:r>
                        <a:rPr lang="zh-CN" sz="2000" b="0" kern="0">
                          <a:solidFill>
                            <a:schemeClr val="tx1"/>
                          </a:solidFill>
                          <a:effectLst/>
                        </a:rPr>
                        <a:t>（</a:t>
                      </a:r>
                      <a:r>
                        <a:rPr lang="en-US" sz="2000" b="0" kern="0">
                          <a:solidFill>
                            <a:schemeClr val="tx1"/>
                          </a:solidFill>
                          <a:effectLst/>
                        </a:rPr>
                        <a:t>1</a:t>
                      </a:r>
                      <a:r>
                        <a:rPr lang="zh-CN" sz="2000" b="0" kern="0">
                          <a:solidFill>
                            <a:schemeClr val="tx1"/>
                          </a:solidFill>
                          <a:effectLst/>
                        </a:rPr>
                        <a:t>字节）</a:t>
                      </a:r>
                      <a:endParaRPr lang="zh-CN" sz="2800" b="0" kern="10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dirty="0">
                          <a:solidFill>
                            <a:schemeClr val="tx1"/>
                          </a:solidFill>
                          <a:effectLst/>
                        </a:rPr>
                        <a:t>目的</a:t>
                      </a:r>
                      <a:r>
                        <a:rPr lang="en-US" sz="2000" b="0" kern="0" dirty="0">
                          <a:solidFill>
                            <a:schemeClr val="tx1"/>
                          </a:solidFill>
                          <a:effectLst/>
                        </a:rPr>
                        <a:t>MAC</a:t>
                      </a:r>
                      <a:r>
                        <a:rPr lang="zh-CN" sz="2000" b="0" kern="0" dirty="0">
                          <a:solidFill>
                            <a:schemeClr val="tx1"/>
                          </a:solidFill>
                          <a:effectLst/>
                        </a:rPr>
                        <a:t>地址（</a:t>
                      </a:r>
                      <a:r>
                        <a:rPr lang="en-US" sz="2000" b="0" kern="0" dirty="0">
                          <a:solidFill>
                            <a:schemeClr val="tx1"/>
                          </a:solidFill>
                          <a:effectLst/>
                        </a:rPr>
                        <a:t>6</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dirty="0">
                          <a:solidFill>
                            <a:schemeClr val="tx1"/>
                          </a:solidFill>
                          <a:effectLst/>
                        </a:rPr>
                        <a:t>源</a:t>
                      </a:r>
                      <a:r>
                        <a:rPr lang="en-US" sz="2000" b="0" kern="0" dirty="0">
                          <a:solidFill>
                            <a:schemeClr val="tx1"/>
                          </a:solidFill>
                          <a:effectLst/>
                        </a:rPr>
                        <a:t>MAC</a:t>
                      </a:r>
                      <a:r>
                        <a:rPr lang="zh-CN" sz="2000" b="0" kern="0" dirty="0">
                          <a:solidFill>
                            <a:schemeClr val="tx1"/>
                          </a:solidFill>
                          <a:effectLst/>
                        </a:rPr>
                        <a:t>地址（</a:t>
                      </a:r>
                      <a:r>
                        <a:rPr lang="en-US" sz="2000" b="0" kern="0" dirty="0">
                          <a:solidFill>
                            <a:schemeClr val="tx1"/>
                          </a:solidFill>
                          <a:effectLst/>
                        </a:rPr>
                        <a:t>6</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a:solidFill>
                            <a:schemeClr val="tx1"/>
                          </a:solidFill>
                          <a:effectLst/>
                        </a:rPr>
                        <a:t>协议类型或数据长度</a:t>
                      </a:r>
                      <a:br>
                        <a:rPr lang="en-US" sz="2000" b="0" kern="0">
                          <a:solidFill>
                            <a:schemeClr val="tx1"/>
                          </a:solidFill>
                          <a:effectLst/>
                        </a:rPr>
                      </a:br>
                      <a:r>
                        <a:rPr lang="zh-CN" sz="2000" b="0" kern="0">
                          <a:solidFill>
                            <a:schemeClr val="tx1"/>
                          </a:solidFill>
                          <a:effectLst/>
                        </a:rPr>
                        <a:t>（</a:t>
                      </a:r>
                      <a:r>
                        <a:rPr lang="en-US" sz="2000" b="0" kern="0">
                          <a:solidFill>
                            <a:schemeClr val="tx1"/>
                          </a:solidFill>
                          <a:effectLst/>
                        </a:rPr>
                        <a:t>2</a:t>
                      </a:r>
                      <a:r>
                        <a:rPr lang="zh-CN" sz="2000" b="0" kern="0">
                          <a:solidFill>
                            <a:schemeClr val="tx1"/>
                          </a:solidFill>
                          <a:effectLst/>
                        </a:rPr>
                        <a:t>字节）</a:t>
                      </a:r>
                      <a:endParaRPr lang="zh-CN" sz="2800" b="0" kern="10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a:solidFill>
                            <a:schemeClr val="tx1"/>
                          </a:solidFill>
                          <a:effectLst/>
                        </a:rPr>
                        <a:t>数据</a:t>
                      </a:r>
                      <a:endParaRPr lang="zh-CN" sz="2800" b="0" kern="10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dirty="0">
                          <a:solidFill>
                            <a:schemeClr val="tx1"/>
                          </a:solidFill>
                          <a:effectLst/>
                        </a:rPr>
                        <a:t>帧校验序列</a:t>
                      </a:r>
                      <a:r>
                        <a:rPr lang="en-US" sz="2000" b="0" kern="0" dirty="0">
                          <a:solidFill>
                            <a:schemeClr val="tx1"/>
                          </a:solidFill>
                          <a:effectLst/>
                        </a:rPr>
                        <a:t>FCS</a:t>
                      </a:r>
                      <a:br>
                        <a:rPr lang="en-US" sz="2000" b="0" kern="0" dirty="0">
                          <a:solidFill>
                            <a:schemeClr val="tx1"/>
                          </a:solidFill>
                          <a:effectLst/>
                        </a:rPr>
                      </a:br>
                      <a:r>
                        <a:rPr lang="zh-CN" sz="2000" b="0" kern="0" dirty="0">
                          <a:solidFill>
                            <a:schemeClr val="tx1"/>
                          </a:solidFill>
                          <a:effectLst/>
                        </a:rPr>
                        <a:t>（</a:t>
                      </a:r>
                      <a:r>
                        <a:rPr lang="en-US" sz="2000" b="0" kern="0" dirty="0">
                          <a:solidFill>
                            <a:schemeClr val="tx1"/>
                          </a:solidFill>
                          <a:effectLst/>
                        </a:rPr>
                        <a:t>4</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extLst>
                  <a:ext uri="{0D108BD9-81ED-4DB2-BD59-A6C34878D82A}">
                    <a16:rowId xmlns:a16="http://schemas.microsoft.com/office/drawing/2014/main" val="10000"/>
                  </a:ext>
                </a:extLst>
              </a:tr>
            </a:tbl>
          </a:graphicData>
        </a:graphic>
      </p:graphicFrame>
      <p:sp>
        <p:nvSpPr>
          <p:cNvPr id="5" name="矩形标注 4">
            <a:extLst>
              <a:ext uri="{FF2B5EF4-FFF2-40B4-BE49-F238E27FC236}">
                <a16:creationId xmlns:a16="http://schemas.microsoft.com/office/drawing/2014/main" id="{0385272E-3436-44BB-BB29-608F055C2A35}"/>
              </a:ext>
            </a:extLst>
          </p:cNvPr>
          <p:cNvSpPr/>
          <p:nvPr/>
        </p:nvSpPr>
        <p:spPr>
          <a:xfrm>
            <a:off x="714375" y="4000500"/>
            <a:ext cx="7572375" cy="2071688"/>
          </a:xfrm>
          <a:prstGeom prst="wedgeRectCallout">
            <a:avLst>
              <a:gd name="adj1" fmla="val 709"/>
              <a:gd name="adj2" fmla="val -93886"/>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sz="2000" dirty="0">
                <a:solidFill>
                  <a:schemeClr val="tx1"/>
                </a:solidFill>
              </a:rPr>
              <a:t>源</a:t>
            </a:r>
            <a:r>
              <a:rPr lang="en-US" altLang="zh-CN" sz="2000" dirty="0">
                <a:solidFill>
                  <a:schemeClr val="tx1"/>
                </a:solidFill>
              </a:rPr>
              <a:t>MAC</a:t>
            </a:r>
            <a:r>
              <a:rPr lang="zh-CN" altLang="en-US" sz="2000" dirty="0">
                <a:solidFill>
                  <a:schemeClr val="tx1"/>
                </a:solidFill>
              </a:rPr>
              <a:t>地址域也是</a:t>
            </a:r>
            <a:r>
              <a:rPr lang="en-US" altLang="zh-CN" sz="2000" dirty="0">
                <a:solidFill>
                  <a:schemeClr val="tx1"/>
                </a:solidFill>
              </a:rPr>
              <a:t>6</a:t>
            </a:r>
            <a:r>
              <a:rPr lang="zh-CN" altLang="en-US" sz="2000" dirty="0">
                <a:solidFill>
                  <a:schemeClr val="tx1"/>
                </a:solidFill>
              </a:rPr>
              <a:t>个字节。它包含了</a:t>
            </a:r>
            <a:r>
              <a:rPr lang="zh-CN" altLang="en-US" sz="2000" dirty="0">
                <a:solidFill>
                  <a:srgbClr val="FF0000"/>
                </a:solidFill>
              </a:rPr>
              <a:t>最后一个转发此帧设备的物理地址。</a:t>
            </a:r>
            <a:r>
              <a:rPr lang="zh-CN" altLang="en-US" sz="2000" dirty="0">
                <a:solidFill>
                  <a:schemeClr val="tx1"/>
                </a:solidFill>
              </a:rPr>
              <a:t>该设备可以是发送此数据帧的站点，也可以是最近接收和转发此数据帧的路由器。</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BEB2545-5E57-4054-8C8C-CB493941A88B}"/>
              </a:ext>
            </a:extLst>
          </p:cNvPr>
          <p:cNvSpPr>
            <a:spLocks noGrp="1" noChangeArrowheads="1"/>
          </p:cNvSpPr>
          <p:nvPr>
            <p:ph type="title"/>
          </p:nvPr>
        </p:nvSpPr>
        <p:spPr>
          <a:xfrm>
            <a:off x="727075" y="277813"/>
            <a:ext cx="7772400" cy="1143000"/>
          </a:xfrm>
        </p:spPr>
        <p:txBody>
          <a:bodyPr/>
          <a:lstStyle/>
          <a:p>
            <a:pPr eaLnBrk="1" hangingPunct="1">
              <a:defRPr/>
            </a:pPr>
            <a:r>
              <a:rPr lang="zh-CN" altLang="en-US" sz="3600" b="1" kern="1200" dirty="0">
                <a:solidFill>
                  <a:srgbClr val="0070C0"/>
                </a:solidFill>
              </a:rPr>
              <a:t>以太网的</a:t>
            </a:r>
            <a:r>
              <a:rPr lang="en-US" altLang="zh-CN" sz="3600" b="1" kern="1200" dirty="0">
                <a:solidFill>
                  <a:srgbClr val="0070C0"/>
                </a:solidFill>
              </a:rPr>
              <a:t>MAC</a:t>
            </a:r>
            <a:r>
              <a:rPr lang="zh-CN" altLang="en-US" sz="3600" b="1" kern="1200" dirty="0">
                <a:solidFill>
                  <a:srgbClr val="0070C0"/>
                </a:solidFill>
              </a:rPr>
              <a:t>帧格式</a:t>
            </a:r>
          </a:p>
        </p:txBody>
      </p:sp>
      <p:graphicFrame>
        <p:nvGraphicFramePr>
          <p:cNvPr id="2" name="表格 1">
            <a:extLst>
              <a:ext uri="{FF2B5EF4-FFF2-40B4-BE49-F238E27FC236}">
                <a16:creationId xmlns:a16="http://schemas.microsoft.com/office/drawing/2014/main" id="{ADC4BA13-F8EA-41C0-AA75-4932D3648C0C}"/>
              </a:ext>
            </a:extLst>
          </p:cNvPr>
          <p:cNvGraphicFramePr>
            <a:graphicFrameLocks noGrp="1"/>
          </p:cNvGraphicFramePr>
          <p:nvPr/>
        </p:nvGraphicFramePr>
        <p:xfrm>
          <a:off x="428625" y="1714500"/>
          <a:ext cx="8424861" cy="1376363"/>
        </p:xfrm>
        <a:graphic>
          <a:graphicData uri="http://schemas.openxmlformats.org/drawingml/2006/table">
            <a:tbl>
              <a:tblPr firstRow="1" firstCol="1" lastRow="1" lastCol="1" bandRow="1" bandCol="1">
                <a:tableStyleId>{5C22544A-7EE6-4342-B048-85BDC9FD1C3A}</a:tableStyleId>
              </a:tblPr>
              <a:tblGrid>
                <a:gridCol w="996510">
                  <a:extLst>
                    <a:ext uri="{9D8B030D-6E8A-4147-A177-3AD203B41FA5}">
                      <a16:colId xmlns:a16="http://schemas.microsoft.com/office/drawing/2014/main" val="20000"/>
                    </a:ext>
                  </a:extLst>
                </a:gridCol>
                <a:gridCol w="1409747">
                  <a:extLst>
                    <a:ext uri="{9D8B030D-6E8A-4147-A177-3AD203B41FA5}">
                      <a16:colId xmlns:a16="http://schemas.microsoft.com/office/drawing/2014/main" val="20001"/>
                    </a:ext>
                  </a:extLst>
                </a:gridCol>
                <a:gridCol w="1203127">
                  <a:extLst>
                    <a:ext uri="{9D8B030D-6E8A-4147-A177-3AD203B41FA5}">
                      <a16:colId xmlns:a16="http://schemas.microsoft.com/office/drawing/2014/main" val="20002"/>
                    </a:ext>
                  </a:extLst>
                </a:gridCol>
                <a:gridCol w="1203127">
                  <a:extLst>
                    <a:ext uri="{9D8B030D-6E8A-4147-A177-3AD203B41FA5}">
                      <a16:colId xmlns:a16="http://schemas.microsoft.com/office/drawing/2014/main" val="20003"/>
                    </a:ext>
                  </a:extLst>
                </a:gridCol>
                <a:gridCol w="1204116">
                  <a:extLst>
                    <a:ext uri="{9D8B030D-6E8A-4147-A177-3AD203B41FA5}">
                      <a16:colId xmlns:a16="http://schemas.microsoft.com/office/drawing/2014/main" val="20004"/>
                    </a:ext>
                  </a:extLst>
                </a:gridCol>
                <a:gridCol w="1030123">
                  <a:extLst>
                    <a:ext uri="{9D8B030D-6E8A-4147-A177-3AD203B41FA5}">
                      <a16:colId xmlns:a16="http://schemas.microsoft.com/office/drawing/2014/main" val="20005"/>
                    </a:ext>
                  </a:extLst>
                </a:gridCol>
                <a:gridCol w="1378111">
                  <a:extLst>
                    <a:ext uri="{9D8B030D-6E8A-4147-A177-3AD203B41FA5}">
                      <a16:colId xmlns:a16="http://schemas.microsoft.com/office/drawing/2014/main" val="20006"/>
                    </a:ext>
                  </a:extLst>
                </a:gridCol>
              </a:tblGrid>
              <a:tr h="1376363">
                <a:tc>
                  <a:txBody>
                    <a:bodyPr/>
                    <a:lstStyle/>
                    <a:p>
                      <a:pPr marL="0" marR="0" algn="ctr">
                        <a:spcBef>
                          <a:spcPts val="0"/>
                        </a:spcBef>
                        <a:spcAft>
                          <a:spcPts val="0"/>
                        </a:spcAft>
                      </a:pPr>
                      <a:r>
                        <a:rPr lang="zh-CN" sz="2000" b="0" kern="0" dirty="0">
                          <a:solidFill>
                            <a:schemeClr val="tx1"/>
                          </a:solidFill>
                          <a:effectLst/>
                        </a:rPr>
                        <a:t>前导码</a:t>
                      </a:r>
                      <a:br>
                        <a:rPr lang="en-US" sz="2000" b="0" kern="0" dirty="0">
                          <a:solidFill>
                            <a:schemeClr val="tx1"/>
                          </a:solidFill>
                          <a:effectLst/>
                        </a:rPr>
                      </a:br>
                      <a:r>
                        <a:rPr lang="zh-CN" sz="2000" b="0" kern="0" dirty="0">
                          <a:solidFill>
                            <a:schemeClr val="tx1"/>
                          </a:solidFill>
                          <a:effectLst/>
                        </a:rPr>
                        <a:t>（</a:t>
                      </a:r>
                      <a:r>
                        <a:rPr lang="en-US" sz="2000" b="0" kern="0" dirty="0">
                          <a:solidFill>
                            <a:schemeClr val="tx1"/>
                          </a:solidFill>
                          <a:effectLst/>
                        </a:rPr>
                        <a:t>7</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a:solidFill>
                            <a:schemeClr val="tx1"/>
                          </a:solidFill>
                          <a:effectLst/>
                        </a:rPr>
                        <a:t>帧首定界符</a:t>
                      </a:r>
                      <a:r>
                        <a:rPr lang="en-US" sz="2000" b="0" kern="0">
                          <a:solidFill>
                            <a:schemeClr val="tx1"/>
                          </a:solidFill>
                          <a:effectLst/>
                        </a:rPr>
                        <a:t>SFD</a:t>
                      </a:r>
                      <a:r>
                        <a:rPr lang="zh-CN" sz="2000" b="0" kern="0">
                          <a:solidFill>
                            <a:schemeClr val="tx1"/>
                          </a:solidFill>
                          <a:effectLst/>
                        </a:rPr>
                        <a:t>（</a:t>
                      </a:r>
                      <a:r>
                        <a:rPr lang="en-US" sz="2000" b="0" kern="0">
                          <a:solidFill>
                            <a:schemeClr val="tx1"/>
                          </a:solidFill>
                          <a:effectLst/>
                        </a:rPr>
                        <a:t>1</a:t>
                      </a:r>
                      <a:r>
                        <a:rPr lang="zh-CN" sz="2000" b="0" kern="0">
                          <a:solidFill>
                            <a:schemeClr val="tx1"/>
                          </a:solidFill>
                          <a:effectLst/>
                        </a:rPr>
                        <a:t>字节）</a:t>
                      </a:r>
                      <a:endParaRPr lang="zh-CN" sz="2800" b="0" kern="10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dirty="0">
                          <a:solidFill>
                            <a:schemeClr val="tx1"/>
                          </a:solidFill>
                          <a:effectLst/>
                        </a:rPr>
                        <a:t>目的</a:t>
                      </a:r>
                      <a:r>
                        <a:rPr lang="en-US" sz="2000" b="0" kern="0" dirty="0">
                          <a:solidFill>
                            <a:schemeClr val="tx1"/>
                          </a:solidFill>
                          <a:effectLst/>
                        </a:rPr>
                        <a:t>MAC</a:t>
                      </a:r>
                      <a:r>
                        <a:rPr lang="zh-CN" sz="2000" b="0" kern="0" dirty="0">
                          <a:solidFill>
                            <a:schemeClr val="tx1"/>
                          </a:solidFill>
                          <a:effectLst/>
                        </a:rPr>
                        <a:t>地址（</a:t>
                      </a:r>
                      <a:r>
                        <a:rPr lang="en-US" sz="2000" b="0" kern="0" dirty="0">
                          <a:solidFill>
                            <a:schemeClr val="tx1"/>
                          </a:solidFill>
                          <a:effectLst/>
                        </a:rPr>
                        <a:t>6</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dirty="0">
                          <a:solidFill>
                            <a:schemeClr val="tx1"/>
                          </a:solidFill>
                          <a:effectLst/>
                        </a:rPr>
                        <a:t>源</a:t>
                      </a:r>
                      <a:r>
                        <a:rPr lang="en-US" sz="2000" b="0" kern="0" dirty="0">
                          <a:solidFill>
                            <a:schemeClr val="tx1"/>
                          </a:solidFill>
                          <a:effectLst/>
                        </a:rPr>
                        <a:t>MAC</a:t>
                      </a:r>
                      <a:r>
                        <a:rPr lang="zh-CN" sz="2000" b="0" kern="0" dirty="0">
                          <a:solidFill>
                            <a:schemeClr val="tx1"/>
                          </a:solidFill>
                          <a:effectLst/>
                        </a:rPr>
                        <a:t>地址（</a:t>
                      </a:r>
                      <a:r>
                        <a:rPr lang="en-US" sz="2000" b="0" kern="0" dirty="0">
                          <a:solidFill>
                            <a:schemeClr val="tx1"/>
                          </a:solidFill>
                          <a:effectLst/>
                        </a:rPr>
                        <a:t>6</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a:solidFill>
                            <a:schemeClr val="tx1"/>
                          </a:solidFill>
                          <a:effectLst/>
                        </a:rPr>
                        <a:t>协议类型或数据长度</a:t>
                      </a:r>
                      <a:br>
                        <a:rPr lang="en-US" sz="2000" b="0" kern="0">
                          <a:solidFill>
                            <a:schemeClr val="tx1"/>
                          </a:solidFill>
                          <a:effectLst/>
                        </a:rPr>
                      </a:br>
                      <a:r>
                        <a:rPr lang="zh-CN" sz="2000" b="0" kern="0">
                          <a:solidFill>
                            <a:schemeClr val="tx1"/>
                          </a:solidFill>
                          <a:effectLst/>
                        </a:rPr>
                        <a:t>（</a:t>
                      </a:r>
                      <a:r>
                        <a:rPr lang="en-US" sz="2000" b="0" kern="0">
                          <a:solidFill>
                            <a:schemeClr val="tx1"/>
                          </a:solidFill>
                          <a:effectLst/>
                        </a:rPr>
                        <a:t>2</a:t>
                      </a:r>
                      <a:r>
                        <a:rPr lang="zh-CN" sz="2000" b="0" kern="0">
                          <a:solidFill>
                            <a:schemeClr val="tx1"/>
                          </a:solidFill>
                          <a:effectLst/>
                        </a:rPr>
                        <a:t>字节）</a:t>
                      </a:r>
                      <a:endParaRPr lang="zh-CN" sz="2800" b="0" kern="10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a:solidFill>
                            <a:schemeClr val="tx1"/>
                          </a:solidFill>
                          <a:effectLst/>
                        </a:rPr>
                        <a:t>数据</a:t>
                      </a:r>
                      <a:endParaRPr lang="zh-CN" sz="2800" b="0" kern="10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dirty="0">
                          <a:solidFill>
                            <a:schemeClr val="tx1"/>
                          </a:solidFill>
                          <a:effectLst/>
                        </a:rPr>
                        <a:t>帧校验序列</a:t>
                      </a:r>
                      <a:r>
                        <a:rPr lang="en-US" sz="2000" b="0" kern="0" dirty="0">
                          <a:solidFill>
                            <a:schemeClr val="tx1"/>
                          </a:solidFill>
                          <a:effectLst/>
                        </a:rPr>
                        <a:t>FCS</a:t>
                      </a:r>
                      <a:br>
                        <a:rPr lang="en-US" sz="2000" b="0" kern="0" dirty="0">
                          <a:solidFill>
                            <a:schemeClr val="tx1"/>
                          </a:solidFill>
                          <a:effectLst/>
                        </a:rPr>
                      </a:br>
                      <a:r>
                        <a:rPr lang="zh-CN" sz="2000" b="0" kern="0" dirty="0">
                          <a:solidFill>
                            <a:schemeClr val="tx1"/>
                          </a:solidFill>
                          <a:effectLst/>
                        </a:rPr>
                        <a:t>（</a:t>
                      </a:r>
                      <a:r>
                        <a:rPr lang="en-US" sz="2000" b="0" kern="0" dirty="0">
                          <a:solidFill>
                            <a:schemeClr val="tx1"/>
                          </a:solidFill>
                          <a:effectLst/>
                        </a:rPr>
                        <a:t>4</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extLst>
                  <a:ext uri="{0D108BD9-81ED-4DB2-BD59-A6C34878D82A}">
                    <a16:rowId xmlns:a16="http://schemas.microsoft.com/office/drawing/2014/main" val="10000"/>
                  </a:ext>
                </a:extLst>
              </a:tr>
            </a:tbl>
          </a:graphicData>
        </a:graphic>
      </p:graphicFrame>
      <p:sp>
        <p:nvSpPr>
          <p:cNvPr id="5" name="矩形标注 4">
            <a:extLst>
              <a:ext uri="{FF2B5EF4-FFF2-40B4-BE49-F238E27FC236}">
                <a16:creationId xmlns:a16="http://schemas.microsoft.com/office/drawing/2014/main" id="{45D32767-50CB-468B-9463-C68BAB3E3FAB}"/>
              </a:ext>
            </a:extLst>
          </p:cNvPr>
          <p:cNvSpPr/>
          <p:nvPr/>
        </p:nvSpPr>
        <p:spPr>
          <a:xfrm>
            <a:off x="714375" y="3714750"/>
            <a:ext cx="7572375" cy="3071813"/>
          </a:xfrm>
          <a:prstGeom prst="wedgeRectCallout">
            <a:avLst>
              <a:gd name="adj1" fmla="val 16964"/>
              <a:gd name="adj2" fmla="val -73117"/>
            </a:avLst>
          </a:prstGeom>
        </p:spPr>
        <p:style>
          <a:lnRef idx="2">
            <a:schemeClr val="accent6"/>
          </a:lnRef>
          <a:fillRef idx="1">
            <a:schemeClr val="lt1"/>
          </a:fillRef>
          <a:effectRef idx="0">
            <a:schemeClr val="accent6"/>
          </a:effectRef>
          <a:fontRef idx="minor">
            <a:schemeClr val="dk1"/>
          </a:fontRef>
        </p:style>
        <p:txBody>
          <a:bodyPr anchor="ctr"/>
          <a:lstStyle/>
          <a:p>
            <a:pPr indent="457200" eaLnBrk="1" hangingPunct="1">
              <a:defRPr/>
            </a:pPr>
            <a:r>
              <a:rPr lang="zh-CN" altLang="en-US" sz="2000" dirty="0"/>
              <a:t>以太网的</a:t>
            </a:r>
            <a:r>
              <a:rPr lang="en-US" sz="2000" dirty="0"/>
              <a:t>MAC</a:t>
            </a:r>
            <a:r>
              <a:rPr lang="zh-CN" altLang="en-US" sz="2000" dirty="0"/>
              <a:t>帧格式有两种标准，一种是</a:t>
            </a:r>
            <a:r>
              <a:rPr lang="en-US" sz="2000" dirty="0">
                <a:solidFill>
                  <a:srgbClr val="FF0000"/>
                </a:solidFill>
              </a:rPr>
              <a:t>DIX Ethernet V2</a:t>
            </a:r>
            <a:r>
              <a:rPr lang="zh-CN" altLang="en-US" sz="2000" dirty="0">
                <a:solidFill>
                  <a:srgbClr val="FF0000"/>
                </a:solidFill>
              </a:rPr>
              <a:t>标准</a:t>
            </a:r>
            <a:r>
              <a:rPr lang="zh-CN" altLang="en-US" sz="2000" dirty="0"/>
              <a:t>，另一种是</a:t>
            </a:r>
            <a:r>
              <a:rPr lang="en-US" sz="2000" dirty="0">
                <a:solidFill>
                  <a:srgbClr val="FF0000"/>
                </a:solidFill>
              </a:rPr>
              <a:t>IEEE</a:t>
            </a:r>
            <a:r>
              <a:rPr lang="zh-CN" altLang="en-US" sz="2000" dirty="0">
                <a:solidFill>
                  <a:srgbClr val="FF0000"/>
                </a:solidFill>
              </a:rPr>
              <a:t>的</a:t>
            </a:r>
            <a:r>
              <a:rPr lang="en-US" sz="2000" dirty="0">
                <a:solidFill>
                  <a:srgbClr val="FF0000"/>
                </a:solidFill>
              </a:rPr>
              <a:t>802.3</a:t>
            </a:r>
            <a:r>
              <a:rPr lang="zh-CN" altLang="en-US" sz="2000" dirty="0">
                <a:solidFill>
                  <a:srgbClr val="FF0000"/>
                </a:solidFill>
              </a:rPr>
              <a:t>标准</a:t>
            </a:r>
            <a:r>
              <a:rPr lang="zh-CN" altLang="en-US" sz="2000" dirty="0"/>
              <a:t>。但两种帧格式可以在同一以太网络共存。</a:t>
            </a:r>
            <a:r>
              <a:rPr lang="zh-CN" altLang="en-US" sz="2000" dirty="0">
                <a:solidFill>
                  <a:srgbClr val="FF0000"/>
                </a:solidFill>
              </a:rPr>
              <a:t>两种格式的帧可以依据协议类型或数据长度字段的值进行区分</a:t>
            </a:r>
            <a:r>
              <a:rPr lang="zh-CN" altLang="en-US" sz="2000" dirty="0"/>
              <a:t>。</a:t>
            </a:r>
            <a:endParaRPr lang="en-US" altLang="zh-CN" sz="2000" dirty="0"/>
          </a:p>
          <a:p>
            <a:pPr indent="457200" eaLnBrk="1" hangingPunct="1">
              <a:defRPr/>
            </a:pPr>
            <a:r>
              <a:rPr lang="zh-CN" altLang="en-US" sz="2000" dirty="0"/>
              <a:t>如果此帧是</a:t>
            </a:r>
            <a:r>
              <a:rPr lang="en-US" sz="2000" dirty="0"/>
              <a:t>DIX Ethernet V2</a:t>
            </a:r>
            <a:r>
              <a:rPr lang="zh-CN" altLang="en-US" sz="2000" dirty="0"/>
              <a:t>标准格式帧，则协议类型或数据长度字段的值大于</a:t>
            </a:r>
            <a:r>
              <a:rPr lang="en-US" sz="2000" dirty="0"/>
              <a:t>1536</a:t>
            </a:r>
            <a:r>
              <a:rPr lang="zh-CN" altLang="en-US" sz="2000" dirty="0"/>
              <a:t>，</a:t>
            </a:r>
            <a:r>
              <a:rPr lang="zh-CN" altLang="en-US" sz="2000" dirty="0">
                <a:solidFill>
                  <a:srgbClr val="FF0000"/>
                </a:solidFill>
              </a:rPr>
              <a:t>代表高层协议的类型</a:t>
            </a:r>
            <a:r>
              <a:rPr lang="zh-CN" altLang="en-US" sz="2000" dirty="0"/>
              <a:t>；</a:t>
            </a:r>
            <a:endParaRPr lang="en-US" altLang="zh-CN" sz="2000" dirty="0"/>
          </a:p>
          <a:p>
            <a:pPr indent="457200" eaLnBrk="1" hangingPunct="1">
              <a:defRPr/>
            </a:pPr>
            <a:r>
              <a:rPr lang="zh-CN" altLang="en-US" sz="2000" dirty="0"/>
              <a:t>如果此帧是</a:t>
            </a:r>
            <a:r>
              <a:rPr lang="en-US" sz="2000" dirty="0"/>
              <a:t>IEEE 802.3</a:t>
            </a:r>
            <a:r>
              <a:rPr lang="zh-CN" altLang="en-US" sz="2000" dirty="0"/>
              <a:t>标准格式的帧，则协议类型或数据长度字段的值小于</a:t>
            </a:r>
            <a:r>
              <a:rPr lang="en-US" sz="2000" dirty="0"/>
              <a:t>1518</a:t>
            </a:r>
            <a:r>
              <a:rPr lang="zh-CN" altLang="en-US" sz="2000" dirty="0"/>
              <a:t>，它的高层协议一定是</a:t>
            </a:r>
            <a:r>
              <a:rPr lang="en-US" sz="2000" dirty="0"/>
              <a:t>LLC</a:t>
            </a:r>
            <a:r>
              <a:rPr lang="zh-CN" altLang="en-US" sz="2000" dirty="0"/>
              <a:t>，而此字段的值</a:t>
            </a:r>
            <a:r>
              <a:rPr lang="zh-CN" altLang="en-US" sz="2000" dirty="0">
                <a:solidFill>
                  <a:srgbClr val="FF0000"/>
                </a:solidFill>
              </a:rPr>
              <a:t>代表的是数据的长度</a:t>
            </a:r>
            <a:r>
              <a:rPr lang="zh-CN" altLang="en-US" sz="2000" dirty="0"/>
              <a:t>。</a:t>
            </a:r>
            <a:endParaRPr lang="en-US" altLang="zh-CN" sz="2000" dirty="0"/>
          </a:p>
        </p:txBody>
      </p:sp>
    </p:spTree>
  </p:cSld>
  <p:clrMapOvr>
    <a:masterClrMapping/>
  </p:clrMapOv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195</TotalTime>
  <Pages>0</Pages>
  <Words>6047</Words>
  <Characters>0</Characters>
  <Application>Microsoft Office PowerPoint</Application>
  <DocSecurity>0</DocSecurity>
  <PresentationFormat>全屏显示(4:3)</PresentationFormat>
  <Lines>0</Lines>
  <Paragraphs>824</Paragraphs>
  <Slides>61</Slides>
  <Notes>41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61</vt:i4>
      </vt:variant>
    </vt:vector>
  </HeadingPairs>
  <TitlesOfParts>
    <vt:vector size="71" baseType="lpstr">
      <vt:lpstr>楷体</vt:lpstr>
      <vt:lpstr>宋体</vt:lpstr>
      <vt:lpstr>新宋体</vt:lpstr>
      <vt:lpstr>Arial</vt:lpstr>
      <vt:lpstr>Calibri</vt:lpstr>
      <vt:lpstr>Times New Roman</vt:lpstr>
      <vt:lpstr>Verdana</vt:lpstr>
      <vt:lpstr>Wingdings</vt:lpstr>
      <vt:lpstr>Office 主题</vt:lpstr>
      <vt:lpstr>Profile</vt:lpstr>
      <vt:lpstr>TCP/IP协议</vt:lpstr>
      <vt:lpstr>网络上拦截下来的数据</vt:lpstr>
      <vt:lpstr>PowerPoint 演示文稿</vt:lpstr>
      <vt:lpstr>以太网的MAC帧格式</vt:lpstr>
      <vt:lpstr>以太网的MAC帧格式</vt:lpstr>
      <vt:lpstr>以太网的MAC帧格式</vt:lpstr>
      <vt:lpstr>以太网的MAC帧格式</vt:lpstr>
      <vt:lpstr>以太网的MAC帧格式</vt:lpstr>
      <vt:lpstr>以太网的MAC帧格式</vt:lpstr>
      <vt:lpstr>以太网协议类型</vt:lpstr>
      <vt:lpstr>以太网的MAC帧格式</vt:lpstr>
      <vt:lpstr>以太网的MAC帧格式</vt:lpstr>
      <vt:lpstr>ARP封装</vt:lpstr>
      <vt:lpstr>ARP封装</vt:lpstr>
      <vt:lpstr>ARP封装</vt:lpstr>
      <vt:lpstr>ARP报文格式</vt:lpstr>
      <vt:lpstr>ARP报文格式</vt:lpstr>
      <vt:lpstr>ARP报文格式</vt:lpstr>
      <vt:lpstr>ARP报文格式</vt:lpstr>
      <vt:lpstr>ARP报文格式</vt:lpstr>
      <vt:lpstr>ARP报文格式</vt:lpstr>
      <vt:lpstr>ARP报文格式</vt:lpstr>
      <vt:lpstr>ARP报文格式</vt:lpstr>
      <vt:lpstr>ARP报文格式</vt:lpstr>
      <vt:lpstr>ARP报文格式</vt:lpstr>
      <vt:lpstr>ARP高速缓存的使用与更新过程</vt:lpstr>
      <vt:lpstr>ARP高速缓存</vt:lpstr>
      <vt:lpstr>PowerPoint 演示文稿</vt:lpstr>
      <vt:lpstr>IP报文格式</vt:lpstr>
      <vt:lpstr>IP报文格式-20+个字节</vt:lpstr>
      <vt:lpstr>IP报文格式</vt:lpstr>
      <vt:lpstr>IP报文格式</vt:lpstr>
      <vt:lpstr>IP报文格式</vt:lpstr>
      <vt:lpstr>IP报文格式</vt:lpstr>
      <vt:lpstr>IP报文格式</vt:lpstr>
      <vt:lpstr>IP报文格式</vt:lpstr>
      <vt:lpstr>IP报文格式</vt:lpstr>
      <vt:lpstr>IP报文格式</vt:lpstr>
      <vt:lpstr>IP报文格式</vt:lpstr>
      <vt:lpstr>IP报文格式</vt:lpstr>
      <vt:lpstr>IP报文格式</vt:lpstr>
      <vt:lpstr>IP报文格式</vt:lpstr>
      <vt:lpstr>IP报文格式</vt:lpstr>
      <vt:lpstr>PowerPoint 演示文稿</vt:lpstr>
      <vt:lpstr>UDP报文格式-？？个字节</vt:lpstr>
      <vt:lpstr>UDP报文格式</vt:lpstr>
      <vt:lpstr>UDP报文格式</vt:lpstr>
      <vt:lpstr>UDP报文格式</vt:lpstr>
      <vt:lpstr>UDP报文格式</vt:lpstr>
      <vt:lpstr>UDP报文格式</vt:lpstr>
      <vt:lpstr>UDP报文格式</vt:lpstr>
      <vt:lpstr>PowerPoint 演示文稿</vt:lpstr>
      <vt:lpstr>PowerPoint 演示文稿</vt:lpstr>
      <vt:lpstr>PowerPoint 演示文稿</vt:lpstr>
      <vt:lpstr>TCP报文格式</vt:lpstr>
      <vt:lpstr>TCP报文格式</vt:lpstr>
      <vt:lpstr>TCP报文格式</vt:lpstr>
      <vt:lpstr>TCP报文格式</vt:lpstr>
      <vt:lpstr>TCP报文格式</vt:lpstr>
      <vt:lpstr>TCP报文格式</vt:lpstr>
      <vt:lpstr>TCP报文格式</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复习</dc:title>
  <dc:subject/>
  <dc:creator>wj</dc:creator>
  <cp:keywords/>
  <dc:description/>
  <cp:lastModifiedBy>Mr.H</cp:lastModifiedBy>
  <cp:revision>68</cp:revision>
  <dcterms:created xsi:type="dcterms:W3CDTF">2016-03-08T08:19:28Z</dcterms:created>
  <dcterms:modified xsi:type="dcterms:W3CDTF">2023-08-26T00:56:01Z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2052-10.1.0.6445</vt:lpwstr>
  </property>
</Properties>
</file>