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handoutMasterIdLst>
    <p:handoutMasterId r:id="rId47"/>
  </p:handoutMasterIdLst>
  <p:sldIdLst>
    <p:sldId id="489" r:id="rId3"/>
    <p:sldId id="558" r:id="rId4"/>
    <p:sldId id="665" r:id="rId5"/>
    <p:sldId id="666" r:id="rId6"/>
    <p:sldId id="667" r:id="rId7"/>
    <p:sldId id="668" r:id="rId8"/>
    <p:sldId id="669" r:id="rId9"/>
    <p:sldId id="670" r:id="rId10"/>
    <p:sldId id="671" r:id="rId11"/>
    <p:sldId id="672" r:id="rId12"/>
    <p:sldId id="658" r:id="rId13"/>
    <p:sldId id="659" r:id="rId14"/>
    <p:sldId id="660" r:id="rId15"/>
    <p:sldId id="661" r:id="rId16"/>
    <p:sldId id="662" r:id="rId17"/>
    <p:sldId id="663" r:id="rId18"/>
    <p:sldId id="664" r:id="rId19"/>
    <p:sldId id="674" r:id="rId20"/>
    <p:sldId id="676" r:id="rId21"/>
    <p:sldId id="656" r:id="rId22"/>
    <p:sldId id="639" r:id="rId23"/>
    <p:sldId id="678" r:id="rId24"/>
    <p:sldId id="647" r:id="rId25"/>
    <p:sldId id="675" r:id="rId26"/>
    <p:sldId id="680" r:id="rId27"/>
    <p:sldId id="679" r:id="rId28"/>
    <p:sldId id="681" r:id="rId29"/>
    <p:sldId id="682" r:id="rId30"/>
    <p:sldId id="691" r:id="rId31"/>
    <p:sldId id="652" r:id="rId32"/>
    <p:sldId id="683" r:id="rId33"/>
    <p:sldId id="653" r:id="rId34"/>
    <p:sldId id="684" r:id="rId35"/>
    <p:sldId id="686" r:id="rId36"/>
    <p:sldId id="687" r:id="rId37"/>
    <p:sldId id="688" r:id="rId38"/>
    <p:sldId id="689" r:id="rId39"/>
    <p:sldId id="690" r:id="rId40"/>
    <p:sldId id="692" r:id="rId41"/>
    <p:sldId id="694" r:id="rId42"/>
    <p:sldId id="697" r:id="rId43"/>
    <p:sldId id="698" r:id="rId44"/>
    <p:sldId id="699"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533" autoAdjust="0"/>
  </p:normalViewPr>
  <p:slideViewPr>
    <p:cSldViewPr>
      <p:cViewPr varScale="1">
        <p:scale>
          <a:sx n="104" d="100"/>
          <a:sy n="104" d="100"/>
        </p:scale>
        <p:origin x="1068" y="114"/>
      </p:cViewPr>
      <p:guideLst>
        <p:guide orient="horz" pos="2160"/>
        <p:guide pos="29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A8DF7D3-0BA3-4970-A87D-7B86BC7450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87294C3D-B804-4DCF-97A1-AC576E2559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888D630C-1B28-4652-8927-1B62CFCCE5D5}" type="datetimeFigureOut">
              <a:rPr lang="zh-CN" altLang="en-US"/>
              <a:pPr>
                <a:defRPr/>
              </a:pPr>
              <a:t>2022/3/6/Sunday</a:t>
            </a:fld>
            <a:endParaRPr lang="zh-CN" altLang="en-US"/>
          </a:p>
        </p:txBody>
      </p:sp>
      <p:sp>
        <p:nvSpPr>
          <p:cNvPr id="4" name="页脚占位符 3">
            <a:extLst>
              <a:ext uri="{FF2B5EF4-FFF2-40B4-BE49-F238E27FC236}">
                <a16:creationId xmlns:a16="http://schemas.microsoft.com/office/drawing/2014/main" id="{E6451E0D-DBAB-45A1-8C12-827F59187B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7845988F-E496-4A56-979A-0E1818D5E5E1}"/>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88DC83-8835-4DEF-A2A2-7934CD7ED97B}"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5C2575-D319-4FEA-B4F7-7B9D824615E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03654E1-77AC-4462-B8C3-32D8C6417E0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a:extLst>
              <a:ext uri="{FF2B5EF4-FFF2-40B4-BE49-F238E27FC236}">
                <a16:creationId xmlns:a16="http://schemas.microsoft.com/office/drawing/2014/main" id="{52B12471-0890-4082-93EE-E08F432A38E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07CBE7C-2C36-43FE-8DA1-70E66DF8073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89A1939-3BF2-4F45-AF1C-9507183DC94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25005FF1-16E9-40E2-9051-E9628BAE38F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atin typeface="Calibri" panose="020F0502020204030204" pitchFamily="34" charset="0"/>
              </a:defRPr>
            </a:lvl1pPr>
          </a:lstStyle>
          <a:p>
            <a:fld id="{63B3107F-B74A-42D3-861B-A8D8FD862529}" type="slidenum">
              <a:rPr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427E308D-D1C2-4CAC-A587-382B38F79D3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D1434CC5-1EA8-4CBD-96B4-BE3D7B7802D1}"/>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5129E31A-6DF9-4A65-9AC1-3E7F25F8C93B}"/>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C01CFA-246E-471B-B231-85238B04F4BE}" type="slidenum">
              <a:rPr altLang="zh-CN"/>
              <a:pPr/>
              <a:t>1</a:t>
            </a:fld>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5F4EB425-DDB9-4F84-912A-DA7BBF954B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ED86B60B-0D74-42C1-9CB1-75E8BADEC8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4820" name="灯片编号占位符 3">
            <a:extLst>
              <a:ext uri="{FF2B5EF4-FFF2-40B4-BE49-F238E27FC236}">
                <a16:creationId xmlns:a16="http://schemas.microsoft.com/office/drawing/2014/main" id="{7D5ABB78-D549-4844-8235-448D56A2E3CC}"/>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01CF181-1432-47AB-BB98-1FB3133FE1E2}" type="slidenum">
              <a:rPr altLang="zh-CN">
                <a:latin typeface="Arial" panose="020B0604020202020204" pitchFamily="34" charset="0"/>
              </a:rPr>
              <a:pPr>
                <a:spcBef>
                  <a:spcPct val="0"/>
                </a:spcBef>
                <a:buFontTx/>
                <a:buNone/>
              </a:pPr>
              <a:t>13</a:t>
            </a:fld>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2A7535F7-9505-4C80-951A-E2EBFE4AFD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71072A9-E8AC-4135-91E4-F05E3A4277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6868" name="灯片编号占位符 3">
            <a:extLst>
              <a:ext uri="{FF2B5EF4-FFF2-40B4-BE49-F238E27FC236}">
                <a16:creationId xmlns:a16="http://schemas.microsoft.com/office/drawing/2014/main" id="{D386D4C1-F35D-41D4-B706-E81C721FB49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BAD027-5F43-42C7-9C42-5840920B49E2}" type="slidenum">
              <a:rPr altLang="zh-CN">
                <a:latin typeface="Arial" panose="020B0604020202020204" pitchFamily="34" charset="0"/>
              </a:rPr>
              <a:pPr>
                <a:spcBef>
                  <a:spcPct val="0"/>
                </a:spcBef>
                <a:buFontTx/>
                <a:buNone/>
              </a:pPr>
              <a:t>14</a:t>
            </a:fld>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11D1FDF7-7132-442C-ABB0-46DB162FCC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D1C2B4F6-532F-416D-8228-4A2B6EA2CF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8916" name="灯片编号占位符 3">
            <a:extLst>
              <a:ext uri="{FF2B5EF4-FFF2-40B4-BE49-F238E27FC236}">
                <a16:creationId xmlns:a16="http://schemas.microsoft.com/office/drawing/2014/main" id="{476A685A-7218-4AA4-80EF-1CBD0DDC418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4215F2D-840F-4BF5-9313-340872BF64E3}" type="slidenum">
              <a:rPr altLang="zh-CN">
                <a:latin typeface="Arial" panose="020B0604020202020204" pitchFamily="34" charset="0"/>
              </a:rPr>
              <a:pPr>
                <a:spcBef>
                  <a:spcPct val="0"/>
                </a:spcBef>
                <a:buFontTx/>
                <a:buNone/>
              </a:pPr>
              <a:t>15</a:t>
            </a:fld>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E3034E27-79D7-42C2-9C2A-5CD190B81F1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07AD8580-9230-47F6-8A09-9F533184FC42}"/>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DB1F42CA-D40C-4F88-A4E8-61B466530B3F}"/>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C5F368-B829-403C-A3FB-A34B8798D483}" type="slidenum">
              <a:rPr altLang="zh-CN"/>
              <a:pPr/>
              <a:t>21</a:t>
            </a:fld>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E808C34E-4352-4E2E-A988-3E1E34B1616E}"/>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BB122539-CF9E-47F5-B8F7-2C9788B1D0CE}"/>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C6E4FAAB-92DB-4B30-8719-E1AE45BCC8A2}"/>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745D14-25FA-4F90-9712-1C2567C71EEB}" type="slidenum">
              <a:rPr altLang="zh-CN"/>
              <a:pPr/>
              <a:t>22</a:t>
            </a:fld>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181C5C06-15B7-47C8-8B85-2E696B7C71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9E1CD0C-55FD-4F39-AA36-BD5721DB0A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3C723F92-933A-4D82-AD80-97B952C0EF82}"/>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7C1FD-40CA-4BD5-94F0-F38ECE48BAA4}" type="slidenum">
              <a:rPr altLang="en-US">
                <a:latin typeface="Calibri" panose="020F0502020204030204" pitchFamily="34" charset="0"/>
              </a:rPr>
              <a:pPr/>
              <a:t>26</a:t>
            </a:fld>
            <a:endParaRPr lang="zh-CN"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65F395DE-3E84-4FE0-A64C-8A7245315A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976B8E40-73DF-478E-93BA-F2D8F71258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79510A0A-F133-4CCF-A73A-CEE1A0C28F55}"/>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21DEEA-E3BD-43DD-A183-DB14B3042023}" type="slidenum">
              <a:rPr altLang="en-US">
                <a:latin typeface="Calibri" panose="020F0502020204030204" pitchFamily="34" charset="0"/>
              </a:rPr>
              <a:pPr/>
              <a:t>27</a:t>
            </a:fld>
            <a:endParaRPr lang="zh-CN"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21018AA3-5FB5-4A0F-981C-2BACE2EAF2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46FABC53-158C-4ED9-B5D6-FD5AD0ECC6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20E3F18C-D467-4D2B-A346-4FD077EF3EAC}"/>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2554B7-FB1B-4725-919C-96EAF163BEB3}" type="slidenum">
              <a:rPr altLang="en-US">
                <a:latin typeface="Calibri" panose="020F0502020204030204" pitchFamily="34" charset="0"/>
              </a:rPr>
              <a:pPr/>
              <a:t>28</a:t>
            </a:fld>
            <a:endParaRPr lang="zh-CN"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F70F6423-72F1-4AD6-927C-AF12E04F7467}"/>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A9BB83AA-68F8-41BD-8B06-895E10FD3E7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6387" name="灯片编号占位符 3">
            <a:extLst>
              <a:ext uri="{FF2B5EF4-FFF2-40B4-BE49-F238E27FC236}">
                <a16:creationId xmlns:a16="http://schemas.microsoft.com/office/drawing/2014/main" id="{DB2F49CC-DCD7-4E51-83FB-549EF551C40D}"/>
              </a:ext>
            </a:extLst>
          </p:cNvPr>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57577E-972E-4863-9564-5915244E85B9}" type="slidenum">
              <a:rPr altLang="zh-CN"/>
              <a:pPr/>
              <a:t>29</a:t>
            </a:fld>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6CFAA074-7359-4B97-9EB3-2F1EA77F13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3E2DD456-707B-4F8A-906C-98D8019BCC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79C8FA7C-5FB4-49D4-A03E-2F3A969DFA56}"/>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B2D83E-CCBD-4A47-B598-85BB4B31FE3F}" type="slidenum">
              <a:rPr altLang="en-US">
                <a:latin typeface="Calibri" panose="020F0502020204030204" pitchFamily="34" charset="0"/>
              </a:rPr>
              <a:pPr/>
              <a:t>32</a:t>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26C2005-DD96-4804-942A-791C1D3302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1A959184-6CCE-4300-AA26-BEE9935A41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1A9091B1-1965-485C-9B10-144A57A4F0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E110867F-C74A-4593-88B2-552172F1DF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FB32888C-6387-4123-9BA4-150C73E33CB2}"/>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3D95A4-707A-4E15-AF34-A6DE26F417DA}" type="slidenum">
              <a:rPr altLang="en-US">
                <a:latin typeface="Calibri" panose="020F0502020204030204" pitchFamily="34" charset="0"/>
              </a:rPr>
              <a:pPr/>
              <a:t>33</a:t>
            </a:fld>
            <a:endParaRPr lang="zh-CN"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1E788F7E-5198-4DB8-9662-E3A0782744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C8ACBA28-C714-4F34-96A6-F3C6C2E9DF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3393B34D-5765-438E-9DAE-4FF4F13BD21C}"/>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B10836-EB33-4E8E-9588-B10D0DF5859C}" type="slidenum">
              <a:rPr altLang="en-US">
                <a:latin typeface="Calibri" panose="020F0502020204030204" pitchFamily="34" charset="0"/>
              </a:rPr>
              <a:pPr/>
              <a:t>34</a:t>
            </a:fld>
            <a:endParaRPr lang="zh-CN"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2F8250C6-3A4D-4B52-8FD9-84B31D3DCB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E4FA0122-0FFD-4955-BCFC-FFD7217FB0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8E762187-37A2-4B7A-B0C1-3CF7DA4A4698}"/>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9DB345-8513-4076-B902-15FC71C010D9}" type="slidenum">
              <a:rPr altLang="en-US">
                <a:latin typeface="Calibri" panose="020F0502020204030204" pitchFamily="34" charset="0"/>
              </a:rPr>
              <a:pPr/>
              <a:t>35</a:t>
            </a:fld>
            <a:endParaRPr lang="zh-CN"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B69F050E-8305-4279-A71F-937945B555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E12E3E9A-D5AE-48E2-ACA4-E2827FF9A8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9AAC02C0-CE01-4D99-ADC0-2609FA4FD2F2}"/>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F2274E-C77C-4DD8-9850-400E1C16B4FB}" type="slidenum">
              <a:rPr altLang="en-US">
                <a:latin typeface="Calibri" panose="020F0502020204030204" pitchFamily="34" charset="0"/>
              </a:rPr>
              <a:pPr/>
              <a:t>36</a:t>
            </a:fld>
            <a:endParaRPr lang="zh-CN"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D59B0199-3315-4572-8028-2AF4BDC0E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4E9E87D2-D239-4CFD-A7C2-AEF16489F9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7F9D6815-B340-4A89-9DB4-9412F547B770}"/>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0053BE-8229-4FFE-BC6C-B46759620E5A}" type="slidenum">
              <a:rPr altLang="en-US">
                <a:latin typeface="Calibri" panose="020F0502020204030204" pitchFamily="34" charset="0"/>
              </a:rPr>
              <a:pPr/>
              <a:t>37</a:t>
            </a:fld>
            <a:endParaRPr lang="zh-CN"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BCE38C8B-B381-4660-9656-E031ABF135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a16="http://schemas.microsoft.com/office/drawing/2014/main" id="{36B1B0F9-237D-4B56-B185-759B9C0814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0C02144B-A141-40C7-8D1F-E3F486B7240D}"/>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2F0A5B-BF67-4D6C-907B-84BBFCF82F16}" type="slidenum">
              <a:rPr altLang="en-US">
                <a:latin typeface="Calibri" panose="020F0502020204030204" pitchFamily="34" charset="0"/>
              </a:rPr>
              <a:pPr/>
              <a:t>38</a:t>
            </a:fld>
            <a:endParaRPr lang="zh-CN"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167072E0-C8A7-4D17-ADEB-F589A80140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a16="http://schemas.microsoft.com/office/drawing/2014/main" id="{30A82EAB-59B1-4009-AD5C-A9FBB48A87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9631BF99-3D32-44DB-97E7-042FE56E50B1}"/>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25E50B-BF65-4A2C-9C63-2F71742DA303}" type="slidenum">
              <a:rPr altLang="en-US">
                <a:latin typeface="Calibri" panose="020F0502020204030204" pitchFamily="34" charset="0"/>
              </a:rPr>
              <a:pPr/>
              <a:t>39</a:t>
            </a:fld>
            <a:endParaRPr lang="zh-CN"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C2A0DEA7-03E6-4771-8F41-7B9761E398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a:extLst>
              <a:ext uri="{FF2B5EF4-FFF2-40B4-BE49-F238E27FC236}">
                <a16:creationId xmlns:a16="http://schemas.microsoft.com/office/drawing/2014/main" id="{57E4C0B0-3B99-4F9A-A72D-538A7AF7DB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B166502F-8E0E-440A-9509-AF35949DEA7E}"/>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C2A233-DC64-4F49-9224-00F3D60B38CF}" type="slidenum">
              <a:rPr altLang="en-US">
                <a:latin typeface="Calibri" panose="020F0502020204030204" pitchFamily="34" charset="0"/>
              </a:rPr>
              <a:pPr/>
              <a:t>40</a:t>
            </a:fld>
            <a:endParaRPr lang="zh-CN"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F8E6B752-CD35-4D02-809F-E3925C72B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a16="http://schemas.microsoft.com/office/drawing/2014/main" id="{3FD41820-2DE6-4ABB-932F-36A26069C6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C97E784A-A198-408E-A7DD-92144442C058}"/>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E649D9-FEA8-4C8D-B6A0-DEB521CAD65B}" type="slidenum">
              <a:rPr altLang="en-US">
                <a:latin typeface="Calibri" panose="020F0502020204030204" pitchFamily="34" charset="0"/>
              </a:rPr>
              <a:pPr/>
              <a:t>41</a:t>
            </a:fld>
            <a:endParaRPr lang="zh-CN"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B0235D5E-0639-4868-8CEE-98B4D05B22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a:extLst>
              <a:ext uri="{FF2B5EF4-FFF2-40B4-BE49-F238E27FC236}">
                <a16:creationId xmlns:a16="http://schemas.microsoft.com/office/drawing/2014/main" id="{732A53CF-16CF-423A-BADC-0311F33FD6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458A9B58-6E91-4C7B-95F6-BC1CF280882D}"/>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4AB046-2367-4CF5-8D38-1726D68D36D5}" type="slidenum">
              <a:rPr altLang="en-US">
                <a:latin typeface="Calibri" panose="020F0502020204030204" pitchFamily="34" charset="0"/>
              </a:rPr>
              <a:pPr/>
              <a:t>42</a:t>
            </a:fld>
            <a:endParaRPr lang="zh-C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A8288367-A780-4422-A642-3C8FA80FDB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A068B2A4-DE4C-4B68-B0CB-663711E2C2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4" name="灯片编号占位符 3">
            <a:extLst>
              <a:ext uri="{FF2B5EF4-FFF2-40B4-BE49-F238E27FC236}">
                <a16:creationId xmlns:a16="http://schemas.microsoft.com/office/drawing/2014/main" id="{4D81049C-51DA-4044-92BA-87AFC2E107B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AAD6B4-259E-4CEB-853D-579A240AC40A}" type="slidenum">
              <a:rPr altLang="zh-CN">
                <a:latin typeface="Arial" panose="020B0604020202020204" pitchFamily="34" charset="0"/>
              </a:rPr>
              <a:pPr>
                <a:spcBef>
                  <a:spcPct val="0"/>
                </a:spcBef>
                <a:buFontTx/>
                <a:buNone/>
              </a:pPr>
              <a:t>6</a:t>
            </a:fld>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EA335A5B-2EAD-4383-91C1-5FB7E3E065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a:extLst>
              <a:ext uri="{FF2B5EF4-FFF2-40B4-BE49-F238E27FC236}">
                <a16:creationId xmlns:a16="http://schemas.microsoft.com/office/drawing/2014/main" id="{CB396A90-627F-4AA0-BF8E-FBE833FFE3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5BAB3872-703A-4277-9CE4-E838A89C7A46}"/>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E4B5B7-2369-4B3C-94FC-305B866DE234}" type="slidenum">
              <a:rPr altLang="en-US">
                <a:latin typeface="Calibri" panose="020F0502020204030204" pitchFamily="34" charset="0"/>
              </a:rPr>
              <a:pPr/>
              <a:t>43</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3F354497-EECF-4A43-9D9D-44BC0E1507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8CF7E4F7-7975-439E-95F3-A73E5DA4B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以太网络使用</a:t>
            </a:r>
            <a:r>
              <a:rPr lang="en-US" altLang="zh-CN"/>
              <a:t>CSMA/CD</a:t>
            </a:r>
            <a:r>
              <a:rPr lang="zh-CN" altLang="en-US"/>
              <a:t>（载波监听多路访问及冲突检测技术）技术</a:t>
            </a:r>
            <a:endParaRPr lang="en-US" altLang="zh-CN"/>
          </a:p>
          <a:p>
            <a:r>
              <a:rPr lang="zh-CN" altLang="en-US"/>
              <a:t>在令牌环网中有一个令牌</a:t>
            </a:r>
            <a:r>
              <a:rPr lang="en-US" altLang="zh-CN"/>
              <a:t>(Token)</a:t>
            </a:r>
            <a:r>
              <a:rPr lang="zh-CN" altLang="en-US"/>
              <a:t>沿着环形总线在入网节点计算机间依次传递，令牌实际上是一个特殊格式的帧，本身并不包含信息，仅控制信道的使用，确保在同一时刻只有一个节点能够独占信道。</a:t>
            </a:r>
          </a:p>
        </p:txBody>
      </p:sp>
      <p:sp>
        <p:nvSpPr>
          <p:cNvPr id="22532" name="灯片编号占位符 3">
            <a:extLst>
              <a:ext uri="{FF2B5EF4-FFF2-40B4-BE49-F238E27FC236}">
                <a16:creationId xmlns:a16="http://schemas.microsoft.com/office/drawing/2014/main" id="{F9A3BECA-CABC-4CDA-9612-245B1325D55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96AC307-53F5-4240-A9D6-03E93E563B10}" type="slidenum">
              <a:rPr altLang="zh-CN">
                <a:latin typeface="Arial" panose="020B0604020202020204" pitchFamily="34" charset="0"/>
              </a:rPr>
              <a:pPr>
                <a:spcBef>
                  <a:spcPct val="0"/>
                </a:spcBef>
                <a:buFontTx/>
                <a:buNone/>
              </a:pPr>
              <a:t>7</a:t>
            </a:fld>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8B70E27E-83F2-4E8A-BAE4-F7CF5C7A08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7BA26C9F-2339-42B6-B191-AA3E27A924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4580" name="灯片编号占位符 3">
            <a:extLst>
              <a:ext uri="{FF2B5EF4-FFF2-40B4-BE49-F238E27FC236}">
                <a16:creationId xmlns:a16="http://schemas.microsoft.com/office/drawing/2014/main" id="{12BB4727-3667-4E93-BED1-39357B46A89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6223D3A-058D-408E-BD41-38D7780617E2}" type="slidenum">
              <a:rPr altLang="zh-CN">
                <a:latin typeface="Arial" panose="020B0604020202020204" pitchFamily="34" charset="0"/>
              </a:rPr>
              <a:pPr>
                <a:spcBef>
                  <a:spcPct val="0"/>
                </a:spcBef>
                <a:buFontTx/>
                <a:buNone/>
              </a:pPr>
              <a:t>8</a:t>
            </a:fld>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39A56C6E-71F3-438F-981E-53C099AF37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3A2B059B-4ABE-40E9-BE00-13AE936E4C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6628" name="灯片编号占位符 3">
            <a:extLst>
              <a:ext uri="{FF2B5EF4-FFF2-40B4-BE49-F238E27FC236}">
                <a16:creationId xmlns:a16="http://schemas.microsoft.com/office/drawing/2014/main" id="{041850FC-901E-4AAD-8BD2-116D63F20463}"/>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3D7AD3-79FF-4476-9904-54FF6D3560D4}" type="slidenum">
              <a:rPr altLang="zh-CN">
                <a:latin typeface="Arial" panose="020B0604020202020204" pitchFamily="34" charset="0"/>
              </a:rPr>
              <a:pPr>
                <a:spcBef>
                  <a:spcPct val="0"/>
                </a:spcBef>
                <a:buFontTx/>
                <a:buNone/>
              </a:pPr>
              <a:t>9</a:t>
            </a:fld>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A37974C9-B741-4F81-95DB-2E072C70CC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6AE202AD-3F9C-4AF2-80CD-962A2BE7A0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BA20651-701C-489A-92CF-43D2FABBD2E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D80154E-BA22-42A0-A2FA-4E3917AD9042}" type="slidenum">
              <a:rPr altLang="zh-CN">
                <a:latin typeface="Arial" panose="020B0604020202020204" pitchFamily="34" charset="0"/>
              </a:rPr>
              <a:pPr>
                <a:spcBef>
                  <a:spcPct val="0"/>
                </a:spcBef>
                <a:buFontTx/>
                <a:buNone/>
              </a:pPr>
              <a:t>10</a:t>
            </a:fld>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D45F3A8-D2A0-4D75-AA4E-EA5FC9F8AD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78715216-DED5-4009-91BA-8965DF6E75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0724" name="灯片编号占位符 3">
            <a:extLst>
              <a:ext uri="{FF2B5EF4-FFF2-40B4-BE49-F238E27FC236}">
                <a16:creationId xmlns:a16="http://schemas.microsoft.com/office/drawing/2014/main" id="{7D767108-39BD-4608-95EC-8BC418576F2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7361289-9550-4E5A-B156-EE7FD4A295A3}" type="slidenum">
              <a:rPr altLang="zh-CN">
                <a:latin typeface="Arial" panose="020B0604020202020204" pitchFamily="34" charset="0"/>
              </a:rPr>
              <a:pPr>
                <a:spcBef>
                  <a:spcPct val="0"/>
                </a:spcBef>
                <a:buFontTx/>
                <a:buNone/>
              </a:pPr>
              <a:t>11</a:t>
            </a:fld>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0167C6B4-6028-4081-B5B3-46EE920A36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0A3E8C7C-B124-4662-877E-9D7CF51B00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2772" name="灯片编号占位符 3">
            <a:extLst>
              <a:ext uri="{FF2B5EF4-FFF2-40B4-BE49-F238E27FC236}">
                <a16:creationId xmlns:a16="http://schemas.microsoft.com/office/drawing/2014/main" id="{EC05EE75-6E44-4F25-9AF0-6D45E152C6E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2E2B2BE-CAC3-432F-89C0-3F7DBE7624AD}" type="slidenum">
              <a:rPr altLang="zh-CN">
                <a:latin typeface="Arial" panose="020B0604020202020204" pitchFamily="34" charset="0"/>
              </a:rPr>
              <a:pPr>
                <a:spcBef>
                  <a:spcPct val="0"/>
                </a:spcBef>
                <a:buFontTx/>
                <a:buNone/>
              </a:pPr>
              <a:t>12</a:t>
            </a:fld>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1409914-A600-44F4-B899-70A4D95A14D9}"/>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ED4AD68C-2409-447A-B5E4-849D96B6268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FCDB130-E58D-4A95-80E7-01250AAEC9F4}"/>
              </a:ext>
            </a:extLst>
          </p:cNvPr>
          <p:cNvSpPr>
            <a:spLocks noGrp="1"/>
          </p:cNvSpPr>
          <p:nvPr>
            <p:ph type="sldNum" sz="quarter" idx="12"/>
          </p:nvPr>
        </p:nvSpPr>
        <p:spPr/>
        <p:txBody>
          <a:bodyPr/>
          <a:lstStyle>
            <a:lvl1pPr>
              <a:defRPr/>
            </a:lvl1pPr>
          </a:lstStyle>
          <a:p>
            <a:fld id="{981C4373-A818-45CA-AA13-1D6DEE9ECA9F}" type="slidenum">
              <a:rPr altLang="en-US"/>
              <a:pPr/>
              <a:t>‹#›</a:t>
            </a:fld>
            <a:endParaRPr lang="zh-CN" altLang="en-US"/>
          </a:p>
        </p:txBody>
      </p:sp>
    </p:spTree>
    <p:extLst>
      <p:ext uri="{BB962C8B-B14F-4D97-AF65-F5344CB8AC3E}">
        <p14:creationId xmlns:p14="http://schemas.microsoft.com/office/powerpoint/2010/main" val="197001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5D027D5-46DF-4C88-ACDF-353D238C56D0}"/>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BB42D4F-FA3B-425F-9994-6C5F1C0E181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8ECDB05-3505-48C7-9C85-3CB39D37C69B}"/>
              </a:ext>
            </a:extLst>
          </p:cNvPr>
          <p:cNvSpPr>
            <a:spLocks noGrp="1"/>
          </p:cNvSpPr>
          <p:nvPr>
            <p:ph type="sldNum" sz="quarter" idx="12"/>
          </p:nvPr>
        </p:nvSpPr>
        <p:spPr/>
        <p:txBody>
          <a:bodyPr/>
          <a:lstStyle>
            <a:lvl1pPr>
              <a:defRPr/>
            </a:lvl1pPr>
          </a:lstStyle>
          <a:p>
            <a:fld id="{3C0C853B-BC5B-44E0-B2A8-9ACE7AAABD80}" type="slidenum">
              <a:rPr altLang="en-US"/>
              <a:pPr/>
              <a:t>‹#›</a:t>
            </a:fld>
            <a:endParaRPr lang="zh-CN" altLang="en-US"/>
          </a:p>
        </p:txBody>
      </p:sp>
    </p:spTree>
    <p:extLst>
      <p:ext uri="{BB962C8B-B14F-4D97-AF65-F5344CB8AC3E}">
        <p14:creationId xmlns:p14="http://schemas.microsoft.com/office/powerpoint/2010/main" val="56822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6E9F81F-225F-4D3A-890B-B607AB9BC51C}"/>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57EA3CB0-54CE-4112-95C4-DBA9B33A27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062F77-1CF9-4C32-A929-8372DF1177BF}"/>
              </a:ext>
            </a:extLst>
          </p:cNvPr>
          <p:cNvSpPr>
            <a:spLocks noGrp="1"/>
          </p:cNvSpPr>
          <p:nvPr>
            <p:ph type="sldNum" sz="quarter" idx="12"/>
          </p:nvPr>
        </p:nvSpPr>
        <p:spPr/>
        <p:txBody>
          <a:bodyPr/>
          <a:lstStyle>
            <a:lvl1pPr>
              <a:defRPr/>
            </a:lvl1pPr>
          </a:lstStyle>
          <a:p>
            <a:fld id="{FB594D39-0E9F-470E-80C4-6BEE5BC0924B}" type="slidenum">
              <a:rPr altLang="en-US"/>
              <a:pPr/>
              <a:t>‹#›</a:t>
            </a:fld>
            <a:endParaRPr lang="zh-CN" altLang="en-US"/>
          </a:p>
        </p:txBody>
      </p:sp>
    </p:spTree>
    <p:extLst>
      <p:ext uri="{BB962C8B-B14F-4D97-AF65-F5344CB8AC3E}">
        <p14:creationId xmlns:p14="http://schemas.microsoft.com/office/powerpoint/2010/main" val="116648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0DD09E80-912A-4995-8DC7-89C1C51D26A8}"/>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547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noProof="1"/>
              <a:t>单击此处编辑母版标题样式</a:t>
            </a:r>
          </a:p>
        </p:txBody>
      </p:sp>
      <p:sp>
        <p:nvSpPr>
          <p:cNvPr id="1054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noProof="1"/>
              <a:t>单击此处编辑母版副标题样式</a:t>
            </a:r>
          </a:p>
        </p:txBody>
      </p:sp>
      <p:sp>
        <p:nvSpPr>
          <p:cNvPr id="5" name="Rectangle 4">
            <a:extLst>
              <a:ext uri="{FF2B5EF4-FFF2-40B4-BE49-F238E27FC236}">
                <a16:creationId xmlns:a16="http://schemas.microsoft.com/office/drawing/2014/main" id="{ABB65D4C-16C6-486C-B649-02B7EA29816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373E841-FD44-42DD-8996-01842915B3AC}"/>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27A2E6E-D9DB-4E7B-9CC0-CECC8D7F49B2}"/>
              </a:ext>
            </a:extLst>
          </p:cNvPr>
          <p:cNvSpPr>
            <a:spLocks noGrp="1" noChangeArrowheads="1"/>
          </p:cNvSpPr>
          <p:nvPr>
            <p:ph type="sldNum" sz="quarter" idx="12"/>
          </p:nvPr>
        </p:nvSpPr>
        <p:spPr>
          <a:xfrm>
            <a:off x="6553200" y="6248400"/>
            <a:ext cx="1905000" cy="457200"/>
          </a:xfrm>
        </p:spPr>
        <p:txBody>
          <a:bodyPr/>
          <a:lstStyle>
            <a:lvl1pPr>
              <a:defRPr/>
            </a:lvl1pPr>
          </a:lstStyle>
          <a:p>
            <a:fld id="{CFDDC1CE-B573-496C-884F-BA688AB59330}" type="slidenum">
              <a:rPr altLang="en-US"/>
              <a:pPr/>
              <a:t>‹#›</a:t>
            </a:fld>
            <a:endParaRPr lang="zh-CN" altLang="en-US"/>
          </a:p>
        </p:txBody>
      </p:sp>
    </p:spTree>
    <p:extLst>
      <p:ext uri="{BB962C8B-B14F-4D97-AF65-F5344CB8AC3E}">
        <p14:creationId xmlns:p14="http://schemas.microsoft.com/office/powerpoint/2010/main" val="1482608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C30ACF30-B68D-4CE1-84C1-9D8ED7F1485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3D566DF-2B91-4329-8A10-729AC9A733AF}"/>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EE1880BE-499A-45AA-A8BE-53EC3C2500DD}"/>
              </a:ext>
            </a:extLst>
          </p:cNvPr>
          <p:cNvSpPr>
            <a:spLocks noGrp="1"/>
          </p:cNvSpPr>
          <p:nvPr>
            <p:ph type="sldNum" sz="quarter" idx="12"/>
          </p:nvPr>
        </p:nvSpPr>
        <p:spPr/>
        <p:txBody>
          <a:bodyPr/>
          <a:lstStyle>
            <a:lvl1pPr>
              <a:defRPr/>
            </a:lvl1pPr>
          </a:lstStyle>
          <a:p>
            <a:fld id="{D41BEBD8-91C7-4C78-9E6A-C9F5BA0D09B5}" type="slidenum">
              <a:rPr altLang="en-US"/>
              <a:pPr/>
              <a:t>‹#›</a:t>
            </a:fld>
            <a:endParaRPr lang="zh-CN" altLang="en-US"/>
          </a:p>
        </p:txBody>
      </p:sp>
    </p:spTree>
    <p:extLst>
      <p:ext uri="{BB962C8B-B14F-4D97-AF65-F5344CB8AC3E}">
        <p14:creationId xmlns:p14="http://schemas.microsoft.com/office/powerpoint/2010/main" val="1868174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17BEC9AD-A75A-4200-8AD2-F427566DA28A}"/>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43814968-872E-4441-912F-898BD504D87E}"/>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0769D850-AC9F-4699-B956-7DB2A9FB09BB}"/>
              </a:ext>
            </a:extLst>
          </p:cNvPr>
          <p:cNvSpPr>
            <a:spLocks noGrp="1"/>
          </p:cNvSpPr>
          <p:nvPr>
            <p:ph type="sldNum" sz="quarter" idx="12"/>
          </p:nvPr>
        </p:nvSpPr>
        <p:spPr/>
        <p:txBody>
          <a:bodyPr/>
          <a:lstStyle>
            <a:lvl1pPr>
              <a:defRPr/>
            </a:lvl1pPr>
          </a:lstStyle>
          <a:p>
            <a:fld id="{B50AE089-0378-4A16-8D17-2D22BDAE8225}" type="slidenum">
              <a:rPr altLang="en-US"/>
              <a:pPr/>
              <a:t>‹#›</a:t>
            </a:fld>
            <a:endParaRPr lang="zh-CN" altLang="en-US"/>
          </a:p>
        </p:txBody>
      </p:sp>
    </p:spTree>
    <p:extLst>
      <p:ext uri="{BB962C8B-B14F-4D97-AF65-F5344CB8AC3E}">
        <p14:creationId xmlns:p14="http://schemas.microsoft.com/office/powerpoint/2010/main" val="219636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FD5B9C43-75A7-47A7-8C9C-2C194545CF3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E8873120-5066-4E2B-979D-4EED19F159AE}"/>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042E6133-25E4-44AB-A8F4-7B4366A1DAB0}"/>
              </a:ext>
            </a:extLst>
          </p:cNvPr>
          <p:cNvSpPr>
            <a:spLocks noGrp="1"/>
          </p:cNvSpPr>
          <p:nvPr>
            <p:ph type="sldNum" sz="quarter" idx="12"/>
          </p:nvPr>
        </p:nvSpPr>
        <p:spPr/>
        <p:txBody>
          <a:bodyPr/>
          <a:lstStyle>
            <a:lvl1pPr>
              <a:defRPr/>
            </a:lvl1pPr>
          </a:lstStyle>
          <a:p>
            <a:fld id="{4B92884E-6C32-4278-BD5D-C378A71C6A13}" type="slidenum">
              <a:rPr altLang="en-US"/>
              <a:pPr/>
              <a:t>‹#›</a:t>
            </a:fld>
            <a:endParaRPr lang="zh-CN" altLang="en-US"/>
          </a:p>
        </p:txBody>
      </p:sp>
    </p:spTree>
    <p:extLst>
      <p:ext uri="{BB962C8B-B14F-4D97-AF65-F5344CB8AC3E}">
        <p14:creationId xmlns:p14="http://schemas.microsoft.com/office/powerpoint/2010/main" val="39247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611970D5-90CE-443C-A861-C04C08B85173}"/>
              </a:ext>
            </a:extLst>
          </p:cNvPr>
          <p:cNvSpPr>
            <a:spLocks noGrp="1"/>
          </p:cNvSpPr>
          <p:nvPr>
            <p:ph type="dt" sz="half" idx="10"/>
          </p:nvPr>
        </p:nvSpPr>
        <p:spPr/>
        <p:txBody>
          <a:bodyPr/>
          <a:lstStyle>
            <a:lvl1pPr>
              <a:defRPr/>
            </a:lvl1pPr>
          </a:lstStyle>
          <a:p>
            <a:pPr>
              <a:defRPr/>
            </a:pPr>
            <a:endParaRPr lang="en-US" altLang="zh-CN"/>
          </a:p>
        </p:txBody>
      </p:sp>
      <p:sp>
        <p:nvSpPr>
          <p:cNvPr id="8" name="页脚占位符 7">
            <a:extLst>
              <a:ext uri="{FF2B5EF4-FFF2-40B4-BE49-F238E27FC236}">
                <a16:creationId xmlns:a16="http://schemas.microsoft.com/office/drawing/2014/main" id="{BDDCABB7-6BF2-4083-90DB-7A30925034BC}"/>
              </a:ext>
            </a:extLst>
          </p:cNvPr>
          <p:cNvSpPr>
            <a:spLocks noGrp="1"/>
          </p:cNvSpPr>
          <p:nvPr>
            <p:ph type="ftr" sz="quarter" idx="11"/>
          </p:nvPr>
        </p:nvSpPr>
        <p:spPr/>
        <p:txBody>
          <a:bodyPr/>
          <a:lstStyle>
            <a:lvl1pPr>
              <a:defRPr/>
            </a:lvl1pPr>
          </a:lstStyle>
          <a:p>
            <a:pPr>
              <a:defRPr/>
            </a:pPr>
            <a:endParaRPr lang="en-US" altLang="zh-CN"/>
          </a:p>
        </p:txBody>
      </p:sp>
      <p:sp>
        <p:nvSpPr>
          <p:cNvPr id="9" name="灯片编号占位符 8">
            <a:extLst>
              <a:ext uri="{FF2B5EF4-FFF2-40B4-BE49-F238E27FC236}">
                <a16:creationId xmlns:a16="http://schemas.microsoft.com/office/drawing/2014/main" id="{0DF8E7AA-6806-4F75-9787-1C02DF72CE24}"/>
              </a:ext>
            </a:extLst>
          </p:cNvPr>
          <p:cNvSpPr>
            <a:spLocks noGrp="1"/>
          </p:cNvSpPr>
          <p:nvPr>
            <p:ph type="sldNum" sz="quarter" idx="12"/>
          </p:nvPr>
        </p:nvSpPr>
        <p:spPr/>
        <p:txBody>
          <a:bodyPr/>
          <a:lstStyle>
            <a:lvl1pPr>
              <a:defRPr/>
            </a:lvl1pPr>
          </a:lstStyle>
          <a:p>
            <a:fld id="{3F469EE5-CA4D-46C2-9BE1-9BFC1A754A76}" type="slidenum">
              <a:rPr altLang="en-US"/>
              <a:pPr/>
              <a:t>‹#›</a:t>
            </a:fld>
            <a:endParaRPr lang="zh-CN" altLang="en-US"/>
          </a:p>
        </p:txBody>
      </p:sp>
    </p:spTree>
    <p:extLst>
      <p:ext uri="{BB962C8B-B14F-4D97-AF65-F5344CB8AC3E}">
        <p14:creationId xmlns:p14="http://schemas.microsoft.com/office/powerpoint/2010/main" val="3292908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CA96D442-F901-4C13-AF62-6833192CE089}"/>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24FD886C-520E-402D-A49F-422C53E0D5D5}"/>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E2AD3323-812D-4483-A1DD-CB2BDBE86F0F}"/>
              </a:ext>
            </a:extLst>
          </p:cNvPr>
          <p:cNvSpPr>
            <a:spLocks noGrp="1"/>
          </p:cNvSpPr>
          <p:nvPr>
            <p:ph type="sldNum" sz="quarter" idx="12"/>
          </p:nvPr>
        </p:nvSpPr>
        <p:spPr/>
        <p:txBody>
          <a:bodyPr/>
          <a:lstStyle>
            <a:lvl1pPr>
              <a:defRPr/>
            </a:lvl1pPr>
          </a:lstStyle>
          <a:p>
            <a:fld id="{F6E991C9-436F-4337-BE93-FB2F187ED43F}" type="slidenum">
              <a:rPr altLang="en-US"/>
              <a:pPr/>
              <a:t>‹#›</a:t>
            </a:fld>
            <a:endParaRPr lang="zh-CN" altLang="en-US"/>
          </a:p>
        </p:txBody>
      </p:sp>
    </p:spTree>
    <p:extLst>
      <p:ext uri="{BB962C8B-B14F-4D97-AF65-F5344CB8AC3E}">
        <p14:creationId xmlns:p14="http://schemas.microsoft.com/office/powerpoint/2010/main" val="3881390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9596DD2-0A90-4E08-8292-A129C33A7942}"/>
              </a:ext>
            </a:extLst>
          </p:cNvPr>
          <p:cNvSpPr>
            <a:spLocks noGrp="1" noChangeArrowheads="1"/>
          </p:cNvSpPr>
          <p:nvPr>
            <p:ph type="dt" sz="half" idx="10"/>
          </p:nvPr>
        </p:nvSpPr>
        <p:spPr/>
        <p:txBody>
          <a:bodyPr/>
          <a:lstStyle>
            <a:lvl1pPr>
              <a:defRPr/>
            </a:lvl1pPr>
          </a:lstStyle>
          <a:p>
            <a:pPr>
              <a:defRPr/>
            </a:pPr>
            <a:fld id="{EBA87ED7-201F-42E1-B923-936B074139BA}" type="datetimeFigureOut">
              <a:rPr lang="zh-CN" altLang="en-US"/>
              <a:pPr>
                <a:defRPr/>
              </a:pPr>
              <a:t>2022/3/6/Sunday</a:t>
            </a:fld>
            <a:endParaRPr lang="en-US" altLang="zh-CN"/>
          </a:p>
        </p:txBody>
      </p:sp>
      <p:sp>
        <p:nvSpPr>
          <p:cNvPr id="3" name="Rectangle 7">
            <a:extLst>
              <a:ext uri="{FF2B5EF4-FFF2-40B4-BE49-F238E27FC236}">
                <a16:creationId xmlns:a16="http://schemas.microsoft.com/office/drawing/2014/main" id="{1C365E55-2467-483B-97EF-8D4D33F1237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8FBECA83-6C3F-4C1E-B3D0-9924B0F029D9}"/>
              </a:ext>
            </a:extLst>
          </p:cNvPr>
          <p:cNvSpPr>
            <a:spLocks noGrp="1" noChangeArrowheads="1"/>
          </p:cNvSpPr>
          <p:nvPr>
            <p:ph type="sldNum" sz="quarter" idx="12"/>
          </p:nvPr>
        </p:nvSpPr>
        <p:spPr/>
        <p:txBody>
          <a:bodyPr/>
          <a:lstStyle>
            <a:lvl1pPr>
              <a:defRPr/>
            </a:lvl1pPr>
          </a:lstStyle>
          <a:p>
            <a:fld id="{41F77984-D80E-45DB-B7F8-88C09A4A986B}" type="slidenum">
              <a:rPr altLang="en-US"/>
              <a:pPr/>
              <a:t>‹#›</a:t>
            </a:fld>
            <a:endParaRPr lang="zh-CN" altLang="en-US"/>
          </a:p>
        </p:txBody>
      </p:sp>
    </p:spTree>
    <p:extLst>
      <p:ext uri="{BB962C8B-B14F-4D97-AF65-F5344CB8AC3E}">
        <p14:creationId xmlns:p14="http://schemas.microsoft.com/office/powerpoint/2010/main" val="744140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A7536A3F-91A4-4992-90A0-FEFABA7C03D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60C5BDAE-8FC7-4AD2-950B-B081DEBDC4B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E4525399-81CB-4A52-BD35-C5EA542E59D7}"/>
              </a:ext>
            </a:extLst>
          </p:cNvPr>
          <p:cNvSpPr>
            <a:spLocks noGrp="1"/>
          </p:cNvSpPr>
          <p:nvPr>
            <p:ph type="sldNum" sz="quarter" idx="12"/>
          </p:nvPr>
        </p:nvSpPr>
        <p:spPr/>
        <p:txBody>
          <a:bodyPr/>
          <a:lstStyle>
            <a:lvl1pPr>
              <a:defRPr/>
            </a:lvl1pPr>
          </a:lstStyle>
          <a:p>
            <a:fld id="{D1FEE3D2-EFC5-45B4-998C-3AB3CBB8A962}" type="slidenum">
              <a:rPr altLang="en-US"/>
              <a:pPr/>
              <a:t>‹#›</a:t>
            </a:fld>
            <a:endParaRPr lang="zh-CN" altLang="en-US"/>
          </a:p>
        </p:txBody>
      </p:sp>
    </p:spTree>
    <p:extLst>
      <p:ext uri="{BB962C8B-B14F-4D97-AF65-F5344CB8AC3E}">
        <p14:creationId xmlns:p14="http://schemas.microsoft.com/office/powerpoint/2010/main" val="385720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64FA16E-AE06-4DCD-91E2-745D1C6D9B85}"/>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195DE8EC-02C1-4F33-A02F-104D28DAB12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D4A141D-A6E4-4016-84DE-77CDA3F7E4B5}"/>
              </a:ext>
            </a:extLst>
          </p:cNvPr>
          <p:cNvSpPr>
            <a:spLocks noGrp="1"/>
          </p:cNvSpPr>
          <p:nvPr>
            <p:ph type="sldNum" sz="quarter" idx="12"/>
          </p:nvPr>
        </p:nvSpPr>
        <p:spPr/>
        <p:txBody>
          <a:bodyPr/>
          <a:lstStyle>
            <a:lvl1pPr>
              <a:defRPr/>
            </a:lvl1pPr>
          </a:lstStyle>
          <a:p>
            <a:fld id="{0FB15815-2DDF-4BAF-A85C-E44F5FD02E17}" type="slidenum">
              <a:rPr altLang="en-US"/>
              <a:pPr/>
              <a:t>‹#›</a:t>
            </a:fld>
            <a:endParaRPr lang="zh-CN" altLang="en-US"/>
          </a:p>
        </p:txBody>
      </p:sp>
    </p:spTree>
    <p:extLst>
      <p:ext uri="{BB962C8B-B14F-4D97-AF65-F5344CB8AC3E}">
        <p14:creationId xmlns:p14="http://schemas.microsoft.com/office/powerpoint/2010/main" val="3611696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F28B3449-372B-449C-8CFF-5EE061A0CD9F}"/>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4479B415-3B30-4C88-ABEA-D80EB4776F24}"/>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583CC388-73C6-49F1-B9C2-FC9EDC5BE483}"/>
              </a:ext>
            </a:extLst>
          </p:cNvPr>
          <p:cNvSpPr>
            <a:spLocks noGrp="1"/>
          </p:cNvSpPr>
          <p:nvPr>
            <p:ph type="sldNum" sz="quarter" idx="12"/>
          </p:nvPr>
        </p:nvSpPr>
        <p:spPr/>
        <p:txBody>
          <a:bodyPr/>
          <a:lstStyle>
            <a:lvl1pPr>
              <a:defRPr/>
            </a:lvl1pPr>
          </a:lstStyle>
          <a:p>
            <a:fld id="{8320861E-7B0F-45C3-92C2-D60131F33ECB}" type="slidenum">
              <a:rPr altLang="en-US"/>
              <a:pPr/>
              <a:t>‹#›</a:t>
            </a:fld>
            <a:endParaRPr lang="zh-CN" altLang="en-US"/>
          </a:p>
        </p:txBody>
      </p:sp>
    </p:spTree>
    <p:extLst>
      <p:ext uri="{BB962C8B-B14F-4D97-AF65-F5344CB8AC3E}">
        <p14:creationId xmlns:p14="http://schemas.microsoft.com/office/powerpoint/2010/main" val="981754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BD6F3EA-D73E-4743-9BDE-8EDBDA53299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B19BC94-F494-42E8-9C95-0ECF9ED59268}"/>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61CDAC7A-728D-480C-B206-5568DD3E58ED}"/>
              </a:ext>
            </a:extLst>
          </p:cNvPr>
          <p:cNvSpPr>
            <a:spLocks noGrp="1"/>
          </p:cNvSpPr>
          <p:nvPr>
            <p:ph type="sldNum" sz="quarter" idx="12"/>
          </p:nvPr>
        </p:nvSpPr>
        <p:spPr/>
        <p:txBody>
          <a:bodyPr/>
          <a:lstStyle>
            <a:lvl1pPr>
              <a:defRPr/>
            </a:lvl1pPr>
          </a:lstStyle>
          <a:p>
            <a:fld id="{ECAE9C62-6D89-446C-8792-3BE30F7C0D3D}" type="slidenum">
              <a:rPr altLang="en-US"/>
              <a:pPr/>
              <a:t>‹#›</a:t>
            </a:fld>
            <a:endParaRPr lang="zh-CN" altLang="en-US"/>
          </a:p>
        </p:txBody>
      </p:sp>
    </p:spTree>
    <p:extLst>
      <p:ext uri="{BB962C8B-B14F-4D97-AF65-F5344CB8AC3E}">
        <p14:creationId xmlns:p14="http://schemas.microsoft.com/office/powerpoint/2010/main" val="190707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2669EB43-9DBB-4151-A16C-DECD5CCFC985}"/>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E8D0E0ED-35F3-4F1B-B52A-08F4449B2F82}"/>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335A4DD5-4D9B-4964-9F95-58505AF5824E}"/>
              </a:ext>
            </a:extLst>
          </p:cNvPr>
          <p:cNvSpPr>
            <a:spLocks noGrp="1"/>
          </p:cNvSpPr>
          <p:nvPr>
            <p:ph type="sldNum" sz="quarter" idx="12"/>
          </p:nvPr>
        </p:nvSpPr>
        <p:spPr/>
        <p:txBody>
          <a:bodyPr/>
          <a:lstStyle>
            <a:lvl1pPr>
              <a:defRPr/>
            </a:lvl1pPr>
          </a:lstStyle>
          <a:p>
            <a:fld id="{A3340407-7040-4251-99DA-00620EC7165A}" type="slidenum">
              <a:rPr altLang="en-US"/>
              <a:pPr/>
              <a:t>‹#›</a:t>
            </a:fld>
            <a:endParaRPr lang="zh-CN" altLang="en-US"/>
          </a:p>
        </p:txBody>
      </p:sp>
    </p:spTree>
    <p:extLst>
      <p:ext uri="{BB962C8B-B14F-4D97-AF65-F5344CB8AC3E}">
        <p14:creationId xmlns:p14="http://schemas.microsoft.com/office/powerpoint/2010/main" val="269703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496747-2431-4CAD-8CB7-1F0D20F4AB43}"/>
              </a:ext>
            </a:extLst>
          </p:cNvPr>
          <p:cNvSpPr>
            <a:spLocks noGrp="1"/>
          </p:cNvSpPr>
          <p:nvPr>
            <p:ph type="dt" sz="half" idx="10"/>
          </p:nvPr>
        </p:nvSpPr>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EA4F103-1C3E-4FE3-A4BA-354B76CC281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9E9DE73-F7E9-4962-AAA4-956EB7B770CA}"/>
              </a:ext>
            </a:extLst>
          </p:cNvPr>
          <p:cNvSpPr>
            <a:spLocks noGrp="1"/>
          </p:cNvSpPr>
          <p:nvPr>
            <p:ph type="sldNum" sz="quarter" idx="12"/>
          </p:nvPr>
        </p:nvSpPr>
        <p:spPr/>
        <p:txBody>
          <a:bodyPr/>
          <a:lstStyle>
            <a:lvl1pPr>
              <a:defRPr/>
            </a:lvl1pPr>
          </a:lstStyle>
          <a:p>
            <a:fld id="{3AD87FF1-3846-44E6-8CAB-34ADA459CF3A}" type="slidenum">
              <a:rPr altLang="en-US"/>
              <a:pPr/>
              <a:t>‹#›</a:t>
            </a:fld>
            <a:endParaRPr lang="zh-CN" altLang="en-US"/>
          </a:p>
        </p:txBody>
      </p:sp>
    </p:spTree>
    <p:extLst>
      <p:ext uri="{BB962C8B-B14F-4D97-AF65-F5344CB8AC3E}">
        <p14:creationId xmlns:p14="http://schemas.microsoft.com/office/powerpoint/2010/main" val="196491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D0DE3507-5849-4551-91AC-510C593F5C35}"/>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364D8115-5A20-4312-8C6D-3882B3B7456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1900C2-6258-4D98-9286-35AFBDBE917B}"/>
              </a:ext>
            </a:extLst>
          </p:cNvPr>
          <p:cNvSpPr>
            <a:spLocks noGrp="1"/>
          </p:cNvSpPr>
          <p:nvPr>
            <p:ph type="sldNum" sz="quarter" idx="12"/>
          </p:nvPr>
        </p:nvSpPr>
        <p:spPr/>
        <p:txBody>
          <a:bodyPr/>
          <a:lstStyle>
            <a:lvl1pPr>
              <a:defRPr/>
            </a:lvl1pPr>
          </a:lstStyle>
          <a:p>
            <a:fld id="{42708C0A-BBB4-4418-BD71-DDB8A9117D16}" type="slidenum">
              <a:rPr altLang="en-US"/>
              <a:pPr/>
              <a:t>‹#›</a:t>
            </a:fld>
            <a:endParaRPr lang="zh-CN" altLang="en-US"/>
          </a:p>
        </p:txBody>
      </p:sp>
    </p:spTree>
    <p:extLst>
      <p:ext uri="{BB962C8B-B14F-4D97-AF65-F5344CB8AC3E}">
        <p14:creationId xmlns:p14="http://schemas.microsoft.com/office/powerpoint/2010/main" val="22884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261164E8-AF60-48DF-800C-E59D7AA0C2B9}"/>
              </a:ext>
            </a:extLst>
          </p:cNvPr>
          <p:cNvSpPr>
            <a:spLocks noGrp="1"/>
          </p:cNvSpPr>
          <p:nvPr>
            <p:ph type="dt" sz="half" idx="10"/>
          </p:nvPr>
        </p:nvSpPr>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8189D36A-A478-4BC0-B4B9-5722B32C1418}"/>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8A0D6AC-33F1-4BE5-96A7-64E482ED627C}"/>
              </a:ext>
            </a:extLst>
          </p:cNvPr>
          <p:cNvSpPr>
            <a:spLocks noGrp="1"/>
          </p:cNvSpPr>
          <p:nvPr>
            <p:ph type="sldNum" sz="quarter" idx="12"/>
          </p:nvPr>
        </p:nvSpPr>
        <p:spPr/>
        <p:txBody>
          <a:bodyPr/>
          <a:lstStyle>
            <a:lvl1pPr>
              <a:defRPr/>
            </a:lvl1pPr>
          </a:lstStyle>
          <a:p>
            <a:fld id="{6D935C95-A745-463B-9CD7-5A881CF8EF97}" type="slidenum">
              <a:rPr altLang="en-US"/>
              <a:pPr/>
              <a:t>‹#›</a:t>
            </a:fld>
            <a:endParaRPr lang="zh-CN" altLang="en-US"/>
          </a:p>
        </p:txBody>
      </p:sp>
    </p:spTree>
    <p:extLst>
      <p:ext uri="{BB962C8B-B14F-4D97-AF65-F5344CB8AC3E}">
        <p14:creationId xmlns:p14="http://schemas.microsoft.com/office/powerpoint/2010/main" val="113063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A325B200-B93A-471F-8119-3A4B3934869B}"/>
              </a:ext>
            </a:extLst>
          </p:cNvPr>
          <p:cNvSpPr>
            <a:spLocks noGrp="1"/>
          </p:cNvSpPr>
          <p:nvPr>
            <p:ph type="dt" sz="half" idx="10"/>
          </p:nvPr>
        </p:nvSpPr>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D84F2A11-15F4-4A4D-BFBA-D94362DA28BF}"/>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32D6C8A0-8984-4862-A292-67435987FDD4}"/>
              </a:ext>
            </a:extLst>
          </p:cNvPr>
          <p:cNvSpPr>
            <a:spLocks noGrp="1"/>
          </p:cNvSpPr>
          <p:nvPr>
            <p:ph type="sldNum" sz="quarter" idx="12"/>
          </p:nvPr>
        </p:nvSpPr>
        <p:spPr/>
        <p:txBody>
          <a:bodyPr/>
          <a:lstStyle>
            <a:lvl1pPr>
              <a:defRPr/>
            </a:lvl1pPr>
          </a:lstStyle>
          <a:p>
            <a:fld id="{6CDD7B11-C30A-4DA5-A063-30FF533C82CF}" type="slidenum">
              <a:rPr altLang="en-US"/>
              <a:pPr/>
              <a:t>‹#›</a:t>
            </a:fld>
            <a:endParaRPr lang="zh-CN" altLang="en-US"/>
          </a:p>
        </p:txBody>
      </p:sp>
    </p:spTree>
    <p:extLst>
      <p:ext uri="{BB962C8B-B14F-4D97-AF65-F5344CB8AC3E}">
        <p14:creationId xmlns:p14="http://schemas.microsoft.com/office/powerpoint/2010/main" val="32982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8E6618F-B76B-4343-9718-41F2B6A0F9C8}"/>
              </a:ext>
            </a:extLst>
          </p:cNvPr>
          <p:cNvSpPr>
            <a:spLocks noGrp="1"/>
          </p:cNvSpPr>
          <p:nvPr>
            <p:ph type="dt" sz="half" idx="10"/>
          </p:nvPr>
        </p:nvSpPr>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AA38FDE1-A4C1-4257-B34F-841F9D0B50D2}"/>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43CD9BC-DE48-4EA8-A370-E318D2F0ACD1}"/>
              </a:ext>
            </a:extLst>
          </p:cNvPr>
          <p:cNvSpPr>
            <a:spLocks noGrp="1"/>
          </p:cNvSpPr>
          <p:nvPr>
            <p:ph type="sldNum" sz="quarter" idx="12"/>
          </p:nvPr>
        </p:nvSpPr>
        <p:spPr/>
        <p:txBody>
          <a:bodyPr/>
          <a:lstStyle>
            <a:lvl1pPr>
              <a:defRPr/>
            </a:lvl1pPr>
          </a:lstStyle>
          <a:p>
            <a:fld id="{53164AC7-A1AB-4B6C-959A-195D2A167963}" type="slidenum">
              <a:rPr altLang="en-US"/>
              <a:pPr/>
              <a:t>‹#›</a:t>
            </a:fld>
            <a:endParaRPr lang="zh-CN" altLang="en-US"/>
          </a:p>
        </p:txBody>
      </p:sp>
    </p:spTree>
    <p:extLst>
      <p:ext uri="{BB962C8B-B14F-4D97-AF65-F5344CB8AC3E}">
        <p14:creationId xmlns:p14="http://schemas.microsoft.com/office/powerpoint/2010/main" val="406223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77C4882-E405-4EAC-A625-41CA4A951249}"/>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4F20065A-CD43-4C3A-87F0-52C724D2247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4F0791B-D2F9-44DE-87B2-51150B6B9A5D}"/>
              </a:ext>
            </a:extLst>
          </p:cNvPr>
          <p:cNvSpPr>
            <a:spLocks noGrp="1"/>
          </p:cNvSpPr>
          <p:nvPr>
            <p:ph type="sldNum" sz="quarter" idx="12"/>
          </p:nvPr>
        </p:nvSpPr>
        <p:spPr/>
        <p:txBody>
          <a:bodyPr/>
          <a:lstStyle>
            <a:lvl1pPr>
              <a:defRPr/>
            </a:lvl1pPr>
          </a:lstStyle>
          <a:p>
            <a:fld id="{3E4582DC-FBBE-40D8-83A1-688C73455AC6}" type="slidenum">
              <a:rPr altLang="en-US"/>
              <a:pPr/>
              <a:t>‹#›</a:t>
            </a:fld>
            <a:endParaRPr lang="zh-CN" altLang="en-US"/>
          </a:p>
        </p:txBody>
      </p:sp>
    </p:spTree>
    <p:extLst>
      <p:ext uri="{BB962C8B-B14F-4D97-AF65-F5344CB8AC3E}">
        <p14:creationId xmlns:p14="http://schemas.microsoft.com/office/powerpoint/2010/main" val="163286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A902474-F2C3-4DC5-A42C-6452DFFAE9BD}"/>
              </a:ext>
            </a:extLst>
          </p:cNvPr>
          <p:cNvSpPr>
            <a:spLocks noGrp="1"/>
          </p:cNvSpPr>
          <p:nvPr>
            <p:ph type="dt" sz="half" idx="10"/>
          </p:nvPr>
        </p:nvSpPr>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D5FBA48D-1C7C-46C0-956F-4ACFDD8830C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E0F9790-18C3-43CF-A2D3-4AD36EEEECA1}"/>
              </a:ext>
            </a:extLst>
          </p:cNvPr>
          <p:cNvSpPr>
            <a:spLocks noGrp="1"/>
          </p:cNvSpPr>
          <p:nvPr>
            <p:ph type="sldNum" sz="quarter" idx="12"/>
          </p:nvPr>
        </p:nvSpPr>
        <p:spPr/>
        <p:txBody>
          <a:bodyPr/>
          <a:lstStyle>
            <a:lvl1pPr>
              <a:defRPr/>
            </a:lvl1pPr>
          </a:lstStyle>
          <a:p>
            <a:fld id="{73528861-4EDA-41D7-9775-8D6E7501365A}" type="slidenum">
              <a:rPr altLang="en-US"/>
              <a:pPr/>
              <a:t>‹#›</a:t>
            </a:fld>
            <a:endParaRPr lang="zh-CN" altLang="en-US"/>
          </a:p>
        </p:txBody>
      </p:sp>
    </p:spTree>
    <p:extLst>
      <p:ext uri="{BB962C8B-B14F-4D97-AF65-F5344CB8AC3E}">
        <p14:creationId xmlns:p14="http://schemas.microsoft.com/office/powerpoint/2010/main" val="3485033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4842E2-0EDA-422B-8A28-4F6668803904}"/>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A44D5DB-757C-4B86-99CE-D29821AD4F7B}"/>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D551E9-02E1-40B2-8CF0-1E7FE55F666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5" name="页脚占位符 4">
            <a:extLst>
              <a:ext uri="{FF2B5EF4-FFF2-40B4-BE49-F238E27FC236}">
                <a16:creationId xmlns:a16="http://schemas.microsoft.com/office/drawing/2014/main" id="{078D25B1-7588-41C5-88B8-CC7CEBB788B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E0FF9ABA-7AA5-4859-875B-BD67646B820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noProof="1">
                <a:solidFill>
                  <a:srgbClr val="898989"/>
                </a:solidFill>
                <a:latin typeface="Calibri" panose="020F0502020204030204" pitchFamily="34" charset="0"/>
              </a:defRPr>
            </a:lvl1pPr>
          </a:lstStyle>
          <a:p>
            <a:fld id="{AB0A9DF0-1CB0-4889-B30B-ED977B752332}"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EE382B2-6AB9-4BBC-8EB1-CF277881B7B8}"/>
              </a:ext>
            </a:extLst>
          </p:cNvPr>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A1C8457-0A8D-45BA-A09A-E98F8F3491D5}"/>
              </a:ext>
            </a:extLst>
          </p:cNvPr>
          <p:cNvSpPr>
            <a:spLocks noGrp="1" noChangeArrowheads="1"/>
          </p:cNvSpPr>
          <p:nvPr>
            <p:ph type="body" idx="4294967295"/>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AutoShape 4">
            <a:extLst>
              <a:ext uri="{FF2B5EF4-FFF2-40B4-BE49-F238E27FC236}">
                <a16:creationId xmlns:a16="http://schemas.microsoft.com/office/drawing/2014/main" id="{699445C2-6046-4A13-B715-8173276033EC}"/>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0070C0"/>
          </a:solidFill>
          <a:ln w="9525">
            <a:solidFill>
              <a:srgbClr val="0070C0"/>
            </a:solidFill>
            <a:round/>
            <a:headEnd/>
            <a:tailEnd/>
          </a:ln>
        </p:spPr>
        <p:txBody>
          <a:bodyPr/>
          <a:lstStyle/>
          <a:p>
            <a:endParaRPr lang="zh-CN" altLang="en-US"/>
          </a:p>
        </p:txBody>
      </p:sp>
      <p:sp>
        <p:nvSpPr>
          <p:cNvPr id="2053" name="Line 5">
            <a:extLst>
              <a:ext uri="{FF2B5EF4-FFF2-40B4-BE49-F238E27FC236}">
                <a16:creationId xmlns:a16="http://schemas.microsoft.com/office/drawing/2014/main" id="{E82022AE-4F21-4A8F-8CED-F47AB8813931}"/>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Rectangle 6">
            <a:extLst>
              <a:ext uri="{FF2B5EF4-FFF2-40B4-BE49-F238E27FC236}">
                <a16:creationId xmlns:a16="http://schemas.microsoft.com/office/drawing/2014/main" id="{77DB5778-2EF3-43F4-99D5-E90FBC3D6953}"/>
              </a:ext>
            </a:extLst>
          </p:cNvPr>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buFontTx/>
              <a:buNone/>
              <a:defRPr sz="1200">
                <a:latin typeface="+mn-lt"/>
                <a:ea typeface="宋体" panose="02010600030101010101" pitchFamily="2" charset="-122"/>
              </a:defRPr>
            </a:lvl1pPr>
          </a:lstStyle>
          <a:p>
            <a:pPr>
              <a:defRPr/>
            </a:pPr>
            <a:fld id="{7B7E8EF8-D230-492D-8BD5-FB7CDA750EEC}" type="datetimeFigureOut">
              <a:rPr lang="zh-CN" altLang="en-US"/>
              <a:pPr>
                <a:defRPr/>
              </a:pPr>
              <a:t>2022/3/6/Sunday</a:t>
            </a:fld>
            <a:endParaRPr lang="en-US" altLang="zh-CN"/>
          </a:p>
        </p:txBody>
      </p:sp>
      <p:sp>
        <p:nvSpPr>
          <p:cNvPr id="104455" name="Rectangle 7">
            <a:extLst>
              <a:ext uri="{FF2B5EF4-FFF2-40B4-BE49-F238E27FC236}">
                <a16:creationId xmlns:a16="http://schemas.microsoft.com/office/drawing/2014/main" id="{56083E41-1180-408E-BFF9-7F95989E7EA7}"/>
              </a:ext>
            </a:extLst>
          </p:cNvPr>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fontAlgn="auto" hangingPunct="1">
              <a:spcBef>
                <a:spcPts val="0"/>
              </a:spcBef>
              <a:spcAft>
                <a:spcPts val="0"/>
              </a:spcAft>
              <a:buFontTx/>
              <a:buNone/>
              <a:defRPr sz="1200">
                <a:latin typeface="+mn-lt"/>
                <a:ea typeface="宋体" panose="02010600030101010101" pitchFamily="2" charset="-122"/>
              </a:defRPr>
            </a:lvl1pPr>
          </a:lstStyle>
          <a:p>
            <a:pPr>
              <a:defRPr/>
            </a:pPr>
            <a:endParaRPr lang="en-US" altLang="zh-CN"/>
          </a:p>
        </p:txBody>
      </p:sp>
      <p:sp>
        <p:nvSpPr>
          <p:cNvPr id="104456" name="Rectangle 8">
            <a:extLst>
              <a:ext uri="{FF2B5EF4-FFF2-40B4-BE49-F238E27FC236}">
                <a16:creationId xmlns:a16="http://schemas.microsoft.com/office/drawing/2014/main" id="{FF090767-3D54-4C45-BE1E-DDAA64C05D69}"/>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noProof="1">
                <a:latin typeface="Verdana" panose="020B0604030504040204" pitchFamily="34" charset="0"/>
              </a:defRPr>
            </a:lvl1pPr>
          </a:lstStyle>
          <a:p>
            <a:fld id="{0263185F-1798-4F4F-BD04-80C6E4DEC7DA}"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3A63DFE-0DCC-4610-B0B2-A71F54248325}"/>
              </a:ext>
            </a:extLst>
          </p:cNvPr>
          <p:cNvSpPr>
            <a:spLocks noGrp="1" noChangeArrowheads="1"/>
          </p:cNvSpPr>
          <p:nvPr>
            <p:ph type="title" idx="4294967295"/>
          </p:nvPr>
        </p:nvSpPr>
        <p:spPr>
          <a:xfrm>
            <a:off x="395288" y="2852738"/>
            <a:ext cx="8064500" cy="1296987"/>
          </a:xfrm>
        </p:spPr>
        <p:txBody>
          <a:bodyPr/>
          <a:lstStyle/>
          <a:p>
            <a:pPr algn="ctr" eaLnBrk="1" hangingPunct="1">
              <a:lnSpc>
                <a:spcPct val="200000"/>
              </a:lnSpc>
            </a:pP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WinPcap/Npcap</a:t>
            </a: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br>
              <a:rPr lang="en-US" altLang="zh-CN"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en-US" altLang="zh-CN"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ARP</a:t>
            </a: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数据包的发送</a:t>
            </a:r>
          </a:p>
        </p:txBody>
      </p:sp>
      <p:sp>
        <p:nvSpPr>
          <p:cNvPr id="27651" name="矩形 1">
            <a:extLst>
              <a:ext uri="{FF2B5EF4-FFF2-40B4-BE49-F238E27FC236}">
                <a16:creationId xmlns:a16="http://schemas.microsoft.com/office/drawing/2014/main" id="{D779F3C7-10CB-421A-BE9B-6D1F095945B6}"/>
              </a:ext>
            </a:extLst>
          </p:cNvPr>
          <p:cNvSpPr>
            <a:spLocks noChangeArrowheads="1"/>
          </p:cNvSpPr>
          <p:nvPr/>
        </p:nvSpPr>
        <p:spPr bwMode="auto">
          <a:xfrm>
            <a:off x="539750" y="692150"/>
            <a:ext cx="5753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800" b="1">
                <a:latin typeface="Times New Roman" panose="02020603050405020304" pitchFamily="18" charset="0"/>
                <a:ea typeface="楷体" panose="02010609060101010101" pitchFamily="49" charset="-122"/>
                <a:cs typeface="Times New Roman" panose="02020603050405020304" pitchFamily="18" charset="0"/>
              </a:rPr>
              <a:t>计算机网络课程设计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084AC2-615B-4B51-BC57-4FFDB2DA8251}"/>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376FBDFB-B1D3-48B9-B84F-B415526D678A}"/>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2983933C-C177-4BFC-9725-5AFF5DC52225}"/>
              </a:ext>
            </a:extLst>
          </p:cNvPr>
          <p:cNvSpPr/>
          <p:nvPr/>
        </p:nvSpPr>
        <p:spPr>
          <a:xfrm>
            <a:off x="0" y="214313"/>
            <a:ext cx="6500813" cy="1214437"/>
          </a:xfrm>
          <a:prstGeom prst="wedgeEllipseCallout">
            <a:avLst>
              <a:gd name="adj1" fmla="val 4200"/>
              <a:gd name="adj2" fmla="val 109800"/>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标识用于该数据包的逻辑地址的长度，用十进制标识，单位为一个字节，例如，</a:t>
            </a:r>
            <a:r>
              <a:rPr lang="en-US" altLang="zh-CN" dirty="0"/>
              <a:t>IPv4</a:t>
            </a:r>
            <a:r>
              <a:rPr lang="zh-CN" altLang="en-US" dirty="0"/>
              <a:t>为</a:t>
            </a:r>
            <a:r>
              <a:rPr lang="en-US" altLang="zh-CN" dirty="0"/>
              <a:t>4</a:t>
            </a:r>
            <a:r>
              <a:rPr lang="zh-CN" altLang="en-US" dirty="0"/>
              <a:t>个字节，所对应的协议地址长度值为</a:t>
            </a:r>
            <a:r>
              <a:rPr lang="en-US" altLang="zh-CN" dirty="0"/>
              <a:t>4</a:t>
            </a:r>
            <a:r>
              <a:rPr lang="zh-CN" altLang="en-US" dirty="0"/>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E998889-55CA-4A8F-99EC-CD703984A766}"/>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B67B70D-BCB4-46AF-8A72-9E264D1D8FC2}"/>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E8A0244F-C948-4620-8E41-428D084214AA}"/>
              </a:ext>
            </a:extLst>
          </p:cNvPr>
          <p:cNvSpPr/>
          <p:nvPr/>
        </p:nvSpPr>
        <p:spPr>
          <a:xfrm>
            <a:off x="0" y="214313"/>
            <a:ext cx="6500813" cy="1214437"/>
          </a:xfrm>
          <a:prstGeom prst="wedgeEllipseCallout">
            <a:avLst>
              <a:gd name="adj1" fmla="val 40447"/>
              <a:gd name="adj2" fmla="val 132002"/>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位字段，用来定义分组的类型。</a:t>
            </a:r>
            <a:endParaRPr lang="en-US" altLang="zh-CN" dirty="0"/>
          </a:p>
          <a:p>
            <a:pPr algn="ctr" eaLnBrk="1" hangingPunct="1">
              <a:defRPr/>
            </a:pPr>
            <a:r>
              <a:rPr lang="zh-CN" altLang="en-US" dirty="0"/>
              <a:t>已定义了两种类型：</a:t>
            </a:r>
            <a:r>
              <a:rPr lang="en-US" altLang="zh-CN" dirty="0"/>
              <a:t>ARP</a:t>
            </a:r>
            <a:r>
              <a:rPr lang="zh-CN" altLang="en-US" dirty="0"/>
              <a:t>请求（</a:t>
            </a:r>
            <a:r>
              <a:rPr lang="en-US" altLang="zh-CN" dirty="0"/>
              <a:t>1</a:t>
            </a:r>
            <a:r>
              <a:rPr lang="zh-CN" altLang="en-US" dirty="0"/>
              <a:t>），</a:t>
            </a:r>
            <a:r>
              <a:rPr lang="en-US" altLang="zh-CN" dirty="0"/>
              <a:t>ARP</a:t>
            </a:r>
            <a:r>
              <a:rPr lang="zh-CN" altLang="en-US" dirty="0"/>
              <a:t>回答（</a:t>
            </a:r>
            <a:r>
              <a:rPr lang="en-US" altLang="zh-CN" dirty="0"/>
              <a:t>2</a:t>
            </a:r>
            <a:r>
              <a:rPr lang="zh-CN" altLang="en-US" dirty="0"/>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40A05B1-A6C2-4769-8E50-D32E7CC8DE35}"/>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70F4148-D8E1-48D4-9F8B-B1901E27D4BD}"/>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86098B1E-3314-4126-AE5B-E64C5424738C}"/>
              </a:ext>
            </a:extLst>
          </p:cNvPr>
          <p:cNvSpPr/>
          <p:nvPr/>
        </p:nvSpPr>
        <p:spPr>
          <a:xfrm>
            <a:off x="0" y="214313"/>
            <a:ext cx="6500813" cy="1214437"/>
          </a:xfrm>
          <a:prstGeom prst="wedgeEllipseCallout">
            <a:avLst>
              <a:gd name="adj1" fmla="val 9250"/>
              <a:gd name="adj2" fmla="val 194747"/>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这是可变长度字段，用来定义发送端的物理地址长度。例如，对以太网这个字段是</a:t>
            </a:r>
            <a:r>
              <a:rPr lang="en-US" altLang="zh-CN" dirty="0"/>
              <a:t>6</a:t>
            </a:r>
            <a:r>
              <a:rPr lang="zh-CN" altLang="en-US" dirty="0"/>
              <a:t>字节长。</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89F8536-B64C-424A-9C74-376D57E2E4C5}"/>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B9ED64F4-FC2C-4200-8C71-03A451A5DE92}"/>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F5AC1768-9BFA-40CB-B709-4BBA3D88E323}"/>
              </a:ext>
            </a:extLst>
          </p:cNvPr>
          <p:cNvSpPr/>
          <p:nvPr/>
        </p:nvSpPr>
        <p:spPr>
          <a:xfrm>
            <a:off x="0" y="214313"/>
            <a:ext cx="6500813" cy="1214437"/>
          </a:xfrm>
          <a:prstGeom prst="wedgeEllipseCallout">
            <a:avLst>
              <a:gd name="adj1" fmla="val 9791"/>
              <a:gd name="adj2" fmla="val 276798"/>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这是可变长度字段，用来定义发送端的逻辑（例如，</a:t>
            </a:r>
            <a:r>
              <a:rPr lang="en-US" dirty="0"/>
              <a:t>IP</a:t>
            </a:r>
            <a:r>
              <a:rPr lang="zh-CN" altLang="en-US" dirty="0"/>
              <a:t>）地址长度。对于</a:t>
            </a:r>
            <a:r>
              <a:rPr lang="en-US" dirty="0"/>
              <a:t>IP</a:t>
            </a:r>
            <a:r>
              <a:rPr lang="zh-CN" altLang="en-US" dirty="0"/>
              <a:t>协议，这个字段是</a:t>
            </a:r>
            <a:r>
              <a:rPr lang="en-US" dirty="0"/>
              <a:t>4</a:t>
            </a:r>
            <a:r>
              <a:rPr lang="zh-CN" altLang="en-US" dirty="0"/>
              <a:t>字节长。</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0AE1064-3D0F-48B8-B32D-A408B251FEDC}"/>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01FF5A2D-C675-4F2F-9277-DC51E367F356}"/>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B8C2E0DD-9896-42F1-8156-BE3267F3DAE8}"/>
              </a:ext>
            </a:extLst>
          </p:cNvPr>
          <p:cNvSpPr/>
          <p:nvPr/>
        </p:nvSpPr>
        <p:spPr>
          <a:xfrm>
            <a:off x="0" y="214313"/>
            <a:ext cx="7143750" cy="1214437"/>
          </a:xfrm>
          <a:prstGeom prst="wedgeEllipseCallout">
            <a:avLst>
              <a:gd name="adj1" fmla="val -2776"/>
              <a:gd name="adj2" fmla="val 354023"/>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这是可变长度字段，用来定义目标的物理地址长度。例如，对以太网这个字段是</a:t>
            </a:r>
            <a:r>
              <a:rPr lang="en-US" dirty="0"/>
              <a:t>6</a:t>
            </a:r>
            <a:r>
              <a:rPr lang="zh-CN" altLang="en-US" dirty="0"/>
              <a:t>字节长。对于</a:t>
            </a:r>
            <a:r>
              <a:rPr lang="en-US" dirty="0"/>
              <a:t>ARP</a:t>
            </a:r>
            <a:r>
              <a:rPr lang="zh-CN" altLang="en-US" dirty="0"/>
              <a:t>请求，字段是全</a:t>
            </a:r>
            <a:r>
              <a:rPr lang="en-US" dirty="0"/>
              <a:t>0</a:t>
            </a:r>
            <a:r>
              <a:rPr lang="zh-CN" altLang="en-US" dirty="0"/>
              <a: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8742E72-6C11-48E0-9317-74E13D116B67}"/>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5F822FAF-57A7-44B7-95AF-E79E632C127A}"/>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BD78A4B7-651E-4ADE-8B12-99AB8A08399E}"/>
              </a:ext>
            </a:extLst>
          </p:cNvPr>
          <p:cNvSpPr/>
          <p:nvPr/>
        </p:nvSpPr>
        <p:spPr>
          <a:xfrm>
            <a:off x="0" y="214313"/>
            <a:ext cx="7143750" cy="1214437"/>
          </a:xfrm>
          <a:prstGeom prst="wedgeEllipseCallout">
            <a:avLst>
              <a:gd name="adj1" fmla="val 3952"/>
              <a:gd name="adj2" fmla="val 410011"/>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zh-CN" altLang="en-US" dirty="0"/>
              <a:t>这是可变长度字段，用来定义目标的逻辑地址（例如，</a:t>
            </a:r>
            <a:r>
              <a:rPr lang="en-US" dirty="0"/>
              <a:t>IP</a:t>
            </a:r>
            <a:r>
              <a:rPr lang="zh-CN" altLang="en-US" dirty="0"/>
              <a:t>地址）长度。对于</a:t>
            </a:r>
            <a:r>
              <a:rPr lang="en-US" dirty="0"/>
              <a:t>IPv4</a:t>
            </a:r>
            <a:r>
              <a:rPr lang="zh-CN" altLang="en-US" dirty="0"/>
              <a:t>协议，这个字段是</a:t>
            </a:r>
            <a:r>
              <a:rPr lang="en-US" dirty="0"/>
              <a:t>4</a:t>
            </a:r>
            <a:r>
              <a:rPr lang="zh-CN" altLang="en-US" dirty="0"/>
              <a:t>字节长。</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AFB1157-C4E5-433F-ABA2-9093176A6665}"/>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高速缓存的使用与更新过程</a:t>
            </a:r>
          </a:p>
        </p:txBody>
      </p:sp>
      <p:sp>
        <p:nvSpPr>
          <p:cNvPr id="55299" name="Rectangle 2">
            <a:extLst>
              <a:ext uri="{FF2B5EF4-FFF2-40B4-BE49-F238E27FC236}">
                <a16:creationId xmlns:a16="http://schemas.microsoft.com/office/drawing/2014/main" id="{8817D7A5-FEEA-43BE-AC99-6B322A409B9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5300" name="Picture 2" descr="图1-2-5  ARP高速缓存的使用与更新过程">
            <a:extLst>
              <a:ext uri="{FF2B5EF4-FFF2-40B4-BE49-F238E27FC236}">
                <a16:creationId xmlns:a16="http://schemas.microsoft.com/office/drawing/2014/main" id="{3EC7F1D1-C015-4102-824A-8FB7CF947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41438"/>
            <a:ext cx="854233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BF01812-4B4F-42A1-AF44-CB98A13B0AA2}"/>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高速缓存</a:t>
            </a:r>
          </a:p>
        </p:txBody>
      </p:sp>
      <p:sp>
        <p:nvSpPr>
          <p:cNvPr id="56323" name="Rectangle 2">
            <a:extLst>
              <a:ext uri="{FF2B5EF4-FFF2-40B4-BE49-F238E27FC236}">
                <a16:creationId xmlns:a16="http://schemas.microsoft.com/office/drawing/2014/main" id="{30480CAF-3CF7-40C3-99DE-AEFABEF89F3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4" name="矩形 4">
            <a:extLst>
              <a:ext uri="{FF2B5EF4-FFF2-40B4-BE49-F238E27FC236}">
                <a16:creationId xmlns:a16="http://schemas.microsoft.com/office/drawing/2014/main" id="{2B19F192-C024-4987-96FB-3BED70A5A298}"/>
              </a:ext>
            </a:extLst>
          </p:cNvPr>
          <p:cNvSpPr>
            <a:spLocks noChangeArrowheads="1"/>
          </p:cNvSpPr>
          <p:nvPr/>
        </p:nvSpPr>
        <p:spPr bwMode="auto">
          <a:xfrm>
            <a:off x="900113" y="1835150"/>
            <a:ext cx="70723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cs typeface="Times New Roman" panose="02020603050405020304" pitchFamily="18" charset="0"/>
              </a:rPr>
              <a:t>     在真正的协议实现中，并不是每次发送</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报文前都需要发送</a:t>
            </a:r>
            <a:r>
              <a:rPr lang="en-US" altLang="zh-CN" sz="2000" b="1">
                <a:latin typeface="Times New Roman" panose="02020603050405020304" pitchFamily="18" charset="0"/>
                <a:cs typeface="Times New Roman" panose="02020603050405020304" pitchFamily="18" charset="0"/>
              </a:rPr>
              <a:t>ARP</a:t>
            </a:r>
            <a:r>
              <a:rPr lang="zh-CN" altLang="en-US" sz="2000" b="1">
                <a:latin typeface="Times New Roman" panose="02020603050405020304" pitchFamily="18" charset="0"/>
                <a:cs typeface="Times New Roman" panose="02020603050405020304" pitchFamily="18" charset="0"/>
              </a:rPr>
              <a:t>请求报文来获取目的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地址。在大多数的系统中都存在着一个</a:t>
            </a:r>
            <a:r>
              <a:rPr lang="en-US" altLang="zh-CN" sz="2000" b="1">
                <a:solidFill>
                  <a:srgbClr val="FF0000"/>
                </a:solidFill>
                <a:latin typeface="Times New Roman" panose="02020603050405020304" pitchFamily="18" charset="0"/>
                <a:cs typeface="Times New Roman" panose="02020603050405020304" pitchFamily="18" charset="0"/>
              </a:rPr>
              <a:t>ARP</a:t>
            </a:r>
            <a:r>
              <a:rPr lang="zh-CN" altLang="en-US" sz="2000" b="1">
                <a:solidFill>
                  <a:srgbClr val="FF0000"/>
                </a:solidFill>
                <a:latin typeface="Times New Roman" panose="02020603050405020304" pitchFamily="18" charset="0"/>
                <a:cs typeface="Times New Roman" panose="02020603050405020304" pitchFamily="18" charset="0"/>
              </a:rPr>
              <a:t>缓存表</a:t>
            </a:r>
            <a:r>
              <a:rPr lang="zh-CN" altLang="en-US" sz="2000" b="1">
                <a:latin typeface="Times New Roman" panose="02020603050405020304" pitchFamily="18" charset="0"/>
                <a:cs typeface="Times New Roman" panose="02020603050405020304" pitchFamily="18" charset="0"/>
              </a:rPr>
              <a:t>。记录着一段时间内曾经获取过的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地址的映射关系。</a:t>
            </a:r>
            <a:endParaRPr lang="en-US" altLang="zh-CN" sz="2000" b="1">
              <a:latin typeface="Times New Roman" panose="02020603050405020304" pitchFamily="18" charset="0"/>
              <a:cs typeface="Times New Roman" panose="02020603050405020304" pitchFamily="18" charset="0"/>
            </a:endParaRPr>
          </a:p>
          <a:p>
            <a:pPr eaLnBrk="1" hangingPunct="1"/>
            <a:endParaRPr lang="zh-CN" altLang="en-US" sz="2000" b="1">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5A78DAA5-1F4E-4F11-A146-D7DE88FAA36A}"/>
              </a:ext>
            </a:extLst>
          </p:cNvPr>
          <p:cNvGraphicFramePr>
            <a:graphicFrameLocks noGrp="1"/>
          </p:cNvGraphicFramePr>
          <p:nvPr/>
        </p:nvGraphicFramePr>
        <p:xfrm>
          <a:off x="1143000" y="3500438"/>
          <a:ext cx="6429375" cy="2357437"/>
        </p:xfrm>
        <a:graphic>
          <a:graphicData uri="http://schemas.openxmlformats.org/drawingml/2006/table">
            <a:tbl>
              <a:tblPr/>
              <a:tblGrid>
                <a:gridCol w="3214688">
                  <a:extLst>
                    <a:ext uri="{9D8B030D-6E8A-4147-A177-3AD203B41FA5}">
                      <a16:colId xmlns:a16="http://schemas.microsoft.com/office/drawing/2014/main" val="20000"/>
                    </a:ext>
                  </a:extLst>
                </a:gridCol>
                <a:gridCol w="3214688">
                  <a:extLst>
                    <a:ext uri="{9D8B030D-6E8A-4147-A177-3AD203B41FA5}">
                      <a16:colId xmlns:a16="http://schemas.microsoft.com/office/drawing/2014/main" val="20001"/>
                    </a:ext>
                  </a:extLst>
                </a:gridCol>
              </a:tblGrid>
              <a:tr h="471487">
                <a:tc>
                  <a:txBody>
                    <a:bodyPr/>
                    <a:lstStyle/>
                    <a:p>
                      <a:pPr algn="ctr">
                        <a:spcAft>
                          <a:spcPts val="0"/>
                        </a:spcAft>
                      </a:pPr>
                      <a:r>
                        <a:rPr lang="en-US" sz="2000" kern="0">
                          <a:latin typeface="宋体"/>
                          <a:ea typeface="宋体"/>
                          <a:cs typeface="宋体"/>
                        </a:rPr>
                        <a:t>IP</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spcAft>
                          <a:spcPts val="0"/>
                        </a:spcAft>
                      </a:pPr>
                      <a:r>
                        <a:rPr lang="en-US" sz="2000" kern="0">
                          <a:latin typeface="宋体"/>
                          <a:ea typeface="宋体"/>
                          <a:cs typeface="宋体"/>
                        </a:rPr>
                        <a:t>MAC</a:t>
                      </a:r>
                      <a:r>
                        <a:rPr lang="zh-CN" sz="2000" kern="0">
                          <a:latin typeface="Calibri"/>
                          <a:ea typeface="宋体"/>
                          <a:cs typeface="宋体"/>
                        </a:rPr>
                        <a:t>地址</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471487">
                <a:tc>
                  <a:txBody>
                    <a:bodyPr/>
                    <a:lstStyle/>
                    <a:p>
                      <a:pPr algn="ctr">
                        <a:spcAft>
                          <a:spcPts val="0"/>
                        </a:spcAft>
                      </a:pPr>
                      <a:r>
                        <a:rPr lang="en-US" sz="2000" kern="0">
                          <a:latin typeface="宋体"/>
                          <a:ea typeface="宋体"/>
                          <a:cs typeface="宋体"/>
                        </a:rPr>
                        <a:t>202.98.13.1</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00-E0-3D-89-76</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1487">
                <a:tc>
                  <a:txBody>
                    <a:bodyPr/>
                    <a:lstStyle/>
                    <a:p>
                      <a:pPr algn="ctr">
                        <a:spcAft>
                          <a:spcPts val="0"/>
                        </a:spcAft>
                      </a:pPr>
                      <a:r>
                        <a:rPr lang="en-US" sz="2000" kern="0">
                          <a:latin typeface="宋体"/>
                          <a:ea typeface="宋体"/>
                          <a:cs typeface="宋体"/>
                        </a:rPr>
                        <a:t>202.98.13.2</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a:latin typeface="宋体"/>
                          <a:ea typeface="宋体"/>
                          <a:cs typeface="宋体"/>
                        </a:rPr>
                        <a:t>00-E0-3D-C5-03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71487">
                <a:tc>
                  <a:txBody>
                    <a:bodyPr/>
                    <a:lstStyle/>
                    <a:p>
                      <a:pPr algn="ctr">
                        <a:spcAft>
                          <a:spcPts val="0"/>
                        </a:spcAft>
                      </a:pPr>
                      <a:r>
                        <a:rPr lang="en-US" sz="2000" kern="0">
                          <a:latin typeface="宋体"/>
                          <a:ea typeface="宋体"/>
                          <a:cs typeface="宋体"/>
                        </a:rPr>
                        <a:t>202.98.13.3</a:t>
                      </a:r>
                      <a:endParaRPr lang="zh-CN" sz="2800" kern="10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0" dirty="0">
                          <a:latin typeface="宋体"/>
                          <a:ea typeface="宋体"/>
                          <a:cs typeface="宋体"/>
                        </a:rPr>
                        <a:t>00-E0-4D-BA-92</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71487">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800" kern="100" dirty="0">
                          <a:latin typeface="Calibri"/>
                          <a:ea typeface="宋体"/>
                          <a:cs typeface="Times New Roman"/>
                        </a:rPr>
                        <a:t>…</a:t>
                      </a:r>
                      <a:endParaRPr lang="zh-CN" sz="2800" kern="100" dirty="0">
                        <a:latin typeface="Calibri"/>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228B445-6167-4429-BC8C-0DE90686C99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7347" name="图片 1">
            <a:extLst>
              <a:ext uri="{FF2B5EF4-FFF2-40B4-BE49-F238E27FC236}">
                <a16:creationId xmlns:a16="http://schemas.microsoft.com/office/drawing/2014/main" id="{41922281-5328-4B9A-B661-32E55AEA2F6F}"/>
              </a:ext>
            </a:extLst>
          </p:cNvPr>
          <p:cNvPicPr>
            <a:picLocks noChangeAspect="1"/>
          </p:cNvPicPr>
          <p:nvPr/>
        </p:nvPicPr>
        <p:blipFill>
          <a:blip r:embed="rId2">
            <a:extLst>
              <a:ext uri="{28A0092B-C50C-407E-A947-70E740481C1C}">
                <a14:useLocalDpi xmlns:a14="http://schemas.microsoft.com/office/drawing/2010/main" val="0"/>
              </a:ext>
            </a:extLst>
          </a:blip>
          <a:srcRect l="-317" t="-8302" r="52673" b="32664"/>
          <a:stretch>
            <a:fillRect/>
          </a:stretch>
        </p:blipFill>
        <p:spPr bwMode="auto">
          <a:xfrm>
            <a:off x="827088" y="1341438"/>
            <a:ext cx="7259637"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F9C3301-9E95-4F1F-8048-10F0B0424181}"/>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8371" name="图片 2">
            <a:extLst>
              <a:ext uri="{FF2B5EF4-FFF2-40B4-BE49-F238E27FC236}">
                <a16:creationId xmlns:a16="http://schemas.microsoft.com/office/drawing/2014/main" id="{570F37E4-2C88-4490-B165-FE95767795AC}"/>
              </a:ext>
            </a:extLst>
          </p:cNvPr>
          <p:cNvPicPr>
            <a:picLocks noChangeAspect="1"/>
          </p:cNvPicPr>
          <p:nvPr/>
        </p:nvPicPr>
        <p:blipFill>
          <a:blip r:embed="rId2">
            <a:extLst>
              <a:ext uri="{28A0092B-C50C-407E-A947-70E740481C1C}">
                <a14:useLocalDpi xmlns:a14="http://schemas.microsoft.com/office/drawing/2010/main" val="0"/>
              </a:ext>
            </a:extLst>
          </a:blip>
          <a:srcRect t="4105" r="54951" b="42996"/>
          <a:stretch>
            <a:fillRect/>
          </a:stretch>
        </p:blipFill>
        <p:spPr bwMode="auto">
          <a:xfrm>
            <a:off x="250825" y="908050"/>
            <a:ext cx="8488363"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5BB5B55-6DA9-4E6C-9B9A-F53D35F01056}"/>
              </a:ext>
            </a:extLst>
          </p:cNvPr>
          <p:cNvSpPr txBox="1">
            <a:spLocks noChangeArrowheads="1"/>
          </p:cNvSpPr>
          <p:nvPr/>
        </p:nvSpPr>
        <p:spPr bwMode="auto">
          <a:xfrm>
            <a:off x="1042988" y="3141663"/>
            <a:ext cx="6491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indent="0" algn="ctr" eaLnBrk="1" hangingPunct="1">
              <a:buFont typeface="Wingdings" panose="05000000000000000000" pitchFamily="2" charset="2"/>
              <a:buNone/>
              <a:defRPr/>
            </a:pPr>
            <a:r>
              <a:rPr lang="en-US" altLang="zh-CN" sz="4000" b="1" kern="0" dirty="0">
                <a:latin typeface="Times New Roman" panose="02020603050405020304" pitchFamily="18" charset="0"/>
                <a:cs typeface="Times New Roman" panose="02020603050405020304" pitchFamily="18" charset="0"/>
              </a:rPr>
              <a:t>ARP</a:t>
            </a:r>
            <a:r>
              <a:rPr lang="zh-CN" altLang="en-US" sz="4000" b="1" kern="0" dirty="0">
                <a:latin typeface="Times New Roman" panose="02020603050405020304" pitchFamily="18" charset="0"/>
                <a:cs typeface="Times New Roman" panose="02020603050405020304" pitchFamily="18" charset="0"/>
              </a:rPr>
              <a:t>协议基础知识介绍</a:t>
            </a:r>
            <a:endParaRPr lang="en-US" altLang="zh-CN" sz="4000" b="1" kern="0" dirty="0">
              <a:latin typeface="Times New Roman" panose="02020603050405020304" pitchFamily="18" charset="0"/>
              <a:cs typeface="Times New Roman" panose="02020603050405020304" pitchFamily="18" charset="0"/>
            </a:endParaRPr>
          </a:p>
          <a:p>
            <a:pPr marL="0" indent="0" algn="ctr" eaLnBrk="1" hangingPunct="1">
              <a:buFont typeface="Wingdings" panose="05000000000000000000" pitchFamily="2" charset="2"/>
              <a:buNone/>
              <a:defRPr/>
            </a:pPr>
            <a:endParaRPr lang="en-US" altLang="zh-CN" sz="4000" b="1"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66170D12-7DB5-4361-A9C2-B6E2C0394100}"/>
              </a:ext>
            </a:extLst>
          </p:cNvPr>
          <p:cNvSpPr>
            <a:spLocks noGrp="1"/>
          </p:cNvSpPr>
          <p:nvPr>
            <p:ph idx="1"/>
          </p:nvPr>
        </p:nvSpPr>
        <p:spPr>
          <a:xfrm>
            <a:off x="250825" y="1844675"/>
            <a:ext cx="5689600" cy="3097213"/>
          </a:xfrm>
        </p:spPr>
        <p:txBody>
          <a:bodyPr/>
          <a:lstStyle/>
          <a:p>
            <a:pPr marL="457200" lvl="1" indent="-457200">
              <a:buClr>
                <a:srgbClr val="FF0000"/>
              </a:buClr>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eth.addr</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ff:ff:ff:ff:ff:ff</a:t>
            </a:r>
            <a:endParaRPr lang="en-US" altLang="zh-CN" sz="2400" dirty="0">
              <a:latin typeface="Times New Roman" panose="02020603050405020304" pitchFamily="18" charset="0"/>
              <a:cs typeface="Times New Roman" panose="02020603050405020304" pitchFamily="18" charset="0"/>
            </a:endParaRPr>
          </a:p>
          <a:p>
            <a:pPr marL="457200" lvl="1" indent="-457200">
              <a:buClr>
                <a:srgbClr val="FF0000"/>
              </a:buClr>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eth.src</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aa:aa:aa:aa:aa:aa</a:t>
            </a:r>
            <a:endParaRPr lang="en-US" altLang="zh-CN" sz="2400" dirty="0">
              <a:latin typeface="Times New Roman" panose="02020603050405020304" pitchFamily="18" charset="0"/>
              <a:cs typeface="Times New Roman" panose="02020603050405020304" pitchFamily="18" charset="0"/>
            </a:endParaRPr>
          </a:p>
          <a:p>
            <a:pPr marL="457200" lvl="1" indent="-457200">
              <a:buClr>
                <a:srgbClr val="FF0000"/>
              </a:buClr>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eth.dst</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ff:ff:ff:ff:ff:ff</a:t>
            </a:r>
            <a:endParaRPr lang="en-US" altLang="zh-CN" sz="2400" dirty="0">
              <a:latin typeface="Times New Roman" panose="02020603050405020304" pitchFamily="18" charset="0"/>
              <a:cs typeface="Times New Roman" panose="02020603050405020304" pitchFamily="18" charset="0"/>
            </a:endParaRPr>
          </a:p>
          <a:p>
            <a:pPr marL="457200" lvl="1" indent="-457200">
              <a:buClr>
                <a:srgbClr val="FF0000"/>
              </a:buClr>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eth.type</a:t>
            </a:r>
            <a:r>
              <a:rPr lang="en-US" altLang="zh-CN" sz="2400" dirty="0">
                <a:latin typeface="Times New Roman" panose="02020603050405020304" pitchFamily="18" charset="0"/>
                <a:cs typeface="Times New Roman" panose="02020603050405020304" pitchFamily="18" charset="0"/>
              </a:rPr>
              <a:t> == 0x0800</a:t>
            </a:r>
          </a:p>
          <a:p>
            <a:pPr marL="566420" indent="-457200">
              <a:spcBef>
                <a:spcPts val="400"/>
              </a:spcBef>
              <a:buClr>
                <a:srgbClr val="FF0000"/>
              </a:buClr>
              <a:buSzPct val="68000"/>
              <a:buFont typeface="Wingdings" panose="05000000000000000000" pitchFamily="2" charset="2"/>
              <a:buChar char="Ø"/>
              <a:defRPr/>
            </a:pPr>
            <a:r>
              <a:rPr lang="en-US" altLang="zh-CN" sz="2400" kern="1200" dirty="0" err="1">
                <a:latin typeface="Times New Roman" panose="02020603050405020304" pitchFamily="18" charset="0"/>
                <a:cs typeface="Times New Roman" panose="02020603050405020304" pitchFamily="18" charset="0"/>
              </a:rPr>
              <a:t>arp.opcode</a:t>
            </a:r>
            <a:r>
              <a:rPr lang="en-US" altLang="zh-CN" sz="2400" kern="1200" dirty="0">
                <a:latin typeface="Times New Roman" panose="02020603050405020304" pitchFamily="18" charset="0"/>
                <a:cs typeface="Times New Roman" panose="02020603050405020304" pitchFamily="18" charset="0"/>
              </a:rPr>
              <a:t>==1</a:t>
            </a:r>
            <a:endParaRPr lang="zh-CN" altLang="en-US" sz="2400" kern="1200" dirty="0">
              <a:latin typeface="Times New Roman" panose="02020603050405020304" pitchFamily="18" charset="0"/>
              <a:cs typeface="Times New Roman" panose="02020603050405020304" pitchFamily="18" charset="0"/>
            </a:endParaRPr>
          </a:p>
          <a:p>
            <a:pPr marL="566420" indent="-457200">
              <a:spcBef>
                <a:spcPts val="400"/>
              </a:spcBef>
              <a:buClr>
                <a:srgbClr val="FF0000"/>
              </a:buClr>
              <a:buSzPct val="68000"/>
              <a:buFont typeface="Wingdings" panose="05000000000000000000" pitchFamily="2" charset="2"/>
              <a:buChar char="Ø"/>
              <a:defRPr/>
            </a:pPr>
            <a:r>
              <a:rPr lang="en-US" altLang="zh-CN" sz="2400" kern="1200" dirty="0">
                <a:latin typeface="Times New Roman" panose="02020603050405020304" pitchFamily="18" charset="0"/>
                <a:cs typeface="Times New Roman" panose="02020603050405020304" pitchFamily="18" charset="0"/>
              </a:rPr>
              <a:t>arp.dst.proto_ipv4==10.5.24.1</a:t>
            </a:r>
          </a:p>
          <a:p>
            <a:pPr marL="566420" indent="-457200">
              <a:spcBef>
                <a:spcPts val="400"/>
              </a:spcBef>
              <a:buClr>
                <a:srgbClr val="FF0000"/>
              </a:buClr>
              <a:buSzPct val="68000"/>
              <a:buFont typeface="Wingdings" panose="05000000000000000000" pitchFamily="2" charset="2"/>
              <a:buChar char="Ø"/>
              <a:defRPr/>
            </a:pPr>
            <a:r>
              <a:rPr lang="en-US" altLang="zh-CN" sz="2400" kern="1200" dirty="0">
                <a:latin typeface="Times New Roman" panose="02020603050405020304" pitchFamily="18" charset="0"/>
                <a:cs typeface="Times New Roman" panose="02020603050405020304" pitchFamily="18" charset="0"/>
              </a:rPr>
              <a:t>arp.src.proto_ipv4==10.5.24.1</a:t>
            </a:r>
          </a:p>
          <a:p>
            <a:pPr marL="566420" indent="-457200">
              <a:spcBef>
                <a:spcPts val="400"/>
              </a:spcBef>
              <a:buClr>
                <a:srgbClr val="FF0000"/>
              </a:buClr>
              <a:buSzPct val="68000"/>
              <a:buFont typeface="Wingdings" panose="05000000000000000000" pitchFamily="2" charset="2"/>
              <a:buChar char="Ø"/>
              <a:defRPr/>
            </a:pPr>
            <a:r>
              <a:rPr lang="en-US" altLang="zh-CN" sz="2400" kern="1200" dirty="0" err="1">
                <a:latin typeface="Times New Roman" panose="02020603050405020304" pitchFamily="18" charset="0"/>
                <a:cs typeface="Times New Roman" panose="02020603050405020304" pitchFamily="18" charset="0"/>
              </a:rPr>
              <a:t>arp.dst.hw_mac</a:t>
            </a:r>
            <a:r>
              <a:rPr lang="en-US" altLang="zh-CN" sz="2400" kern="1200" dirty="0">
                <a:latin typeface="Times New Roman" panose="02020603050405020304" pitchFamily="18" charset="0"/>
                <a:cs typeface="Times New Roman" panose="02020603050405020304" pitchFamily="18" charset="0"/>
              </a:rPr>
              <a:t>==</a:t>
            </a:r>
            <a:r>
              <a:rPr lang="en-US" altLang="zh-CN" sz="2400" kern="1200" dirty="0" err="1">
                <a:latin typeface="Times New Roman" panose="02020603050405020304" pitchFamily="18" charset="0"/>
                <a:cs typeface="Times New Roman" panose="02020603050405020304" pitchFamily="18" charset="0"/>
              </a:rPr>
              <a:t>ff:ff:ff:ff:ff:ff</a:t>
            </a:r>
            <a:endParaRPr lang="en-US" altLang="zh-CN" sz="2400" kern="1200" dirty="0">
              <a:latin typeface="Times New Roman" panose="02020603050405020304" pitchFamily="18" charset="0"/>
              <a:cs typeface="Times New Roman" panose="02020603050405020304" pitchFamily="18" charset="0"/>
            </a:endParaRPr>
          </a:p>
          <a:p>
            <a:pPr marL="566420" indent="-457200">
              <a:spcBef>
                <a:spcPts val="400"/>
              </a:spcBef>
              <a:buClr>
                <a:srgbClr val="FF0000"/>
              </a:buClr>
              <a:buSzPct val="68000"/>
              <a:buFont typeface="Wingdings" panose="05000000000000000000" pitchFamily="2" charset="2"/>
              <a:buChar char="Ø"/>
              <a:defRPr/>
            </a:pPr>
            <a:r>
              <a:rPr lang="en-US" altLang="zh-CN" sz="2400" kern="1200" dirty="0" err="1">
                <a:latin typeface="Times New Roman" panose="02020603050405020304" pitchFamily="18" charset="0"/>
                <a:cs typeface="Times New Roman" panose="02020603050405020304" pitchFamily="18" charset="0"/>
              </a:rPr>
              <a:t>arp.src.hw_mac</a:t>
            </a:r>
            <a:r>
              <a:rPr lang="en-US" altLang="zh-CN" sz="2400" kern="1200" dirty="0">
                <a:latin typeface="Times New Roman" panose="02020603050405020304" pitchFamily="18" charset="0"/>
                <a:cs typeface="Times New Roman" panose="02020603050405020304" pitchFamily="18" charset="0"/>
              </a:rPr>
              <a:t>==04:oc:ab:7f:fe:aa</a:t>
            </a:r>
          </a:p>
          <a:p>
            <a:pPr marL="0" lvl="1" indent="361950">
              <a:buFont typeface="Wingdings" panose="05000000000000000000" pitchFamily="2" charset="2"/>
              <a:buChar char="Ø"/>
              <a:defRPr/>
            </a:pPr>
            <a:endParaRPr lang="zh-CN" altLang="en-US" sz="2400" dirty="0">
              <a:latin typeface="Times New Roman" panose="02020603050405020304" pitchFamily="18" charset="0"/>
              <a:cs typeface="Times New Roman" panose="02020603050405020304" pitchFamily="18" charset="0"/>
            </a:endParaRPr>
          </a:p>
        </p:txBody>
      </p:sp>
      <p:sp>
        <p:nvSpPr>
          <p:cNvPr id="3" name="标题 2">
            <a:extLst>
              <a:ext uri="{FF2B5EF4-FFF2-40B4-BE49-F238E27FC236}">
                <a16:creationId xmlns:a16="http://schemas.microsoft.com/office/drawing/2014/main" id="{1FC709F4-87FE-444A-815F-48D02CD2540F}"/>
              </a:ext>
            </a:extLst>
          </p:cNvPr>
          <p:cNvSpPr>
            <a:spLocks noGrp="1"/>
          </p:cNvSpPr>
          <p:nvPr>
            <p:ph type="title"/>
          </p:nvPr>
        </p:nvSpPr>
        <p:spPr>
          <a:xfrm>
            <a:off x="574675" y="692696"/>
            <a:ext cx="8001000" cy="828129"/>
          </a:xfrm>
        </p:spPr>
        <p:txBody>
          <a:bodyPr rtlCol="0" anchor="ctr">
            <a:normAutofit/>
            <a:scene3d>
              <a:camera prst="orthographicFront"/>
              <a:lightRig rig="soft" dir="t"/>
            </a:scene3d>
            <a:sp3d prstMaterial="softEdge">
              <a:bevelT w="25400" h="25400"/>
            </a:sp3d>
          </a:bodyPr>
          <a:lstStyle/>
          <a:p>
            <a:pPr>
              <a:defRPr/>
            </a:pPr>
            <a:r>
              <a:rPr lang="zh-CN" altLang="en-US" sz="41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常用的</a:t>
            </a:r>
            <a:r>
              <a:rPr lang="en-US" altLang="zh-CN" sz="4100" b="1" kern="1200" dirty="0" err="1">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wireshark</a:t>
            </a:r>
            <a:r>
              <a:rPr lang="zh-CN" altLang="en-US" sz="4100" b="1" kern="1200" dirty="0">
                <a:effectLst>
                  <a:outerShdw blurRad="31750" dist="25400" dir="5400000" algn="tl" rotWithShape="0">
                    <a:srgbClr val="000000">
                      <a:alpha val="25000"/>
                    </a:srgbClr>
                  </a:outerShdw>
                </a:effectLst>
                <a:latin typeface="Times New Roman" panose="02020603050405020304" pitchFamily="18" charset="0"/>
                <a:cs typeface="Times New Roman" panose="02020603050405020304" pitchFamily="18" charset="0"/>
              </a:rPr>
              <a:t>过滤规则</a:t>
            </a:r>
          </a:p>
        </p:txBody>
      </p:sp>
      <p:sp>
        <p:nvSpPr>
          <p:cNvPr id="4" name="内容占位符 1">
            <a:extLst>
              <a:ext uri="{FF2B5EF4-FFF2-40B4-BE49-F238E27FC236}">
                <a16:creationId xmlns:a16="http://schemas.microsoft.com/office/drawing/2014/main" id="{E998E20B-4B78-48A8-BF41-A4471D939D6B}"/>
              </a:ext>
            </a:extLst>
          </p:cNvPr>
          <p:cNvSpPr txBox="1">
            <a:spLocks/>
          </p:cNvSpPr>
          <p:nvPr/>
        </p:nvSpPr>
        <p:spPr bwMode="auto">
          <a:xfrm>
            <a:off x="5456238" y="1700213"/>
            <a:ext cx="36718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0" lvl="1" indent="361950">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ip.dst</a:t>
            </a:r>
            <a:r>
              <a:rPr lang="en-US" altLang="zh-CN" sz="2400" dirty="0">
                <a:latin typeface="Times New Roman" panose="02020603050405020304" pitchFamily="18" charset="0"/>
                <a:cs typeface="Times New Roman" panose="02020603050405020304" pitchFamily="18" charset="0"/>
              </a:rPr>
              <a:t>==10.5.24.1</a:t>
            </a:r>
          </a:p>
          <a:p>
            <a:pPr marL="0" lvl="1" indent="361950">
              <a:buFont typeface="Wingdings" panose="05000000000000000000" pitchFamily="2" charset="2"/>
              <a:buChar char="Ø"/>
              <a:defRPr/>
            </a:pPr>
            <a:r>
              <a:rPr lang="en-US" altLang="zh-CN" sz="2400" dirty="0" err="1">
                <a:latin typeface="Times New Roman" panose="02020603050405020304" pitchFamily="18" charset="0"/>
                <a:cs typeface="Times New Roman" panose="02020603050405020304" pitchFamily="18" charset="0"/>
              </a:rPr>
              <a:t>ip.src</a:t>
            </a:r>
            <a:r>
              <a:rPr lang="en-US" altLang="zh-CN" sz="2400" dirty="0">
                <a:latin typeface="Times New Roman" panose="02020603050405020304" pitchFamily="18" charset="0"/>
                <a:cs typeface="Times New Roman" panose="02020603050405020304" pitchFamily="18" charset="0"/>
              </a:rPr>
              <a:t>==10.5.24.1</a:t>
            </a:r>
            <a:endParaRPr lang="en-US" altLang="zh-CN" sz="2400" kern="0" dirty="0">
              <a:latin typeface="Times New Roman" panose="02020603050405020304" pitchFamily="18" charset="0"/>
              <a:cs typeface="Times New Roman" panose="02020603050405020304" pitchFamily="18" charset="0"/>
            </a:endParaRPr>
          </a:p>
          <a:p>
            <a:pPr marL="0" lvl="1" indent="450850">
              <a:buFont typeface="Wingdings" panose="05000000000000000000" pitchFamily="2" charset="2"/>
              <a:buChar char="Ø"/>
              <a:defRPr/>
            </a:pPr>
            <a:r>
              <a:rPr lang="en-US" altLang="zh-CN" sz="2400" kern="0" dirty="0" err="1">
                <a:latin typeface="Times New Roman" panose="02020603050405020304" pitchFamily="18" charset="0"/>
                <a:cs typeface="Times New Roman" panose="02020603050405020304" pitchFamily="18" charset="0"/>
              </a:rPr>
              <a:t>tcp.port</a:t>
            </a:r>
            <a:r>
              <a:rPr lang="en-US" altLang="zh-CN" sz="2400" kern="0" dirty="0">
                <a:latin typeface="Times New Roman" panose="02020603050405020304" pitchFamily="18" charset="0"/>
                <a:cs typeface="Times New Roman" panose="02020603050405020304" pitchFamily="18" charset="0"/>
              </a:rPr>
              <a:t>==80</a:t>
            </a:r>
          </a:p>
          <a:p>
            <a:pPr marL="0" lvl="1" indent="450850">
              <a:buFont typeface="Wingdings" panose="05000000000000000000" pitchFamily="2" charset="2"/>
              <a:buChar char="Ø"/>
              <a:defRPr/>
            </a:pPr>
            <a:r>
              <a:rPr lang="en-US" altLang="zh-CN" sz="2400" kern="0" dirty="0" err="1">
                <a:latin typeface="Times New Roman" panose="02020603050405020304" pitchFamily="18" charset="0"/>
                <a:cs typeface="Times New Roman" panose="02020603050405020304" pitchFamily="18" charset="0"/>
              </a:rPr>
              <a:t>tcp.dstport</a:t>
            </a:r>
            <a:r>
              <a:rPr lang="en-US" altLang="zh-CN" sz="2400" kern="0" dirty="0">
                <a:latin typeface="Times New Roman" panose="02020603050405020304" pitchFamily="18" charset="0"/>
                <a:cs typeface="Times New Roman" panose="02020603050405020304" pitchFamily="18" charset="0"/>
              </a:rPr>
              <a:t>==80</a:t>
            </a:r>
          </a:p>
          <a:p>
            <a:pPr marL="0" lvl="1" indent="450850">
              <a:buFont typeface="Wingdings" panose="05000000000000000000" pitchFamily="2" charset="2"/>
              <a:buChar char="Ø"/>
              <a:defRPr/>
            </a:pPr>
            <a:r>
              <a:rPr lang="en-US" altLang="zh-CN" sz="2400" kern="0" dirty="0" err="1">
                <a:latin typeface="Times New Roman" panose="02020603050405020304" pitchFamily="18" charset="0"/>
                <a:cs typeface="Times New Roman" panose="02020603050405020304" pitchFamily="18" charset="0"/>
              </a:rPr>
              <a:t>tcp.srcport</a:t>
            </a:r>
            <a:r>
              <a:rPr lang="en-US" altLang="zh-CN" sz="2400" kern="0" dirty="0">
                <a:latin typeface="Times New Roman" panose="02020603050405020304" pitchFamily="18" charset="0"/>
                <a:cs typeface="Times New Roman" panose="02020603050405020304" pitchFamily="18" charset="0"/>
              </a:rPr>
              <a:t>==80</a:t>
            </a:r>
          </a:p>
        </p:txBody>
      </p:sp>
      <p:sp>
        <p:nvSpPr>
          <p:cNvPr id="2" name="矩形 1">
            <a:extLst>
              <a:ext uri="{FF2B5EF4-FFF2-40B4-BE49-F238E27FC236}">
                <a16:creationId xmlns:a16="http://schemas.microsoft.com/office/drawing/2014/main" id="{0EFEC1F2-33C8-4FCC-9073-8000675A30C6}"/>
              </a:ext>
            </a:extLst>
          </p:cNvPr>
          <p:cNvSpPr/>
          <p:nvPr/>
        </p:nvSpPr>
        <p:spPr>
          <a:xfrm>
            <a:off x="1403350" y="6237288"/>
            <a:ext cx="6769100" cy="461962"/>
          </a:xfrm>
          <a:prstGeom prst="rect">
            <a:avLst/>
          </a:prstGeom>
        </p:spPr>
        <p:txBody>
          <a:bodyPr>
            <a:spAutoFit/>
          </a:bodyPr>
          <a:lstStyle/>
          <a:p>
            <a:pPr marL="0" lvl="1">
              <a:buFont typeface="Wingdings" panose="05000000000000000000" pitchFamily="2" charset="2"/>
              <a:buNone/>
              <a:defRPr/>
            </a:pPr>
            <a:r>
              <a:rPr lang="zh-CN" altLang="en-US" sz="2400" kern="0" dirty="0">
                <a:solidFill>
                  <a:srgbClr val="FF0000"/>
                </a:solidFill>
                <a:latin typeface="Times New Roman" panose="02020603050405020304" pitchFamily="18" charset="0"/>
                <a:cs typeface="Times New Roman" panose="02020603050405020304" pitchFamily="18" charset="0"/>
              </a:rPr>
              <a:t>可以直接过滤协议，可以使用</a:t>
            </a:r>
            <a:r>
              <a:rPr lang="en-US" altLang="zh-CN" sz="2400" kern="0" dirty="0">
                <a:solidFill>
                  <a:srgbClr val="FF0000"/>
                </a:solidFill>
                <a:latin typeface="Times New Roman" panose="02020603050405020304" pitchFamily="18" charset="0"/>
                <a:cs typeface="Times New Roman" panose="02020603050405020304" pitchFamily="18" charset="0"/>
              </a:rPr>
              <a:t>and</a:t>
            </a:r>
            <a:r>
              <a:rPr lang="zh-CN" altLang="en-US" sz="2400" kern="0" dirty="0">
                <a:solidFill>
                  <a:srgbClr val="FF0000"/>
                </a:solidFill>
                <a:latin typeface="Times New Roman" panose="02020603050405020304" pitchFamily="18" charset="0"/>
                <a:cs typeface="Times New Roman" panose="02020603050405020304" pitchFamily="18" charset="0"/>
              </a:rPr>
              <a:t>或</a:t>
            </a:r>
            <a:r>
              <a:rPr lang="en-US" altLang="zh-CN" sz="2400" kern="0" dirty="0">
                <a:solidFill>
                  <a:srgbClr val="FF0000"/>
                </a:solidFill>
                <a:latin typeface="Times New Roman" panose="02020603050405020304" pitchFamily="18" charset="0"/>
                <a:cs typeface="Times New Roman" panose="02020603050405020304" pitchFamily="18" charset="0"/>
              </a:rPr>
              <a:t>or</a:t>
            </a:r>
            <a:r>
              <a:rPr lang="zh-CN" altLang="en-US" sz="2400" dirty="0">
                <a:solidFill>
                  <a:srgbClr val="FF0000"/>
                </a:solidFill>
              </a:rPr>
              <a:t>连接符</a:t>
            </a:r>
            <a:endParaRPr lang="zh-CN" altLang="en-US" sz="2400" kern="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E79024A-BCEE-4899-95E5-9050EBA3709F}"/>
              </a:ext>
            </a:extLst>
          </p:cNvPr>
          <p:cNvSpPr>
            <a:spLocks noGrp="1" noChangeArrowheads="1"/>
          </p:cNvSpPr>
          <p:nvPr>
            <p:ph type="title" idx="4294967295"/>
          </p:nvPr>
        </p:nvSpPr>
        <p:spPr>
          <a:xfrm>
            <a:off x="539750" y="2924175"/>
            <a:ext cx="8064500" cy="1296988"/>
          </a:xfrm>
        </p:spPr>
        <p:txBody>
          <a:bodyPr/>
          <a:lstStyle/>
          <a:p>
            <a:pPr algn="ctr" eaLnBrk="1" hangingPunct="1">
              <a:lnSpc>
                <a:spcPct val="200000"/>
              </a:lnSpc>
            </a:pP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基于</a:t>
            </a:r>
            <a:r>
              <a:rPr lang="en-US" altLang="zh-CN"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WinPcap/Npcap</a:t>
            </a: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ARP</a:t>
            </a:r>
            <a:r>
              <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rPr>
              <a:t>数据报文发送程序的设计与实现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8860C076-1EE8-4093-94A3-EB332E0E7E46}"/>
              </a:ext>
            </a:extLst>
          </p:cNvPr>
          <p:cNvSpPr>
            <a:spLocks noGrp="1" noChangeArrowheads="1"/>
          </p:cNvSpPr>
          <p:nvPr>
            <p:ph type="title" idx="4294967295"/>
          </p:nvPr>
        </p:nvSpPr>
        <p:spPr>
          <a:xfrm>
            <a:off x="611188" y="2349500"/>
            <a:ext cx="8064500" cy="1296988"/>
          </a:xfrm>
        </p:spPr>
        <p:txBody>
          <a:bodyPr/>
          <a:lstStyle/>
          <a:p>
            <a:pPr algn="ctr" eaLnBrk="1" hangingPunct="1">
              <a:lnSpc>
                <a:spcPct val="200000"/>
              </a:lnSpc>
            </a:pPr>
            <a:r>
              <a:rPr lang="zh-CN" altLang="en-US" sz="4000">
                <a:latin typeface="Times New Roman" panose="02020603050405020304" pitchFamily="18" charset="0"/>
                <a:cs typeface="Times New Roman" panose="02020603050405020304" pitchFamily="18" charset="0"/>
              </a:rPr>
              <a:t>在</a:t>
            </a:r>
            <a:r>
              <a:rPr lang="en-US" altLang="zh-CN" sz="4000">
                <a:latin typeface="Times New Roman" panose="02020603050405020304" pitchFamily="18" charset="0"/>
                <a:cs typeface="Times New Roman" panose="02020603050405020304" pitchFamily="18" charset="0"/>
              </a:rPr>
              <a:t>scapy</a:t>
            </a:r>
            <a:r>
              <a:rPr lang="zh-CN" altLang="en-US" sz="4000">
                <a:latin typeface="Times New Roman" panose="02020603050405020304" pitchFamily="18" charset="0"/>
                <a:cs typeface="Times New Roman" panose="02020603050405020304" pitchFamily="18" charset="0"/>
              </a:rPr>
              <a:t>中实现对</a:t>
            </a:r>
            <a:r>
              <a:rPr lang="en-US" altLang="zh-CN" sz="4000">
                <a:latin typeface="Times New Roman" panose="02020603050405020304" pitchFamily="18" charset="0"/>
                <a:cs typeface="Times New Roman" panose="02020603050405020304" pitchFamily="18" charset="0"/>
              </a:rPr>
              <a:t>ARP</a:t>
            </a:r>
            <a:r>
              <a:rPr lang="zh-CN" altLang="en-US" sz="4000">
                <a:latin typeface="Times New Roman" panose="02020603050405020304" pitchFamily="18" charset="0"/>
                <a:cs typeface="Times New Roman" panose="02020603050405020304" pitchFamily="18" charset="0"/>
              </a:rPr>
              <a:t>报文的发送</a:t>
            </a:r>
            <a:endPar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a:extLst>
              <a:ext uri="{FF2B5EF4-FFF2-40B4-BE49-F238E27FC236}">
                <a16:creationId xmlns:a16="http://schemas.microsoft.com/office/drawing/2014/main" id="{9BE8C788-2689-4B93-9B34-5524AD86BE30}"/>
              </a:ext>
            </a:extLst>
          </p:cNvPr>
          <p:cNvSpPr>
            <a:spLocks noGrp="1"/>
          </p:cNvSpPr>
          <p:nvPr>
            <p:ph idx="1"/>
          </p:nvPr>
        </p:nvSpPr>
        <p:spPr>
          <a:xfrm>
            <a:off x="544513" y="1989138"/>
            <a:ext cx="8496300" cy="3455987"/>
          </a:xfrm>
        </p:spPr>
        <p:txBody>
          <a:bodyPr/>
          <a:lstStyle/>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lsc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列出所有</a:t>
            </a:r>
            <a:r>
              <a:rPr lang="en-US" altLang="zh-CN" sz="2000" dirty="0" err="1">
                <a:latin typeface="Times New Roman" panose="02020603050405020304" pitchFamily="18" charset="0"/>
                <a:cs typeface="Times New Roman" panose="02020603050405020304" pitchFamily="18" charset="0"/>
              </a:rPr>
              <a:t>scapy</a:t>
            </a:r>
            <a:r>
              <a:rPr lang="zh-CN" altLang="en-US" sz="2000" dirty="0">
                <a:latin typeface="Times New Roman" panose="02020603050405020304" pitchFamily="18" charset="0"/>
                <a:cs typeface="Times New Roman" panose="02020603050405020304" pitchFamily="18" charset="0"/>
              </a:rPr>
              <a:t>中的命令或方法</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ls()    </a:t>
            </a:r>
            <a:r>
              <a:rPr lang="zh-CN" altLang="en-US" sz="2000" dirty="0">
                <a:latin typeface="Times New Roman" panose="02020603050405020304" pitchFamily="18" charset="0"/>
                <a:cs typeface="Times New Roman" panose="02020603050405020304" pitchFamily="18" charset="0"/>
              </a:rPr>
              <a:t>列出</a:t>
            </a:r>
            <a:r>
              <a:rPr lang="en-US" altLang="zh-CN" sz="2000" dirty="0" err="1">
                <a:latin typeface="Times New Roman" panose="02020603050405020304" pitchFamily="18" charset="0"/>
                <a:cs typeface="Times New Roman" panose="02020603050405020304" pitchFamily="18" charset="0"/>
              </a:rPr>
              <a:t>scapy</a:t>
            </a:r>
            <a:r>
              <a:rPr lang="zh-CN" altLang="en-US" sz="2000" dirty="0">
                <a:latin typeface="Times New Roman" panose="02020603050405020304" pitchFamily="18" charset="0"/>
                <a:cs typeface="Times New Roman" panose="02020603050405020304" pitchFamily="18" charset="0"/>
              </a:rPr>
              <a:t>中实现的所有网络协议</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ls(</a:t>
            </a:r>
            <a:r>
              <a:rPr lang="en-US" altLang="zh-CN" sz="2000" dirty="0" err="1">
                <a:latin typeface="Times New Roman" panose="02020603050405020304" pitchFamily="18" charset="0"/>
                <a:cs typeface="Times New Roman" panose="02020603050405020304" pitchFamily="18" charset="0"/>
              </a:rPr>
              <a:t>pkt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列出报文的所有字段的值</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pkt.summary</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显示一个一行的报文摘要</a:t>
            </a:r>
            <a:r>
              <a:rPr lang="en-US" altLang="zh-CN" sz="20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&gt;&gt;&gt; </a:t>
            </a:r>
            <a:r>
              <a:rPr lang="en-US" altLang="zh-CN" sz="2000" dirty="0" err="1">
                <a:latin typeface="Times New Roman" panose="02020603050405020304" pitchFamily="18" charset="0"/>
                <a:cs typeface="Times New Roman" panose="02020603050405020304" pitchFamily="18" charset="0"/>
              </a:rPr>
              <a:t>a.summary</a:t>
            </a:r>
            <a:r>
              <a:rPr lang="en-US" altLang="zh-CN" sz="2000" dirty="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en-US" altLang="zh-CN" sz="2000" dirty="0">
                <a:latin typeface="Times New Roman" panose="02020603050405020304" pitchFamily="18" charset="0"/>
                <a:cs typeface="Times New Roman" panose="02020603050405020304" pitchFamily="18" charset="0"/>
              </a:rPr>
              <a:t>              ‘10.5.24.60 &gt; 192.168.1.1 </a:t>
            </a:r>
            <a:r>
              <a:rPr lang="en-US" altLang="zh-CN" sz="2000" dirty="0" err="1">
                <a:latin typeface="Times New Roman" panose="02020603050405020304" pitchFamily="18" charset="0"/>
                <a:cs typeface="Times New Roman" panose="02020603050405020304" pitchFamily="18" charset="0"/>
              </a:rPr>
              <a:t>ip</a:t>
            </a:r>
            <a:r>
              <a:rPr lang="en-US" altLang="zh-CN"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defRPr/>
            </a:pPr>
            <a:r>
              <a:rPr lang="en-US" altLang="zh-CN" sz="2000" dirty="0" err="1">
                <a:latin typeface="Times New Roman" panose="02020603050405020304" pitchFamily="18" charset="0"/>
                <a:cs typeface="Times New Roman" panose="02020603050405020304" pitchFamily="18" charset="0"/>
              </a:rPr>
              <a:t>pkt.show</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按照层次显示报文内容</a:t>
            </a:r>
            <a:endParaRPr lang="en-US" altLang="zh-C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altLang="zh-CN" sz="2000" dirty="0">
                <a:latin typeface="Times New Roman" panose="02020603050405020304" pitchFamily="18" charset="0"/>
                <a:cs typeface="Times New Roman" panose="02020603050405020304" pitchFamily="18" charset="0"/>
              </a:rPr>
              <a:t>pkt.show2()    </a:t>
            </a:r>
            <a:r>
              <a:rPr lang="zh-CN" altLang="en-US"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show</a:t>
            </a:r>
            <a:r>
              <a:rPr lang="zh-CN" altLang="en-US" sz="2000" dirty="0">
                <a:latin typeface="Times New Roman" panose="02020603050405020304" pitchFamily="18" charset="0"/>
                <a:cs typeface="Times New Roman" panose="02020603050405020304" pitchFamily="18" charset="0"/>
              </a:rPr>
              <a:t>方法类似，但是针对组装好的报文（例如报文的校验和已经计算完毕）</a:t>
            </a:r>
            <a:endParaRPr lang="en-US" altLang="zh-CN" sz="2000" dirty="0">
              <a:latin typeface="Times New Roman" panose="02020603050405020304" pitchFamily="18" charset="0"/>
              <a:cs typeface="Times New Roman" panose="02020603050405020304" pitchFamily="18" charset="0"/>
            </a:endParaRPr>
          </a:p>
        </p:txBody>
      </p:sp>
      <p:sp>
        <p:nvSpPr>
          <p:cNvPr id="64515" name="标题 2">
            <a:extLst>
              <a:ext uri="{FF2B5EF4-FFF2-40B4-BE49-F238E27FC236}">
                <a16:creationId xmlns:a16="http://schemas.microsoft.com/office/drawing/2014/main" id="{1B9744B8-948F-4A63-9379-F6D086A46BC3}"/>
              </a:ext>
            </a:extLst>
          </p:cNvPr>
          <p:cNvSpPr>
            <a:spLocks noGrp="1"/>
          </p:cNvSpPr>
          <p:nvPr>
            <p:ph type="title"/>
          </p:nvPr>
        </p:nvSpPr>
        <p:spPr>
          <a:xfrm>
            <a:off x="792163" y="908050"/>
            <a:ext cx="8001000" cy="641350"/>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常用命令</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DD155B3-6886-4E2A-97A8-DF278F3A5352}"/>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39" name="标题 2">
            <a:extLst>
              <a:ext uri="{FF2B5EF4-FFF2-40B4-BE49-F238E27FC236}">
                <a16:creationId xmlns:a16="http://schemas.microsoft.com/office/drawing/2014/main" id="{71CFC681-523F-4458-B0BB-7B65AFAAFB1E}"/>
              </a:ext>
            </a:extLst>
          </p:cNvPr>
          <p:cNvSpPr>
            <a:spLocks noGrp="1"/>
          </p:cNvSpPr>
          <p:nvPr>
            <p:ph type="title"/>
          </p:nvPr>
        </p:nvSpPr>
        <p:spPr>
          <a:xfrm>
            <a:off x="566738" y="908050"/>
            <a:ext cx="8001000" cy="641350"/>
          </a:xfrm>
        </p:spPr>
        <p:txBody>
          <a:bodyPr/>
          <a:lstStyle/>
          <a:p>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中查看</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协议字段</a:t>
            </a:r>
            <a:endParaRPr lang="zh-CN" altLang="en-US" sz="2400">
              <a:latin typeface="Times New Roman" panose="02020603050405020304" pitchFamily="18" charset="0"/>
              <a:cs typeface="Times New Roman" panose="02020603050405020304" pitchFamily="18" charset="0"/>
            </a:endParaRPr>
          </a:p>
        </p:txBody>
      </p:sp>
      <p:pic>
        <p:nvPicPr>
          <p:cNvPr id="65540" name="图片 6">
            <a:extLst>
              <a:ext uri="{FF2B5EF4-FFF2-40B4-BE49-F238E27FC236}">
                <a16:creationId xmlns:a16="http://schemas.microsoft.com/office/drawing/2014/main" id="{43E5DC28-981D-4CB9-9CC6-95D0BF61B262}"/>
              </a:ext>
            </a:extLst>
          </p:cNvPr>
          <p:cNvPicPr>
            <a:picLocks noChangeAspect="1"/>
          </p:cNvPicPr>
          <p:nvPr/>
        </p:nvPicPr>
        <p:blipFill>
          <a:blip r:embed="rId2">
            <a:extLst>
              <a:ext uri="{28A0092B-C50C-407E-A947-70E740481C1C}">
                <a14:useLocalDpi xmlns:a14="http://schemas.microsoft.com/office/drawing/2010/main" val="0"/>
              </a:ext>
            </a:extLst>
          </a:blip>
          <a:srcRect l="-2" t="35213" r="55078" b="27014"/>
          <a:stretch>
            <a:fillRect/>
          </a:stretch>
        </p:blipFill>
        <p:spPr bwMode="auto">
          <a:xfrm>
            <a:off x="584200" y="1773238"/>
            <a:ext cx="6985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矩形 7">
            <a:extLst>
              <a:ext uri="{FF2B5EF4-FFF2-40B4-BE49-F238E27FC236}">
                <a16:creationId xmlns:a16="http://schemas.microsoft.com/office/drawing/2014/main" id="{53BFA4A1-CF15-4487-8F51-C73B19139F17}"/>
              </a:ext>
            </a:extLst>
          </p:cNvPr>
          <p:cNvSpPr>
            <a:spLocks noChangeArrowheads="1"/>
          </p:cNvSpPr>
          <p:nvPr/>
        </p:nvSpPr>
        <p:spPr bwMode="auto">
          <a:xfrm>
            <a:off x="684213" y="4605338"/>
            <a:ext cx="3600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cs typeface="Times New Roman" panose="02020603050405020304" pitchFamily="18" charset="0"/>
              </a:rPr>
              <a:t>&gt;&gt;&gt; a = ARP()</a:t>
            </a: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&gt;&gt;&gt; a.show()</a:t>
            </a:r>
          </a:p>
          <a:p>
            <a:r>
              <a:rPr lang="en-US" altLang="zh-CN" sz="2400">
                <a:latin typeface="Times New Roman" panose="02020603050405020304" pitchFamily="18" charset="0"/>
                <a:cs typeface="Times New Roman" panose="02020603050405020304" pitchFamily="18" charset="0"/>
              </a:rPr>
              <a:t>&gt;&gt;&gt; a.psrc = ' 10.5.25.66' </a:t>
            </a:r>
          </a:p>
        </p:txBody>
      </p:sp>
      <p:sp>
        <p:nvSpPr>
          <p:cNvPr id="65542" name="文本框 3">
            <a:extLst>
              <a:ext uri="{FF2B5EF4-FFF2-40B4-BE49-F238E27FC236}">
                <a16:creationId xmlns:a16="http://schemas.microsoft.com/office/drawing/2014/main" id="{E5EBF14F-71F0-4C25-B442-2B2FA11CC732}"/>
              </a:ext>
            </a:extLst>
          </p:cNvPr>
          <p:cNvSpPr txBox="1">
            <a:spLocks noChangeArrowheads="1"/>
          </p:cNvSpPr>
          <p:nvPr/>
        </p:nvSpPr>
        <p:spPr bwMode="auto">
          <a:xfrm flipH="1">
            <a:off x="5651500" y="858838"/>
            <a:ext cx="28384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0000"/>
                </a:solidFill>
              </a:rPr>
              <a:t>请同学们练习</a:t>
            </a:r>
          </a:p>
        </p:txBody>
      </p:sp>
      <p:sp>
        <p:nvSpPr>
          <p:cNvPr id="65543" name="矩形 10">
            <a:extLst>
              <a:ext uri="{FF2B5EF4-FFF2-40B4-BE49-F238E27FC236}">
                <a16:creationId xmlns:a16="http://schemas.microsoft.com/office/drawing/2014/main" id="{82248CE1-2722-44B9-9F4F-4F6A292A10CE}"/>
              </a:ext>
            </a:extLst>
          </p:cNvPr>
          <p:cNvSpPr>
            <a:spLocks noChangeArrowheads="1"/>
          </p:cNvSpPr>
          <p:nvPr/>
        </p:nvSpPr>
        <p:spPr bwMode="auto">
          <a:xfrm>
            <a:off x="4643438" y="4581525"/>
            <a:ext cx="4105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cs typeface="Times New Roman" panose="02020603050405020304" pitchFamily="18" charset="0"/>
              </a:rPr>
              <a:t>&gt;&gt;&gt; a = Ether()/ARP()</a:t>
            </a: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&gt;&gt;&gt; a</a:t>
            </a:r>
          </a:p>
          <a:p>
            <a:pPr>
              <a:buFont typeface="Wingdings" panose="05000000000000000000" pitchFamily="2" charset="2"/>
              <a:buNone/>
            </a:pPr>
            <a:r>
              <a:rPr lang="en-US" altLang="zh-CN" sz="2400">
                <a:latin typeface="Times New Roman" panose="02020603050405020304" pitchFamily="18" charset="0"/>
                <a:cs typeface="Times New Roman" panose="02020603050405020304" pitchFamily="18" charset="0"/>
              </a:rPr>
              <a:t>&gt;&gt;&gt; str(a)</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a:extLst>
              <a:ext uri="{FF2B5EF4-FFF2-40B4-BE49-F238E27FC236}">
                <a16:creationId xmlns:a16="http://schemas.microsoft.com/office/drawing/2014/main" id="{24A5133F-9FE3-4181-A651-5139ACEB3B94}"/>
              </a:ext>
            </a:extLst>
          </p:cNvPr>
          <p:cNvSpPr>
            <a:spLocks noGrp="1"/>
          </p:cNvSpPr>
          <p:nvPr>
            <p:ph type="title"/>
          </p:nvPr>
        </p:nvSpPr>
        <p:spPr>
          <a:xfrm>
            <a:off x="395288" y="836613"/>
            <a:ext cx="8001000" cy="706437"/>
          </a:xfrm>
        </p:spPr>
        <p:txBody>
          <a:bodyPr/>
          <a:lstStyle/>
          <a:p>
            <a:r>
              <a:rPr lang="zh-CN" altLang="en-US" sz="3200">
                <a:latin typeface="Times New Roman" panose="02020603050405020304" pitchFamily="18" charset="0"/>
                <a:cs typeface="Times New Roman" panose="02020603050405020304" pitchFamily="18" charset="0"/>
              </a:rPr>
              <a:t>在</a:t>
            </a:r>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中实现对</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报文的发送</a:t>
            </a:r>
            <a:r>
              <a:rPr lang="en-US" altLang="zh-CN" sz="3200">
                <a:solidFill>
                  <a:srgbClr val="FF0000"/>
                </a:solidFill>
                <a:latin typeface="Times New Roman" panose="02020603050405020304" pitchFamily="18" charset="0"/>
                <a:cs typeface="Times New Roman" panose="02020603050405020304" pitchFamily="18" charset="0"/>
              </a:rPr>
              <a:t>-</a:t>
            </a:r>
            <a:r>
              <a:rPr lang="zh-CN" altLang="en-US" sz="3200">
                <a:solidFill>
                  <a:srgbClr val="FF0000"/>
                </a:solidFill>
                <a:latin typeface="Times New Roman" panose="02020603050405020304" pitchFamily="18" charset="0"/>
                <a:cs typeface="Times New Roman" panose="02020603050405020304" pitchFamily="18" charset="0"/>
              </a:rPr>
              <a:t>练习</a:t>
            </a:r>
            <a:r>
              <a:rPr lang="en-US" altLang="zh-CN" sz="3200">
                <a:solidFill>
                  <a:srgbClr val="FF0000"/>
                </a:solidFill>
                <a:latin typeface="Times New Roman" panose="02020603050405020304" pitchFamily="18" charset="0"/>
                <a:cs typeface="Times New Roman" panose="02020603050405020304" pitchFamily="18" charset="0"/>
              </a:rPr>
              <a:t>1</a:t>
            </a: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66563" name="矩形 2">
            <a:extLst>
              <a:ext uri="{FF2B5EF4-FFF2-40B4-BE49-F238E27FC236}">
                <a16:creationId xmlns:a16="http://schemas.microsoft.com/office/drawing/2014/main" id="{E405768C-6D7E-4F88-8916-E78995BEC445}"/>
              </a:ext>
            </a:extLst>
          </p:cNvPr>
          <p:cNvSpPr>
            <a:spLocks noChangeArrowheads="1"/>
          </p:cNvSpPr>
          <p:nvPr/>
        </p:nvSpPr>
        <p:spPr bwMode="auto">
          <a:xfrm>
            <a:off x="985838" y="3213100"/>
            <a:ext cx="3024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cs typeface="Times New Roman" panose="02020603050405020304" pitchFamily="18" charset="0"/>
              </a:rPr>
              <a:t>&gt;&gt;&gt; </a:t>
            </a:r>
            <a:r>
              <a:rPr lang="en-US" altLang="zh-CN">
                <a:latin typeface="Times New Roman" panose="02020603050405020304" pitchFamily="18" charset="0"/>
                <a:cs typeface="Times New Roman" panose="02020603050405020304" pitchFamily="18" charset="0"/>
              </a:rPr>
              <a:t>e</a:t>
            </a:r>
            <a:r>
              <a:rPr lang="zh-CN" altLang="en-US">
                <a:latin typeface="Times New Roman" panose="02020603050405020304" pitchFamily="18" charset="0"/>
                <a:cs typeface="Times New Roman" panose="02020603050405020304" pitchFamily="18" charset="0"/>
              </a:rPr>
              <a:t> = Ether()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&gt;&gt;&gt; a = </a:t>
            </a:r>
            <a:r>
              <a:rPr lang="zh-CN" altLang="en-US">
                <a:latin typeface="Times New Roman" panose="02020603050405020304" pitchFamily="18" charset="0"/>
                <a:cs typeface="Times New Roman" panose="02020603050405020304" pitchFamily="18" charset="0"/>
              </a:rPr>
              <a:t>ARP()</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&gt;&gt;&gt; w = e/a</a:t>
            </a:r>
          </a:p>
          <a:p>
            <a:r>
              <a:rPr lang="en-US" altLang="zh-CN">
                <a:latin typeface="Times New Roman" panose="02020603050405020304" pitchFamily="18" charset="0"/>
                <a:cs typeface="Times New Roman" panose="02020603050405020304" pitchFamily="18" charset="0"/>
              </a:rPr>
              <a:t>&gt;&gt;&gt; w.show()</a:t>
            </a:r>
          </a:p>
        </p:txBody>
      </p:sp>
      <p:sp>
        <p:nvSpPr>
          <p:cNvPr id="66564" name="矩形 3">
            <a:extLst>
              <a:ext uri="{FF2B5EF4-FFF2-40B4-BE49-F238E27FC236}">
                <a16:creationId xmlns:a16="http://schemas.microsoft.com/office/drawing/2014/main" id="{E07BE02E-DE19-4512-8C59-1D12E68CAF5E}"/>
              </a:ext>
            </a:extLst>
          </p:cNvPr>
          <p:cNvSpPr>
            <a:spLocks noChangeArrowheads="1"/>
          </p:cNvSpPr>
          <p:nvPr/>
        </p:nvSpPr>
        <p:spPr bwMode="auto">
          <a:xfrm>
            <a:off x="4716463" y="2060575"/>
            <a:ext cx="3195637"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latin typeface="Times New Roman" panose="02020603050405020304" pitchFamily="18" charset="0"/>
                <a:cs typeface="Times New Roman" panose="02020603050405020304" pitchFamily="18" charset="0"/>
              </a:rPr>
              <a:t>###[ Ethernet ]###</a:t>
            </a:r>
          </a:p>
          <a:p>
            <a:r>
              <a:rPr lang="en-US" altLang="zh-CN">
                <a:latin typeface="Times New Roman" panose="02020603050405020304" pitchFamily="18" charset="0"/>
                <a:cs typeface="Times New Roman" panose="02020603050405020304" pitchFamily="18" charset="0"/>
              </a:rPr>
              <a:t>  dst= 84:d9:31:80:cf:db</a:t>
            </a:r>
          </a:p>
          <a:p>
            <a:r>
              <a:rPr lang="en-US" altLang="zh-CN">
                <a:latin typeface="Times New Roman" panose="02020603050405020304" pitchFamily="18" charset="0"/>
                <a:cs typeface="Times New Roman" panose="02020603050405020304" pitchFamily="18" charset="0"/>
              </a:rPr>
              <a:t>  src= 18:60:24:b1:e2:67</a:t>
            </a:r>
          </a:p>
          <a:p>
            <a:r>
              <a:rPr lang="en-US" altLang="zh-CN">
                <a:latin typeface="Times New Roman" panose="02020603050405020304" pitchFamily="18" charset="0"/>
                <a:cs typeface="Times New Roman" panose="02020603050405020304" pitchFamily="18" charset="0"/>
              </a:rPr>
              <a:t>  type= ARP</a:t>
            </a:r>
          </a:p>
          <a:p>
            <a:r>
              <a:rPr lang="en-US" altLang="zh-CN">
                <a:latin typeface="Times New Roman" panose="02020603050405020304" pitchFamily="18" charset="0"/>
                <a:cs typeface="Times New Roman" panose="02020603050405020304" pitchFamily="18" charset="0"/>
              </a:rPr>
              <a:t>###[ ARP ]###</a:t>
            </a:r>
          </a:p>
          <a:p>
            <a:r>
              <a:rPr lang="en-US" altLang="zh-CN">
                <a:latin typeface="Times New Roman" panose="02020603050405020304" pitchFamily="18" charset="0"/>
                <a:cs typeface="Times New Roman" panose="02020603050405020304" pitchFamily="18" charset="0"/>
              </a:rPr>
              <a:t>     hwtype= 0x1</a:t>
            </a:r>
          </a:p>
          <a:p>
            <a:r>
              <a:rPr lang="en-US" altLang="zh-CN">
                <a:latin typeface="Times New Roman" panose="02020603050405020304" pitchFamily="18" charset="0"/>
                <a:cs typeface="Times New Roman" panose="02020603050405020304" pitchFamily="18" charset="0"/>
              </a:rPr>
              <a:t>     ptype= IPv4</a:t>
            </a:r>
          </a:p>
          <a:p>
            <a:r>
              <a:rPr lang="en-US" altLang="zh-CN">
                <a:latin typeface="Times New Roman" panose="02020603050405020304" pitchFamily="18" charset="0"/>
                <a:cs typeface="Times New Roman" panose="02020603050405020304" pitchFamily="18" charset="0"/>
              </a:rPr>
              <a:t>     hwlen= None</a:t>
            </a:r>
          </a:p>
          <a:p>
            <a:r>
              <a:rPr lang="en-US" altLang="zh-CN">
                <a:latin typeface="Times New Roman" panose="02020603050405020304" pitchFamily="18" charset="0"/>
                <a:cs typeface="Times New Roman" panose="02020603050405020304" pitchFamily="18" charset="0"/>
              </a:rPr>
              <a:t>     plen= None</a:t>
            </a:r>
          </a:p>
          <a:p>
            <a:r>
              <a:rPr lang="en-US" altLang="zh-CN">
                <a:latin typeface="Times New Roman" panose="02020603050405020304" pitchFamily="18" charset="0"/>
                <a:cs typeface="Times New Roman" panose="02020603050405020304" pitchFamily="18" charset="0"/>
              </a:rPr>
              <a:t>     op= who-has</a:t>
            </a:r>
          </a:p>
          <a:p>
            <a:r>
              <a:rPr lang="en-US" altLang="zh-CN">
                <a:latin typeface="Times New Roman" panose="02020603050405020304" pitchFamily="18" charset="0"/>
                <a:cs typeface="Times New Roman" panose="02020603050405020304" pitchFamily="18" charset="0"/>
              </a:rPr>
              <a:t>     hwsrc= 18:60:24:b1:e2:67</a:t>
            </a:r>
          </a:p>
          <a:p>
            <a:r>
              <a:rPr lang="en-US" altLang="zh-CN">
                <a:latin typeface="Times New Roman" panose="02020603050405020304" pitchFamily="18" charset="0"/>
                <a:cs typeface="Times New Roman" panose="02020603050405020304" pitchFamily="18" charset="0"/>
              </a:rPr>
              <a:t>     psrc= 10.5.25.66</a:t>
            </a:r>
          </a:p>
          <a:p>
            <a:r>
              <a:rPr lang="en-US" altLang="zh-CN">
                <a:latin typeface="Times New Roman" panose="02020603050405020304" pitchFamily="18" charset="0"/>
                <a:cs typeface="Times New Roman" panose="02020603050405020304" pitchFamily="18" charset="0"/>
              </a:rPr>
              <a:t>     hwdst= 00:00:00:00:00:00</a:t>
            </a:r>
          </a:p>
          <a:p>
            <a:r>
              <a:rPr lang="en-US" altLang="zh-CN">
                <a:latin typeface="Times New Roman" panose="02020603050405020304" pitchFamily="18" charset="0"/>
                <a:cs typeface="Times New Roman" panose="02020603050405020304" pitchFamily="18" charset="0"/>
              </a:rPr>
              <a:t>     pdst= 0.0.0.0</a:t>
            </a:r>
            <a:endParaRPr lang="zh-CN" altLang="en-US">
              <a:latin typeface="Times New Roman" panose="02020603050405020304" pitchFamily="18" charset="0"/>
              <a:cs typeface="Times New Roman" panose="02020603050405020304" pitchFamily="18" charset="0"/>
            </a:endParaRPr>
          </a:p>
        </p:txBody>
      </p:sp>
      <p:sp>
        <p:nvSpPr>
          <p:cNvPr id="66565" name="文本框 3">
            <a:extLst>
              <a:ext uri="{FF2B5EF4-FFF2-40B4-BE49-F238E27FC236}">
                <a16:creationId xmlns:a16="http://schemas.microsoft.com/office/drawing/2014/main" id="{DE07729E-11D1-416A-A870-99B5EE8DF530}"/>
              </a:ext>
            </a:extLst>
          </p:cNvPr>
          <p:cNvSpPr txBox="1">
            <a:spLocks noChangeArrowheads="1"/>
          </p:cNvSpPr>
          <p:nvPr/>
        </p:nvSpPr>
        <p:spPr bwMode="auto">
          <a:xfrm flipH="1">
            <a:off x="5729288" y="449263"/>
            <a:ext cx="2838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0000"/>
                </a:solidFill>
              </a:rPr>
              <a:t>请同学们练习</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a:extLst>
              <a:ext uri="{FF2B5EF4-FFF2-40B4-BE49-F238E27FC236}">
                <a16:creationId xmlns:a16="http://schemas.microsoft.com/office/drawing/2014/main" id="{3E29372F-BD7E-41A8-A8CF-C0C5349D2C85}"/>
              </a:ext>
            </a:extLst>
          </p:cNvPr>
          <p:cNvSpPr>
            <a:spLocks noGrp="1"/>
          </p:cNvSpPr>
          <p:nvPr>
            <p:ph type="title"/>
          </p:nvPr>
        </p:nvSpPr>
        <p:spPr>
          <a:xfrm>
            <a:off x="395288" y="836613"/>
            <a:ext cx="8001000" cy="706437"/>
          </a:xfrm>
        </p:spPr>
        <p:txBody>
          <a:bodyPr/>
          <a:lstStyle/>
          <a:p>
            <a:r>
              <a:rPr lang="zh-CN" altLang="en-US" sz="3200">
                <a:latin typeface="Times New Roman" panose="02020603050405020304" pitchFamily="18" charset="0"/>
                <a:cs typeface="Times New Roman" panose="02020603050405020304" pitchFamily="18" charset="0"/>
              </a:rPr>
              <a:t>在</a:t>
            </a:r>
            <a:r>
              <a:rPr lang="en-US" altLang="zh-CN" sz="3200">
                <a:latin typeface="Times New Roman" panose="02020603050405020304" pitchFamily="18" charset="0"/>
                <a:cs typeface="Times New Roman" panose="02020603050405020304" pitchFamily="18" charset="0"/>
              </a:rPr>
              <a:t>scapy</a:t>
            </a:r>
            <a:r>
              <a:rPr lang="zh-CN" altLang="en-US" sz="3200">
                <a:latin typeface="Times New Roman" panose="02020603050405020304" pitchFamily="18" charset="0"/>
                <a:cs typeface="Times New Roman" panose="02020603050405020304" pitchFamily="18" charset="0"/>
              </a:rPr>
              <a:t>中实现对</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报文的发送</a:t>
            </a:r>
            <a:r>
              <a:rPr lang="en-US" altLang="zh-CN" sz="3200">
                <a:solidFill>
                  <a:srgbClr val="FF0000"/>
                </a:solidFill>
                <a:latin typeface="Times New Roman" panose="02020603050405020304" pitchFamily="18" charset="0"/>
                <a:cs typeface="Times New Roman" panose="02020603050405020304" pitchFamily="18" charset="0"/>
              </a:rPr>
              <a:t>-</a:t>
            </a:r>
            <a:r>
              <a:rPr lang="zh-CN" altLang="en-US" sz="3200">
                <a:solidFill>
                  <a:srgbClr val="FF0000"/>
                </a:solidFill>
                <a:latin typeface="Times New Roman" panose="02020603050405020304" pitchFamily="18" charset="0"/>
                <a:cs typeface="Times New Roman" panose="02020603050405020304" pitchFamily="18" charset="0"/>
              </a:rPr>
              <a:t>练习</a:t>
            </a:r>
            <a:r>
              <a:rPr lang="en-US" altLang="zh-CN" sz="3200">
                <a:solidFill>
                  <a:srgbClr val="FF0000"/>
                </a:solidFill>
                <a:latin typeface="Times New Roman" panose="02020603050405020304" pitchFamily="18" charset="0"/>
                <a:cs typeface="Times New Roman" panose="02020603050405020304" pitchFamily="18" charset="0"/>
              </a:rPr>
              <a:t>1</a:t>
            </a: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67587" name="矩形 3">
            <a:extLst>
              <a:ext uri="{FF2B5EF4-FFF2-40B4-BE49-F238E27FC236}">
                <a16:creationId xmlns:a16="http://schemas.microsoft.com/office/drawing/2014/main" id="{CE438216-BD2F-44FB-BF57-A81DAA489EAD}"/>
              </a:ext>
            </a:extLst>
          </p:cNvPr>
          <p:cNvSpPr>
            <a:spLocks noChangeArrowheads="1"/>
          </p:cNvSpPr>
          <p:nvPr/>
        </p:nvSpPr>
        <p:spPr bwMode="auto">
          <a:xfrm>
            <a:off x="4010025" y="1844675"/>
            <a:ext cx="31956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cs typeface="Times New Roman" panose="02020603050405020304" pitchFamily="18" charset="0"/>
              </a:rPr>
              <a:t>###[ Ethernet ]###</a:t>
            </a:r>
          </a:p>
          <a:p>
            <a:r>
              <a:rPr lang="zh-CN" altLang="en-US">
                <a:latin typeface="Times New Roman" panose="02020603050405020304" pitchFamily="18" charset="0"/>
                <a:cs typeface="Times New Roman" panose="02020603050405020304" pitchFamily="18" charset="0"/>
              </a:rPr>
              <a:t>  dst= ff:ff:ff:ff:ff:ff</a:t>
            </a:r>
          </a:p>
          <a:p>
            <a:r>
              <a:rPr lang="zh-CN" altLang="en-US">
                <a:latin typeface="Times New Roman" panose="02020603050405020304" pitchFamily="18" charset="0"/>
                <a:cs typeface="Times New Roman" panose="02020603050405020304" pitchFamily="18" charset="0"/>
              </a:rPr>
              <a:t>  src= 18:60:24:b1:e2:67</a:t>
            </a:r>
          </a:p>
          <a:p>
            <a:r>
              <a:rPr lang="zh-CN" altLang="en-US">
                <a:latin typeface="Times New Roman" panose="02020603050405020304" pitchFamily="18" charset="0"/>
                <a:cs typeface="Times New Roman" panose="02020603050405020304" pitchFamily="18" charset="0"/>
              </a:rPr>
              <a:t>  type= ARP</a:t>
            </a:r>
          </a:p>
          <a:p>
            <a:r>
              <a:rPr lang="zh-CN" altLang="en-US">
                <a:latin typeface="Times New Roman" panose="02020603050405020304" pitchFamily="18" charset="0"/>
                <a:cs typeface="Times New Roman" panose="02020603050405020304" pitchFamily="18" charset="0"/>
              </a:rPr>
              <a:t>###[ ARP ]###</a:t>
            </a:r>
          </a:p>
          <a:p>
            <a:r>
              <a:rPr lang="zh-CN" altLang="en-US">
                <a:latin typeface="Times New Roman" panose="02020603050405020304" pitchFamily="18" charset="0"/>
                <a:cs typeface="Times New Roman" panose="02020603050405020304" pitchFamily="18" charset="0"/>
              </a:rPr>
              <a:t>     hwtype= 0x1</a:t>
            </a:r>
          </a:p>
          <a:p>
            <a:r>
              <a:rPr lang="zh-CN" altLang="en-US">
                <a:latin typeface="Times New Roman" panose="02020603050405020304" pitchFamily="18" charset="0"/>
                <a:cs typeface="Times New Roman" panose="02020603050405020304" pitchFamily="18" charset="0"/>
              </a:rPr>
              <a:t>     ptype= IPv4</a:t>
            </a:r>
          </a:p>
          <a:p>
            <a:r>
              <a:rPr lang="zh-CN" altLang="en-US">
                <a:latin typeface="Times New Roman" panose="02020603050405020304" pitchFamily="18" charset="0"/>
                <a:cs typeface="Times New Roman" panose="02020603050405020304" pitchFamily="18" charset="0"/>
              </a:rPr>
              <a:t>     hwlen= None</a:t>
            </a:r>
          </a:p>
          <a:p>
            <a:r>
              <a:rPr lang="zh-CN" altLang="en-US">
                <a:latin typeface="Times New Roman" panose="02020603050405020304" pitchFamily="18" charset="0"/>
                <a:cs typeface="Times New Roman" panose="02020603050405020304" pitchFamily="18" charset="0"/>
              </a:rPr>
              <a:t>     plen= None</a:t>
            </a:r>
          </a:p>
          <a:p>
            <a:r>
              <a:rPr lang="zh-CN" altLang="en-US">
                <a:latin typeface="Times New Roman" panose="02020603050405020304" pitchFamily="18" charset="0"/>
                <a:cs typeface="Times New Roman" panose="02020603050405020304" pitchFamily="18" charset="0"/>
              </a:rPr>
              <a:t>     op= who-has</a:t>
            </a:r>
          </a:p>
          <a:p>
            <a:r>
              <a:rPr lang="zh-CN" altLang="en-US">
                <a:latin typeface="Times New Roman" panose="02020603050405020304" pitchFamily="18" charset="0"/>
                <a:cs typeface="Times New Roman" panose="02020603050405020304" pitchFamily="18" charset="0"/>
              </a:rPr>
              <a:t>     hwsrc= 18:60:24:b1:e2:67</a:t>
            </a:r>
          </a:p>
          <a:p>
            <a:r>
              <a:rPr lang="zh-CN" altLang="en-US">
                <a:latin typeface="Times New Roman" panose="02020603050405020304" pitchFamily="18" charset="0"/>
                <a:cs typeface="Times New Roman" panose="02020603050405020304" pitchFamily="18" charset="0"/>
              </a:rPr>
              <a:t>     psrc= ' 192.168.1.1'</a:t>
            </a:r>
          </a:p>
          <a:p>
            <a:r>
              <a:rPr lang="zh-CN" altLang="en-US">
                <a:latin typeface="Times New Roman" panose="02020603050405020304" pitchFamily="18" charset="0"/>
                <a:cs typeface="Times New Roman" panose="02020603050405020304" pitchFamily="18" charset="0"/>
              </a:rPr>
              <a:t>     hwdst= 00:00:00:00:00:00</a:t>
            </a:r>
          </a:p>
          <a:p>
            <a:r>
              <a:rPr lang="zh-CN" altLang="en-US">
                <a:latin typeface="Times New Roman" panose="02020603050405020304" pitchFamily="18" charset="0"/>
                <a:cs typeface="Times New Roman" panose="02020603050405020304" pitchFamily="18" charset="0"/>
              </a:rPr>
              <a:t>     pdst= 10.5.25.1</a:t>
            </a:r>
          </a:p>
        </p:txBody>
      </p:sp>
      <p:sp>
        <p:nvSpPr>
          <p:cNvPr id="67588" name="文本框 3">
            <a:extLst>
              <a:ext uri="{FF2B5EF4-FFF2-40B4-BE49-F238E27FC236}">
                <a16:creationId xmlns:a16="http://schemas.microsoft.com/office/drawing/2014/main" id="{D51A3FD9-F3D8-4624-9626-4FED1435C0EF}"/>
              </a:ext>
            </a:extLst>
          </p:cNvPr>
          <p:cNvSpPr txBox="1">
            <a:spLocks noChangeArrowheads="1"/>
          </p:cNvSpPr>
          <p:nvPr/>
        </p:nvSpPr>
        <p:spPr bwMode="auto">
          <a:xfrm flipH="1">
            <a:off x="5607050" y="266700"/>
            <a:ext cx="2838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0000"/>
                </a:solidFill>
              </a:rPr>
              <a:t>请同学们练习</a:t>
            </a:r>
          </a:p>
        </p:txBody>
      </p:sp>
      <p:sp>
        <p:nvSpPr>
          <p:cNvPr id="67589" name="矩形 1">
            <a:extLst>
              <a:ext uri="{FF2B5EF4-FFF2-40B4-BE49-F238E27FC236}">
                <a16:creationId xmlns:a16="http://schemas.microsoft.com/office/drawing/2014/main" id="{223F5963-299D-42E5-9418-756699B3F27F}"/>
              </a:ext>
            </a:extLst>
          </p:cNvPr>
          <p:cNvSpPr>
            <a:spLocks noChangeArrowheads="1"/>
          </p:cNvSpPr>
          <p:nvPr/>
        </p:nvSpPr>
        <p:spPr bwMode="auto">
          <a:xfrm>
            <a:off x="900113" y="2781300"/>
            <a:ext cx="457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cs typeface="Times New Roman" panose="02020603050405020304" pitchFamily="18" charset="0"/>
              </a:rPr>
              <a:t>&gt;&gt;&gt; a.dst='ff:ff:ff:ff:ff:ff'</a:t>
            </a:r>
          </a:p>
          <a:p>
            <a:r>
              <a:rPr lang="zh-CN" altLang="en-US">
                <a:latin typeface="Times New Roman" panose="02020603050405020304" pitchFamily="18" charset="0"/>
                <a:cs typeface="Times New Roman" panose="02020603050405020304" pitchFamily="18" charset="0"/>
              </a:rPr>
              <a:t>&gt;&gt;&gt; a.pdst = '10.5.25.1'</a:t>
            </a:r>
          </a:p>
          <a:p>
            <a:r>
              <a:rPr lang="zh-CN" altLang="en-US">
                <a:latin typeface="Times New Roman" panose="02020603050405020304" pitchFamily="18" charset="0"/>
                <a:cs typeface="Times New Roman" panose="02020603050405020304" pitchFamily="18" charset="0"/>
              </a:rPr>
              <a:t>&gt;&gt;&gt; </a:t>
            </a:r>
            <a:r>
              <a:rPr lang="en-US" altLang="zh-CN">
                <a:latin typeface="Times New Roman" panose="02020603050405020304" pitchFamily="18" charset="0"/>
                <a:cs typeface="Times New Roman" panose="02020603050405020304" pitchFamily="18" charset="0"/>
              </a:rPr>
              <a:t>w</a:t>
            </a:r>
            <a:r>
              <a:rPr lang="zh-CN" altLang="en-US">
                <a:latin typeface="Times New Roman" panose="02020603050405020304" pitchFamily="18" charset="0"/>
                <a:cs typeface="Times New Roman" panose="02020603050405020304" pitchFamily="18" charset="0"/>
              </a:rPr>
              <a:t>.show()</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&gt;&gt;&gt; sendp(w)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
            <a:extLst>
              <a:ext uri="{FF2B5EF4-FFF2-40B4-BE49-F238E27FC236}">
                <a16:creationId xmlns:a16="http://schemas.microsoft.com/office/drawing/2014/main" id="{F5603D7A-9C94-4F7C-B493-082E3C72A684}"/>
              </a:ext>
            </a:extLst>
          </p:cNvPr>
          <p:cNvSpPr>
            <a:spLocks noGrp="1"/>
          </p:cNvSpPr>
          <p:nvPr>
            <p:ph type="title"/>
          </p:nvPr>
        </p:nvSpPr>
        <p:spPr>
          <a:xfrm>
            <a:off x="395288" y="836613"/>
            <a:ext cx="8001000" cy="706437"/>
          </a:xfrm>
        </p:spPr>
        <p:txBody>
          <a:bodyPr/>
          <a:lstStyle/>
          <a:p>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报文发送程序</a:t>
            </a:r>
            <a:r>
              <a:rPr lang="en-US" altLang="zh-CN" sz="3200">
                <a:latin typeface="Times New Roman" panose="02020603050405020304" pitchFamily="18" charset="0"/>
                <a:cs typeface="Times New Roman" panose="02020603050405020304" pitchFamily="18" charset="0"/>
              </a:rPr>
              <a:t>-</a:t>
            </a:r>
            <a:r>
              <a:rPr lang="zh-CN" altLang="en-US" sz="3200">
                <a:solidFill>
                  <a:srgbClr val="FF0000"/>
                </a:solidFill>
                <a:latin typeface="Times New Roman" panose="02020603050405020304" pitchFamily="18" charset="0"/>
                <a:cs typeface="Times New Roman" panose="02020603050405020304" pitchFamily="18" charset="0"/>
              </a:rPr>
              <a:t>练习</a:t>
            </a:r>
            <a:r>
              <a:rPr lang="en-US" altLang="zh-CN" sz="3200">
                <a:solidFill>
                  <a:srgbClr val="FF0000"/>
                </a:solidFill>
                <a:latin typeface="Times New Roman" panose="02020603050405020304" pitchFamily="18" charset="0"/>
                <a:cs typeface="Times New Roman" panose="02020603050405020304" pitchFamily="18" charset="0"/>
              </a:rPr>
              <a:t>2</a:t>
            </a: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69635" name="文本框 3">
            <a:extLst>
              <a:ext uri="{FF2B5EF4-FFF2-40B4-BE49-F238E27FC236}">
                <a16:creationId xmlns:a16="http://schemas.microsoft.com/office/drawing/2014/main" id="{3F92FEAC-22F8-479A-A33C-E15127A5CBFA}"/>
              </a:ext>
            </a:extLst>
          </p:cNvPr>
          <p:cNvSpPr txBox="1">
            <a:spLocks noChangeArrowheads="1"/>
          </p:cNvSpPr>
          <p:nvPr/>
        </p:nvSpPr>
        <p:spPr bwMode="auto">
          <a:xfrm flipH="1">
            <a:off x="5292725" y="946150"/>
            <a:ext cx="2838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0000"/>
                </a:solidFill>
              </a:rPr>
              <a:t>请同学们练习</a:t>
            </a:r>
          </a:p>
        </p:txBody>
      </p:sp>
      <p:pic>
        <p:nvPicPr>
          <p:cNvPr id="69636" name="图片 2">
            <a:extLst>
              <a:ext uri="{FF2B5EF4-FFF2-40B4-BE49-F238E27FC236}">
                <a16:creationId xmlns:a16="http://schemas.microsoft.com/office/drawing/2014/main" id="{F6419DC9-4EAA-436C-987B-8367A93FEFD0}"/>
              </a:ext>
            </a:extLst>
          </p:cNvPr>
          <p:cNvPicPr>
            <a:picLocks noChangeAspect="1"/>
          </p:cNvPicPr>
          <p:nvPr/>
        </p:nvPicPr>
        <p:blipFill>
          <a:blip r:embed="rId3">
            <a:extLst>
              <a:ext uri="{28A0092B-C50C-407E-A947-70E740481C1C}">
                <a14:useLocalDpi xmlns:a14="http://schemas.microsoft.com/office/drawing/2010/main" val="0"/>
              </a:ext>
            </a:extLst>
          </a:blip>
          <a:srcRect t="10042" r="39685" b="43510"/>
          <a:stretch>
            <a:fillRect/>
          </a:stretch>
        </p:blipFill>
        <p:spPr bwMode="auto">
          <a:xfrm>
            <a:off x="338138" y="2492375"/>
            <a:ext cx="84232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1">
            <a:extLst>
              <a:ext uri="{FF2B5EF4-FFF2-40B4-BE49-F238E27FC236}">
                <a16:creationId xmlns:a16="http://schemas.microsoft.com/office/drawing/2014/main" id="{250A6C60-12DE-4D9E-9FD4-1BAD10C15404}"/>
              </a:ext>
            </a:extLst>
          </p:cNvPr>
          <p:cNvSpPr txBox="1">
            <a:spLocks/>
          </p:cNvSpPr>
          <p:nvPr/>
        </p:nvSpPr>
        <p:spPr bwMode="auto">
          <a:xfrm>
            <a:off x="1331913" y="5445125"/>
            <a:ext cx="576103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marL="471487" lvl="1" indent="0">
              <a:buFont typeface="Wingdings" panose="05000000000000000000" pitchFamily="2" charset="2"/>
              <a:buNone/>
              <a:defRPr/>
            </a:pPr>
            <a:r>
              <a:rPr lang="zh-CN" altLang="en-US" sz="1800" b="1" kern="0">
                <a:solidFill>
                  <a:srgbClr val="FF0000"/>
                </a:solidFill>
                <a:latin typeface="Times New Roman" panose="02020603050405020304" pitchFamily="18" charset="0"/>
                <a:cs typeface="Times New Roman" panose="02020603050405020304" pitchFamily="18" charset="0"/>
              </a:rPr>
              <a:t>要求：发送成功并且</a:t>
            </a:r>
            <a:r>
              <a:rPr lang="en-US" altLang="zh-CN" sz="1800" b="1" kern="0">
                <a:solidFill>
                  <a:srgbClr val="FF0000"/>
                </a:solidFill>
                <a:latin typeface="Times New Roman" panose="02020603050405020304" pitchFamily="18" charset="0"/>
                <a:cs typeface="Times New Roman" panose="02020603050405020304" pitchFamily="18" charset="0"/>
              </a:rPr>
              <a:t>wireshark</a:t>
            </a:r>
            <a:r>
              <a:rPr lang="zh-CN" altLang="en-US" sz="1800" b="1" kern="0">
                <a:solidFill>
                  <a:srgbClr val="FF0000"/>
                </a:solidFill>
                <a:latin typeface="Times New Roman" panose="02020603050405020304" pitchFamily="18" charset="0"/>
                <a:cs typeface="Times New Roman" panose="02020603050405020304" pitchFamily="18" charset="0"/>
              </a:rPr>
              <a:t>可以捕获到</a:t>
            </a:r>
            <a:endParaRPr lang="zh-CN" altLang="en-US" sz="2000" b="1" kern="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a:extLst>
              <a:ext uri="{FF2B5EF4-FFF2-40B4-BE49-F238E27FC236}">
                <a16:creationId xmlns:a16="http://schemas.microsoft.com/office/drawing/2014/main" id="{65EB85AE-E4E3-4E01-8A16-DC45FB78D7BB}"/>
              </a:ext>
            </a:extLst>
          </p:cNvPr>
          <p:cNvSpPr>
            <a:spLocks noGrp="1"/>
          </p:cNvSpPr>
          <p:nvPr>
            <p:ph idx="1"/>
          </p:nvPr>
        </p:nvSpPr>
        <p:spPr>
          <a:xfrm>
            <a:off x="1547813" y="5084763"/>
            <a:ext cx="5761037" cy="398462"/>
          </a:xfrm>
        </p:spPr>
        <p:txBody>
          <a:bodyPr/>
          <a:lstStyle/>
          <a:p>
            <a:pPr marL="469900" lvl="1" indent="0">
              <a:buFont typeface="Wingdings" panose="05000000000000000000" pitchFamily="2" charset="2"/>
              <a:buNone/>
            </a:pPr>
            <a:r>
              <a:rPr lang="zh-CN" altLang="en-US" sz="1800" b="1">
                <a:solidFill>
                  <a:srgbClr val="FF0000"/>
                </a:solidFill>
                <a:latin typeface="Times New Roman" panose="02020603050405020304" pitchFamily="18" charset="0"/>
                <a:cs typeface="Times New Roman" panose="02020603050405020304" pitchFamily="18" charset="0"/>
              </a:rPr>
              <a:t>要求：发送成功并且</a:t>
            </a:r>
            <a:r>
              <a:rPr lang="en-US" altLang="zh-CN" sz="1800" b="1">
                <a:solidFill>
                  <a:srgbClr val="FF0000"/>
                </a:solidFill>
                <a:latin typeface="Times New Roman" panose="02020603050405020304" pitchFamily="18" charset="0"/>
                <a:cs typeface="Times New Roman" panose="02020603050405020304" pitchFamily="18" charset="0"/>
              </a:rPr>
              <a:t>wireshark</a:t>
            </a:r>
            <a:r>
              <a:rPr lang="zh-CN" altLang="en-US" sz="1800" b="1">
                <a:solidFill>
                  <a:srgbClr val="FF0000"/>
                </a:solidFill>
                <a:latin typeface="Times New Roman" panose="02020603050405020304" pitchFamily="18" charset="0"/>
                <a:cs typeface="Times New Roman" panose="02020603050405020304" pitchFamily="18" charset="0"/>
              </a:rPr>
              <a:t>可以捕获到</a:t>
            </a:r>
            <a:endParaRPr lang="zh-CN" altLang="en-US" sz="2000" b="1">
              <a:solidFill>
                <a:srgbClr val="FF0000"/>
              </a:solidFill>
              <a:latin typeface="Times New Roman" panose="02020603050405020304" pitchFamily="18" charset="0"/>
              <a:cs typeface="Times New Roman" panose="02020603050405020304" pitchFamily="18" charset="0"/>
            </a:endParaRPr>
          </a:p>
        </p:txBody>
      </p:sp>
      <p:sp>
        <p:nvSpPr>
          <p:cNvPr id="71683" name="标题 2">
            <a:extLst>
              <a:ext uri="{FF2B5EF4-FFF2-40B4-BE49-F238E27FC236}">
                <a16:creationId xmlns:a16="http://schemas.microsoft.com/office/drawing/2014/main" id="{2AF3910C-BBC0-468D-83EE-201F9202C3DC}"/>
              </a:ext>
            </a:extLst>
          </p:cNvPr>
          <p:cNvSpPr>
            <a:spLocks noGrp="1"/>
          </p:cNvSpPr>
          <p:nvPr>
            <p:ph type="title"/>
          </p:nvPr>
        </p:nvSpPr>
        <p:spPr>
          <a:xfrm>
            <a:off x="395288" y="836613"/>
            <a:ext cx="8001000" cy="706437"/>
          </a:xfrm>
        </p:spPr>
        <p:txBody>
          <a:bodyPr/>
          <a:lstStyle/>
          <a:p>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报文发送程序</a:t>
            </a:r>
            <a:r>
              <a:rPr lang="en-US" altLang="zh-CN" sz="3200">
                <a:latin typeface="Times New Roman" panose="02020603050405020304" pitchFamily="18" charset="0"/>
                <a:cs typeface="Times New Roman" panose="02020603050405020304" pitchFamily="18" charset="0"/>
              </a:rPr>
              <a:t>-</a:t>
            </a:r>
            <a:r>
              <a:rPr lang="zh-CN" altLang="en-US" sz="3200">
                <a:solidFill>
                  <a:srgbClr val="FF0000"/>
                </a:solidFill>
                <a:latin typeface="Times New Roman" panose="02020603050405020304" pitchFamily="18" charset="0"/>
                <a:cs typeface="Times New Roman" panose="02020603050405020304" pitchFamily="18" charset="0"/>
              </a:rPr>
              <a:t>练习</a:t>
            </a:r>
            <a:r>
              <a:rPr lang="en-US" altLang="zh-CN" sz="3200">
                <a:solidFill>
                  <a:srgbClr val="FF0000"/>
                </a:solidFill>
                <a:latin typeface="Times New Roman" panose="02020603050405020304" pitchFamily="18" charset="0"/>
                <a:cs typeface="Times New Roman" panose="02020603050405020304" pitchFamily="18" charset="0"/>
              </a:rPr>
              <a:t>3</a:t>
            </a:r>
            <a:endParaRPr lang="zh-CN" altLang="en-US" sz="3200">
              <a:solidFill>
                <a:srgbClr val="FF0000"/>
              </a:solidFill>
              <a:latin typeface="Times New Roman" panose="02020603050405020304" pitchFamily="18" charset="0"/>
              <a:cs typeface="Times New Roman" panose="02020603050405020304" pitchFamily="18" charset="0"/>
            </a:endParaRPr>
          </a:p>
        </p:txBody>
      </p:sp>
      <p:sp>
        <p:nvSpPr>
          <p:cNvPr id="71684" name="文本框 3">
            <a:extLst>
              <a:ext uri="{FF2B5EF4-FFF2-40B4-BE49-F238E27FC236}">
                <a16:creationId xmlns:a16="http://schemas.microsoft.com/office/drawing/2014/main" id="{887F8BC1-50BC-410E-92C7-ADD7A9844848}"/>
              </a:ext>
            </a:extLst>
          </p:cNvPr>
          <p:cNvSpPr txBox="1">
            <a:spLocks noChangeArrowheads="1"/>
          </p:cNvSpPr>
          <p:nvPr/>
        </p:nvSpPr>
        <p:spPr bwMode="auto">
          <a:xfrm flipH="1">
            <a:off x="5435600" y="996950"/>
            <a:ext cx="2838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800" b="1">
                <a:solidFill>
                  <a:srgbClr val="FF0000"/>
                </a:solidFill>
              </a:rPr>
              <a:t>请同学们练习</a:t>
            </a:r>
          </a:p>
        </p:txBody>
      </p:sp>
      <p:pic>
        <p:nvPicPr>
          <p:cNvPr id="71685" name="图片 1">
            <a:extLst>
              <a:ext uri="{FF2B5EF4-FFF2-40B4-BE49-F238E27FC236}">
                <a16:creationId xmlns:a16="http://schemas.microsoft.com/office/drawing/2014/main" id="{BBB9DC32-FE2B-477B-90DD-484E43C0FAB5}"/>
              </a:ext>
            </a:extLst>
          </p:cNvPr>
          <p:cNvPicPr>
            <a:picLocks noChangeAspect="1"/>
          </p:cNvPicPr>
          <p:nvPr/>
        </p:nvPicPr>
        <p:blipFill>
          <a:blip r:embed="rId3">
            <a:extLst>
              <a:ext uri="{28A0092B-C50C-407E-A947-70E740481C1C}">
                <a14:useLocalDpi xmlns:a14="http://schemas.microsoft.com/office/drawing/2010/main" val="0"/>
              </a:ext>
            </a:extLst>
          </a:blip>
          <a:srcRect l="-4652" t="14211" r="38358" b="44270"/>
          <a:stretch>
            <a:fillRect/>
          </a:stretch>
        </p:blipFill>
        <p:spPr bwMode="auto">
          <a:xfrm>
            <a:off x="1116013" y="2133600"/>
            <a:ext cx="49593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980293C-6C64-4D83-B78B-9CDC0B07CD4F}"/>
              </a:ext>
            </a:extLst>
          </p:cNvPr>
          <p:cNvSpPr>
            <a:spLocks noGrp="1" noChangeArrowheads="1"/>
          </p:cNvSpPr>
          <p:nvPr>
            <p:ph type="title" idx="4294967295"/>
          </p:nvPr>
        </p:nvSpPr>
        <p:spPr>
          <a:xfrm>
            <a:off x="611188" y="2349500"/>
            <a:ext cx="8064500" cy="1296988"/>
          </a:xfrm>
        </p:spPr>
        <p:txBody>
          <a:bodyPr/>
          <a:lstStyle/>
          <a:p>
            <a:pPr algn="ctr" eaLnBrk="1" hangingPunct="1">
              <a:lnSpc>
                <a:spcPct val="200000"/>
              </a:lnSpc>
            </a:pPr>
            <a:r>
              <a:rPr lang="zh-CN" altLang="en-US" sz="4000">
                <a:latin typeface="Times New Roman" panose="02020603050405020304" pitchFamily="18" charset="0"/>
                <a:cs typeface="Times New Roman" panose="02020603050405020304" pitchFamily="18" charset="0"/>
              </a:rPr>
              <a:t>基于</a:t>
            </a:r>
            <a:r>
              <a:rPr lang="en-US" altLang="zh-CN" sz="4000">
                <a:latin typeface="Times New Roman" panose="02020603050405020304" pitchFamily="18" charset="0"/>
                <a:cs typeface="Times New Roman" panose="02020603050405020304" pitchFamily="18" charset="0"/>
              </a:rPr>
              <a:t>GUI</a:t>
            </a:r>
            <a:r>
              <a:rPr lang="zh-CN" altLang="en-US" sz="4000">
                <a:latin typeface="Times New Roman" panose="02020603050405020304" pitchFamily="18" charset="0"/>
                <a:cs typeface="Times New Roman" panose="02020603050405020304" pitchFamily="18" charset="0"/>
              </a:rPr>
              <a:t>的协议编辑器设计框架</a:t>
            </a:r>
            <a:endParaRPr lang="zh-CN" altLang="en-US" sz="4000" b="1">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4360FF7-0BC9-42EB-982B-B570CC401987}"/>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封装</a:t>
            </a:r>
          </a:p>
        </p:txBody>
      </p:sp>
      <p:sp>
        <p:nvSpPr>
          <p:cNvPr id="31747" name="Rectangle 2">
            <a:extLst>
              <a:ext uri="{FF2B5EF4-FFF2-40B4-BE49-F238E27FC236}">
                <a16:creationId xmlns:a16="http://schemas.microsoft.com/office/drawing/2014/main" id="{5275FCD5-DD8D-4C95-A5EF-F1240061DFC8}"/>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1748" name="Picture 1" descr="07">
            <a:extLst>
              <a:ext uri="{FF2B5EF4-FFF2-40B4-BE49-F238E27FC236}">
                <a16:creationId xmlns:a16="http://schemas.microsoft.com/office/drawing/2014/main" id="{A0D47419-C718-4F3C-A463-86AFBF5ED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357438"/>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2">
            <a:extLst>
              <a:ext uri="{FF2B5EF4-FFF2-40B4-BE49-F238E27FC236}">
                <a16:creationId xmlns:a16="http://schemas.microsoft.com/office/drawing/2014/main" id="{5A030A43-EB9E-49F6-B64C-215D59D732D6}"/>
              </a:ext>
            </a:extLst>
          </p:cNvPr>
          <p:cNvSpPr>
            <a:spLocks noGrp="1"/>
          </p:cNvSpPr>
          <p:nvPr>
            <p:ph type="title"/>
          </p:nvPr>
        </p:nvSpPr>
        <p:spPr>
          <a:xfrm>
            <a:off x="574675" y="304800"/>
            <a:ext cx="8389938" cy="1216025"/>
          </a:xfrm>
        </p:spPr>
        <p:txBody>
          <a:bodyPr/>
          <a:lstStyle/>
          <a:p>
            <a:r>
              <a:rPr lang="zh-CN" altLang="en-US" sz="3200"/>
              <a:t>参考代码</a:t>
            </a:r>
            <a:r>
              <a:rPr lang="en-US" altLang="zh-CN" sz="3200"/>
              <a:t>-</a:t>
            </a:r>
            <a:r>
              <a:rPr lang="zh-CN" altLang="en-US" sz="3200">
                <a:latin typeface="Times New Roman" panose="02020603050405020304" pitchFamily="18" charset="0"/>
                <a:cs typeface="Times New Roman" panose="02020603050405020304" pitchFamily="18" charset="0"/>
              </a:rPr>
              <a:t>基于</a:t>
            </a:r>
            <a:r>
              <a:rPr lang="en-US" altLang="zh-CN" sz="3200">
                <a:latin typeface="Times New Roman" panose="02020603050405020304" pitchFamily="18" charset="0"/>
                <a:cs typeface="Times New Roman" panose="02020603050405020304" pitchFamily="18" charset="0"/>
              </a:rPr>
              <a:t>GUI</a:t>
            </a:r>
            <a:r>
              <a:rPr lang="zh-CN" altLang="en-US" sz="3200">
                <a:latin typeface="Times New Roman" panose="02020603050405020304" pitchFamily="18" charset="0"/>
                <a:cs typeface="Times New Roman" panose="02020603050405020304" pitchFamily="18" charset="0"/>
              </a:rPr>
              <a:t>的协议编辑器设计框架</a:t>
            </a:r>
            <a:endParaRPr lang="zh-CN" altLang="en-US" sz="3200"/>
          </a:p>
        </p:txBody>
      </p:sp>
      <p:pic>
        <p:nvPicPr>
          <p:cNvPr id="75779" name="图片 2">
            <a:extLst>
              <a:ext uri="{FF2B5EF4-FFF2-40B4-BE49-F238E27FC236}">
                <a16:creationId xmlns:a16="http://schemas.microsoft.com/office/drawing/2014/main" id="{2E744D17-0689-4B4E-876B-220DE49D95A4}"/>
              </a:ext>
            </a:extLst>
          </p:cNvPr>
          <p:cNvPicPr>
            <a:picLocks noChangeAspect="1"/>
          </p:cNvPicPr>
          <p:nvPr/>
        </p:nvPicPr>
        <p:blipFill>
          <a:blip r:embed="rId2">
            <a:extLst>
              <a:ext uri="{28A0092B-C50C-407E-A947-70E740481C1C}">
                <a14:useLocalDpi xmlns:a14="http://schemas.microsoft.com/office/drawing/2010/main" val="0"/>
              </a:ext>
            </a:extLst>
          </a:blip>
          <a:srcRect t="5022"/>
          <a:stretch>
            <a:fillRect/>
          </a:stretch>
        </p:blipFill>
        <p:spPr bwMode="auto">
          <a:xfrm>
            <a:off x="1187450" y="1844675"/>
            <a:ext cx="6716713"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文本框 3">
            <a:extLst>
              <a:ext uri="{FF2B5EF4-FFF2-40B4-BE49-F238E27FC236}">
                <a16:creationId xmlns:a16="http://schemas.microsoft.com/office/drawing/2014/main" id="{CA3A82EF-68BB-47DB-A2AA-2D91A64C74BE}"/>
              </a:ext>
            </a:extLst>
          </p:cNvPr>
          <p:cNvSpPr txBox="1">
            <a:spLocks noChangeArrowheads="1"/>
          </p:cNvSpPr>
          <p:nvPr/>
        </p:nvSpPr>
        <p:spPr bwMode="auto">
          <a:xfrm>
            <a:off x="1349375" y="6237288"/>
            <a:ext cx="684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latin typeface="Times New Roman" panose="02020603050405020304" pitchFamily="18" charset="0"/>
                <a:cs typeface="Times New Roman" panose="02020603050405020304" pitchFamily="18" charset="0"/>
              </a:rPr>
              <a:t>可以在框架的基础上添加</a:t>
            </a:r>
            <a:r>
              <a:rPr lang="en-US" altLang="zh-CN" b="1">
                <a:solidFill>
                  <a:srgbClr val="FF0000"/>
                </a:solidFill>
                <a:latin typeface="Times New Roman" panose="02020603050405020304" pitchFamily="18" charset="0"/>
                <a:cs typeface="Times New Roman" panose="02020603050405020304" pitchFamily="18" charset="0"/>
              </a:rPr>
              <a:t>ARP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IP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TCP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UDP</a:t>
            </a:r>
            <a:r>
              <a:rPr lang="zh-CN" altLang="en-US" b="1">
                <a:solidFill>
                  <a:srgbClr val="FF0000"/>
                </a:solidFill>
                <a:latin typeface="Times New Roman" panose="02020603050405020304" pitchFamily="18" charset="0"/>
                <a:cs typeface="Times New Roman" panose="02020603050405020304" pitchFamily="18" charset="0"/>
              </a:rPr>
              <a:t>的发送代码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图片 1">
            <a:extLst>
              <a:ext uri="{FF2B5EF4-FFF2-40B4-BE49-F238E27FC236}">
                <a16:creationId xmlns:a16="http://schemas.microsoft.com/office/drawing/2014/main" id="{92DCAC40-7DAB-4BEA-8297-96A94A9738F6}"/>
              </a:ext>
            </a:extLst>
          </p:cNvPr>
          <p:cNvPicPr>
            <a:picLocks noChangeAspect="1"/>
          </p:cNvPicPr>
          <p:nvPr/>
        </p:nvPicPr>
        <p:blipFill>
          <a:blip r:embed="rId2">
            <a:extLst>
              <a:ext uri="{28A0092B-C50C-407E-A947-70E740481C1C}">
                <a14:useLocalDpi xmlns:a14="http://schemas.microsoft.com/office/drawing/2010/main" val="0"/>
              </a:ext>
            </a:extLst>
          </a:blip>
          <a:srcRect t="3304"/>
          <a:stretch>
            <a:fillRect/>
          </a:stretch>
        </p:blipFill>
        <p:spPr bwMode="auto">
          <a:xfrm>
            <a:off x="1042988" y="333375"/>
            <a:ext cx="7150100" cy="634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图片 2">
            <a:extLst>
              <a:ext uri="{FF2B5EF4-FFF2-40B4-BE49-F238E27FC236}">
                <a16:creationId xmlns:a16="http://schemas.microsoft.com/office/drawing/2014/main" id="{1DE2F0F8-CBF3-43C1-AA16-DFEA07CB2A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15888"/>
            <a:ext cx="7345362"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图片 2">
            <a:extLst>
              <a:ext uri="{FF2B5EF4-FFF2-40B4-BE49-F238E27FC236}">
                <a16:creationId xmlns:a16="http://schemas.microsoft.com/office/drawing/2014/main" id="{5E902A87-B838-4E4A-87CF-5E5A2C44B2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33375"/>
            <a:ext cx="88900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图片 1">
            <a:extLst>
              <a:ext uri="{FF2B5EF4-FFF2-40B4-BE49-F238E27FC236}">
                <a16:creationId xmlns:a16="http://schemas.microsoft.com/office/drawing/2014/main" id="{45E912E7-DCE2-442A-A47C-EEB6569B58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88913"/>
            <a:ext cx="8678862"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图片 2">
            <a:extLst>
              <a:ext uri="{FF2B5EF4-FFF2-40B4-BE49-F238E27FC236}">
                <a16:creationId xmlns:a16="http://schemas.microsoft.com/office/drawing/2014/main" id="{8ACB34B0-3A0D-4BE4-8DD3-D99FE9A608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8913"/>
            <a:ext cx="7777163"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1">
            <a:extLst>
              <a:ext uri="{FF2B5EF4-FFF2-40B4-BE49-F238E27FC236}">
                <a16:creationId xmlns:a16="http://schemas.microsoft.com/office/drawing/2014/main" id="{6ECAEC02-69F7-4449-9A0E-EF7C713220B1}"/>
              </a:ext>
            </a:extLst>
          </p:cNvPr>
          <p:cNvPicPr>
            <a:picLocks noChangeAspect="1"/>
          </p:cNvPicPr>
          <p:nvPr/>
        </p:nvPicPr>
        <p:blipFill>
          <a:blip r:embed="rId3">
            <a:extLst>
              <a:ext uri="{28A0092B-C50C-407E-A947-70E740481C1C}">
                <a14:useLocalDpi xmlns:a14="http://schemas.microsoft.com/office/drawing/2010/main" val="0"/>
              </a:ext>
            </a:extLst>
          </a:blip>
          <a:srcRect t="4810"/>
          <a:stretch>
            <a:fillRect/>
          </a:stretch>
        </p:blipFill>
        <p:spPr bwMode="auto">
          <a:xfrm>
            <a:off x="1331913" y="404813"/>
            <a:ext cx="5976937" cy="571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文本框 2">
            <a:extLst>
              <a:ext uri="{FF2B5EF4-FFF2-40B4-BE49-F238E27FC236}">
                <a16:creationId xmlns:a16="http://schemas.microsoft.com/office/drawing/2014/main" id="{C92C113D-3782-4ABC-84D0-7C411DF80A77}"/>
              </a:ext>
            </a:extLst>
          </p:cNvPr>
          <p:cNvSpPr txBox="1">
            <a:spLocks noChangeArrowheads="1"/>
          </p:cNvSpPr>
          <p:nvPr/>
        </p:nvSpPr>
        <p:spPr bwMode="auto">
          <a:xfrm>
            <a:off x="1116013" y="6237288"/>
            <a:ext cx="6840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latin typeface="Times New Roman" panose="02020603050405020304" pitchFamily="18" charset="0"/>
                <a:cs typeface="Times New Roman" panose="02020603050405020304" pitchFamily="18" charset="0"/>
              </a:rPr>
              <a:t>可以在框架的基础上添加</a:t>
            </a:r>
            <a:r>
              <a:rPr lang="en-US" altLang="zh-CN" b="1">
                <a:solidFill>
                  <a:srgbClr val="FF0000"/>
                </a:solidFill>
                <a:latin typeface="Times New Roman" panose="02020603050405020304" pitchFamily="18" charset="0"/>
                <a:cs typeface="Times New Roman" panose="02020603050405020304" pitchFamily="18" charset="0"/>
              </a:rPr>
              <a:t>ARP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IP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TCP</a:t>
            </a:r>
            <a:r>
              <a:rPr lang="zh-CN" altLang="en-US" b="1">
                <a:solidFill>
                  <a:srgbClr val="FF0000"/>
                </a:solidFill>
                <a:latin typeface="Times New Roman" panose="02020603050405020304" pitchFamily="18" charset="0"/>
                <a:cs typeface="Times New Roman" panose="02020603050405020304" pitchFamily="18" charset="0"/>
              </a:rPr>
              <a:t>、</a:t>
            </a:r>
            <a:r>
              <a:rPr lang="en-US" altLang="zh-CN" b="1">
                <a:solidFill>
                  <a:srgbClr val="FF0000"/>
                </a:solidFill>
                <a:latin typeface="Times New Roman" panose="02020603050405020304" pitchFamily="18" charset="0"/>
                <a:cs typeface="Times New Roman" panose="02020603050405020304" pitchFamily="18" charset="0"/>
              </a:rPr>
              <a:t>UDP</a:t>
            </a:r>
            <a:r>
              <a:rPr lang="zh-CN" altLang="en-US" b="1">
                <a:solidFill>
                  <a:srgbClr val="FF0000"/>
                </a:solidFill>
                <a:latin typeface="Times New Roman" panose="02020603050405020304" pitchFamily="18" charset="0"/>
                <a:cs typeface="Times New Roman" panose="02020603050405020304" pitchFamily="18" charset="0"/>
              </a:rPr>
              <a:t>的发送代码</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2">
            <a:extLst>
              <a:ext uri="{FF2B5EF4-FFF2-40B4-BE49-F238E27FC236}">
                <a16:creationId xmlns:a16="http://schemas.microsoft.com/office/drawing/2014/main" id="{5200B798-519E-482E-B2EF-16653D3FBAEE}"/>
              </a:ext>
            </a:extLst>
          </p:cNvPr>
          <p:cNvSpPr>
            <a:spLocks noGrp="1"/>
          </p:cNvSpPr>
          <p:nvPr>
            <p:ph type="title"/>
          </p:nvPr>
        </p:nvSpPr>
        <p:spPr>
          <a:xfrm>
            <a:off x="395288" y="692150"/>
            <a:ext cx="8001000" cy="706438"/>
          </a:xfrm>
        </p:spPr>
        <p:txBody>
          <a:bodyPr/>
          <a:lstStyle/>
          <a:p>
            <a:r>
              <a:rPr lang="zh-CN" altLang="en-US" sz="3200">
                <a:latin typeface="Times New Roman" panose="02020603050405020304" pitchFamily="18" charset="0"/>
                <a:cs typeface="Times New Roman" panose="02020603050405020304" pitchFamily="18" charset="0"/>
              </a:rPr>
              <a:t>作业</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报文发送程序（</a:t>
            </a:r>
            <a:r>
              <a:rPr lang="en-US" altLang="zh-CN" sz="3200">
                <a:latin typeface="Times New Roman" panose="02020603050405020304" pitchFamily="18" charset="0"/>
                <a:cs typeface="Times New Roman" panose="02020603050405020304" pitchFamily="18" charset="0"/>
              </a:rPr>
              <a:t>2</a:t>
            </a:r>
            <a:r>
              <a:rPr lang="zh-CN" altLang="en-US" sz="3200">
                <a:latin typeface="Times New Roman" panose="02020603050405020304" pitchFamily="18" charset="0"/>
                <a:cs typeface="Times New Roman" panose="02020603050405020304" pitchFamily="18" charset="0"/>
              </a:rPr>
              <a:t>）</a:t>
            </a:r>
            <a:r>
              <a:rPr lang="en-US" altLang="zh-CN" sz="3200">
                <a:latin typeface="Times New Roman" panose="02020603050405020304" pitchFamily="18" charset="0"/>
                <a:cs typeface="Times New Roman" panose="02020603050405020304" pitchFamily="18" charset="0"/>
              </a:rPr>
              <a:t>-</a:t>
            </a:r>
            <a:r>
              <a:rPr lang="zh-CN" altLang="en-US" sz="3200">
                <a:latin typeface="Times New Roman" panose="02020603050405020304" pitchFamily="18" charset="0"/>
                <a:cs typeface="Times New Roman" panose="02020603050405020304" pitchFamily="18" charset="0"/>
              </a:rPr>
              <a:t>无图形界面</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88067" name="图片 2">
            <a:extLst>
              <a:ext uri="{FF2B5EF4-FFF2-40B4-BE49-F238E27FC236}">
                <a16:creationId xmlns:a16="http://schemas.microsoft.com/office/drawing/2014/main" id="{B6C6C02B-1297-4758-A5EC-34CA7B14D5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557338"/>
            <a:ext cx="5638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1">
            <a:extLst>
              <a:ext uri="{FF2B5EF4-FFF2-40B4-BE49-F238E27FC236}">
                <a16:creationId xmlns:a16="http://schemas.microsoft.com/office/drawing/2014/main" id="{F922D607-EB08-4D95-AB2E-C15732983F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04813"/>
            <a:ext cx="81153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图片 2">
            <a:extLst>
              <a:ext uri="{FF2B5EF4-FFF2-40B4-BE49-F238E27FC236}">
                <a16:creationId xmlns:a16="http://schemas.microsoft.com/office/drawing/2014/main" id="{52811A67-F82D-4A10-BA99-5D8AC9184E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04813"/>
            <a:ext cx="8115300" cy="610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BAC474F-3A9F-4EF6-99DC-343F4C8D111C}"/>
              </a:ext>
            </a:extLst>
          </p:cNvPr>
          <p:cNvSpPr>
            <a:spLocks noGrp="1" noChangeArrowheads="1"/>
          </p:cNvSpPr>
          <p:nvPr>
            <p:ph type="title"/>
          </p:nvPr>
        </p:nvSpPr>
        <p:spPr>
          <a:xfrm>
            <a:off x="685800" y="228600"/>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32771" name="Rectangle 2">
            <a:extLst>
              <a:ext uri="{FF2B5EF4-FFF2-40B4-BE49-F238E27FC236}">
                <a16:creationId xmlns:a16="http://schemas.microsoft.com/office/drawing/2014/main" id="{686750EC-4879-4362-8387-5C69546A96D9}"/>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2" name="矩形 4">
            <a:extLst>
              <a:ext uri="{FF2B5EF4-FFF2-40B4-BE49-F238E27FC236}">
                <a16:creationId xmlns:a16="http://schemas.microsoft.com/office/drawing/2014/main" id="{0B66E547-8239-4E20-AEA9-E7FE5C75CBEF}"/>
              </a:ext>
            </a:extLst>
          </p:cNvPr>
          <p:cNvSpPr>
            <a:spLocks noChangeArrowheads="1"/>
          </p:cNvSpPr>
          <p:nvPr/>
        </p:nvSpPr>
        <p:spPr bwMode="auto">
          <a:xfrm>
            <a:off x="469900" y="1916113"/>
            <a:ext cx="82867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cs typeface="Times New Roman" panose="02020603050405020304" pitchFamily="18" charset="0"/>
              </a:rPr>
              <a:t>Internet</a:t>
            </a:r>
            <a:r>
              <a:rPr lang="zh-CN" altLang="en-US" sz="2000" b="1">
                <a:latin typeface="Times New Roman" panose="02020603050405020304" pitchFamily="18" charset="0"/>
                <a:cs typeface="Times New Roman" panose="02020603050405020304" pitchFamily="18" charset="0"/>
              </a:rPr>
              <a:t>是由</a:t>
            </a:r>
            <a:r>
              <a:rPr lang="zh-CN" altLang="en-US" sz="2000" b="1">
                <a:solidFill>
                  <a:srgbClr val="FF0000"/>
                </a:solidFill>
                <a:latin typeface="Times New Roman" panose="02020603050405020304" pitchFamily="18" charset="0"/>
                <a:cs typeface="Times New Roman" panose="02020603050405020304" pitchFamily="18" charset="0"/>
              </a:rPr>
              <a:t>各种各样的物理网络</a:t>
            </a:r>
            <a:r>
              <a:rPr lang="zh-CN" altLang="en-US" sz="2000" b="1">
                <a:latin typeface="Times New Roman" panose="02020603050405020304" pitchFamily="18" charset="0"/>
                <a:cs typeface="Times New Roman" panose="02020603050405020304" pitchFamily="18" charset="0"/>
              </a:rPr>
              <a:t>通过使用诸如路由器之类的设备连接在一起组成的。主机发送一个数据包到另一台主机时可能要经过多种不同的物理网络。</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solidFill>
                  <a:srgbClr val="FF0000"/>
                </a:solidFill>
                <a:latin typeface="Times New Roman" panose="02020603050405020304" pitchFamily="18" charset="0"/>
                <a:cs typeface="Times New Roman" panose="02020603050405020304" pitchFamily="18" charset="0"/>
              </a:rPr>
              <a:t>主机和路由器都是在网络层通过</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地址来识别的</a:t>
            </a:r>
            <a:r>
              <a:rPr lang="zh-CN" altLang="en-US" sz="2000" b="1">
                <a:latin typeface="Times New Roman" panose="02020603050405020304" pitchFamily="18" charset="0"/>
                <a:cs typeface="Times New Roman" panose="02020603050405020304" pitchFamily="18" charset="0"/>
              </a:rPr>
              <a:t>，这个地址是在全世界内唯一的。</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然而，</a:t>
            </a:r>
            <a:r>
              <a:rPr lang="zh-CN" altLang="en-US" sz="2000" b="1">
                <a:solidFill>
                  <a:srgbClr val="FF0000"/>
                </a:solidFill>
                <a:latin typeface="Times New Roman" panose="02020603050405020304" pitchFamily="18" charset="0"/>
                <a:cs typeface="Times New Roman" panose="02020603050405020304" pitchFamily="18" charset="0"/>
              </a:rPr>
              <a:t>数据包是通过物理网络传递的。在物理网络中，主机和路由器通过其</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地址来识别的，其范围限于本地网络中。</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地址和</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地址是两种不同的标识符。</a:t>
            </a:r>
            <a:endParaRPr lang="en-US" altLang="zh-CN" sz="2000" b="1">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这就意味着</a:t>
            </a:r>
            <a:r>
              <a:rPr lang="zh-CN" altLang="en-US" sz="2000" b="1">
                <a:solidFill>
                  <a:srgbClr val="FF0000"/>
                </a:solidFill>
                <a:latin typeface="Times New Roman" panose="02020603050405020304" pitchFamily="18" charset="0"/>
                <a:cs typeface="Times New Roman" panose="02020603050405020304" pitchFamily="18" charset="0"/>
              </a:rPr>
              <a:t>将一个分组传递到一个主机或路由器需要进行两级寻址：</a:t>
            </a:r>
            <a:r>
              <a:rPr lang="en-US" altLang="zh-CN" sz="2000" b="1">
                <a:solidFill>
                  <a:srgbClr val="FF0000"/>
                </a:solidFill>
                <a:latin typeface="Times New Roman" panose="02020603050405020304" pitchFamily="18" charset="0"/>
                <a:cs typeface="Times New Roman" panose="02020603050405020304" pitchFamily="18" charset="0"/>
              </a:rPr>
              <a:t>IP</a:t>
            </a:r>
            <a:r>
              <a:rPr lang="zh-CN" altLang="en-US" sz="2000" b="1">
                <a:solidFill>
                  <a:srgbClr val="FF0000"/>
                </a:solidFill>
                <a:latin typeface="Times New Roman" panose="02020603050405020304" pitchFamily="18" charset="0"/>
                <a:cs typeface="Times New Roman" panose="02020603050405020304" pitchFamily="18" charset="0"/>
              </a:rPr>
              <a:t>和</a:t>
            </a:r>
            <a:r>
              <a:rPr lang="en-US" altLang="zh-CN" sz="2000" b="1">
                <a:solidFill>
                  <a:srgbClr val="FF0000"/>
                </a:solidFill>
                <a:latin typeface="Times New Roman" panose="02020603050405020304" pitchFamily="18" charset="0"/>
                <a:cs typeface="Times New Roman" panose="02020603050405020304" pitchFamily="18" charset="0"/>
              </a:rPr>
              <a:t>MAC</a:t>
            </a:r>
            <a:r>
              <a:rPr lang="zh-CN" altLang="en-US" sz="2000" b="1">
                <a:solidFill>
                  <a:srgbClr val="FF0000"/>
                </a:solidFill>
                <a:latin typeface="Times New Roman" panose="02020603050405020304" pitchFamily="18" charset="0"/>
                <a:cs typeface="Times New Roman" panose="02020603050405020304" pitchFamily="18" charset="0"/>
              </a:rPr>
              <a:t>。</a:t>
            </a:r>
            <a:endParaRPr lang="en-US" altLang="zh-CN" sz="2000" b="1">
              <a:solidFill>
                <a:srgbClr val="FF0000"/>
              </a:solidFill>
              <a:latin typeface="Times New Roman" panose="02020603050405020304" pitchFamily="18" charset="0"/>
              <a:cs typeface="Times New Roman" panose="02020603050405020304" pitchFamily="18" charset="0"/>
            </a:endParaRPr>
          </a:p>
          <a:p>
            <a:pPr eaLnBrk="1" hangingPunct="1"/>
            <a:r>
              <a:rPr lang="zh-CN" altLang="en-US" sz="2000" b="1">
                <a:latin typeface="Times New Roman" panose="02020603050405020304" pitchFamily="18" charset="0"/>
                <a:cs typeface="Times New Roman" panose="02020603050405020304" pitchFamily="18" charset="0"/>
              </a:rPr>
              <a:t>需要能将一个</a:t>
            </a:r>
            <a:r>
              <a:rPr lang="en-US" altLang="zh-CN" sz="2000" b="1">
                <a:latin typeface="Times New Roman" panose="02020603050405020304" pitchFamily="18" charset="0"/>
                <a:cs typeface="Times New Roman" panose="02020603050405020304" pitchFamily="18" charset="0"/>
              </a:rPr>
              <a:t>IP</a:t>
            </a:r>
            <a:r>
              <a:rPr lang="zh-CN" altLang="en-US" sz="2000" b="1">
                <a:latin typeface="Times New Roman" panose="02020603050405020304" pitchFamily="18" charset="0"/>
                <a:cs typeface="Times New Roman" panose="02020603050405020304" pitchFamily="18" charset="0"/>
              </a:rPr>
              <a:t>地址映射到相应的</a:t>
            </a:r>
            <a:r>
              <a:rPr lang="en-US" altLang="zh-CN" sz="2000" b="1">
                <a:latin typeface="Times New Roman" panose="02020603050405020304" pitchFamily="18" charset="0"/>
                <a:cs typeface="Times New Roman" panose="02020603050405020304" pitchFamily="18" charset="0"/>
              </a:rPr>
              <a:t>MAC</a:t>
            </a:r>
            <a:r>
              <a:rPr lang="zh-CN" altLang="en-US" sz="2000" b="1">
                <a:latin typeface="Times New Roman" panose="02020603050405020304" pitchFamily="18" charset="0"/>
                <a:cs typeface="Times New Roman" panose="02020603050405020304" pitchFamily="18" charset="0"/>
              </a:rPr>
              <a:t>地址。</a:t>
            </a:r>
          </a:p>
          <a:p>
            <a:pPr eaLnBrk="1" hangingPunct="1"/>
            <a:endParaRPr lang="zh-CN" altLang="en-US" sz="2000" b="1">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a:extLst>
              <a:ext uri="{FF2B5EF4-FFF2-40B4-BE49-F238E27FC236}">
                <a16:creationId xmlns:a16="http://schemas.microsoft.com/office/drawing/2014/main" id="{7604C942-B60A-4309-8231-23C1C6EADBB2}"/>
              </a:ext>
            </a:extLst>
          </p:cNvPr>
          <p:cNvSpPr>
            <a:spLocks noGrp="1"/>
          </p:cNvSpPr>
          <p:nvPr>
            <p:ph type="title"/>
          </p:nvPr>
        </p:nvSpPr>
        <p:spPr>
          <a:xfrm>
            <a:off x="395288" y="2924175"/>
            <a:ext cx="2449512" cy="706438"/>
          </a:xfrm>
        </p:spPr>
        <p:txBody>
          <a:bodyPr/>
          <a:lstStyle/>
          <a:p>
            <a:r>
              <a:rPr lang="zh-CN" altLang="en-US" sz="3200">
                <a:latin typeface="Times New Roman" panose="02020603050405020304" pitchFamily="18" charset="0"/>
                <a:cs typeface="Times New Roman" panose="02020603050405020304" pitchFamily="18" charset="0"/>
              </a:rPr>
              <a:t>作业</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报文解析程序（</a:t>
            </a:r>
            <a:r>
              <a:rPr lang="en-US" altLang="zh-CN" sz="3200">
                <a:latin typeface="Times New Roman" panose="02020603050405020304" pitchFamily="18" charset="0"/>
                <a:cs typeface="Times New Roman" panose="02020603050405020304" pitchFamily="18" charset="0"/>
              </a:rPr>
              <a:t>1</a:t>
            </a:r>
            <a:r>
              <a:rPr lang="zh-CN" altLang="en-US" sz="3200">
                <a:latin typeface="Times New Roman" panose="02020603050405020304" pitchFamily="18" charset="0"/>
                <a:cs typeface="Times New Roman" panose="02020603050405020304" pitchFamily="18" charset="0"/>
              </a:rPr>
              <a:t>）</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94211" name="图片 1">
            <a:extLst>
              <a:ext uri="{FF2B5EF4-FFF2-40B4-BE49-F238E27FC236}">
                <a16:creationId xmlns:a16="http://schemas.microsoft.com/office/drawing/2014/main" id="{AFB4A18E-DD9E-4B66-AEFD-C6D8B494C3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3725" y="190500"/>
            <a:ext cx="5648325" cy="645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2">
            <a:extLst>
              <a:ext uri="{FF2B5EF4-FFF2-40B4-BE49-F238E27FC236}">
                <a16:creationId xmlns:a16="http://schemas.microsoft.com/office/drawing/2014/main" id="{2301D088-DEC9-47CA-AC0B-6F23DF459635}"/>
              </a:ext>
            </a:extLst>
          </p:cNvPr>
          <p:cNvSpPr>
            <a:spLocks noGrp="1"/>
          </p:cNvSpPr>
          <p:nvPr>
            <p:ph type="title"/>
          </p:nvPr>
        </p:nvSpPr>
        <p:spPr>
          <a:xfrm>
            <a:off x="395288" y="2924175"/>
            <a:ext cx="2449512" cy="706438"/>
          </a:xfrm>
        </p:spPr>
        <p:txBody>
          <a:bodyPr/>
          <a:lstStyle/>
          <a:p>
            <a:r>
              <a:rPr lang="zh-CN" altLang="en-US" sz="3200">
                <a:latin typeface="Times New Roman" panose="02020603050405020304" pitchFamily="18" charset="0"/>
                <a:cs typeface="Times New Roman" panose="02020603050405020304" pitchFamily="18" charset="0"/>
              </a:rPr>
              <a:t>作业</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报文解析程序（</a:t>
            </a:r>
            <a:r>
              <a:rPr lang="en-US" altLang="zh-CN" sz="3200">
                <a:latin typeface="Times New Roman" panose="02020603050405020304" pitchFamily="18" charset="0"/>
                <a:cs typeface="Times New Roman" panose="02020603050405020304" pitchFamily="18" charset="0"/>
              </a:rPr>
              <a:t>2</a:t>
            </a:r>
            <a:r>
              <a:rPr lang="zh-CN" altLang="en-US" sz="3200">
                <a:latin typeface="Times New Roman" panose="02020603050405020304" pitchFamily="18" charset="0"/>
                <a:cs typeface="Times New Roman" panose="02020603050405020304" pitchFamily="18" charset="0"/>
              </a:rPr>
              <a:t>）</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96259" name="图片 2">
            <a:extLst>
              <a:ext uri="{FF2B5EF4-FFF2-40B4-BE49-F238E27FC236}">
                <a16:creationId xmlns:a16="http://schemas.microsoft.com/office/drawing/2014/main" id="{93F8367E-43AE-4CAA-B92F-4EBF1699C3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42875"/>
            <a:ext cx="6521450" cy="6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
            <a:extLst>
              <a:ext uri="{FF2B5EF4-FFF2-40B4-BE49-F238E27FC236}">
                <a16:creationId xmlns:a16="http://schemas.microsoft.com/office/drawing/2014/main" id="{296076FB-148E-4883-85BC-6D1421C46764}"/>
              </a:ext>
            </a:extLst>
          </p:cNvPr>
          <p:cNvSpPr>
            <a:spLocks noGrp="1"/>
          </p:cNvSpPr>
          <p:nvPr>
            <p:ph type="title"/>
          </p:nvPr>
        </p:nvSpPr>
        <p:spPr>
          <a:xfrm>
            <a:off x="395288" y="2924175"/>
            <a:ext cx="2449512" cy="706438"/>
          </a:xfrm>
        </p:spPr>
        <p:txBody>
          <a:bodyPr/>
          <a:lstStyle/>
          <a:p>
            <a:r>
              <a:rPr lang="zh-CN" altLang="en-US" sz="3200">
                <a:latin typeface="Times New Roman" panose="02020603050405020304" pitchFamily="18" charset="0"/>
                <a:cs typeface="Times New Roman" panose="02020603050405020304" pitchFamily="18" charset="0"/>
              </a:rPr>
              <a:t>作业</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报文解析程序（</a:t>
            </a:r>
            <a:r>
              <a:rPr lang="en-US" altLang="zh-CN" sz="3200">
                <a:latin typeface="Times New Roman" panose="02020603050405020304" pitchFamily="18" charset="0"/>
                <a:cs typeface="Times New Roman" panose="02020603050405020304" pitchFamily="18" charset="0"/>
              </a:rPr>
              <a:t>2</a:t>
            </a:r>
            <a:r>
              <a:rPr lang="zh-CN" altLang="en-US" sz="3200">
                <a:latin typeface="Times New Roman" panose="02020603050405020304" pitchFamily="18" charset="0"/>
                <a:cs typeface="Times New Roman" panose="02020603050405020304" pitchFamily="18" charset="0"/>
              </a:rPr>
              <a:t>）</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98307" name="图片 1">
            <a:extLst>
              <a:ext uri="{FF2B5EF4-FFF2-40B4-BE49-F238E27FC236}">
                <a16:creationId xmlns:a16="http://schemas.microsoft.com/office/drawing/2014/main" id="{CB88725A-81F3-42B5-B3F8-4E6F09F74A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9213"/>
            <a:ext cx="5383213" cy="680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2">
            <a:extLst>
              <a:ext uri="{FF2B5EF4-FFF2-40B4-BE49-F238E27FC236}">
                <a16:creationId xmlns:a16="http://schemas.microsoft.com/office/drawing/2014/main" id="{640FC85E-3458-4D0D-B2F9-CA4E7439B50B}"/>
              </a:ext>
            </a:extLst>
          </p:cNvPr>
          <p:cNvSpPr>
            <a:spLocks noGrp="1"/>
          </p:cNvSpPr>
          <p:nvPr>
            <p:ph type="title"/>
          </p:nvPr>
        </p:nvSpPr>
        <p:spPr>
          <a:xfrm>
            <a:off x="395288" y="2924175"/>
            <a:ext cx="2449512" cy="706438"/>
          </a:xfrm>
        </p:spPr>
        <p:txBody>
          <a:bodyPr/>
          <a:lstStyle/>
          <a:p>
            <a:r>
              <a:rPr lang="zh-CN" altLang="en-US" sz="3200">
                <a:latin typeface="Times New Roman" panose="02020603050405020304" pitchFamily="18" charset="0"/>
                <a:cs typeface="Times New Roman" panose="02020603050405020304" pitchFamily="18" charset="0"/>
              </a:rPr>
              <a:t>作业</a:t>
            </a:r>
            <a:r>
              <a:rPr lang="en-US" altLang="zh-CN" sz="3200">
                <a:latin typeface="Times New Roman" panose="02020603050405020304" pitchFamily="18" charset="0"/>
                <a:cs typeface="Times New Roman" panose="02020603050405020304" pitchFamily="18" charset="0"/>
              </a:rPr>
              <a:t>-ARP</a:t>
            </a:r>
            <a:r>
              <a:rPr lang="zh-CN" altLang="en-US" sz="3200">
                <a:latin typeface="Times New Roman" panose="02020603050405020304" pitchFamily="18" charset="0"/>
                <a:cs typeface="Times New Roman" panose="02020603050405020304" pitchFamily="18" charset="0"/>
              </a:rPr>
              <a:t>报文解析程序（</a:t>
            </a:r>
            <a:r>
              <a:rPr lang="en-US" altLang="zh-CN" sz="3200">
                <a:latin typeface="Times New Roman" panose="02020603050405020304" pitchFamily="18" charset="0"/>
                <a:cs typeface="Times New Roman" panose="02020603050405020304" pitchFamily="18" charset="0"/>
              </a:rPr>
              <a:t>2</a:t>
            </a:r>
            <a:r>
              <a:rPr lang="zh-CN" altLang="en-US" sz="3200">
                <a:latin typeface="Times New Roman" panose="02020603050405020304" pitchFamily="18" charset="0"/>
                <a:cs typeface="Times New Roman" panose="02020603050405020304" pitchFamily="18" charset="0"/>
              </a:rPr>
              <a:t>）</a:t>
            </a:r>
            <a:endParaRPr lang="zh-CN" altLang="en-US" sz="3200">
              <a:solidFill>
                <a:srgbClr val="FF0000"/>
              </a:solidFill>
              <a:latin typeface="Times New Roman" panose="02020603050405020304" pitchFamily="18" charset="0"/>
              <a:cs typeface="Times New Roman" panose="02020603050405020304" pitchFamily="18" charset="0"/>
            </a:endParaRPr>
          </a:p>
        </p:txBody>
      </p:sp>
      <p:pic>
        <p:nvPicPr>
          <p:cNvPr id="100355" name="图片 2">
            <a:extLst>
              <a:ext uri="{FF2B5EF4-FFF2-40B4-BE49-F238E27FC236}">
                <a16:creationId xmlns:a16="http://schemas.microsoft.com/office/drawing/2014/main" id="{F6693A5C-0158-4314-AAF3-4260663085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4800" y="115888"/>
            <a:ext cx="5688013"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B71622D-DEBA-465F-B046-D9074C051D0B}"/>
              </a:ext>
            </a:extLst>
          </p:cNvPr>
          <p:cNvSpPr>
            <a:spLocks noGrp="1" noChangeArrowheads="1"/>
          </p:cNvSpPr>
          <p:nvPr>
            <p:ph type="title"/>
          </p:nvPr>
        </p:nvSpPr>
        <p:spPr>
          <a:xfrm>
            <a:off x="727075" y="71438"/>
            <a:ext cx="7772400" cy="1143000"/>
          </a:xfrm>
        </p:spPr>
        <p:txBody>
          <a:bodyPr/>
          <a:lstStyle/>
          <a:p>
            <a:pPr eaLnBrk="1" hangingPunct="1">
              <a:defRPr/>
            </a:pPr>
            <a:r>
              <a:rPr lang="en-US" altLang="zh-CN" sz="3600" b="1" kern="1200" dirty="0">
                <a:solidFill>
                  <a:srgbClr val="0070C0"/>
                </a:solidFill>
                <a:latin typeface="Times New Roman" panose="02020603050405020304" pitchFamily="18" charset="0"/>
                <a:cs typeface="Times New Roman" panose="02020603050405020304" pitchFamily="18" charset="0"/>
              </a:rPr>
              <a:t>ARP</a:t>
            </a:r>
            <a:r>
              <a:rPr lang="zh-CN" altLang="en-US" sz="3600" b="1" kern="1200" dirty="0">
                <a:solidFill>
                  <a:srgbClr val="0070C0"/>
                </a:solidFill>
                <a:latin typeface="Times New Roman" panose="02020603050405020304" pitchFamily="18" charset="0"/>
                <a:cs typeface="Times New Roman" panose="02020603050405020304" pitchFamily="18" charset="0"/>
              </a:rPr>
              <a:t>封装</a:t>
            </a:r>
          </a:p>
        </p:txBody>
      </p:sp>
      <p:sp>
        <p:nvSpPr>
          <p:cNvPr id="33795" name="Rectangle 2">
            <a:extLst>
              <a:ext uri="{FF2B5EF4-FFF2-40B4-BE49-F238E27FC236}">
                <a16:creationId xmlns:a16="http://schemas.microsoft.com/office/drawing/2014/main" id="{23FDBA6E-C1D1-475B-98F6-ECA9987A90F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3796" name="Picture 1" descr="07">
            <a:extLst>
              <a:ext uri="{FF2B5EF4-FFF2-40B4-BE49-F238E27FC236}">
                <a16:creationId xmlns:a16="http://schemas.microsoft.com/office/drawing/2014/main" id="{999EBB86-8363-4362-81A6-49551DC26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44675"/>
            <a:ext cx="67976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矩形 4">
            <a:extLst>
              <a:ext uri="{FF2B5EF4-FFF2-40B4-BE49-F238E27FC236}">
                <a16:creationId xmlns:a16="http://schemas.microsoft.com/office/drawing/2014/main" id="{4527C801-74DC-4D37-80FF-C76ED6523537}"/>
              </a:ext>
            </a:extLst>
          </p:cNvPr>
          <p:cNvSpPr>
            <a:spLocks noChangeArrowheads="1"/>
          </p:cNvSpPr>
          <p:nvPr/>
        </p:nvSpPr>
        <p:spPr bwMode="auto">
          <a:xfrm>
            <a:off x="428625" y="4292600"/>
            <a:ext cx="82867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cs typeface="Times New Roman" panose="02020603050405020304" pitchFamily="18" charset="0"/>
              </a:rPr>
              <a:t>ARP</a:t>
            </a:r>
            <a:r>
              <a:rPr lang="zh-CN" altLang="en-US" sz="2400">
                <a:latin typeface="Times New Roman" panose="02020603050405020304" pitchFamily="18" charset="0"/>
                <a:cs typeface="Times New Roman" panose="02020603050405020304" pitchFamily="18" charset="0"/>
              </a:rPr>
              <a:t>协议是“</a:t>
            </a:r>
            <a:r>
              <a:rPr lang="en-US" altLang="zh-CN" sz="2400">
                <a:latin typeface="Times New Roman" panose="02020603050405020304" pitchFamily="18" charset="0"/>
                <a:cs typeface="Times New Roman" panose="02020603050405020304" pitchFamily="18" charset="0"/>
              </a:rPr>
              <a:t>Address Resolution Protocol”(</a:t>
            </a:r>
            <a:r>
              <a:rPr lang="zh-CN" altLang="en-US" sz="2400">
                <a:latin typeface="Times New Roman" panose="02020603050405020304" pitchFamily="18" charset="0"/>
                <a:cs typeface="Times New Roman" panose="02020603050405020304" pitchFamily="18" charset="0"/>
              </a:rPr>
              <a:t>地址解析协议</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的缩写。所谓“地址解析”就是主机在发送帧前将目的逻辑地址转换成目的物理地址的过程。在使用</a:t>
            </a:r>
            <a:r>
              <a:rPr lang="en-US" altLang="zh-CN" sz="2400">
                <a:latin typeface="Times New Roman" panose="02020603050405020304" pitchFamily="18" charset="0"/>
                <a:cs typeface="Times New Roman" panose="02020603050405020304" pitchFamily="18" charset="0"/>
              </a:rPr>
              <a:t>TCP/IP</a:t>
            </a:r>
            <a:r>
              <a:rPr lang="zh-CN" altLang="en-US" sz="2400">
                <a:latin typeface="Times New Roman" panose="02020603050405020304" pitchFamily="18" charset="0"/>
                <a:cs typeface="Times New Roman" panose="02020603050405020304" pitchFamily="18" charset="0"/>
              </a:rPr>
              <a:t>协议的以太网中，</a:t>
            </a:r>
            <a:r>
              <a:rPr lang="en-US" altLang="zh-CN" sz="2400">
                <a:solidFill>
                  <a:srgbClr val="FF0000"/>
                </a:solidFill>
                <a:latin typeface="Times New Roman" panose="02020603050405020304" pitchFamily="18" charset="0"/>
                <a:cs typeface="Times New Roman" panose="02020603050405020304" pitchFamily="18" charset="0"/>
              </a:rPr>
              <a:t>ARP</a:t>
            </a:r>
            <a:r>
              <a:rPr lang="zh-CN" altLang="en-US" sz="2400">
                <a:solidFill>
                  <a:srgbClr val="FF0000"/>
                </a:solidFill>
                <a:latin typeface="Times New Roman" panose="02020603050405020304" pitchFamily="18" charset="0"/>
                <a:cs typeface="Times New Roman" panose="02020603050405020304" pitchFamily="18" charset="0"/>
              </a:rPr>
              <a:t>协议完成将</a:t>
            </a:r>
            <a:r>
              <a:rPr lang="en-US" altLang="zh-CN" sz="2400">
                <a:solidFill>
                  <a:srgbClr val="FF0000"/>
                </a:solidFill>
                <a:latin typeface="Times New Roman" panose="02020603050405020304" pitchFamily="18" charset="0"/>
                <a:cs typeface="Times New Roman" panose="02020603050405020304" pitchFamily="18" charset="0"/>
              </a:rPr>
              <a:t>IP</a:t>
            </a:r>
            <a:r>
              <a:rPr lang="zh-CN" altLang="en-US" sz="2400">
                <a:solidFill>
                  <a:srgbClr val="FF0000"/>
                </a:solidFill>
                <a:latin typeface="Times New Roman" panose="02020603050405020304" pitchFamily="18" charset="0"/>
                <a:cs typeface="Times New Roman" panose="02020603050405020304" pitchFamily="18" charset="0"/>
              </a:rPr>
              <a:t>地址映射到</a:t>
            </a:r>
            <a:r>
              <a:rPr lang="en-US" altLang="zh-CN" sz="2400">
                <a:solidFill>
                  <a:srgbClr val="FF0000"/>
                </a:solidFill>
                <a:latin typeface="Times New Roman" panose="02020603050405020304" pitchFamily="18" charset="0"/>
                <a:cs typeface="Times New Roman" panose="02020603050405020304" pitchFamily="18" charset="0"/>
              </a:rPr>
              <a:t>MAC</a:t>
            </a:r>
            <a:r>
              <a:rPr lang="zh-CN" altLang="en-US" sz="2400">
                <a:solidFill>
                  <a:srgbClr val="FF0000"/>
                </a:solidFill>
                <a:latin typeface="Times New Roman" panose="02020603050405020304" pitchFamily="18" charset="0"/>
                <a:cs typeface="Times New Roman" panose="02020603050405020304" pitchFamily="18" charset="0"/>
              </a:rPr>
              <a:t>地址的过程。</a:t>
            </a:r>
          </a:p>
          <a:p>
            <a:pPr eaLnBrk="1" hangingPunct="1"/>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DEE06A7-31CC-4529-9885-D1FE0572A333}"/>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3DB437E9-75EB-477B-BB39-F367D89BBD95}"/>
              </a:ext>
            </a:extLst>
          </p:cNvPr>
          <p:cNvGraphicFramePr>
            <a:graphicFrameLocks noGrp="1"/>
          </p:cNvGraphicFramePr>
          <p:nvPr/>
        </p:nvGraphicFramePr>
        <p:xfrm>
          <a:off x="831850" y="1773238"/>
          <a:ext cx="7562850" cy="4773612"/>
        </p:xfrm>
        <a:graphic>
          <a:graphicData uri="http://schemas.openxmlformats.org/drawingml/2006/table">
            <a:tbl>
              <a:tblPr firstRow="1" firstCol="1" lastRow="1" lastCol="1" bandRow="1" bandCol="1">
                <a:tableStyleId>{5C22544A-7EE6-4342-B048-85BDC9FD1C3A}</a:tableStyleId>
              </a:tblPr>
              <a:tblGrid>
                <a:gridCol w="1890713">
                  <a:extLst>
                    <a:ext uri="{9D8B030D-6E8A-4147-A177-3AD203B41FA5}">
                      <a16:colId xmlns:a16="http://schemas.microsoft.com/office/drawing/2014/main" val="20000"/>
                    </a:ext>
                  </a:extLst>
                </a:gridCol>
                <a:gridCol w="1890713">
                  <a:extLst>
                    <a:ext uri="{9D8B030D-6E8A-4147-A177-3AD203B41FA5}">
                      <a16:colId xmlns:a16="http://schemas.microsoft.com/office/drawing/2014/main" val="20001"/>
                    </a:ext>
                  </a:extLst>
                </a:gridCol>
                <a:gridCol w="3781425">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98" marR="68598"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98" marR="68598"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98" marR="68598"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98" marR="68598"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98" marR="68598"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BA886D-9AFF-4902-8765-5A72C1C1ABBF}"/>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727EE2C2-78CC-4A26-B375-4D920493E1B1}"/>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D2A28658-1ECA-43F8-B237-D3DAB0AB0865}"/>
              </a:ext>
            </a:extLst>
          </p:cNvPr>
          <p:cNvSpPr/>
          <p:nvPr/>
        </p:nvSpPr>
        <p:spPr>
          <a:xfrm>
            <a:off x="2643188" y="285750"/>
            <a:ext cx="6500812" cy="1214438"/>
          </a:xfrm>
          <a:prstGeom prst="wedgeEllipseCallout">
            <a:avLst>
              <a:gd name="adj1" fmla="val -32768"/>
              <a:gd name="adj2" fmla="val 67327"/>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位字段，用来定义运行</a:t>
            </a:r>
            <a:r>
              <a:rPr lang="en-US" altLang="zh-CN" dirty="0"/>
              <a:t>ARP</a:t>
            </a:r>
            <a:r>
              <a:rPr lang="zh-CN" altLang="en-US" dirty="0"/>
              <a:t>的网络的类型。每一个局域网基于其类型被指派给一个整数。例如，以太网是类型</a:t>
            </a:r>
            <a:r>
              <a:rPr lang="en-US" altLang="zh-CN" dirty="0"/>
              <a:t>1</a:t>
            </a:r>
            <a:r>
              <a:rPr lang="zh-CN" altLang="en-US" dirty="0"/>
              <a:t>。</a:t>
            </a:r>
            <a:r>
              <a:rPr lang="en-US" altLang="zh-CN" dirty="0"/>
              <a:t>ARP</a:t>
            </a:r>
            <a:r>
              <a:rPr lang="zh-CN" altLang="en-US" dirty="0"/>
              <a:t>可用在任何网络上，以太网、</a:t>
            </a:r>
            <a:r>
              <a:rPr lang="en-US" altLang="zh-CN" dirty="0"/>
              <a:t>FDDI</a:t>
            </a:r>
            <a:r>
              <a:rPr lang="zh-CN" altLang="en-US" dirty="0"/>
              <a:t>、令牌环网。</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66B7D45-FAA7-44A7-BE7E-1F0C2CBF203D}"/>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4846795B-9C2E-4CF6-BFE0-ADEE7A7E1BB0}"/>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2D8E7491-46EA-459F-9030-513AFC284EB7}"/>
              </a:ext>
            </a:extLst>
          </p:cNvPr>
          <p:cNvSpPr/>
          <p:nvPr/>
        </p:nvSpPr>
        <p:spPr>
          <a:xfrm>
            <a:off x="0" y="214313"/>
            <a:ext cx="6500813" cy="1214437"/>
          </a:xfrm>
          <a:prstGeom prst="wedgeEllipseCallout">
            <a:avLst>
              <a:gd name="adj1" fmla="val 35578"/>
              <a:gd name="adj2" fmla="val 8084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a:t>
            </a:r>
            <a:r>
              <a:rPr lang="en-US" altLang="zh-CN" dirty="0"/>
              <a:t>16</a:t>
            </a:r>
            <a:r>
              <a:rPr lang="zh-CN" altLang="en-US" dirty="0"/>
              <a:t>位字段。用来定义协议的类型。例如，对</a:t>
            </a:r>
            <a:r>
              <a:rPr lang="en-US" altLang="zh-CN" dirty="0"/>
              <a:t>IPv4</a:t>
            </a:r>
            <a:r>
              <a:rPr lang="zh-CN" altLang="en-US" dirty="0"/>
              <a:t>协议，这个字段的值是</a:t>
            </a:r>
            <a:r>
              <a:rPr lang="en-US" altLang="zh-CN" dirty="0"/>
              <a:t>0x0800</a:t>
            </a:r>
            <a:r>
              <a:rPr lang="zh-CN" altLang="en-US" dirty="0"/>
              <a:t>。</a:t>
            </a:r>
            <a:r>
              <a:rPr lang="en-US" altLang="zh-CN" dirty="0"/>
              <a:t>ARP</a:t>
            </a:r>
            <a:r>
              <a:rPr lang="zh-CN" altLang="en-US" dirty="0"/>
              <a:t>可用于任何高层协议。</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9517984-0E49-409D-A84B-619D786EFD85}"/>
              </a:ext>
            </a:extLst>
          </p:cNvPr>
          <p:cNvSpPr>
            <a:spLocks noGrp="1" noChangeArrowheads="1"/>
          </p:cNvSpPr>
          <p:nvPr>
            <p:ph type="title"/>
          </p:nvPr>
        </p:nvSpPr>
        <p:spPr>
          <a:xfrm>
            <a:off x="727075" y="277813"/>
            <a:ext cx="7772400" cy="1143000"/>
          </a:xfrm>
        </p:spPr>
        <p:txBody>
          <a:bodyPr/>
          <a:lstStyle/>
          <a:p>
            <a:pPr eaLnBrk="1" hangingPunct="1">
              <a:defRPr/>
            </a:pPr>
            <a:r>
              <a:rPr lang="en-US" altLang="zh-CN" sz="3600" b="1" kern="1200" dirty="0">
                <a:solidFill>
                  <a:srgbClr val="0070C0"/>
                </a:solidFill>
              </a:rPr>
              <a:t>ARP</a:t>
            </a:r>
            <a:r>
              <a:rPr lang="zh-CN" altLang="en-US" sz="3600" b="1" kern="1200" dirty="0">
                <a:solidFill>
                  <a:srgbClr val="0070C0"/>
                </a:solidFill>
              </a:rPr>
              <a:t>报文格式</a:t>
            </a:r>
          </a:p>
        </p:txBody>
      </p:sp>
      <p:graphicFrame>
        <p:nvGraphicFramePr>
          <p:cNvPr id="3" name="表格 2">
            <a:extLst>
              <a:ext uri="{FF2B5EF4-FFF2-40B4-BE49-F238E27FC236}">
                <a16:creationId xmlns:a16="http://schemas.microsoft.com/office/drawing/2014/main" id="{4AF3E412-FD95-4EC4-83B1-D7FB3C39D61C}"/>
              </a:ext>
            </a:extLst>
          </p:cNvPr>
          <p:cNvGraphicFramePr>
            <a:graphicFrameLocks noGrp="1"/>
          </p:cNvGraphicFramePr>
          <p:nvPr/>
        </p:nvGraphicFramePr>
        <p:xfrm>
          <a:off x="971550" y="1557338"/>
          <a:ext cx="7561263" cy="4773612"/>
        </p:xfrm>
        <a:graphic>
          <a:graphicData uri="http://schemas.openxmlformats.org/drawingml/2006/table">
            <a:tbl>
              <a:tblPr firstRow="1" firstCol="1" lastRow="1" lastCol="1" bandRow="1" bandCol="1">
                <a:tableStyleId>{5C22544A-7EE6-4342-B048-85BDC9FD1C3A}</a:tableStyleId>
              </a:tblPr>
              <a:tblGrid>
                <a:gridCol w="1890316">
                  <a:extLst>
                    <a:ext uri="{9D8B030D-6E8A-4147-A177-3AD203B41FA5}">
                      <a16:colId xmlns:a16="http://schemas.microsoft.com/office/drawing/2014/main" val="20000"/>
                    </a:ext>
                  </a:extLst>
                </a:gridCol>
                <a:gridCol w="1890316">
                  <a:extLst>
                    <a:ext uri="{9D8B030D-6E8A-4147-A177-3AD203B41FA5}">
                      <a16:colId xmlns:a16="http://schemas.microsoft.com/office/drawing/2014/main" val="20001"/>
                    </a:ext>
                  </a:extLst>
                </a:gridCol>
                <a:gridCol w="3780632">
                  <a:extLst>
                    <a:ext uri="{9D8B030D-6E8A-4147-A177-3AD203B41FA5}">
                      <a16:colId xmlns:a16="http://schemas.microsoft.com/office/drawing/2014/main" val="20002"/>
                    </a:ext>
                  </a:extLst>
                </a:gridCol>
              </a:tblGrid>
              <a:tr h="480205">
                <a:tc gridSpan="2">
                  <a:txBody>
                    <a:bodyPr/>
                    <a:lstStyle/>
                    <a:p>
                      <a:pPr marL="0" marR="0" algn="ctr">
                        <a:spcBef>
                          <a:spcPts val="0"/>
                        </a:spcBef>
                        <a:spcAft>
                          <a:spcPts val="0"/>
                        </a:spcAft>
                      </a:pPr>
                      <a:r>
                        <a:rPr lang="zh-CN" sz="2000" b="0" kern="100" dirty="0">
                          <a:solidFill>
                            <a:schemeClr val="tx1"/>
                          </a:solidFill>
                          <a:effectLst/>
                        </a:rPr>
                        <a:t>硬件类型（</a:t>
                      </a:r>
                      <a:r>
                        <a:rPr lang="en-US" sz="2000" b="0" kern="100" dirty="0">
                          <a:solidFill>
                            <a:schemeClr val="tx1"/>
                          </a:solidFill>
                          <a:effectLst/>
                        </a:rPr>
                        <a:t>16</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a:txBody>
                    <a:bodyPr/>
                    <a:lstStyle/>
                    <a:p>
                      <a:pPr marL="0" marR="0" algn="ctr">
                        <a:spcBef>
                          <a:spcPts val="0"/>
                        </a:spcBef>
                        <a:spcAft>
                          <a:spcPts val="0"/>
                        </a:spcAft>
                      </a:pPr>
                      <a:r>
                        <a:rPr lang="zh-CN" sz="2000" b="0" kern="100">
                          <a:solidFill>
                            <a:schemeClr val="tx1"/>
                          </a:solidFill>
                          <a:effectLst/>
                        </a:rPr>
                        <a:t>协议类型（</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0"/>
                  </a:ext>
                </a:extLst>
              </a:tr>
              <a:tr h="955329">
                <a:tc>
                  <a:txBody>
                    <a:bodyPr/>
                    <a:lstStyle/>
                    <a:p>
                      <a:pPr marL="0" marR="0" algn="ctr">
                        <a:spcBef>
                          <a:spcPts val="0"/>
                        </a:spcBef>
                        <a:spcAft>
                          <a:spcPts val="0"/>
                        </a:spcAft>
                      </a:pPr>
                      <a:r>
                        <a:rPr lang="zh-CN" sz="2000" b="0" kern="100" dirty="0">
                          <a:solidFill>
                            <a:schemeClr val="tx1"/>
                          </a:solidFill>
                          <a:effectLst/>
                        </a:rPr>
                        <a:t>硬件地址</a:t>
                      </a:r>
                    </a:p>
                    <a:p>
                      <a:pPr marL="0" marR="0" algn="ctr">
                        <a:spcBef>
                          <a:spcPts val="0"/>
                        </a:spcBef>
                        <a:spcAft>
                          <a:spcPts val="0"/>
                        </a:spcAft>
                      </a:pPr>
                      <a:r>
                        <a:rPr lang="zh-CN" sz="2000" b="0" kern="100" dirty="0">
                          <a:solidFill>
                            <a:schemeClr val="tx1"/>
                          </a:solidFill>
                          <a:effectLst/>
                        </a:rPr>
                        <a:t>长度（</a:t>
                      </a:r>
                      <a:r>
                        <a:rPr lang="en-US" sz="2000" b="0" kern="100" dirty="0">
                          <a:solidFill>
                            <a:schemeClr val="tx1"/>
                          </a:solidFill>
                          <a:effectLst/>
                        </a:rPr>
                        <a:t>8</a:t>
                      </a:r>
                      <a:r>
                        <a:rPr lang="zh-CN" sz="2000" b="0" kern="100" dirty="0">
                          <a:solidFill>
                            <a:schemeClr val="tx1"/>
                          </a:solidFill>
                          <a:effectLst/>
                        </a:rPr>
                        <a:t>位）</a:t>
                      </a:r>
                      <a:endParaRPr lang="zh-CN" sz="2000" b="0" kern="100" dirty="0">
                        <a:solidFill>
                          <a:schemeClr val="tx1"/>
                        </a:solidFill>
                        <a:effectLst/>
                        <a:latin typeface="Calibri"/>
                        <a:ea typeface="宋体"/>
                        <a:cs typeface="Times New Roman"/>
                      </a:endParaRPr>
                    </a:p>
                  </a:txBody>
                  <a:tcPr marL="68584" marR="68584" marT="0" marB="0" anchor="ctr"/>
                </a:tc>
                <a:tc>
                  <a:txBody>
                    <a:bodyPr/>
                    <a:lstStyle/>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协议地址</a:t>
                      </a:r>
                    </a:p>
                    <a:p>
                      <a:pPr marL="0" marR="0" algn="ctr" defTabSz="914400" rtl="0" eaLnBrk="1" latinLnBrk="0" hangingPunct="1">
                        <a:spcBef>
                          <a:spcPts val="0"/>
                        </a:spcBef>
                        <a:spcAft>
                          <a:spcPts val="0"/>
                        </a:spcAft>
                      </a:pPr>
                      <a:r>
                        <a:rPr lang="zh-CN" sz="2000" b="0" kern="100" dirty="0">
                          <a:solidFill>
                            <a:schemeClr val="tx1"/>
                          </a:solidFill>
                          <a:effectLst/>
                          <a:latin typeface="+mn-lt"/>
                          <a:ea typeface="+mn-ea"/>
                          <a:cs typeface="+mn-cs"/>
                        </a:rPr>
                        <a:t>长度（</a:t>
                      </a:r>
                      <a:r>
                        <a:rPr lang="en-US" sz="2000" b="0" kern="100" dirty="0">
                          <a:solidFill>
                            <a:schemeClr val="tx1"/>
                          </a:solidFill>
                          <a:effectLst/>
                          <a:latin typeface="+mn-lt"/>
                          <a:ea typeface="+mn-ea"/>
                          <a:cs typeface="+mn-cs"/>
                        </a:rPr>
                        <a:t>8</a:t>
                      </a:r>
                      <a:r>
                        <a:rPr lang="zh-CN" sz="2000" b="0" kern="100" dirty="0">
                          <a:solidFill>
                            <a:schemeClr val="tx1"/>
                          </a:solidFill>
                          <a:effectLst/>
                          <a:latin typeface="+mn-lt"/>
                          <a:ea typeface="+mn-ea"/>
                          <a:cs typeface="+mn-cs"/>
                        </a:rPr>
                        <a:t>位）</a:t>
                      </a:r>
                    </a:p>
                  </a:txBody>
                  <a:tcPr marL="68584" marR="68584" marT="0" marB="0" anchor="ctr"/>
                </a:tc>
                <a:tc>
                  <a:txBody>
                    <a:bodyPr/>
                    <a:lstStyle/>
                    <a:p>
                      <a:pPr marL="0" marR="0" algn="ctr">
                        <a:spcBef>
                          <a:spcPts val="0"/>
                        </a:spcBef>
                        <a:spcAft>
                          <a:spcPts val="0"/>
                        </a:spcAft>
                      </a:pPr>
                      <a:r>
                        <a:rPr lang="zh-CN" sz="2000" b="0" kern="100">
                          <a:solidFill>
                            <a:schemeClr val="tx1"/>
                          </a:solidFill>
                          <a:effectLst/>
                        </a:rPr>
                        <a:t>操作码（</a:t>
                      </a:r>
                      <a:r>
                        <a:rPr lang="en-US" sz="2000" b="0" kern="100">
                          <a:solidFill>
                            <a:schemeClr val="tx1"/>
                          </a:solidFill>
                          <a:effectLst/>
                        </a:rPr>
                        <a:t>16</a:t>
                      </a:r>
                      <a:r>
                        <a:rPr lang="zh-CN" sz="2000" b="0" kern="100">
                          <a:solidFill>
                            <a:schemeClr val="tx1"/>
                          </a:solidFill>
                          <a:effectLst/>
                        </a:rPr>
                        <a:t>位）</a:t>
                      </a:r>
                      <a:endParaRPr lang="zh-CN" sz="2000" b="0" kern="100">
                        <a:solidFill>
                          <a:schemeClr val="tx1"/>
                        </a:solidFill>
                        <a:effectLst/>
                        <a:latin typeface="Calibri"/>
                        <a:ea typeface="宋体"/>
                        <a:cs typeface="Times New Roman"/>
                      </a:endParaRPr>
                    </a:p>
                  </a:txBody>
                  <a:tcPr marL="68584" marR="68584" marT="0" marB="0" anchor="ctr"/>
                </a:tc>
                <a:extLst>
                  <a:ext uri="{0D108BD9-81ED-4DB2-BD59-A6C34878D82A}">
                    <a16:rowId xmlns:a16="http://schemas.microsoft.com/office/drawing/2014/main" val="10001"/>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845928">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发送端逻辑地址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872092">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目的端硬件地址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（例如，对以太网是</a:t>
                      </a:r>
                      <a:r>
                        <a:rPr lang="en-US" sz="2000" b="0" kern="100" dirty="0">
                          <a:solidFill>
                            <a:schemeClr val="tx1"/>
                          </a:solidFill>
                          <a:effectLst/>
                        </a:rPr>
                        <a:t>6</a:t>
                      </a:r>
                      <a:r>
                        <a:rPr lang="zh-CN" sz="2000" b="0" kern="100" dirty="0">
                          <a:solidFill>
                            <a:schemeClr val="tx1"/>
                          </a:solidFill>
                          <a:effectLst/>
                        </a:rPr>
                        <a:t>字节）（在请求帧中不填入）</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774130">
                <a:tc gridSpan="3">
                  <a:txBody>
                    <a:bodyPr/>
                    <a:lstStyle/>
                    <a:p>
                      <a:pPr marL="0" marR="0" algn="ctr">
                        <a:lnSpc>
                          <a:spcPts val="1500"/>
                        </a:lnSpc>
                        <a:spcBef>
                          <a:spcPts val="0"/>
                        </a:spcBef>
                        <a:spcAft>
                          <a:spcPts val="0"/>
                        </a:spcAft>
                      </a:pPr>
                      <a:endParaRPr lang="en-US" alt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目的端逻辑地址</a:t>
                      </a:r>
                      <a:endParaRPr lang="en-US" altLang="zh-CN" sz="2000" b="0" kern="100" dirty="0">
                        <a:solidFill>
                          <a:schemeClr val="tx1"/>
                        </a:solidFill>
                        <a:effectLst/>
                      </a:endParaRPr>
                    </a:p>
                    <a:p>
                      <a:pPr marL="0" marR="0" algn="ctr">
                        <a:lnSpc>
                          <a:spcPts val="1500"/>
                        </a:lnSpc>
                        <a:spcBef>
                          <a:spcPts val="0"/>
                        </a:spcBef>
                        <a:spcAft>
                          <a:spcPts val="0"/>
                        </a:spcAft>
                      </a:pPr>
                      <a:endParaRPr lang="zh-CN" sz="2000" b="0" kern="100" dirty="0">
                        <a:solidFill>
                          <a:schemeClr val="tx1"/>
                        </a:solidFill>
                        <a:effectLst/>
                      </a:endParaRPr>
                    </a:p>
                    <a:p>
                      <a:pPr marL="0" marR="0" algn="ctr">
                        <a:lnSpc>
                          <a:spcPts val="1500"/>
                        </a:lnSpc>
                        <a:spcBef>
                          <a:spcPts val="0"/>
                        </a:spcBef>
                        <a:spcAft>
                          <a:spcPts val="0"/>
                        </a:spcAft>
                      </a:pPr>
                      <a:r>
                        <a:rPr lang="zh-CN" sz="2000" b="0" kern="100" dirty="0">
                          <a:solidFill>
                            <a:schemeClr val="tx1"/>
                          </a:solidFill>
                          <a:effectLst/>
                        </a:rPr>
                        <a:t>（例如，对</a:t>
                      </a:r>
                      <a:r>
                        <a:rPr lang="en-US" sz="2000" b="0" kern="100" dirty="0">
                          <a:solidFill>
                            <a:schemeClr val="tx1"/>
                          </a:solidFill>
                          <a:effectLst/>
                        </a:rPr>
                        <a:t>IP</a:t>
                      </a:r>
                      <a:r>
                        <a:rPr lang="zh-CN" sz="2000" b="0" kern="100" dirty="0">
                          <a:solidFill>
                            <a:schemeClr val="tx1"/>
                          </a:solidFill>
                          <a:effectLst/>
                        </a:rPr>
                        <a:t>是</a:t>
                      </a:r>
                      <a:r>
                        <a:rPr lang="en-US" sz="2000" b="0" kern="100" dirty="0">
                          <a:solidFill>
                            <a:schemeClr val="tx1"/>
                          </a:solidFill>
                          <a:effectLst/>
                        </a:rPr>
                        <a:t>4</a:t>
                      </a:r>
                      <a:r>
                        <a:rPr lang="zh-CN" sz="2000" b="0" kern="100" dirty="0">
                          <a:solidFill>
                            <a:schemeClr val="tx1"/>
                          </a:solidFill>
                          <a:effectLst/>
                        </a:rPr>
                        <a:t>字节）</a:t>
                      </a:r>
                      <a:endParaRPr lang="zh-CN" sz="2000" b="0" kern="100" dirty="0">
                        <a:solidFill>
                          <a:schemeClr val="tx1"/>
                        </a:solidFill>
                        <a:effectLst/>
                        <a:latin typeface="Calibri"/>
                        <a:ea typeface="宋体"/>
                        <a:cs typeface="Times New Roman"/>
                      </a:endParaRPr>
                    </a:p>
                  </a:txBody>
                  <a:tcPr marL="68584" marR="68584"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bl>
          </a:graphicData>
        </a:graphic>
      </p:graphicFrame>
      <p:sp>
        <p:nvSpPr>
          <p:cNvPr id="4" name="椭圆形标注 3">
            <a:extLst>
              <a:ext uri="{FF2B5EF4-FFF2-40B4-BE49-F238E27FC236}">
                <a16:creationId xmlns:a16="http://schemas.microsoft.com/office/drawing/2014/main" id="{A5897201-DAC5-440C-B04C-C3F5337B7C08}"/>
              </a:ext>
            </a:extLst>
          </p:cNvPr>
          <p:cNvSpPr/>
          <p:nvPr/>
        </p:nvSpPr>
        <p:spPr>
          <a:xfrm>
            <a:off x="0" y="214313"/>
            <a:ext cx="6500813" cy="1214437"/>
          </a:xfrm>
          <a:prstGeom prst="wedgeEllipseCallout">
            <a:avLst>
              <a:gd name="adj1" fmla="val -23571"/>
              <a:gd name="adj2" fmla="val 111731"/>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这是一个</a:t>
            </a:r>
            <a:r>
              <a:rPr lang="en-US" altLang="zh-CN" dirty="0"/>
              <a:t>8</a:t>
            </a:r>
            <a:r>
              <a:rPr lang="zh-CN" altLang="en-US" dirty="0"/>
              <a:t>位字段，用来定义以字节为单位的物理地址长度。例如，以太网物理地址为</a:t>
            </a:r>
            <a:r>
              <a:rPr lang="en-US" altLang="zh-CN" dirty="0"/>
              <a:t>6</a:t>
            </a:r>
            <a:r>
              <a:rPr lang="zh-CN" altLang="en-US" dirty="0"/>
              <a:t>字节，所对应的硬件地址长度值为</a:t>
            </a:r>
            <a:r>
              <a:rPr lang="en-US" altLang="zh-CN" dirty="0"/>
              <a:t>6</a:t>
            </a:r>
            <a:r>
              <a:rPr lang="zh-CN" altLang="en-US" dirty="0"/>
              <a:t>。</a:t>
            </a:r>
          </a:p>
        </p:txBody>
      </p:sp>
    </p:spTree>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8104</TotalTime>
  <Pages>0</Pages>
  <Words>2358</Words>
  <Characters>0</Characters>
  <Application>Microsoft Office PowerPoint</Application>
  <DocSecurity>0</DocSecurity>
  <PresentationFormat>全屏显示(4:3)</PresentationFormat>
  <Lines>0</Lines>
  <Paragraphs>398</Paragraphs>
  <Slides>43</Slides>
  <Notes>30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43</vt:i4>
      </vt:variant>
    </vt:vector>
  </HeadingPairs>
  <TitlesOfParts>
    <vt:vector size="52" baseType="lpstr">
      <vt:lpstr>Arial</vt:lpstr>
      <vt:lpstr>宋体</vt:lpstr>
      <vt:lpstr>Calibri</vt:lpstr>
      <vt:lpstr>Verdana</vt:lpstr>
      <vt:lpstr>Wingdings</vt:lpstr>
      <vt:lpstr>Times New Roman</vt:lpstr>
      <vt:lpstr>楷体</vt:lpstr>
      <vt:lpstr>Office 主题</vt:lpstr>
      <vt:lpstr>Profile</vt:lpstr>
      <vt:lpstr>基于WinPcap/Npcap的 ARP数据包的发送</vt:lpstr>
      <vt:lpstr>PowerPoint 演示文稿</vt:lpstr>
      <vt:lpstr>ARP封装</vt:lpstr>
      <vt:lpstr>ARP封装</vt:lpstr>
      <vt:lpstr>ARP封装</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ARP报文格式</vt:lpstr>
      <vt:lpstr>ARP高速缓存的使用与更新过程</vt:lpstr>
      <vt:lpstr>ARP高速缓存</vt:lpstr>
      <vt:lpstr>PowerPoint 演示文稿</vt:lpstr>
      <vt:lpstr>PowerPoint 演示文稿</vt:lpstr>
      <vt:lpstr>常用的wireshark过滤规则</vt:lpstr>
      <vt:lpstr>基于WinPcap/Npcap的ARP数据报文发送程序的设计与实现</vt:lpstr>
      <vt:lpstr>在scapy中实现对ARP报文的发送</vt:lpstr>
      <vt:lpstr>Scapy常用命令</vt:lpstr>
      <vt:lpstr>Scapy中查看ARP协议字段</vt:lpstr>
      <vt:lpstr>在scapy中实现对ARP报文的发送-练习1</vt:lpstr>
      <vt:lpstr>在scapy中实现对ARP报文的发送-练习1</vt:lpstr>
      <vt:lpstr>ARP报文发送程序-练习2</vt:lpstr>
      <vt:lpstr>ARP报文发送程序-练习3</vt:lpstr>
      <vt:lpstr>基于GUI的协议编辑器设计框架</vt:lpstr>
      <vt:lpstr>参考代码-基于GUI的协议编辑器设计框架</vt:lpstr>
      <vt:lpstr>PowerPoint 演示文稿</vt:lpstr>
      <vt:lpstr>PowerPoint 演示文稿</vt:lpstr>
      <vt:lpstr>PowerPoint 演示文稿</vt:lpstr>
      <vt:lpstr>PowerPoint 演示文稿</vt:lpstr>
      <vt:lpstr>PowerPoint 演示文稿</vt:lpstr>
      <vt:lpstr>PowerPoint 演示文稿</vt:lpstr>
      <vt:lpstr>作业-ARP报文发送程序（2）-无图形界面</vt:lpstr>
      <vt:lpstr>PowerPoint 演示文稿</vt:lpstr>
      <vt:lpstr>PowerPoint 演示文稿</vt:lpstr>
      <vt:lpstr>作业-ARP报文解析程序（1）</vt:lpstr>
      <vt:lpstr>作业-ARP报文解析程序（2）</vt:lpstr>
      <vt:lpstr>作业-ARP报文解析程序（2）</vt:lpstr>
      <vt:lpstr>作业-ARP报文解析程序（2）</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复习</dc:title>
  <dc:subject/>
  <dc:creator>wj</dc:creator>
  <cp:keywords/>
  <dc:description/>
  <cp:lastModifiedBy>Mr.H</cp:lastModifiedBy>
  <cp:revision>277</cp:revision>
  <cp:lastPrinted>2020-06-09T11:50:30Z</cp:lastPrinted>
  <dcterms:created xsi:type="dcterms:W3CDTF">2016-03-08T08:19:28Z</dcterms:created>
  <dcterms:modified xsi:type="dcterms:W3CDTF">2022-03-05T20:17:21Z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2052-10.1.0.6445</vt:lpwstr>
  </property>
</Properties>
</file>