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5" r:id="rId3"/>
    <p:sldId id="260" r:id="rId4"/>
    <p:sldId id="261" r:id="rId5"/>
    <p:sldId id="309" r:id="rId6"/>
    <p:sldId id="278" r:id="rId7"/>
    <p:sldId id="310" r:id="rId8"/>
    <p:sldId id="313" r:id="rId9"/>
    <p:sldId id="314" r:id="rId10"/>
    <p:sldId id="316" r:id="rId11"/>
    <p:sldId id="315" r:id="rId12"/>
    <p:sldId id="302" r:id="rId13"/>
    <p:sldId id="296" r:id="rId14"/>
    <p:sldId id="305" r:id="rId15"/>
    <p:sldId id="264" r:id="rId16"/>
    <p:sldId id="297" r:id="rId17"/>
    <p:sldId id="265" r:id="rId18"/>
    <p:sldId id="294" r:id="rId19"/>
    <p:sldId id="266" r:id="rId20"/>
    <p:sldId id="258" r:id="rId21"/>
    <p:sldId id="267" r:id="rId22"/>
    <p:sldId id="306" r:id="rId23"/>
    <p:sldId id="268" r:id="rId24"/>
    <p:sldId id="269" r:id="rId25"/>
    <p:sldId id="270" r:id="rId26"/>
    <p:sldId id="320" r:id="rId27"/>
    <p:sldId id="318" r:id="rId28"/>
    <p:sldId id="277" r:id="rId29"/>
    <p:sldId id="276" r:id="rId30"/>
    <p:sldId id="279" r:id="rId31"/>
    <p:sldId id="319" r:id="rId32"/>
    <p:sldId id="280" r:id="rId33"/>
    <p:sldId id="287" r:id="rId34"/>
    <p:sldId id="286" r:id="rId35"/>
    <p:sldId id="290" r:id="rId36"/>
    <p:sldId id="291" r:id="rId37"/>
    <p:sldId id="292" r:id="rId38"/>
    <p:sldId id="293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207EF-B780-4471-BF54-0969C9EB6F27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EFA2-CC77-4F67-904F-7C1D152E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0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EFA2-CC77-4F67-904F-7C1D152E470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4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2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0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2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1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51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D819-18AA-4EAC-91AC-D2F1C7728410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EAB8-F858-4054-B36B-D73305A0B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../projects/Lesson%201%20-2.sb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../projects/Lesson%201%20-2.sb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../projects/Lesson%201%20-3.sb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1337" y="1988840"/>
            <a:ext cx="7656884" cy="2304256"/>
          </a:xfrm>
        </p:spPr>
        <p:txBody>
          <a:bodyPr>
            <a:noAutofit/>
          </a:bodyPr>
          <a:lstStyle/>
          <a:p>
            <a:r>
              <a:rPr lang="ru-RU" sz="4800" b="1" cap="all" dirty="0"/>
              <a:t>ВИЗУАЛЬНОЕ ПРОГРАММИРОВАНИЕ НА </a:t>
            </a:r>
            <a:r>
              <a:rPr lang="en-GB" sz="4800" b="1" cap="all" dirty="0"/>
              <a:t>SCRATCH</a:t>
            </a:r>
            <a:endParaRPr lang="en-GB" sz="4800" dirty="0"/>
          </a:p>
        </p:txBody>
      </p:sp>
      <p:pic>
        <p:nvPicPr>
          <p:cNvPr id="1026" name="Picture 2" descr="C:\Users\farkhad\Pictures\codeclub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41" y="5012823"/>
            <a:ext cx="4536504" cy="94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ha.uz/media/uploads/2015/01/30/logo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72" y="332656"/>
            <a:ext cx="1318376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606067" y="6021288"/>
            <a:ext cx="2067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www.codecraft.uz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01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ru-RU" b="1" dirty="0"/>
              <a:t>За скорость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33412" y="1484784"/>
            <a:ext cx="41280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rgbClr val="C00000"/>
                </a:solidFill>
              </a:rPr>
              <a:t>1-3 баллов</a:t>
            </a:r>
            <a:endParaRPr lang="en-GB" sz="6600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Degrees Of Comparison With Example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372927" cy="24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81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 правильный ответ на вопросы викторины</a:t>
            </a:r>
            <a:endParaRPr lang="en-GB" dirty="0"/>
          </a:p>
        </p:txBody>
      </p:sp>
      <p:pic>
        <p:nvPicPr>
          <p:cNvPr id="3074" name="Picture 2" descr="http://062013.imgbb.ru/user/68/682085/823c4ba5314ae9445ff4197f6a5a6b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37" y="2780928"/>
            <a:ext cx="51530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4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r>
              <a:rPr lang="ru-RU" b="1" dirty="0"/>
              <a:t>Курс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9709" y="2060848"/>
            <a:ext cx="7730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b="1" dirty="0"/>
              <a:t>Анимация (3)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b="1" dirty="0"/>
              <a:t>Алгоритмы  (3)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b="1" dirty="0"/>
              <a:t>Интерактивность (2)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b="1" dirty="0"/>
              <a:t>Создаем игры вместе (</a:t>
            </a:r>
            <a:r>
              <a:rPr lang="en-US" sz="3600" b="1" dirty="0"/>
              <a:t>2</a:t>
            </a:r>
            <a:r>
              <a:rPr lang="ru-RU" sz="3600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b="1" dirty="0"/>
              <a:t>Собственный проект (2)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7731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r>
              <a:rPr lang="ru-RU" b="1" dirty="0"/>
              <a:t>Занятия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9708" y="1564243"/>
            <a:ext cx="80907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ctr">
              <a:buFont typeface="Arial" pitchFamily="34" charset="0"/>
              <a:buChar char="•"/>
            </a:pPr>
            <a:r>
              <a:rPr lang="ru-RU" sz="3200" dirty="0"/>
              <a:t>будут длится </a:t>
            </a:r>
            <a:r>
              <a:rPr lang="ru-RU" sz="3200" b="1" dirty="0"/>
              <a:t>2 часа, </a:t>
            </a:r>
            <a:r>
              <a:rPr lang="ru-RU" sz="3200" dirty="0"/>
              <a:t>с перерывами по </a:t>
            </a:r>
            <a:r>
              <a:rPr lang="ru-RU" sz="3200" b="1" dirty="0"/>
              <a:t>5 минут</a:t>
            </a:r>
            <a:r>
              <a:rPr lang="ru-RU" sz="3200" dirty="0"/>
              <a:t> каждые 20-25 минут</a:t>
            </a:r>
          </a:p>
          <a:p>
            <a:pPr marL="457200" indent="-457200" fontAlgn="ctr">
              <a:buFont typeface="Arial" pitchFamily="34" charset="0"/>
              <a:buChar char="•"/>
            </a:pPr>
            <a:r>
              <a:rPr lang="ru-RU" sz="3200" dirty="0"/>
              <a:t>Во время перерывов вы можете</a:t>
            </a:r>
            <a:r>
              <a:rPr lang="en-US" sz="3200" dirty="0"/>
              <a:t>:</a:t>
            </a:r>
          </a:p>
          <a:p>
            <a:pPr marL="914400" lvl="1" indent="-457200" fontAlgn="ctr">
              <a:buFont typeface="Courier New" pitchFamily="49" charset="0"/>
              <a:buChar char="o"/>
            </a:pPr>
            <a:r>
              <a:rPr lang="ru-RU" sz="3200" dirty="0"/>
              <a:t>сходить в туалет</a:t>
            </a:r>
          </a:p>
          <a:p>
            <a:pPr marL="914400" lvl="1" indent="-457200" fontAlgn="ctr">
              <a:buFont typeface="Courier New" pitchFamily="49" charset="0"/>
              <a:buChar char="o"/>
            </a:pPr>
            <a:r>
              <a:rPr lang="ru-RU" sz="3200" dirty="0"/>
              <a:t>покушать</a:t>
            </a:r>
          </a:p>
          <a:p>
            <a:pPr marL="914400" lvl="1" indent="-457200" fontAlgn="ctr">
              <a:buFont typeface="Courier New" pitchFamily="49" charset="0"/>
              <a:buChar char="o"/>
            </a:pPr>
            <a:r>
              <a:rPr lang="ru-RU" sz="3200" dirty="0"/>
              <a:t>поговорить по телефону</a:t>
            </a:r>
          </a:p>
          <a:p>
            <a:pPr marL="914400" lvl="1" indent="-457200" fontAlgn="ctr">
              <a:buFont typeface="Courier New" pitchFamily="49" charset="0"/>
              <a:buChar char="o"/>
            </a:pPr>
            <a:r>
              <a:rPr lang="ru-RU" sz="3200" dirty="0"/>
              <a:t>принять участие в викторине</a:t>
            </a:r>
          </a:p>
          <a:p>
            <a:pPr marL="914400" lvl="1" indent="-457200" fontAlgn="ctr">
              <a:buFont typeface="Courier New" pitchFamily="49" charset="0"/>
              <a:buChar char="o"/>
            </a:pPr>
            <a:r>
              <a:rPr lang="ru-RU" sz="3200" dirty="0"/>
              <a:t>сделать физические упражнения</a:t>
            </a:r>
          </a:p>
          <a:p>
            <a:pPr marL="914400" lvl="1" indent="-457200" fontAlgn="ctr">
              <a:buFont typeface="Courier New" pitchFamily="49" charset="0"/>
              <a:buChar char="o"/>
            </a:pPr>
            <a:r>
              <a:rPr lang="ru-RU" sz="3200" dirty="0"/>
              <a:t>покормить вашего виртуального питомца</a:t>
            </a:r>
          </a:p>
          <a:p>
            <a:pPr marL="457200" indent="-457200" fontAlgn="ctr">
              <a:buFont typeface="Arial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9235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445624" cy="16561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Занятие-1 </a:t>
            </a:r>
            <a:r>
              <a:rPr lang="en-US" b="1" dirty="0"/>
              <a:t>: </a:t>
            </a:r>
            <a:r>
              <a:rPr lang="ru-RU" dirty="0"/>
              <a:t>Введение в </a:t>
            </a:r>
            <a:r>
              <a:rPr lang="en-US" dirty="0"/>
              <a:t>Scratch</a:t>
            </a:r>
            <a:r>
              <a:rPr lang="ru-RU" dirty="0"/>
              <a:t>. Анимация и Звуки.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50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Scratch</a:t>
            </a:r>
            <a:r>
              <a:rPr lang="ru-RU" b="1" dirty="0"/>
              <a:t> </a:t>
            </a:r>
            <a:r>
              <a:rPr lang="en-US" b="1" dirty="0"/>
              <a:t>Studio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tanishing</a:t>
            </a:r>
            <a:endParaRPr lang="en-GB" dirty="0"/>
          </a:p>
        </p:txBody>
      </p:sp>
      <p:pic>
        <p:nvPicPr>
          <p:cNvPr id="2050" name="Picture 2" descr="Встроенное изображение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1089232" cy="6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/>
          <p:cNvSpPr/>
          <p:nvPr/>
        </p:nvSpPr>
        <p:spPr>
          <a:xfrm>
            <a:off x="-36512" y="3501008"/>
            <a:ext cx="504056" cy="432048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Стрелка вниз 3"/>
          <p:cNvSpPr/>
          <p:nvPr/>
        </p:nvSpPr>
        <p:spPr>
          <a:xfrm rot="4106502">
            <a:off x="1031952" y="2224177"/>
            <a:ext cx="945059" cy="2018469"/>
          </a:xfrm>
          <a:prstGeom prst="downArrow">
            <a:avLst>
              <a:gd name="adj1" fmla="val 37914"/>
              <a:gd name="adj2" fmla="val 713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09082" y="2426572"/>
            <a:ext cx="1714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Scratch 2</a:t>
            </a:r>
            <a:endParaRPr lang="en-GB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Scratch</a:t>
            </a:r>
            <a:r>
              <a:rPr lang="ru-RU" b="1" dirty="0"/>
              <a:t> </a:t>
            </a:r>
            <a:r>
              <a:rPr lang="en-US" b="1" dirty="0"/>
              <a:t>Studio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tanishing</a:t>
            </a:r>
            <a:endParaRPr lang="en-GB" dirty="0"/>
          </a:p>
        </p:txBody>
      </p:sp>
      <p:pic>
        <p:nvPicPr>
          <p:cNvPr id="8194" name="Picture 2" descr="C:\Users\farkhad\Downloads\2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3941"/>
            <a:ext cx="783849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683568" y="1844824"/>
            <a:ext cx="3744416" cy="3168352"/>
          </a:xfrm>
          <a:prstGeom prst="roundRect">
            <a:avLst>
              <a:gd name="adj" fmla="val 7190"/>
            </a:avLst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/>
              <a:t>1</a:t>
            </a:r>
            <a:endParaRPr lang="en-GB" sz="199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499992" y="1844824"/>
            <a:ext cx="1656184" cy="4692293"/>
          </a:xfrm>
          <a:prstGeom prst="roundRect">
            <a:avLst>
              <a:gd name="adj" fmla="val 7190"/>
            </a:avLst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3</a:t>
            </a:r>
            <a:endParaRPr lang="en-GB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5576" y="5085184"/>
            <a:ext cx="3744416" cy="1393617"/>
          </a:xfrm>
          <a:prstGeom prst="roundRect">
            <a:avLst>
              <a:gd name="adj" fmla="val 7190"/>
            </a:avLst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GB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56176" y="1988840"/>
            <a:ext cx="2365890" cy="4548277"/>
          </a:xfrm>
          <a:prstGeom prst="roundRect">
            <a:avLst>
              <a:gd name="adj" fmla="val 7190"/>
            </a:avLst>
          </a:prstGeom>
          <a:solidFill>
            <a:srgbClr val="0070C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4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Sahna</a:t>
            </a:r>
            <a:endParaRPr lang="en-GB" dirty="0"/>
          </a:p>
        </p:txBody>
      </p:sp>
      <p:pic>
        <p:nvPicPr>
          <p:cNvPr id="8194" name="Picture 2" descr="C:\Users\farkhad\Downloads\2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3941"/>
            <a:ext cx="783849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2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ga-u.ru/sites/default/files/styles/large/public/zanaves_10.jpg?itok=Myz5Tk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785069" cy="452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Sahna</a:t>
            </a:r>
            <a:r>
              <a:rPr lang="ru-RU" b="1" dirty="0"/>
              <a:t> – </a:t>
            </a:r>
            <a:r>
              <a:rPr lang="en-US" dirty="0" err="1"/>
              <a:t>harakatlarimiz</a:t>
            </a:r>
            <a:r>
              <a:rPr lang="en-US" dirty="0"/>
              <a:t> </a:t>
            </a:r>
            <a:r>
              <a:rPr lang="en-US" dirty="0" err="1"/>
              <a:t>yuz</a:t>
            </a:r>
            <a:r>
              <a:rPr lang="en-US" dirty="0"/>
              <a:t> </a:t>
            </a:r>
            <a:r>
              <a:rPr lang="en-US" dirty="0" err="1"/>
              <a:t>beradigan</a:t>
            </a:r>
            <a:r>
              <a:rPr lang="en-US" dirty="0"/>
              <a:t> joy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55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Spraytlar</a:t>
            </a:r>
            <a:br>
              <a:rPr lang="en-US" b="1" dirty="0"/>
            </a:br>
            <a:endParaRPr lang="en-GB" dirty="0"/>
          </a:p>
        </p:txBody>
      </p:sp>
      <p:pic>
        <p:nvPicPr>
          <p:cNvPr id="8194" name="Picture 2" descr="C:\Users\farkhad\Downloads\2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3941"/>
            <a:ext cx="783849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755576" y="5085184"/>
            <a:ext cx="3744416" cy="1393617"/>
          </a:xfrm>
          <a:prstGeom prst="roundRect">
            <a:avLst>
              <a:gd name="adj" fmla="val 7190"/>
            </a:avLst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2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Общие правила курса</a:t>
            </a:r>
            <a:endParaRPr lang="en-GB" dirty="0"/>
          </a:p>
        </p:txBody>
      </p:sp>
      <p:pic>
        <p:nvPicPr>
          <p:cNvPr id="7170" name="Picture 2" descr="http://krypton.ucoz.ru/_nw/0/922343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16832"/>
            <a:ext cx="35242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43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1lwft0f0qzya1.cloudfront.net/dims4/COKE/34c0c44/2147483647/resize/932x%3E/quality/75/?url=http%3A%2F%2Fassets.coca-colacompany.com%2Fb0%2F5b%2F077a43284fbda3f445303d674014%2Fsprite-p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38642"/>
            <a:ext cx="1504953" cy="45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нак запрета 1"/>
          <p:cNvSpPr/>
          <p:nvPr/>
        </p:nvSpPr>
        <p:spPr>
          <a:xfrm>
            <a:off x="-92783" y="2607862"/>
            <a:ext cx="3512655" cy="3261104"/>
          </a:xfrm>
          <a:prstGeom prst="noSmoking">
            <a:avLst/>
          </a:prstGeom>
          <a:solidFill>
            <a:srgbClr val="C00000">
              <a:alpha val="27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/>
              <a:t>Sprayt</a:t>
            </a:r>
            <a:r>
              <a:rPr lang="en-US" b="1" dirty="0"/>
              <a:t>-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ichimlik</a:t>
            </a:r>
            <a:r>
              <a:rPr lang="en-US" b="1" dirty="0"/>
              <a:t> </a:t>
            </a:r>
            <a:r>
              <a:rPr lang="en-US" b="1" dirty="0" err="1"/>
              <a:t>emas</a:t>
            </a:r>
            <a:endParaRPr lang="en-GB" dirty="0"/>
          </a:p>
        </p:txBody>
      </p:sp>
      <p:pic>
        <p:nvPicPr>
          <p:cNvPr id="4098" name="Picture 2" descr="http://greece.mrdonn.org/greece_theat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84998"/>
            <a:ext cx="2810879" cy="40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9792" y="5857637"/>
            <a:ext cx="547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Yoki</a:t>
            </a:r>
            <a:r>
              <a:rPr lang="en-US" sz="3200" dirty="0"/>
              <a:t> </a:t>
            </a:r>
            <a:r>
              <a:rPr lang="en-US" sz="3200" dirty="0" err="1"/>
              <a:t>Sprayt</a:t>
            </a:r>
            <a:r>
              <a:rPr lang="en-US" sz="3200" dirty="0"/>
              <a:t> </a:t>
            </a:r>
            <a:r>
              <a:rPr lang="en-US" sz="3200" dirty="0" err="1"/>
              <a:t>bu-qandaydir</a:t>
            </a:r>
            <a:r>
              <a:rPr lang="en-US" sz="3200" dirty="0"/>
              <a:t> </a:t>
            </a:r>
            <a:r>
              <a:rPr lang="en-US" sz="3200" dirty="0" err="1"/>
              <a:t>aktyor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53546" y="1566353"/>
            <a:ext cx="3789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Sprayt</a:t>
            </a:r>
            <a:r>
              <a:rPr lang="en-GB" sz="3200" dirty="0"/>
              <a:t>- </a:t>
            </a:r>
            <a:r>
              <a:rPr lang="en-GB" sz="3200" dirty="0" err="1"/>
              <a:t>bu</a:t>
            </a:r>
            <a:r>
              <a:rPr lang="en-GB" sz="3200" dirty="0"/>
              <a:t> </a:t>
            </a:r>
            <a:r>
              <a:rPr lang="en-GB" sz="3200" dirty="0" err="1"/>
              <a:t>biror</a:t>
            </a:r>
            <a:r>
              <a:rPr lang="en-GB" sz="3200" dirty="0"/>
              <a:t> </a:t>
            </a:r>
            <a:r>
              <a:rPr lang="en-GB" sz="3200" dirty="0" err="1"/>
              <a:t>narsa</a:t>
            </a:r>
            <a:endParaRPr lang="en-GB" sz="3200" dirty="0"/>
          </a:p>
        </p:txBody>
      </p:sp>
      <p:pic>
        <p:nvPicPr>
          <p:cNvPr id="4100" name="Picture 4" descr="http://icons.iconseeker.com/png/fullsize/coffee-and-tea/sugar-cu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196216"/>
            <a:ext cx="1471196" cy="14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Skriptlar</a:t>
            </a:r>
            <a:endParaRPr lang="en-GB" dirty="0"/>
          </a:p>
        </p:txBody>
      </p:sp>
      <p:pic>
        <p:nvPicPr>
          <p:cNvPr id="8194" name="Picture 2" descr="C:\Users\farkhad\Downloads\2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3941"/>
            <a:ext cx="783849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4499992" y="1844824"/>
            <a:ext cx="1656184" cy="4692293"/>
          </a:xfrm>
          <a:prstGeom prst="roundRect">
            <a:avLst>
              <a:gd name="adj" fmla="val 7190"/>
            </a:avLst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71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Buyruqlar</a:t>
            </a:r>
            <a:r>
              <a:rPr lang="en-US" b="1" dirty="0"/>
              <a:t> </a:t>
            </a:r>
            <a:r>
              <a:rPr lang="en-US" b="1" dirty="0" err="1"/>
              <a:t>qutisi</a:t>
            </a:r>
            <a:endParaRPr lang="en-GB" dirty="0"/>
          </a:p>
        </p:txBody>
      </p:sp>
      <p:sp>
        <p:nvSpPr>
          <p:cNvPr id="3" name="AutoShape 2" descr="http://images.clipartpanda.com/lego-clip-art-lego-stacks-rearrang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18" name="Picture 2" descr="http://estetis.ru/files/core/962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400600" cy="40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8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Skriptlar</a:t>
            </a:r>
            <a:r>
              <a:rPr lang="ru-RU" b="1" dirty="0"/>
              <a:t> - </a:t>
            </a:r>
            <a:r>
              <a:rPr lang="en-US" dirty="0" err="1"/>
              <a:t>sahnaga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spraytga</a:t>
            </a:r>
            <a:r>
              <a:rPr lang="en-US" dirty="0"/>
              <a:t> </a:t>
            </a:r>
            <a:r>
              <a:rPr lang="en-US" dirty="0" err="1"/>
              <a:t>beradigan</a:t>
            </a:r>
            <a:r>
              <a:rPr lang="en-US" dirty="0"/>
              <a:t> </a:t>
            </a:r>
            <a:r>
              <a:rPr lang="en-US" dirty="0" err="1"/>
              <a:t>buyruqlarimiz</a:t>
            </a:r>
            <a:endParaRPr lang="en-GB" dirty="0"/>
          </a:p>
        </p:txBody>
      </p:sp>
      <p:sp>
        <p:nvSpPr>
          <p:cNvPr id="3" name="AutoShape 2" descr="http://images.clipartpanda.com/lego-clip-art-lego-stacks-rearrang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268" name="Picture 4" descr="http://www.norwalklib.org/images/calendar/legos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26860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scratch.uvk6.info/_/rsrc/1307257881604/home/komandyScrat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38192"/>
            <a:ext cx="514801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2402" y="5497398"/>
            <a:ext cx="8157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Skriptlar-lego</a:t>
            </a:r>
            <a:r>
              <a:rPr lang="en-US" sz="3200" dirty="0"/>
              <a:t> </a:t>
            </a:r>
            <a:r>
              <a:rPr lang="en-US" sz="3200" dirty="0" err="1"/>
              <a:t>qurilishida</a:t>
            </a:r>
            <a:r>
              <a:rPr lang="en-US" sz="3200" dirty="0"/>
              <a:t> </a:t>
            </a:r>
            <a:r>
              <a:rPr lang="en-US" sz="3200" dirty="0" err="1"/>
              <a:t>ishlatiladigan</a:t>
            </a:r>
            <a:r>
              <a:rPr lang="en-US" sz="3200" dirty="0"/>
              <a:t> </a:t>
            </a:r>
            <a:r>
              <a:rPr lang="en-US" sz="3200" dirty="0" err="1"/>
              <a:t>bloklarga</a:t>
            </a:r>
            <a:endParaRPr lang="en-US" sz="3200" dirty="0"/>
          </a:p>
          <a:p>
            <a:pPr algn="ctr"/>
            <a:r>
              <a:rPr lang="en-US" sz="3200" dirty="0"/>
              <a:t> </a:t>
            </a:r>
            <a:r>
              <a:rPr lang="en-US" sz="3200" dirty="0" err="1"/>
              <a:t>o`xshaydi</a:t>
            </a:r>
            <a:r>
              <a:rPr lang="en-US" sz="3200" dirty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9459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O`yin</a:t>
            </a:r>
            <a:r>
              <a:rPr lang="en-US" b="1" dirty="0"/>
              <a:t> </a:t>
            </a:r>
            <a:r>
              <a:rPr lang="en-US" b="1" dirty="0" err="1"/>
              <a:t>maydonchasi</a:t>
            </a:r>
            <a:endParaRPr lang="en-GB" dirty="0"/>
          </a:p>
        </p:txBody>
      </p:sp>
      <p:pic>
        <p:nvPicPr>
          <p:cNvPr id="8194" name="Picture 2" descr="C:\Users\farkhad\Downloads\2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3941"/>
            <a:ext cx="783849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6156176" y="1988840"/>
            <a:ext cx="2365890" cy="4548277"/>
          </a:xfrm>
          <a:prstGeom prst="roundRect">
            <a:avLst>
              <a:gd name="adj" fmla="val 7190"/>
            </a:avLst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873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O`yin</a:t>
            </a:r>
            <a:r>
              <a:rPr lang="en-GB" b="1" dirty="0"/>
              <a:t> </a:t>
            </a:r>
            <a:r>
              <a:rPr lang="en-GB" b="1" dirty="0" err="1"/>
              <a:t>maydonchasi</a:t>
            </a:r>
            <a:r>
              <a:rPr lang="en-GB" b="1" dirty="0"/>
              <a:t>- </a:t>
            </a:r>
            <a:r>
              <a:rPr lang="en-GB" dirty="0" err="1"/>
              <a:t>skriptlar</a:t>
            </a:r>
            <a:r>
              <a:rPr lang="en-GB" dirty="0"/>
              <a:t> </a:t>
            </a:r>
            <a:r>
              <a:rPr lang="en-GB" dirty="0" err="1"/>
              <a:t>yaratiladigan</a:t>
            </a:r>
            <a:r>
              <a:rPr lang="en-GB" dirty="0"/>
              <a:t> joy</a:t>
            </a:r>
          </a:p>
        </p:txBody>
      </p:sp>
      <p:pic>
        <p:nvPicPr>
          <p:cNvPr id="13314" name="Picture 2" descr="http://top9company.com/uploads/Image/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17864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6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92743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Анимируем кота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4" name="Picture 2" descr="C:\Users\farkhad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37803"/>
            <a:ext cx="5516835" cy="41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8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rkhad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60" y="28243"/>
            <a:ext cx="9687598" cy="68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2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будем создавать на этом занятии</a:t>
            </a:r>
            <a:r>
              <a:rPr lang="en-US" b="1" dirty="0"/>
              <a:t>?</a:t>
            </a:r>
            <a:endParaRPr lang="ru-RU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1506" name="Picture 2" descr="C:\Users\farkhad\Downloads\122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53" y="1556792"/>
            <a:ext cx="60483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5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/>
          </a:bodyPr>
          <a:lstStyle/>
          <a:p>
            <a:r>
              <a:rPr lang="en-GB" dirty="0" err="1"/>
              <a:t>Harakatlar</a:t>
            </a:r>
            <a:r>
              <a:rPr lang="en-GB" dirty="0"/>
              <a:t> </a:t>
            </a:r>
            <a:r>
              <a:rPr lang="en-GB" dirty="0" err="1"/>
              <a:t>jadvali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29708" y="1564243"/>
            <a:ext cx="80907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sz="3200" dirty="0" err="1"/>
              <a:t>O`yin</a:t>
            </a:r>
            <a:r>
              <a:rPr lang="en-US" sz="3200" dirty="0"/>
              <a:t> </a:t>
            </a:r>
            <a:r>
              <a:rPr lang="en-US" sz="3200" dirty="0" err="1"/>
              <a:t>maydonchasi</a:t>
            </a:r>
            <a:r>
              <a:rPr lang="en-US" sz="3200" dirty="0"/>
              <a:t> </a:t>
            </a:r>
            <a:r>
              <a:rPr lang="en-US" sz="3200" dirty="0" err="1"/>
              <a:t>yaratish</a:t>
            </a:r>
            <a:endParaRPr lang="ru-RU" sz="32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3200" dirty="0" err="1"/>
              <a:t>Mushukchani</a:t>
            </a:r>
            <a:r>
              <a:rPr lang="en-US" sz="3200" dirty="0"/>
              <a:t> </a:t>
            </a:r>
            <a:r>
              <a:rPr lang="en-US" sz="3200" dirty="0" err="1"/>
              <a:t>yaratish</a:t>
            </a:r>
            <a:endParaRPr lang="ru-RU" sz="32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3200" dirty="0" err="1"/>
              <a:t>Shunday</a:t>
            </a:r>
            <a:r>
              <a:rPr lang="en-US" sz="3200" dirty="0"/>
              <a:t> </a:t>
            </a:r>
            <a:r>
              <a:rPr lang="en-US" sz="3200" dirty="0" err="1"/>
              <a:t>qilingki</a:t>
            </a:r>
            <a:r>
              <a:rPr lang="en-US" sz="3200" dirty="0"/>
              <a:t>, </a:t>
            </a:r>
            <a:r>
              <a:rPr lang="en-US" sz="3200" dirty="0" err="1"/>
              <a:t>mushuk</a:t>
            </a:r>
            <a:r>
              <a:rPr lang="en-US" sz="3200" dirty="0"/>
              <a:t> </a:t>
            </a:r>
            <a:r>
              <a:rPr lang="en-US" sz="3200" dirty="0" err="1"/>
              <a:t>sahna</a:t>
            </a:r>
            <a:r>
              <a:rPr lang="en-US" sz="3200" dirty="0"/>
              <a:t> </a:t>
            </a:r>
            <a:r>
              <a:rPr lang="en-US" sz="3200" dirty="0" err="1"/>
              <a:t>bo`ylab</a:t>
            </a:r>
            <a:r>
              <a:rPr lang="en-US" sz="3200" dirty="0"/>
              <a:t> </a:t>
            </a:r>
            <a:r>
              <a:rPr lang="en-US" sz="3200" dirty="0" err="1"/>
              <a:t>to`xtamasdan</a:t>
            </a:r>
            <a:r>
              <a:rPr lang="en-US" sz="3200" dirty="0"/>
              <a:t> </a:t>
            </a:r>
            <a:r>
              <a:rPr lang="en-US" sz="3200" dirty="0" err="1"/>
              <a:t>harakatlansin</a:t>
            </a:r>
            <a:r>
              <a:rPr lang="en-US" sz="3200" dirty="0"/>
              <a:t>.</a:t>
            </a:r>
            <a:r>
              <a:rPr lang="ru-RU" sz="3200" dirty="0"/>
              <a:t> </a:t>
            </a:r>
            <a:endParaRPr lang="en-US" sz="32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3200" dirty="0" err="1"/>
              <a:t>Shunday</a:t>
            </a:r>
            <a:r>
              <a:rPr lang="en-US" sz="3200" dirty="0"/>
              <a:t> </a:t>
            </a:r>
            <a:r>
              <a:rPr lang="en-US" sz="3200" dirty="0" err="1"/>
              <a:t>qilingki</a:t>
            </a:r>
            <a:r>
              <a:rPr lang="en-US" sz="3200" dirty="0"/>
              <a:t>, </a:t>
            </a:r>
            <a:r>
              <a:rPr lang="en-US" sz="3200" dirty="0" err="1"/>
              <a:t>kuchukcha</a:t>
            </a:r>
            <a:r>
              <a:rPr lang="en-US" sz="3200" dirty="0"/>
              <a:t> ham </a:t>
            </a:r>
            <a:r>
              <a:rPr lang="en-US" sz="3200" dirty="0" err="1"/>
              <a:t>mushukcha</a:t>
            </a:r>
            <a:r>
              <a:rPr lang="en-US" sz="3200" dirty="0"/>
              <a:t> </a:t>
            </a:r>
            <a:r>
              <a:rPr lang="en-US" sz="3200" dirty="0" err="1"/>
              <a:t>orqasidan</a:t>
            </a:r>
            <a:r>
              <a:rPr lang="en-US" sz="3200" dirty="0"/>
              <a:t> </a:t>
            </a:r>
            <a:r>
              <a:rPr lang="en-US" sz="3200" dirty="0" err="1"/>
              <a:t>yurishni</a:t>
            </a:r>
            <a:r>
              <a:rPr lang="en-US" sz="3200" dirty="0"/>
              <a:t> </a:t>
            </a:r>
            <a:r>
              <a:rPr lang="en-US" sz="3200" dirty="0" err="1"/>
              <a:t>boshlasin</a:t>
            </a:r>
            <a:r>
              <a:rPr lang="en-US" sz="3200" dirty="0"/>
              <a:t>.</a:t>
            </a:r>
            <a:r>
              <a:rPr lang="ru-RU" sz="3200" dirty="0"/>
              <a:t> </a:t>
            </a:r>
            <a:endParaRPr lang="en-US" sz="32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3200" dirty="0" err="1"/>
              <a:t>Shunday</a:t>
            </a:r>
            <a:r>
              <a:rPr lang="en-US" sz="3200" dirty="0"/>
              <a:t> </a:t>
            </a:r>
            <a:r>
              <a:rPr lang="en-US" sz="3200" dirty="0" err="1"/>
              <a:t>qilingki</a:t>
            </a:r>
            <a:r>
              <a:rPr lang="en-US" sz="3200" dirty="0"/>
              <a:t>, </a:t>
            </a:r>
            <a:r>
              <a:rPr lang="en-US" sz="3200" dirty="0" err="1"/>
              <a:t>kuchukcha</a:t>
            </a:r>
            <a:r>
              <a:rPr lang="en-US" sz="3200" dirty="0"/>
              <a:t> </a:t>
            </a:r>
            <a:r>
              <a:rPr lang="en-US" sz="3200" dirty="0" err="1"/>
              <a:t>vovullashni</a:t>
            </a:r>
            <a:r>
              <a:rPr lang="en-US" sz="3200" dirty="0"/>
              <a:t> </a:t>
            </a:r>
            <a:r>
              <a:rPr lang="en-US" sz="3200" dirty="0" err="1"/>
              <a:t>boshlasin</a:t>
            </a:r>
            <a:r>
              <a:rPr lang="en-US" sz="3200" dirty="0"/>
              <a:t>.</a:t>
            </a:r>
            <a:r>
              <a:rPr lang="ru-RU" sz="3200" dirty="0"/>
              <a:t> </a:t>
            </a:r>
            <a:endParaRPr lang="en-US" sz="32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3200" dirty="0" err="1"/>
              <a:t>Shunday</a:t>
            </a:r>
            <a:r>
              <a:rPr lang="en-US" sz="3200" dirty="0"/>
              <a:t> </a:t>
            </a:r>
            <a:r>
              <a:rPr lang="en-US" sz="3200" dirty="0" err="1"/>
              <a:t>qilingki</a:t>
            </a:r>
            <a:r>
              <a:rPr lang="en-US" sz="3200" dirty="0"/>
              <a:t>, </a:t>
            </a:r>
            <a:r>
              <a:rPr lang="en-US" sz="3200" dirty="0" err="1"/>
              <a:t>orqa</a:t>
            </a:r>
            <a:r>
              <a:rPr lang="en-US" sz="3200" dirty="0"/>
              <a:t> </a:t>
            </a:r>
            <a:r>
              <a:rPr lang="en-US" sz="3200" dirty="0" err="1"/>
              <a:t>fondan</a:t>
            </a:r>
            <a:r>
              <a:rPr lang="en-US" sz="3200" dirty="0"/>
              <a:t> </a:t>
            </a:r>
            <a:r>
              <a:rPr lang="en-US" sz="3200" dirty="0" err="1"/>
              <a:t>musiqa</a:t>
            </a:r>
            <a:r>
              <a:rPr lang="en-US" sz="3200" dirty="0"/>
              <a:t> </a:t>
            </a:r>
            <a:r>
              <a:rPr lang="en-US" sz="3200" dirty="0" err="1"/>
              <a:t>eshitilsin</a:t>
            </a:r>
            <a:r>
              <a:rPr lang="en-US" sz="3200" dirty="0"/>
              <a:t>.</a:t>
            </a:r>
            <a:endParaRPr lang="ru-RU" sz="3200" dirty="0"/>
          </a:p>
          <a:p>
            <a:endParaRPr lang="en-GB" sz="2000" dirty="0"/>
          </a:p>
        </p:txBody>
      </p:sp>
      <p:pic>
        <p:nvPicPr>
          <p:cNvPr id="5" name="Picture 2" descr="C:\Users\farkhad\Downloads\122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58" y="132561"/>
            <a:ext cx="3024187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01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Правило номер 1</a:t>
            </a:r>
            <a:r>
              <a:rPr lang="en-US" b="1" dirty="0"/>
              <a:t>: </a:t>
            </a:r>
            <a:r>
              <a:rPr lang="ru-RU" dirty="0"/>
              <a:t> Если есть вопрос, поднимите руку!</a:t>
            </a:r>
            <a:endParaRPr lang="en-GB" dirty="0"/>
          </a:p>
        </p:txBody>
      </p:sp>
      <p:pic>
        <p:nvPicPr>
          <p:cNvPr id="3074" name="Picture 2" descr="http://content.mycutegraphics.com/graphics/school/boy-raising-hand-at-sch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735" y="1772816"/>
            <a:ext cx="26574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33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927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O`zimizning</a:t>
            </a:r>
            <a:r>
              <a:rPr lang="en-US" b="1" dirty="0"/>
              <a:t> </a:t>
            </a:r>
            <a:r>
              <a:rPr lang="en-US" b="1" dirty="0" err="1"/>
              <a:t>baliqli</a:t>
            </a:r>
            <a:r>
              <a:rPr lang="en-US" b="1" dirty="0"/>
              <a:t> </a:t>
            </a:r>
            <a:r>
              <a:rPr lang="en-US" b="1" dirty="0" err="1"/>
              <a:t>akvariumimizni</a:t>
            </a:r>
            <a:r>
              <a:rPr lang="en-US" b="1" dirty="0"/>
              <a:t> </a:t>
            </a:r>
            <a:r>
              <a:rPr lang="en-US" b="1" dirty="0" err="1"/>
              <a:t>yaratamiz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554" name="Picture 2" descr="C:\Users\farkhad\Downloads\32323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08" y="1490536"/>
            <a:ext cx="5904656" cy="456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7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rkhad\Desktop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-509"/>
          <a:stretch/>
        </p:blipFill>
        <p:spPr bwMode="auto">
          <a:xfrm>
            <a:off x="-341837" y="-35254"/>
            <a:ext cx="9827673" cy="692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2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Bugun</a:t>
            </a:r>
            <a:r>
              <a:rPr lang="en-GB" dirty="0"/>
              <a:t> biz </a:t>
            </a:r>
            <a:r>
              <a:rPr lang="en-GB" dirty="0" err="1"/>
              <a:t>nimani</a:t>
            </a:r>
            <a:r>
              <a:rPr lang="en-GB" dirty="0"/>
              <a:t> </a:t>
            </a:r>
            <a:r>
              <a:rPr lang="en-GB" dirty="0" err="1"/>
              <a:t>o`rgandik</a:t>
            </a:r>
            <a:r>
              <a:rPr lang="en-GB" dirty="0"/>
              <a:t>?</a:t>
            </a:r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36209" y="1628800"/>
            <a:ext cx="809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dirty="0" err="1"/>
              <a:t>Sahnani</a:t>
            </a:r>
            <a:r>
              <a:rPr lang="en-US" sz="3600" dirty="0"/>
              <a:t> </a:t>
            </a:r>
            <a:r>
              <a:rPr lang="en-US" sz="3600" dirty="0" err="1"/>
              <a:t>o`zgartirish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yangi</a:t>
            </a:r>
            <a:r>
              <a:rPr lang="en-US" sz="3600" dirty="0"/>
              <a:t> </a:t>
            </a:r>
            <a:r>
              <a:rPr lang="en-US" sz="3600" dirty="0" err="1"/>
              <a:t>spraytlar</a:t>
            </a:r>
            <a:r>
              <a:rPr lang="en-US" sz="3600" dirty="0"/>
              <a:t> </a:t>
            </a:r>
            <a:r>
              <a:rPr lang="en-US" sz="3600" dirty="0" err="1"/>
              <a:t>hosil</a:t>
            </a:r>
            <a:r>
              <a:rPr lang="en-US" sz="3600" dirty="0"/>
              <a:t> </a:t>
            </a:r>
            <a:r>
              <a:rPr lang="en-US" sz="3600" dirty="0" err="1"/>
              <a:t>qilishni</a:t>
            </a:r>
            <a:r>
              <a:rPr lang="en-US" sz="3600" dirty="0"/>
              <a:t> </a:t>
            </a:r>
            <a:r>
              <a:rPr lang="en-US" sz="3600" dirty="0" err="1"/>
              <a:t>o`rgandik</a:t>
            </a:r>
            <a:r>
              <a:rPr lang="en-US" sz="3600" dirty="0"/>
              <a:t>. </a:t>
            </a:r>
            <a:endParaRPr lang="ru-RU" sz="3600" dirty="0"/>
          </a:p>
        </p:txBody>
      </p:sp>
      <p:pic>
        <p:nvPicPr>
          <p:cNvPr id="1027" name="Picture 3" descr="C:\Users\farkhad\Download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00001"/>
            <a:ext cx="5944268" cy="27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6588224" y="2829129"/>
            <a:ext cx="717031" cy="717031"/>
          </a:xfrm>
          <a:prstGeom prst="ellipse">
            <a:avLst/>
          </a:prstGeom>
          <a:solidFill>
            <a:srgbClr val="FFFF00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Овал 7"/>
          <p:cNvSpPr/>
          <p:nvPr/>
        </p:nvSpPr>
        <p:spPr>
          <a:xfrm>
            <a:off x="1902899" y="4509120"/>
            <a:ext cx="864096" cy="864096"/>
          </a:xfrm>
          <a:prstGeom prst="ellipse">
            <a:avLst/>
          </a:prstGeom>
          <a:solidFill>
            <a:srgbClr val="FFFF00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90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Чему мы сегодня научились</a:t>
            </a:r>
            <a:r>
              <a:rPr lang="en-US" b="1" dirty="0"/>
              <a:t>?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36209" y="1628800"/>
            <a:ext cx="809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dirty="0" err="1"/>
              <a:t>Spraytni</a:t>
            </a:r>
            <a:r>
              <a:rPr lang="en-US" sz="3600" dirty="0"/>
              <a:t> 10 </a:t>
            </a:r>
            <a:r>
              <a:rPr lang="en-US" sz="3600" dirty="0" err="1"/>
              <a:t>qadam</a:t>
            </a:r>
            <a:r>
              <a:rPr lang="en-US" sz="3600" dirty="0"/>
              <a:t> </a:t>
            </a:r>
            <a:r>
              <a:rPr lang="en-US" sz="3600" dirty="0" err="1"/>
              <a:t>oldinga</a:t>
            </a:r>
            <a:r>
              <a:rPr lang="en-US" sz="3600" dirty="0"/>
              <a:t> </a:t>
            </a:r>
            <a:r>
              <a:rPr lang="en-US" sz="3600" dirty="0" err="1"/>
              <a:t>yurgizishni</a:t>
            </a:r>
            <a:r>
              <a:rPr lang="en-US" sz="3600" dirty="0"/>
              <a:t> </a:t>
            </a:r>
            <a:r>
              <a:rPr lang="en-US" sz="3600" dirty="0" err="1"/>
              <a:t>o`rgandik</a:t>
            </a:r>
            <a:r>
              <a:rPr lang="en-US" sz="3600" dirty="0"/>
              <a:t>. </a:t>
            </a:r>
            <a:endParaRPr lang="ru-RU" sz="3600" dirty="0"/>
          </a:p>
        </p:txBody>
      </p:sp>
      <p:pic>
        <p:nvPicPr>
          <p:cNvPr id="2051" name="Picture 3" descr="C:\Users\farkhad\Download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21" y="2780928"/>
            <a:ext cx="3635138" cy="119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80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Чему мы сегодня научились</a:t>
            </a:r>
            <a:r>
              <a:rPr lang="en-US" b="1" dirty="0"/>
              <a:t>?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36209" y="1628800"/>
            <a:ext cx="809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dirty="0" err="1"/>
              <a:t>Spraytning</a:t>
            </a:r>
            <a:r>
              <a:rPr lang="en-US" sz="3600" dirty="0"/>
              <a:t> </a:t>
            </a:r>
            <a:r>
              <a:rPr lang="en-US" sz="3600" dirty="0" err="1"/>
              <a:t>kiyimini</a:t>
            </a:r>
            <a:r>
              <a:rPr lang="en-US" sz="3600" dirty="0"/>
              <a:t> </a:t>
            </a:r>
            <a:r>
              <a:rPr lang="en-US" sz="3600" dirty="0" err="1"/>
              <a:t>keyingisiga</a:t>
            </a:r>
            <a:r>
              <a:rPr lang="en-US" sz="3600" dirty="0"/>
              <a:t> </a:t>
            </a:r>
            <a:r>
              <a:rPr lang="en-US" sz="3600" dirty="0" err="1"/>
              <a:t>o`zgartirish</a:t>
            </a:r>
            <a:r>
              <a:rPr lang="en-US" sz="3600" dirty="0"/>
              <a:t>. </a:t>
            </a:r>
            <a:endParaRPr lang="ru-RU" sz="3600" dirty="0"/>
          </a:p>
        </p:txBody>
      </p:sp>
      <p:pic>
        <p:nvPicPr>
          <p:cNvPr id="1026" name="Picture 2" descr="C:\Users\farkhad\Download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5063676" cy="162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28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Чему мы сегодня научились</a:t>
            </a:r>
            <a:r>
              <a:rPr lang="en-US" b="1" dirty="0"/>
              <a:t>?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36209" y="1628800"/>
            <a:ext cx="809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ctr">
              <a:buFont typeface="Arial" pitchFamily="34" charset="0"/>
              <a:buChar char="•"/>
            </a:pPr>
            <a:r>
              <a:rPr lang="en-US" sz="3600" dirty="0"/>
              <a:t>1 ta </a:t>
            </a:r>
            <a:r>
              <a:rPr lang="en-US" sz="3600" dirty="0" err="1"/>
              <a:t>skriptni</a:t>
            </a:r>
            <a:r>
              <a:rPr lang="en-US" sz="3600" dirty="0"/>
              <a:t> </a:t>
            </a:r>
            <a:r>
              <a:rPr lang="en-US" sz="3600" dirty="0" err="1"/>
              <a:t>to`xtatmasdan</a:t>
            </a:r>
            <a:r>
              <a:rPr lang="en-US" sz="3600" dirty="0"/>
              <a:t> </a:t>
            </a:r>
            <a:r>
              <a:rPr lang="en-US" sz="3600" dirty="0" err="1"/>
              <a:t>takrorlash</a:t>
            </a:r>
            <a:endParaRPr lang="ru-RU" sz="3600" dirty="0"/>
          </a:p>
        </p:txBody>
      </p:sp>
      <p:pic>
        <p:nvPicPr>
          <p:cNvPr id="5122" name="Picture 2" descr="C:\Users\farkhad\Download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49" y="3068960"/>
            <a:ext cx="400693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61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Чему мы сегодня научились</a:t>
            </a:r>
            <a:r>
              <a:rPr lang="en-US" b="1" dirty="0"/>
              <a:t>?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36209" y="1628800"/>
            <a:ext cx="809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ctr">
              <a:buFont typeface="Arial" pitchFamily="34" charset="0"/>
              <a:buChar char="•"/>
            </a:pPr>
            <a:r>
              <a:rPr lang="en-US" sz="3600" dirty="0" err="1"/>
              <a:t>Yashil</a:t>
            </a:r>
            <a:r>
              <a:rPr lang="en-US" sz="3600" dirty="0"/>
              <a:t> </a:t>
            </a:r>
            <a:r>
              <a:rPr lang="en-US" sz="3600" dirty="0" err="1"/>
              <a:t>bayroqchani</a:t>
            </a:r>
            <a:r>
              <a:rPr lang="en-US" sz="3600" dirty="0"/>
              <a:t> </a:t>
            </a:r>
            <a:r>
              <a:rPr lang="en-US" sz="3600" dirty="0" err="1"/>
              <a:t>bosish</a:t>
            </a:r>
            <a:r>
              <a:rPr lang="en-US" sz="3600" dirty="0"/>
              <a:t> </a:t>
            </a:r>
            <a:r>
              <a:rPr lang="en-US" sz="3600" dirty="0" err="1"/>
              <a:t>orqali</a:t>
            </a:r>
            <a:r>
              <a:rPr lang="en-US" sz="3600" dirty="0"/>
              <a:t> </a:t>
            </a:r>
            <a:r>
              <a:rPr lang="en-US" sz="3600" dirty="0" err="1"/>
              <a:t>skriptni</a:t>
            </a:r>
            <a:r>
              <a:rPr lang="en-US" sz="3600" dirty="0"/>
              <a:t> </a:t>
            </a:r>
            <a:r>
              <a:rPr lang="en-US" sz="3600" dirty="0" err="1"/>
              <a:t>ishlatish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6146" name="Picture 2" descr="C:\Users\farkhad\Download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822030" cy="16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44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Чему мы сегодня научились</a:t>
            </a:r>
            <a:r>
              <a:rPr lang="en-US" b="1" dirty="0"/>
              <a:t>?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36209" y="1628800"/>
            <a:ext cx="809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dirty="0" err="1"/>
              <a:t>Sprayt</a:t>
            </a:r>
            <a:r>
              <a:rPr lang="en-US" sz="3600" dirty="0"/>
              <a:t> </a:t>
            </a:r>
            <a:r>
              <a:rPr lang="en-US" sz="3600" dirty="0" err="1"/>
              <a:t>ekran</a:t>
            </a:r>
            <a:r>
              <a:rPr lang="en-US" sz="3600" dirty="0"/>
              <a:t> </a:t>
            </a:r>
            <a:r>
              <a:rPr lang="en-US" sz="3600" dirty="0" err="1"/>
              <a:t>chetiga</a:t>
            </a:r>
            <a:r>
              <a:rPr lang="en-US" sz="3600" dirty="0"/>
              <a:t> </a:t>
            </a:r>
            <a:r>
              <a:rPr lang="en-US" sz="3600" dirty="0" err="1"/>
              <a:t>tegib</a:t>
            </a:r>
            <a:r>
              <a:rPr lang="en-US" sz="3600" dirty="0"/>
              <a:t> </a:t>
            </a:r>
            <a:r>
              <a:rPr lang="en-US" sz="3600" dirty="0" err="1"/>
              <a:t>ketsa</a:t>
            </a:r>
            <a:r>
              <a:rPr lang="en-US" sz="3600" dirty="0"/>
              <a:t>, </a:t>
            </a:r>
            <a:r>
              <a:rPr lang="en-US" sz="3600" dirty="0" err="1"/>
              <a:t>avtomatik</a:t>
            </a:r>
            <a:r>
              <a:rPr lang="en-US" sz="3600" dirty="0"/>
              <a:t> </a:t>
            </a:r>
            <a:r>
              <a:rPr lang="en-US" sz="3600" dirty="0" err="1"/>
              <a:t>ravishda</a:t>
            </a:r>
            <a:r>
              <a:rPr lang="en-US" sz="3600" dirty="0"/>
              <a:t> </a:t>
            </a:r>
            <a:r>
              <a:rPr lang="en-US" sz="3600" dirty="0" err="1"/>
              <a:t>itarilishni</a:t>
            </a:r>
            <a:r>
              <a:rPr lang="en-US" sz="3600" dirty="0"/>
              <a:t> </a:t>
            </a:r>
            <a:r>
              <a:rPr lang="en-US" sz="3600" dirty="0" err="1"/>
              <a:t>o`rgandik</a:t>
            </a:r>
            <a:r>
              <a:rPr lang="en-US" sz="3600" dirty="0"/>
              <a:t>. </a:t>
            </a:r>
            <a:endParaRPr lang="ru-RU" sz="3600" dirty="0"/>
          </a:p>
        </p:txBody>
      </p:sp>
      <p:pic>
        <p:nvPicPr>
          <p:cNvPr id="7170" name="Picture 2" descr="C:\Users\farkhad\Download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260069" cy="16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21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Чему мы сегодня научились</a:t>
            </a:r>
            <a:r>
              <a:rPr lang="en-US" b="1" dirty="0"/>
              <a:t>?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53237" y="1700808"/>
            <a:ext cx="809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dirty="0" err="1"/>
              <a:t>Tovush</a:t>
            </a:r>
            <a:r>
              <a:rPr lang="en-US" sz="3600" dirty="0"/>
              <a:t> </a:t>
            </a:r>
            <a:r>
              <a:rPr lang="en-US" sz="3600" dirty="0" err="1"/>
              <a:t>chiqarishni</a:t>
            </a:r>
            <a:endParaRPr lang="ru-RU" sz="3600" dirty="0"/>
          </a:p>
        </p:txBody>
      </p:sp>
      <p:pic>
        <p:nvPicPr>
          <p:cNvPr id="8194" name="Picture 2" descr="C:\Users\farkhad\Download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690165" cy="14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81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Чему мы сегодня научились</a:t>
            </a:r>
            <a:r>
              <a:rPr lang="en-US" b="1" dirty="0"/>
              <a:t>?</a:t>
            </a:r>
            <a:endParaRPr lang="en-GB" dirty="0"/>
          </a:p>
        </p:txBody>
      </p:sp>
      <p:sp>
        <p:nvSpPr>
          <p:cNvPr id="3" name="AutoShape 2" descr="Image result for take a brea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281777"/>
            <a:ext cx="809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dirty="0" err="1"/>
              <a:t>Sprayning</a:t>
            </a:r>
            <a:r>
              <a:rPr lang="en-US" sz="3600" dirty="0"/>
              <a:t> </a:t>
            </a:r>
            <a:r>
              <a:rPr lang="en-US" sz="3600" dirty="0" err="1"/>
              <a:t>aylanish</a:t>
            </a:r>
            <a:r>
              <a:rPr lang="en-US" sz="3600" dirty="0"/>
              <a:t> </a:t>
            </a:r>
            <a:r>
              <a:rPr lang="en-US" sz="3600" dirty="0" err="1"/>
              <a:t>yo`nalishini</a:t>
            </a:r>
            <a:r>
              <a:rPr lang="en-US" sz="3600" dirty="0"/>
              <a:t> </a:t>
            </a:r>
            <a:r>
              <a:rPr lang="en-US" sz="3600" dirty="0" err="1"/>
              <a:t>aylanadan</a:t>
            </a:r>
            <a:r>
              <a:rPr lang="en-US" sz="3600" dirty="0"/>
              <a:t> </a:t>
            </a:r>
            <a:r>
              <a:rPr lang="en-US" sz="3600" dirty="0" err="1"/>
              <a:t>o`ngga-chapga</a:t>
            </a:r>
            <a:r>
              <a:rPr lang="en-US" sz="3600" dirty="0"/>
              <a:t> </a:t>
            </a:r>
            <a:r>
              <a:rPr lang="en-US" sz="3600" dirty="0" err="1"/>
              <a:t>o`zgartirish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4098" name="Picture 2" descr="C:\Users\farkhad\Download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59053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5004048" y="3936105"/>
            <a:ext cx="1434062" cy="1434062"/>
          </a:xfrm>
          <a:prstGeom prst="ellipse">
            <a:avLst/>
          </a:prstGeom>
          <a:solidFill>
            <a:srgbClr val="FFFF00">
              <a:alpha val="5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Правило номер 2</a:t>
            </a:r>
            <a:r>
              <a:rPr lang="en-US" b="1" dirty="0"/>
              <a:t>: </a:t>
            </a:r>
            <a:r>
              <a:rPr lang="ru-RU" dirty="0"/>
              <a:t>Когда один говорит, остальные слушают!</a:t>
            </a:r>
            <a:endParaRPr lang="en-GB" dirty="0"/>
          </a:p>
        </p:txBody>
      </p:sp>
      <p:pic>
        <p:nvPicPr>
          <p:cNvPr id="5122" name="Picture 2" descr="listening%20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628800"/>
            <a:ext cx="517207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82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Правило номер 3</a:t>
            </a:r>
            <a:r>
              <a:rPr lang="en-US" b="1" dirty="0"/>
              <a:t>: </a:t>
            </a:r>
            <a:r>
              <a:rPr lang="ru-RU" dirty="0"/>
              <a:t>Нельзя пользоваться мобильным телефоном! </a:t>
            </a:r>
            <a:endParaRPr lang="en-GB" dirty="0"/>
          </a:p>
        </p:txBody>
      </p:sp>
      <p:pic>
        <p:nvPicPr>
          <p:cNvPr id="6146" name="Picture 2" descr="http://www.knigge.ru/images/mobile_etiket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3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Правило номер </a:t>
            </a:r>
            <a:r>
              <a:rPr lang="en-US" b="1" dirty="0"/>
              <a:t>4: </a:t>
            </a:r>
            <a:r>
              <a:rPr lang="ru-RU" dirty="0"/>
              <a:t>Приносите </a:t>
            </a:r>
            <a:r>
              <a:rPr lang="ru-RU" dirty="0" err="1"/>
              <a:t>флешку</a:t>
            </a:r>
            <a:r>
              <a:rPr lang="ru-RU" dirty="0"/>
              <a:t> с собой</a:t>
            </a:r>
            <a:r>
              <a:rPr lang="en-US" dirty="0"/>
              <a:t> </a:t>
            </a:r>
            <a:r>
              <a:rPr lang="ru-RU" dirty="0"/>
              <a:t>на занятия!</a:t>
            </a:r>
            <a:br>
              <a:rPr lang="ru-RU" dirty="0"/>
            </a:br>
            <a:r>
              <a:rPr lang="ru-RU" dirty="0"/>
              <a:t> (с домашним заданием)  </a:t>
            </a:r>
            <a:endParaRPr lang="en-GB" dirty="0"/>
          </a:p>
        </p:txBody>
      </p:sp>
      <p:pic>
        <p:nvPicPr>
          <p:cNvPr id="1026" name="Picture 2" descr="C:\Users\farkhad\Downloads\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5025"/>
            <a:ext cx="364653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1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ru-RU" b="1" dirty="0"/>
              <a:t>За домашнее задание</a:t>
            </a:r>
            <a:endParaRPr lang="en-GB" dirty="0"/>
          </a:p>
        </p:txBody>
      </p:sp>
      <p:pic>
        <p:nvPicPr>
          <p:cNvPr id="1026" name="Picture 2" descr="http://4.bp.blogspot.com/-EvgHEW9k9lQ/VFsXb8sPioI/AAAAAAAABUs/Ln2KAV62Rxc/s1600/%D0%9A%D0%BE%D0%BC%D0%B8%D0%BA%D1%81%D1%8B-%D0%96%D0%B8%D0%B7%D0%BD%D0%B5%D0%BD%D0%BD%D0%BE-%D0%BF%D0%B5%D1%81%D0%BE%D1%87%D0%BD%D0%B8%D1%86%D0%B0-125654.jpe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91" y="2592199"/>
            <a:ext cx="5112568" cy="420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1800" y="1268760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>
                <a:solidFill>
                  <a:srgbClr val="C00000"/>
                </a:solidFill>
              </a:rPr>
              <a:t>1-3 баллов</a:t>
            </a:r>
            <a:endParaRPr lang="en-GB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9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ru-RU" b="1" dirty="0"/>
              <a:t>За правильный ответ на вопрос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55851" y="1340768"/>
            <a:ext cx="3070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>
                <a:solidFill>
                  <a:srgbClr val="C00000"/>
                </a:solidFill>
              </a:rPr>
              <a:t>1 балл</a:t>
            </a:r>
            <a:endParaRPr lang="en-GB" sz="8000" b="1" dirty="0">
              <a:solidFill>
                <a:srgbClr val="C00000"/>
              </a:solidFill>
            </a:endParaRPr>
          </a:p>
        </p:txBody>
      </p:sp>
      <p:pic>
        <p:nvPicPr>
          <p:cNvPr id="4" name="Picture 2" descr="http://www.gp17.kz/images/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35" y="3140968"/>
            <a:ext cx="3647487" cy="2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ru-RU" b="1" dirty="0"/>
              <a:t>За умный вопрос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59832" y="1392537"/>
            <a:ext cx="3070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>
                <a:solidFill>
                  <a:srgbClr val="C00000"/>
                </a:solidFill>
              </a:rPr>
              <a:t>1 балл</a:t>
            </a:r>
            <a:endParaRPr lang="en-GB" sz="8000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risovach.ru/upload/2014/04/mem/smayl_47563469_orig_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65" y="2996952"/>
            <a:ext cx="4204204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06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393</Words>
  <Application>Microsoft Office PowerPoint</Application>
  <PresentationFormat>Экран (4:3)</PresentationFormat>
  <Paragraphs>79</Paragraphs>
  <Slides>39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Тема Office</vt:lpstr>
      <vt:lpstr>ВИЗУАЛЬНОЕ ПРОГРАММИРОВАНИЕ НА SCRATCH</vt:lpstr>
      <vt:lpstr>Общие правила курса</vt:lpstr>
      <vt:lpstr>Правило номер 1:  Если есть вопрос, поднимите руку!</vt:lpstr>
      <vt:lpstr>Правило номер 2: Когда один говорит, остальные слушают!</vt:lpstr>
      <vt:lpstr>Правило номер 3: Нельзя пользоваться мобильным телефоном! </vt:lpstr>
      <vt:lpstr>Правило номер 4: Приносите флешку с собой на занятия!  (с домашним заданием)  </vt:lpstr>
      <vt:lpstr>За домашнее задание</vt:lpstr>
      <vt:lpstr>За правильный ответ на вопрос</vt:lpstr>
      <vt:lpstr>За умный вопрос</vt:lpstr>
      <vt:lpstr>За скорость</vt:lpstr>
      <vt:lpstr>За правильный ответ на вопросы викторины</vt:lpstr>
      <vt:lpstr>Курс</vt:lpstr>
      <vt:lpstr>Занятия</vt:lpstr>
      <vt:lpstr>Занятие-1 : Введение в Scratch. Анимация и Звуки. </vt:lpstr>
      <vt:lpstr>Scratch Studio bilan tanishing</vt:lpstr>
      <vt:lpstr>Scratch Studio bilan tanishing</vt:lpstr>
      <vt:lpstr>Sahna</vt:lpstr>
      <vt:lpstr>Sahna – harakatlarimiz yuz beradigan joy</vt:lpstr>
      <vt:lpstr>Spraytlar </vt:lpstr>
      <vt:lpstr>Sprayt- bu ichimlik emas</vt:lpstr>
      <vt:lpstr>Skriptlar</vt:lpstr>
      <vt:lpstr>Buyruqlar qutisi</vt:lpstr>
      <vt:lpstr>Skriptlar - sahnaga yoki spraytga beradigan buyruqlarimiz</vt:lpstr>
      <vt:lpstr>O`yin maydonchasi</vt:lpstr>
      <vt:lpstr>O`yin maydonchasi- skriptlar yaratiladigan joy</vt:lpstr>
      <vt:lpstr>Анимируем кота</vt:lpstr>
      <vt:lpstr>Презентация PowerPoint</vt:lpstr>
      <vt:lpstr>Что будем создавать на этом занятии?</vt:lpstr>
      <vt:lpstr>Harakatlar jadvali</vt:lpstr>
      <vt:lpstr>O`zimizning baliqli akvariumimizni yaratamiz</vt:lpstr>
      <vt:lpstr>Презентация PowerPoint</vt:lpstr>
      <vt:lpstr>Bugun biz nimani o`rgandik?</vt:lpstr>
      <vt:lpstr>Чему мы сегодня научились?</vt:lpstr>
      <vt:lpstr>Чему мы сегодня научились?</vt:lpstr>
      <vt:lpstr>Чему мы сегодня научились?</vt:lpstr>
      <vt:lpstr>Чему мы сегодня научились?</vt:lpstr>
      <vt:lpstr>Чему мы сегодня научились?</vt:lpstr>
      <vt:lpstr>Чему мы сегодня научились?</vt:lpstr>
      <vt:lpstr>Чему мы сегодня научились?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ВИЗУАЛЬНОЕ ПРОГРАММИРОВАНИЕ НА SCRATCH</dc:title>
  <dc:creator>farkhad</dc:creator>
  <cp:lastModifiedBy>asadova</cp:lastModifiedBy>
  <cp:revision>70</cp:revision>
  <dcterms:created xsi:type="dcterms:W3CDTF">2015-07-11T11:39:47Z</dcterms:created>
  <dcterms:modified xsi:type="dcterms:W3CDTF">2019-01-21T20:19:05Z</dcterms:modified>
</cp:coreProperties>
</file>