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12" r:id="rId2"/>
    <p:sldId id="315" r:id="rId3"/>
    <p:sldId id="316" r:id="rId4"/>
    <p:sldId id="318" r:id="rId5"/>
    <p:sldId id="311" r:id="rId6"/>
  </p:sldIdLst>
  <p:sldSz cx="24384000" cy="13716000"/>
  <p:notesSz cx="6858000" cy="9144000"/>
  <p:defaultTextStyle>
    <a:defPPr>
      <a:defRPr lang="en-US"/>
    </a:defPPr>
    <a:lvl1pPr marL="0" lvl="0" indent="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1pPr>
    <a:lvl2pPr marL="0" lvl="1" indent="22860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2pPr>
    <a:lvl3pPr marL="0" lvl="2" indent="45720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3pPr>
    <a:lvl4pPr marL="0" lvl="3" indent="68580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4pPr>
    <a:lvl5pPr marL="0" lvl="4" indent="91440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5pPr>
    <a:lvl6pPr marL="2286000" lvl="5" indent="91440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6pPr>
    <a:lvl7pPr marL="2743200" lvl="6" indent="91440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7pPr>
    <a:lvl8pPr marL="3200400" lvl="7" indent="91440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8pPr>
    <a:lvl9pPr marL="3657600" lvl="8" indent="91440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2"/>
    <p:restoredTop sz="87422"/>
  </p:normalViewPr>
  <p:slideViewPr>
    <p:cSldViewPr showGuides="1">
      <p:cViewPr varScale="1">
        <p:scale>
          <a:sx n="48" d="100"/>
          <a:sy n="48" d="100"/>
        </p:scale>
        <p:origin x="984" y="20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7" cy="45007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004304-8FE2-7A4B-906C-3EAFF555FA0B}" type="doc">
      <dgm:prSet loTypeId="urn:microsoft.com/office/officeart/2005/8/layout/radial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49B8378-6850-624C-B90B-E42F0D3FA98C}">
      <dgm:prSet phldrT="[文本]"/>
      <dgm:spPr/>
      <dgm:t>
        <a:bodyPr/>
        <a:lstStyle/>
        <a:p>
          <a:r>
            <a:rPr lang="zh-CN" altLang="en-US" dirty="0" smtClean="0"/>
            <a:t>博客</a:t>
          </a:r>
          <a:endParaRPr lang="zh-CN" altLang="en-US" dirty="0"/>
        </a:p>
      </dgm:t>
    </dgm:pt>
    <dgm:pt modelId="{6723C571-1933-2247-926D-9841EE59845B}" type="parTrans" cxnId="{6F82B769-BB80-FC41-B13F-617D3BE74032}">
      <dgm:prSet/>
      <dgm:spPr/>
      <dgm:t>
        <a:bodyPr/>
        <a:lstStyle/>
        <a:p>
          <a:endParaRPr lang="zh-CN" altLang="en-US"/>
        </a:p>
      </dgm:t>
    </dgm:pt>
    <dgm:pt modelId="{628F2AC7-5144-0945-A013-86EB8A44C123}" type="sibTrans" cxnId="{6F82B769-BB80-FC41-B13F-617D3BE74032}">
      <dgm:prSet/>
      <dgm:spPr/>
      <dgm:t>
        <a:bodyPr/>
        <a:lstStyle/>
        <a:p>
          <a:endParaRPr lang="zh-CN" altLang="en-US"/>
        </a:p>
      </dgm:t>
    </dgm:pt>
    <dgm:pt modelId="{C3CD102E-BF49-9F4C-85D8-F77014CBB709}">
      <dgm:prSet phldrT="[文本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爱好者</a:t>
          </a:r>
          <a:endParaRPr lang="zh-CN" altLang="en-US" dirty="0"/>
        </a:p>
      </dgm:t>
    </dgm:pt>
    <dgm:pt modelId="{86900F90-EDFE-B148-BC5C-3D7CFF02D6A4}" type="parTrans" cxnId="{980DD8C1-6230-3E48-B1A2-9C6CBD8D2670}">
      <dgm:prSet/>
      <dgm:spPr/>
      <dgm:t>
        <a:bodyPr/>
        <a:lstStyle/>
        <a:p>
          <a:endParaRPr lang="zh-CN" altLang="en-US"/>
        </a:p>
      </dgm:t>
    </dgm:pt>
    <dgm:pt modelId="{A95AA0DA-FFEA-434C-ABD4-A62C5EBEB355}" type="sibTrans" cxnId="{980DD8C1-6230-3E48-B1A2-9C6CBD8D2670}">
      <dgm:prSet/>
      <dgm:spPr/>
      <dgm:t>
        <a:bodyPr/>
        <a:lstStyle/>
        <a:p>
          <a:endParaRPr lang="zh-CN" altLang="en-US"/>
        </a:p>
      </dgm:t>
    </dgm:pt>
    <dgm:pt modelId="{D0078C1A-5095-4442-A589-D1820C8E9918}">
      <dgm:prSet phldrT="[文本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工程师</a:t>
          </a:r>
          <a:endParaRPr lang="zh-CN" altLang="en-US" dirty="0"/>
        </a:p>
      </dgm:t>
    </dgm:pt>
    <dgm:pt modelId="{CBFCA51E-CD4C-184C-834F-FD0D54FA2B8F}" type="parTrans" cxnId="{3514DD55-373B-1544-9A47-01849C72C796}">
      <dgm:prSet/>
      <dgm:spPr/>
      <dgm:t>
        <a:bodyPr/>
        <a:lstStyle/>
        <a:p>
          <a:endParaRPr lang="zh-CN" altLang="en-US"/>
        </a:p>
      </dgm:t>
    </dgm:pt>
    <dgm:pt modelId="{75CC0272-0484-E848-9A4A-32A8DAB91383}" type="sibTrans" cxnId="{3514DD55-373B-1544-9A47-01849C72C796}">
      <dgm:prSet/>
      <dgm:spPr/>
      <dgm:t>
        <a:bodyPr/>
        <a:lstStyle/>
        <a:p>
          <a:endParaRPr lang="zh-CN" altLang="en-US"/>
        </a:p>
      </dgm:t>
    </dgm:pt>
    <dgm:pt modelId="{2CFA3768-17FA-B54F-921F-3862FAB091CF}">
      <dgm:prSet phldrT="[文本]"/>
      <dgm:spPr/>
      <dgm:t>
        <a:bodyPr/>
        <a:lstStyle/>
        <a:p>
          <a:r>
            <a:rPr lang="zh-CN" altLang="en-US" dirty="0" smtClean="0"/>
            <a:t>信息获取 </a:t>
          </a:r>
          <a:endParaRPr lang="zh-CN" altLang="en-US" dirty="0"/>
        </a:p>
      </dgm:t>
    </dgm:pt>
    <dgm:pt modelId="{0FC8F527-9AD5-1340-8941-48B9B017D92F}" type="parTrans" cxnId="{B5F1D39E-F3FC-4649-860D-283F5B4B44EB}">
      <dgm:prSet/>
      <dgm:spPr/>
      <dgm:t>
        <a:bodyPr/>
        <a:lstStyle/>
        <a:p>
          <a:endParaRPr lang="zh-CN" altLang="en-US"/>
        </a:p>
      </dgm:t>
    </dgm:pt>
    <dgm:pt modelId="{6B9FFBA8-1877-2C4F-AD22-A713EC8386D4}" type="sibTrans" cxnId="{B5F1D39E-F3FC-4649-860D-283F5B4B44EB}">
      <dgm:prSet/>
      <dgm:spPr/>
      <dgm:t>
        <a:bodyPr/>
        <a:lstStyle/>
        <a:p>
          <a:endParaRPr lang="zh-CN" altLang="en-US"/>
        </a:p>
      </dgm:t>
    </dgm:pt>
    <dgm:pt modelId="{A24B032E-A4E4-FE46-952B-1E07141C2B4D}">
      <dgm:prSet phldrT="[文本]"/>
      <dgm:spPr/>
      <dgm:t>
        <a:bodyPr/>
        <a:lstStyle/>
        <a:p>
          <a:r>
            <a:rPr lang="zh-CN" altLang="en-US" dirty="0" smtClean="0"/>
            <a:t>信息分享</a:t>
          </a:r>
          <a:endParaRPr lang="zh-CN" altLang="en-US" dirty="0"/>
        </a:p>
      </dgm:t>
    </dgm:pt>
    <dgm:pt modelId="{15A817F5-A2FE-434D-989A-8E9502797C26}" type="parTrans" cxnId="{5DA8D641-33A4-CB40-8C71-929CE7827D0F}">
      <dgm:prSet/>
      <dgm:spPr/>
      <dgm:t>
        <a:bodyPr/>
        <a:lstStyle/>
        <a:p>
          <a:endParaRPr lang="zh-CN" altLang="en-US"/>
        </a:p>
      </dgm:t>
    </dgm:pt>
    <dgm:pt modelId="{AC83DF66-91A0-914D-914A-2EF429DA279E}" type="sibTrans" cxnId="{5DA8D641-33A4-CB40-8C71-929CE7827D0F}">
      <dgm:prSet/>
      <dgm:spPr/>
      <dgm:t>
        <a:bodyPr/>
        <a:lstStyle/>
        <a:p>
          <a:endParaRPr lang="zh-CN" altLang="en-US"/>
        </a:p>
      </dgm:t>
    </dgm:pt>
    <dgm:pt modelId="{16FEAB91-2F10-E24A-A4DF-8753B00A0E36}">
      <dgm:prSet/>
      <dgm:spPr/>
      <dgm:t>
        <a:bodyPr/>
        <a:lstStyle/>
        <a:p>
          <a:r>
            <a:rPr lang="zh-CN" altLang="en-US" dirty="0" smtClean="0"/>
            <a:t>专业化</a:t>
          </a:r>
          <a:endParaRPr lang="zh-CN" altLang="en-US" dirty="0"/>
        </a:p>
      </dgm:t>
    </dgm:pt>
    <dgm:pt modelId="{38E33B57-BFCE-DD44-97CC-1CF520CFCABD}" type="parTrans" cxnId="{0E525A2E-811E-CB4A-8C4B-F63DD2E6853C}">
      <dgm:prSet/>
      <dgm:spPr/>
      <dgm:t>
        <a:bodyPr/>
        <a:lstStyle/>
        <a:p>
          <a:endParaRPr lang="zh-CN" altLang="en-US"/>
        </a:p>
      </dgm:t>
    </dgm:pt>
    <dgm:pt modelId="{E5DBD45C-E1DF-444B-8CB4-B94B9FB5D076}" type="sibTrans" cxnId="{0E525A2E-811E-CB4A-8C4B-F63DD2E6853C}">
      <dgm:prSet/>
      <dgm:spPr/>
      <dgm:t>
        <a:bodyPr/>
        <a:lstStyle/>
        <a:p>
          <a:endParaRPr lang="zh-CN" altLang="en-US"/>
        </a:p>
      </dgm:t>
    </dgm:pt>
    <dgm:pt modelId="{4AB7FDDC-F12F-814C-988F-FFCF24844F66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高校学生</a:t>
          </a:r>
          <a:endParaRPr lang="zh-CN" altLang="en-US" dirty="0"/>
        </a:p>
      </dgm:t>
    </dgm:pt>
    <dgm:pt modelId="{E5896DFC-FBD4-4348-A73A-B954EE5449B3}" type="parTrans" cxnId="{E381DD52-4EF6-B942-B1C1-F7629503B140}">
      <dgm:prSet/>
      <dgm:spPr/>
      <dgm:t>
        <a:bodyPr/>
        <a:lstStyle/>
        <a:p>
          <a:endParaRPr lang="zh-CN" altLang="en-US"/>
        </a:p>
      </dgm:t>
    </dgm:pt>
    <dgm:pt modelId="{DAFCBD2A-8001-CB4A-B77A-8D9228D7B945}" type="sibTrans" cxnId="{E381DD52-4EF6-B942-B1C1-F7629503B140}">
      <dgm:prSet/>
      <dgm:spPr/>
      <dgm:t>
        <a:bodyPr/>
        <a:lstStyle/>
        <a:p>
          <a:endParaRPr lang="zh-CN" altLang="en-US"/>
        </a:p>
      </dgm:t>
    </dgm:pt>
    <dgm:pt modelId="{B12E0410-BF4A-404F-B223-5EFD9ECBAF70}" type="pres">
      <dgm:prSet presAssocID="{07004304-8FE2-7A4B-906C-3EAFF555FA0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810DB38-61C8-4642-8F2C-D86782226774}" type="pres">
      <dgm:prSet presAssocID="{649B8378-6850-624C-B90B-E42F0D3FA98C}" presName="centerShape" presStyleLbl="node0" presStyleIdx="0" presStyleCnt="1"/>
      <dgm:spPr/>
    </dgm:pt>
    <dgm:pt modelId="{C50FFB02-EF7E-1441-B8B7-7A91DC4CDCFE}" type="pres">
      <dgm:prSet presAssocID="{C3CD102E-BF49-9F4C-85D8-F77014CBB709}" presName="node" presStyleLbl="node1" presStyleIdx="0" presStyleCnt="6">
        <dgm:presLayoutVars>
          <dgm:bulletEnabled val="1"/>
        </dgm:presLayoutVars>
      </dgm:prSet>
      <dgm:spPr/>
    </dgm:pt>
    <dgm:pt modelId="{B8FD092A-7979-D942-B8C0-DFDDA52DDB9A}" type="pres">
      <dgm:prSet presAssocID="{C3CD102E-BF49-9F4C-85D8-F77014CBB709}" presName="dummy" presStyleCnt="0"/>
      <dgm:spPr/>
    </dgm:pt>
    <dgm:pt modelId="{3A0426F8-08D3-3D45-8FAA-BE6661801E2B}" type="pres">
      <dgm:prSet presAssocID="{A95AA0DA-FFEA-434C-ABD4-A62C5EBEB355}" presName="sibTrans" presStyleLbl="sibTrans2D1" presStyleIdx="0" presStyleCnt="6"/>
      <dgm:spPr/>
    </dgm:pt>
    <dgm:pt modelId="{E01274E9-093D-6241-8A07-4EE94CA92B4A}" type="pres">
      <dgm:prSet presAssocID="{D0078C1A-5095-4442-A589-D1820C8E9918}" presName="node" presStyleLbl="node1" presStyleIdx="1" presStyleCnt="6">
        <dgm:presLayoutVars>
          <dgm:bulletEnabled val="1"/>
        </dgm:presLayoutVars>
      </dgm:prSet>
      <dgm:spPr/>
    </dgm:pt>
    <dgm:pt modelId="{080246F1-CAE1-6A4F-8EDC-08E17B53E351}" type="pres">
      <dgm:prSet presAssocID="{D0078C1A-5095-4442-A589-D1820C8E9918}" presName="dummy" presStyleCnt="0"/>
      <dgm:spPr/>
    </dgm:pt>
    <dgm:pt modelId="{33E90CF4-4B92-9B44-908D-705B8343CB04}" type="pres">
      <dgm:prSet presAssocID="{75CC0272-0484-E848-9A4A-32A8DAB91383}" presName="sibTrans" presStyleLbl="sibTrans2D1" presStyleIdx="1" presStyleCnt="6"/>
      <dgm:spPr/>
    </dgm:pt>
    <dgm:pt modelId="{AD68BCE9-E98B-D64E-9C25-F4EA66A0CD72}" type="pres">
      <dgm:prSet presAssocID="{2CFA3768-17FA-B54F-921F-3862FAB091CF}" presName="node" presStyleLbl="node1" presStyleIdx="2" presStyleCnt="6">
        <dgm:presLayoutVars>
          <dgm:bulletEnabled val="1"/>
        </dgm:presLayoutVars>
      </dgm:prSet>
      <dgm:spPr/>
    </dgm:pt>
    <dgm:pt modelId="{AA98E94F-5E14-B742-8244-72693E7FF93D}" type="pres">
      <dgm:prSet presAssocID="{2CFA3768-17FA-B54F-921F-3862FAB091CF}" presName="dummy" presStyleCnt="0"/>
      <dgm:spPr/>
    </dgm:pt>
    <dgm:pt modelId="{B33EA802-5D1F-7448-AE29-279D388EAF06}" type="pres">
      <dgm:prSet presAssocID="{6B9FFBA8-1877-2C4F-AD22-A713EC8386D4}" presName="sibTrans" presStyleLbl="sibTrans2D1" presStyleIdx="2" presStyleCnt="6"/>
      <dgm:spPr/>
    </dgm:pt>
    <dgm:pt modelId="{D17FE64A-7130-5E45-9D2B-A65AC86F691F}" type="pres">
      <dgm:prSet presAssocID="{A24B032E-A4E4-FE46-952B-1E07141C2B4D}" presName="node" presStyleLbl="node1" presStyleIdx="3" presStyleCnt="6">
        <dgm:presLayoutVars>
          <dgm:bulletEnabled val="1"/>
        </dgm:presLayoutVars>
      </dgm:prSet>
      <dgm:spPr/>
    </dgm:pt>
    <dgm:pt modelId="{F135C2BC-5E54-6D44-B156-ADDDFCC8B7E3}" type="pres">
      <dgm:prSet presAssocID="{A24B032E-A4E4-FE46-952B-1E07141C2B4D}" presName="dummy" presStyleCnt="0"/>
      <dgm:spPr/>
    </dgm:pt>
    <dgm:pt modelId="{3FFCB343-3FBF-5347-B5F7-BD8F65EC6522}" type="pres">
      <dgm:prSet presAssocID="{AC83DF66-91A0-914D-914A-2EF429DA279E}" presName="sibTrans" presStyleLbl="sibTrans2D1" presStyleIdx="3" presStyleCnt="6"/>
      <dgm:spPr/>
    </dgm:pt>
    <dgm:pt modelId="{D89267DA-E0C6-1F4D-8587-E99BFFB10ED7}" type="pres">
      <dgm:prSet presAssocID="{16FEAB91-2F10-E24A-A4DF-8753B00A0E36}" presName="node" presStyleLbl="node1" presStyleIdx="4" presStyleCnt="6">
        <dgm:presLayoutVars>
          <dgm:bulletEnabled val="1"/>
        </dgm:presLayoutVars>
      </dgm:prSet>
      <dgm:spPr/>
    </dgm:pt>
    <dgm:pt modelId="{08C90E55-5A3A-F14D-8504-0C8A34935197}" type="pres">
      <dgm:prSet presAssocID="{16FEAB91-2F10-E24A-A4DF-8753B00A0E36}" presName="dummy" presStyleCnt="0"/>
      <dgm:spPr/>
    </dgm:pt>
    <dgm:pt modelId="{96D7364C-1B21-BC4E-B055-633E0697682C}" type="pres">
      <dgm:prSet presAssocID="{E5DBD45C-E1DF-444B-8CB4-B94B9FB5D076}" presName="sibTrans" presStyleLbl="sibTrans2D1" presStyleIdx="4" presStyleCnt="6"/>
      <dgm:spPr/>
    </dgm:pt>
    <dgm:pt modelId="{1515711B-28C5-F643-9945-0CDD2F9FE63C}" type="pres">
      <dgm:prSet presAssocID="{4AB7FDDC-F12F-814C-988F-FFCF24844F66}" presName="node" presStyleLbl="node1" presStyleIdx="5" presStyleCnt="6">
        <dgm:presLayoutVars>
          <dgm:bulletEnabled val="1"/>
        </dgm:presLayoutVars>
      </dgm:prSet>
      <dgm:spPr/>
    </dgm:pt>
    <dgm:pt modelId="{D811806B-8D72-3D4B-8AE2-2DCBF77092FE}" type="pres">
      <dgm:prSet presAssocID="{4AB7FDDC-F12F-814C-988F-FFCF24844F66}" presName="dummy" presStyleCnt="0"/>
      <dgm:spPr/>
    </dgm:pt>
    <dgm:pt modelId="{98E1007A-D3E3-F943-8861-D3C57D1FB497}" type="pres">
      <dgm:prSet presAssocID="{DAFCBD2A-8001-CB4A-B77A-8D9228D7B945}" presName="sibTrans" presStyleLbl="sibTrans2D1" presStyleIdx="5" presStyleCnt="6"/>
      <dgm:spPr/>
    </dgm:pt>
  </dgm:ptLst>
  <dgm:cxnLst>
    <dgm:cxn modelId="{633DA6C2-D78C-4A47-B6E9-CC00B78A7206}" type="presOf" srcId="{C3CD102E-BF49-9F4C-85D8-F77014CBB709}" destId="{C50FFB02-EF7E-1441-B8B7-7A91DC4CDCFE}" srcOrd="0" destOrd="0" presId="urn:microsoft.com/office/officeart/2005/8/layout/radial6"/>
    <dgm:cxn modelId="{6C1525D3-1291-A345-BFF6-EB3E7A173C8F}" type="presOf" srcId="{DAFCBD2A-8001-CB4A-B77A-8D9228D7B945}" destId="{98E1007A-D3E3-F943-8861-D3C57D1FB497}" srcOrd="0" destOrd="0" presId="urn:microsoft.com/office/officeart/2005/8/layout/radial6"/>
    <dgm:cxn modelId="{675C355D-DF2B-084C-B670-E429C09EF832}" type="presOf" srcId="{AC83DF66-91A0-914D-914A-2EF429DA279E}" destId="{3FFCB343-3FBF-5347-B5F7-BD8F65EC6522}" srcOrd="0" destOrd="0" presId="urn:microsoft.com/office/officeart/2005/8/layout/radial6"/>
    <dgm:cxn modelId="{071B4586-EAD0-D94F-926C-B836139ECFDB}" type="presOf" srcId="{75CC0272-0484-E848-9A4A-32A8DAB91383}" destId="{33E90CF4-4B92-9B44-908D-705B8343CB04}" srcOrd="0" destOrd="0" presId="urn:microsoft.com/office/officeart/2005/8/layout/radial6"/>
    <dgm:cxn modelId="{94B96CF2-285E-0741-94A8-1F859A0370B3}" type="presOf" srcId="{6B9FFBA8-1877-2C4F-AD22-A713EC8386D4}" destId="{B33EA802-5D1F-7448-AE29-279D388EAF06}" srcOrd="0" destOrd="0" presId="urn:microsoft.com/office/officeart/2005/8/layout/radial6"/>
    <dgm:cxn modelId="{49379B2C-B4C4-2247-947B-840C46DBD431}" type="presOf" srcId="{E5DBD45C-E1DF-444B-8CB4-B94B9FB5D076}" destId="{96D7364C-1B21-BC4E-B055-633E0697682C}" srcOrd="0" destOrd="0" presId="urn:microsoft.com/office/officeart/2005/8/layout/radial6"/>
    <dgm:cxn modelId="{980DD8C1-6230-3E48-B1A2-9C6CBD8D2670}" srcId="{649B8378-6850-624C-B90B-E42F0D3FA98C}" destId="{C3CD102E-BF49-9F4C-85D8-F77014CBB709}" srcOrd="0" destOrd="0" parTransId="{86900F90-EDFE-B148-BC5C-3D7CFF02D6A4}" sibTransId="{A95AA0DA-FFEA-434C-ABD4-A62C5EBEB355}"/>
    <dgm:cxn modelId="{6F82B769-BB80-FC41-B13F-617D3BE74032}" srcId="{07004304-8FE2-7A4B-906C-3EAFF555FA0B}" destId="{649B8378-6850-624C-B90B-E42F0D3FA98C}" srcOrd="0" destOrd="0" parTransId="{6723C571-1933-2247-926D-9841EE59845B}" sibTransId="{628F2AC7-5144-0945-A013-86EB8A44C123}"/>
    <dgm:cxn modelId="{E381DD52-4EF6-B942-B1C1-F7629503B140}" srcId="{649B8378-6850-624C-B90B-E42F0D3FA98C}" destId="{4AB7FDDC-F12F-814C-988F-FFCF24844F66}" srcOrd="5" destOrd="0" parTransId="{E5896DFC-FBD4-4348-A73A-B954EE5449B3}" sibTransId="{DAFCBD2A-8001-CB4A-B77A-8D9228D7B945}"/>
    <dgm:cxn modelId="{678C01C6-5D93-4540-960F-4AA53DCC70E9}" type="presOf" srcId="{07004304-8FE2-7A4B-906C-3EAFF555FA0B}" destId="{B12E0410-BF4A-404F-B223-5EFD9ECBAF70}" srcOrd="0" destOrd="0" presId="urn:microsoft.com/office/officeart/2005/8/layout/radial6"/>
    <dgm:cxn modelId="{06BA5F1D-C27A-6B43-BC28-06B5C5E8BC5A}" type="presOf" srcId="{16FEAB91-2F10-E24A-A4DF-8753B00A0E36}" destId="{D89267DA-E0C6-1F4D-8587-E99BFFB10ED7}" srcOrd="0" destOrd="0" presId="urn:microsoft.com/office/officeart/2005/8/layout/radial6"/>
    <dgm:cxn modelId="{A0E76B23-CCA0-AD4B-A33B-2A3A487EB7B3}" type="presOf" srcId="{2CFA3768-17FA-B54F-921F-3862FAB091CF}" destId="{AD68BCE9-E98B-D64E-9C25-F4EA66A0CD72}" srcOrd="0" destOrd="0" presId="urn:microsoft.com/office/officeart/2005/8/layout/radial6"/>
    <dgm:cxn modelId="{4E8A0061-2E37-8349-9A81-725A99401A0E}" type="presOf" srcId="{649B8378-6850-624C-B90B-E42F0D3FA98C}" destId="{7810DB38-61C8-4642-8F2C-D86782226774}" srcOrd="0" destOrd="0" presId="urn:microsoft.com/office/officeart/2005/8/layout/radial6"/>
    <dgm:cxn modelId="{5EB6CEF6-C10F-E04C-BED5-0F21649A58C8}" type="presOf" srcId="{A95AA0DA-FFEA-434C-ABD4-A62C5EBEB355}" destId="{3A0426F8-08D3-3D45-8FAA-BE6661801E2B}" srcOrd="0" destOrd="0" presId="urn:microsoft.com/office/officeart/2005/8/layout/radial6"/>
    <dgm:cxn modelId="{B5F1D39E-F3FC-4649-860D-283F5B4B44EB}" srcId="{649B8378-6850-624C-B90B-E42F0D3FA98C}" destId="{2CFA3768-17FA-B54F-921F-3862FAB091CF}" srcOrd="2" destOrd="0" parTransId="{0FC8F527-9AD5-1340-8941-48B9B017D92F}" sibTransId="{6B9FFBA8-1877-2C4F-AD22-A713EC8386D4}"/>
    <dgm:cxn modelId="{2715705B-8887-614F-AF48-3C5ABBB86AEB}" type="presOf" srcId="{4AB7FDDC-F12F-814C-988F-FFCF24844F66}" destId="{1515711B-28C5-F643-9945-0CDD2F9FE63C}" srcOrd="0" destOrd="0" presId="urn:microsoft.com/office/officeart/2005/8/layout/radial6"/>
    <dgm:cxn modelId="{3514DD55-373B-1544-9A47-01849C72C796}" srcId="{649B8378-6850-624C-B90B-E42F0D3FA98C}" destId="{D0078C1A-5095-4442-A589-D1820C8E9918}" srcOrd="1" destOrd="0" parTransId="{CBFCA51E-CD4C-184C-834F-FD0D54FA2B8F}" sibTransId="{75CC0272-0484-E848-9A4A-32A8DAB91383}"/>
    <dgm:cxn modelId="{608690D0-1772-9445-9E25-543DC7FC0F21}" type="presOf" srcId="{A24B032E-A4E4-FE46-952B-1E07141C2B4D}" destId="{D17FE64A-7130-5E45-9D2B-A65AC86F691F}" srcOrd="0" destOrd="0" presId="urn:microsoft.com/office/officeart/2005/8/layout/radial6"/>
    <dgm:cxn modelId="{C78C131F-FC20-5840-8472-72B719666953}" type="presOf" srcId="{D0078C1A-5095-4442-A589-D1820C8E9918}" destId="{E01274E9-093D-6241-8A07-4EE94CA92B4A}" srcOrd="0" destOrd="0" presId="urn:microsoft.com/office/officeart/2005/8/layout/radial6"/>
    <dgm:cxn modelId="{5DA8D641-33A4-CB40-8C71-929CE7827D0F}" srcId="{649B8378-6850-624C-B90B-E42F0D3FA98C}" destId="{A24B032E-A4E4-FE46-952B-1E07141C2B4D}" srcOrd="3" destOrd="0" parTransId="{15A817F5-A2FE-434D-989A-8E9502797C26}" sibTransId="{AC83DF66-91A0-914D-914A-2EF429DA279E}"/>
    <dgm:cxn modelId="{0E525A2E-811E-CB4A-8C4B-F63DD2E6853C}" srcId="{649B8378-6850-624C-B90B-E42F0D3FA98C}" destId="{16FEAB91-2F10-E24A-A4DF-8753B00A0E36}" srcOrd="4" destOrd="0" parTransId="{38E33B57-BFCE-DD44-97CC-1CF520CFCABD}" sibTransId="{E5DBD45C-E1DF-444B-8CB4-B94B9FB5D076}"/>
    <dgm:cxn modelId="{D55819D5-A4C3-0B49-8CC9-36F14ABEF38B}" type="presParOf" srcId="{B12E0410-BF4A-404F-B223-5EFD9ECBAF70}" destId="{7810DB38-61C8-4642-8F2C-D86782226774}" srcOrd="0" destOrd="0" presId="urn:microsoft.com/office/officeart/2005/8/layout/radial6"/>
    <dgm:cxn modelId="{5B54337E-BEB7-3B48-AE4C-D391A6DD6CA9}" type="presParOf" srcId="{B12E0410-BF4A-404F-B223-5EFD9ECBAF70}" destId="{C50FFB02-EF7E-1441-B8B7-7A91DC4CDCFE}" srcOrd="1" destOrd="0" presId="urn:microsoft.com/office/officeart/2005/8/layout/radial6"/>
    <dgm:cxn modelId="{6A1CFE0E-8A42-904C-A66C-C35358C907A1}" type="presParOf" srcId="{B12E0410-BF4A-404F-B223-5EFD9ECBAF70}" destId="{B8FD092A-7979-D942-B8C0-DFDDA52DDB9A}" srcOrd="2" destOrd="0" presId="urn:microsoft.com/office/officeart/2005/8/layout/radial6"/>
    <dgm:cxn modelId="{BCA01253-5AD1-F84A-A2A6-96239CC7F904}" type="presParOf" srcId="{B12E0410-BF4A-404F-B223-5EFD9ECBAF70}" destId="{3A0426F8-08D3-3D45-8FAA-BE6661801E2B}" srcOrd="3" destOrd="0" presId="urn:microsoft.com/office/officeart/2005/8/layout/radial6"/>
    <dgm:cxn modelId="{17256210-89B6-0B47-9A98-9288BDAF45FF}" type="presParOf" srcId="{B12E0410-BF4A-404F-B223-5EFD9ECBAF70}" destId="{E01274E9-093D-6241-8A07-4EE94CA92B4A}" srcOrd="4" destOrd="0" presId="urn:microsoft.com/office/officeart/2005/8/layout/radial6"/>
    <dgm:cxn modelId="{65B20BFF-71B8-6442-A2C3-444313FE2595}" type="presParOf" srcId="{B12E0410-BF4A-404F-B223-5EFD9ECBAF70}" destId="{080246F1-CAE1-6A4F-8EDC-08E17B53E351}" srcOrd="5" destOrd="0" presId="urn:microsoft.com/office/officeart/2005/8/layout/radial6"/>
    <dgm:cxn modelId="{41A094C7-AD96-C94E-8983-70DA9013874B}" type="presParOf" srcId="{B12E0410-BF4A-404F-B223-5EFD9ECBAF70}" destId="{33E90CF4-4B92-9B44-908D-705B8343CB04}" srcOrd="6" destOrd="0" presId="urn:microsoft.com/office/officeart/2005/8/layout/radial6"/>
    <dgm:cxn modelId="{EA1BAF3C-CC5B-0B48-ACCD-9C3CD64177FD}" type="presParOf" srcId="{B12E0410-BF4A-404F-B223-5EFD9ECBAF70}" destId="{AD68BCE9-E98B-D64E-9C25-F4EA66A0CD72}" srcOrd="7" destOrd="0" presId="urn:microsoft.com/office/officeart/2005/8/layout/radial6"/>
    <dgm:cxn modelId="{E3529F27-52B2-2548-A993-4BE2DB8589EE}" type="presParOf" srcId="{B12E0410-BF4A-404F-B223-5EFD9ECBAF70}" destId="{AA98E94F-5E14-B742-8244-72693E7FF93D}" srcOrd="8" destOrd="0" presId="urn:microsoft.com/office/officeart/2005/8/layout/radial6"/>
    <dgm:cxn modelId="{F3AA581D-CB48-1841-80C8-F26A42CA9FAE}" type="presParOf" srcId="{B12E0410-BF4A-404F-B223-5EFD9ECBAF70}" destId="{B33EA802-5D1F-7448-AE29-279D388EAF06}" srcOrd="9" destOrd="0" presId="urn:microsoft.com/office/officeart/2005/8/layout/radial6"/>
    <dgm:cxn modelId="{FF18EE52-F5E6-8541-AE15-EA6E0CC32E7F}" type="presParOf" srcId="{B12E0410-BF4A-404F-B223-5EFD9ECBAF70}" destId="{D17FE64A-7130-5E45-9D2B-A65AC86F691F}" srcOrd="10" destOrd="0" presId="urn:microsoft.com/office/officeart/2005/8/layout/radial6"/>
    <dgm:cxn modelId="{98AA6DB8-5F36-4B44-AEF3-B183380ACD15}" type="presParOf" srcId="{B12E0410-BF4A-404F-B223-5EFD9ECBAF70}" destId="{F135C2BC-5E54-6D44-B156-ADDDFCC8B7E3}" srcOrd="11" destOrd="0" presId="urn:microsoft.com/office/officeart/2005/8/layout/radial6"/>
    <dgm:cxn modelId="{77479364-B225-FF4B-8EA6-E6DDFFACA2DD}" type="presParOf" srcId="{B12E0410-BF4A-404F-B223-5EFD9ECBAF70}" destId="{3FFCB343-3FBF-5347-B5F7-BD8F65EC6522}" srcOrd="12" destOrd="0" presId="urn:microsoft.com/office/officeart/2005/8/layout/radial6"/>
    <dgm:cxn modelId="{446864AB-DA0A-B441-84C5-B0F669F505EA}" type="presParOf" srcId="{B12E0410-BF4A-404F-B223-5EFD9ECBAF70}" destId="{D89267DA-E0C6-1F4D-8587-E99BFFB10ED7}" srcOrd="13" destOrd="0" presId="urn:microsoft.com/office/officeart/2005/8/layout/radial6"/>
    <dgm:cxn modelId="{9E0F7103-FAF0-A746-BE0B-6AD7997CF9BD}" type="presParOf" srcId="{B12E0410-BF4A-404F-B223-5EFD9ECBAF70}" destId="{08C90E55-5A3A-F14D-8504-0C8A34935197}" srcOrd="14" destOrd="0" presId="urn:microsoft.com/office/officeart/2005/8/layout/radial6"/>
    <dgm:cxn modelId="{2470023A-E8B4-1B48-ADF8-8723DB4DB29F}" type="presParOf" srcId="{B12E0410-BF4A-404F-B223-5EFD9ECBAF70}" destId="{96D7364C-1B21-BC4E-B055-633E0697682C}" srcOrd="15" destOrd="0" presId="urn:microsoft.com/office/officeart/2005/8/layout/radial6"/>
    <dgm:cxn modelId="{DAEC0A6C-6DFF-FF49-B99A-5C3215DCB823}" type="presParOf" srcId="{B12E0410-BF4A-404F-B223-5EFD9ECBAF70}" destId="{1515711B-28C5-F643-9945-0CDD2F9FE63C}" srcOrd="16" destOrd="0" presId="urn:microsoft.com/office/officeart/2005/8/layout/radial6"/>
    <dgm:cxn modelId="{7CE3AC10-B05A-1643-99A1-AEE50ABD5B94}" type="presParOf" srcId="{B12E0410-BF4A-404F-B223-5EFD9ECBAF70}" destId="{D811806B-8D72-3D4B-8AE2-2DCBF77092FE}" srcOrd="17" destOrd="0" presId="urn:microsoft.com/office/officeart/2005/8/layout/radial6"/>
    <dgm:cxn modelId="{A528CD3E-AE7F-3447-8275-93FB2D4FF023}" type="presParOf" srcId="{B12E0410-BF4A-404F-B223-5EFD9ECBAF70}" destId="{98E1007A-D3E3-F943-8861-D3C57D1FB497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5F3483-EEDA-1040-832D-C3EE0A2F340D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68C7478-861C-104A-867C-1BB2932DF0CD}">
      <dgm:prSet phldrT="[文本]"/>
      <dgm:spPr/>
      <dgm:t>
        <a:bodyPr/>
        <a:lstStyle/>
        <a:p>
          <a:r>
            <a:rPr lang="zh-CN" altLang="en-US" dirty="0" smtClean="0"/>
            <a:t>概述</a:t>
          </a:r>
          <a:endParaRPr lang="zh-CN" altLang="en-US" dirty="0"/>
        </a:p>
      </dgm:t>
    </dgm:pt>
    <dgm:pt modelId="{B0FF53C1-974E-5F47-8C2F-B86643441B99}" type="parTrans" cxnId="{3D19D5ED-D40E-6749-B1C1-DC1DF2AD8EF7}">
      <dgm:prSet/>
      <dgm:spPr/>
      <dgm:t>
        <a:bodyPr/>
        <a:lstStyle/>
        <a:p>
          <a:endParaRPr lang="zh-CN" altLang="en-US"/>
        </a:p>
      </dgm:t>
    </dgm:pt>
    <dgm:pt modelId="{749C20F2-4B24-454A-A15B-9A31204250DF}" type="sibTrans" cxnId="{3D19D5ED-D40E-6749-B1C1-DC1DF2AD8EF7}">
      <dgm:prSet/>
      <dgm:spPr/>
      <dgm:t>
        <a:bodyPr/>
        <a:lstStyle/>
        <a:p>
          <a:endParaRPr lang="zh-CN" altLang="en-US"/>
        </a:p>
      </dgm:t>
    </dgm:pt>
    <dgm:pt modelId="{C1974683-6891-904B-B49D-49BECF99F158}">
      <dgm:prSet phldrT="[文本]" custT="1"/>
      <dgm:spPr/>
      <dgm:t>
        <a:bodyPr/>
        <a:lstStyle/>
        <a:p>
          <a:r>
            <a:rPr lang="zh-CN" altLang="en-US" sz="4800" dirty="0" smtClean="0"/>
            <a:t>作品简介</a:t>
          </a:r>
          <a:endParaRPr lang="zh-CN" altLang="en-US" sz="6500" dirty="0"/>
        </a:p>
      </dgm:t>
    </dgm:pt>
    <dgm:pt modelId="{631D20D2-55D1-1445-AF37-AAE64E329780}" type="parTrans" cxnId="{8C2077EB-CD69-F44F-8755-28F99FDDF4C8}">
      <dgm:prSet/>
      <dgm:spPr/>
      <dgm:t>
        <a:bodyPr/>
        <a:lstStyle/>
        <a:p>
          <a:endParaRPr lang="zh-CN" altLang="en-US"/>
        </a:p>
      </dgm:t>
    </dgm:pt>
    <dgm:pt modelId="{8024627A-A170-1241-B242-2D7FA63A633F}" type="sibTrans" cxnId="{8C2077EB-CD69-F44F-8755-28F99FDDF4C8}">
      <dgm:prSet/>
      <dgm:spPr/>
      <dgm:t>
        <a:bodyPr/>
        <a:lstStyle/>
        <a:p>
          <a:endParaRPr lang="zh-CN" altLang="en-US"/>
        </a:p>
      </dgm:t>
    </dgm:pt>
    <dgm:pt modelId="{0CB2DF6C-2F0F-954F-86C7-8D8AE74167C9}">
      <dgm:prSet phldrT="[文本]"/>
      <dgm:spPr/>
      <dgm:t>
        <a:bodyPr/>
        <a:lstStyle/>
        <a:p>
          <a:r>
            <a:rPr lang="zh-CN" altLang="en-US" dirty="0" smtClean="0"/>
            <a:t>功能</a:t>
          </a:r>
          <a:endParaRPr lang="zh-CN" altLang="en-US" dirty="0"/>
        </a:p>
      </dgm:t>
    </dgm:pt>
    <dgm:pt modelId="{90F8D610-A9E1-6C4C-BB68-72042E22C47E}" type="parTrans" cxnId="{9EC14F1A-969B-D444-BE37-C5A68E785921}">
      <dgm:prSet/>
      <dgm:spPr/>
      <dgm:t>
        <a:bodyPr/>
        <a:lstStyle/>
        <a:p>
          <a:endParaRPr lang="zh-CN" altLang="en-US"/>
        </a:p>
      </dgm:t>
    </dgm:pt>
    <dgm:pt modelId="{4E2F24A7-BD31-A849-82DD-F2F6439C3C4E}" type="sibTrans" cxnId="{9EC14F1A-969B-D444-BE37-C5A68E785921}">
      <dgm:prSet/>
      <dgm:spPr/>
      <dgm:t>
        <a:bodyPr/>
        <a:lstStyle/>
        <a:p>
          <a:endParaRPr lang="zh-CN" altLang="en-US"/>
        </a:p>
      </dgm:t>
    </dgm:pt>
    <dgm:pt modelId="{D24868D6-779D-D446-BBDD-D054D97BECD0}">
      <dgm:prSet phldrT="[文本]"/>
      <dgm:spPr/>
      <dgm:t>
        <a:bodyPr/>
        <a:lstStyle/>
        <a:p>
          <a:r>
            <a:rPr lang="zh-CN" altLang="en-US" dirty="0" smtClean="0"/>
            <a:t>需求实现</a:t>
          </a:r>
          <a:endParaRPr lang="zh-CN" altLang="en-US" dirty="0"/>
        </a:p>
      </dgm:t>
    </dgm:pt>
    <dgm:pt modelId="{1135CCD6-93B1-724E-9D87-256F801EA7CA}" type="parTrans" cxnId="{14307606-8918-FE49-82EE-DB1657821C13}">
      <dgm:prSet/>
      <dgm:spPr/>
      <dgm:t>
        <a:bodyPr/>
        <a:lstStyle/>
        <a:p>
          <a:endParaRPr lang="zh-CN" altLang="en-US"/>
        </a:p>
      </dgm:t>
    </dgm:pt>
    <dgm:pt modelId="{9C550A98-70CC-D84E-82A9-A49A495629F2}" type="sibTrans" cxnId="{14307606-8918-FE49-82EE-DB1657821C13}">
      <dgm:prSet/>
      <dgm:spPr/>
      <dgm:t>
        <a:bodyPr/>
        <a:lstStyle/>
        <a:p>
          <a:endParaRPr lang="zh-CN" altLang="en-US"/>
        </a:p>
      </dgm:t>
    </dgm:pt>
    <dgm:pt modelId="{3AAAA9A2-F4B8-834C-A208-D0E062D4E84B}">
      <dgm:prSet phldrT="[文本]"/>
      <dgm:spPr/>
      <dgm:t>
        <a:bodyPr/>
        <a:lstStyle/>
        <a:p>
          <a:r>
            <a:rPr lang="zh-CN" altLang="en-US" dirty="0" smtClean="0"/>
            <a:t>附加功能</a:t>
          </a:r>
          <a:endParaRPr lang="zh-CN" altLang="en-US" dirty="0"/>
        </a:p>
      </dgm:t>
    </dgm:pt>
    <dgm:pt modelId="{EA9F51F6-75AE-B543-B562-EE60BB4EC0B0}" type="parTrans" cxnId="{221AA2EE-DA9A-0C4D-A0B7-48933C871E16}">
      <dgm:prSet/>
      <dgm:spPr/>
      <dgm:t>
        <a:bodyPr/>
        <a:lstStyle/>
        <a:p>
          <a:endParaRPr lang="zh-CN" altLang="en-US"/>
        </a:p>
      </dgm:t>
    </dgm:pt>
    <dgm:pt modelId="{F211FA6E-A020-A04F-ADC4-0448F5563E2C}" type="sibTrans" cxnId="{221AA2EE-DA9A-0C4D-A0B7-48933C871E16}">
      <dgm:prSet/>
      <dgm:spPr/>
      <dgm:t>
        <a:bodyPr/>
        <a:lstStyle/>
        <a:p>
          <a:endParaRPr lang="zh-CN" altLang="en-US"/>
        </a:p>
      </dgm:t>
    </dgm:pt>
    <dgm:pt modelId="{9AC0D1CC-11BD-5F49-A249-788254B28985}">
      <dgm:prSet phldrT="[文本]"/>
      <dgm:spPr/>
      <dgm:t>
        <a:bodyPr/>
        <a:lstStyle/>
        <a:p>
          <a:r>
            <a:rPr lang="zh-CN" altLang="en-US" dirty="0" smtClean="0"/>
            <a:t>未来</a:t>
          </a:r>
          <a:endParaRPr lang="zh-CN" altLang="en-US" dirty="0"/>
        </a:p>
      </dgm:t>
    </dgm:pt>
    <dgm:pt modelId="{F726C486-EE7E-3A47-9F4A-2F9A0476D4C5}" type="parTrans" cxnId="{909C5874-1BB4-C348-9131-B43A44BD54CB}">
      <dgm:prSet/>
      <dgm:spPr/>
      <dgm:t>
        <a:bodyPr/>
        <a:lstStyle/>
        <a:p>
          <a:endParaRPr lang="zh-CN" altLang="en-US"/>
        </a:p>
      </dgm:t>
    </dgm:pt>
    <dgm:pt modelId="{8E445D31-1593-914A-9EE8-AAD9579C51C1}" type="sibTrans" cxnId="{909C5874-1BB4-C348-9131-B43A44BD54CB}">
      <dgm:prSet/>
      <dgm:spPr/>
      <dgm:t>
        <a:bodyPr/>
        <a:lstStyle/>
        <a:p>
          <a:endParaRPr lang="zh-CN" altLang="en-US"/>
        </a:p>
      </dgm:t>
    </dgm:pt>
    <dgm:pt modelId="{2103A94B-B06F-E842-95B2-B1C4DC94C2F4}">
      <dgm:prSet phldrT="[文本]"/>
      <dgm:spPr/>
      <dgm:t>
        <a:bodyPr/>
        <a:lstStyle/>
        <a:p>
          <a:r>
            <a:rPr lang="zh-CN" altLang="en-US" dirty="0" smtClean="0"/>
            <a:t>后续工作</a:t>
          </a:r>
          <a:endParaRPr lang="zh-CN" altLang="en-US" dirty="0"/>
        </a:p>
      </dgm:t>
    </dgm:pt>
    <dgm:pt modelId="{466484CA-5F69-B04F-BE1C-4A499ACC9178}" type="parTrans" cxnId="{5E2B07CC-719C-BA41-AE2C-10B66DF6EAB8}">
      <dgm:prSet/>
      <dgm:spPr/>
      <dgm:t>
        <a:bodyPr/>
        <a:lstStyle/>
        <a:p>
          <a:endParaRPr lang="zh-CN" altLang="en-US"/>
        </a:p>
      </dgm:t>
    </dgm:pt>
    <dgm:pt modelId="{32675141-FD63-3E4A-9566-A44AFC3580E1}" type="sibTrans" cxnId="{5E2B07CC-719C-BA41-AE2C-10B66DF6EAB8}">
      <dgm:prSet/>
      <dgm:spPr/>
      <dgm:t>
        <a:bodyPr/>
        <a:lstStyle/>
        <a:p>
          <a:endParaRPr lang="zh-CN" altLang="en-US"/>
        </a:p>
      </dgm:t>
    </dgm:pt>
    <dgm:pt modelId="{79BDEF0F-270A-DA4E-98A9-6A4F4BCE6DEE}">
      <dgm:prSet phldrT="[文本]"/>
      <dgm:spPr/>
      <dgm:t>
        <a:bodyPr/>
        <a:lstStyle/>
        <a:p>
          <a:r>
            <a:rPr lang="zh-CN" altLang="en-US" dirty="0" smtClean="0"/>
            <a:t>前景</a:t>
          </a:r>
          <a:endParaRPr lang="zh-CN" altLang="en-US" dirty="0"/>
        </a:p>
      </dgm:t>
    </dgm:pt>
    <dgm:pt modelId="{38C77125-C39B-2144-A4CA-B62E00A50771}" type="parTrans" cxnId="{3439E1F3-AD81-C141-AAAC-55DBEEEB4D24}">
      <dgm:prSet/>
      <dgm:spPr/>
      <dgm:t>
        <a:bodyPr/>
        <a:lstStyle/>
        <a:p>
          <a:endParaRPr lang="zh-CN" altLang="en-US"/>
        </a:p>
      </dgm:t>
    </dgm:pt>
    <dgm:pt modelId="{226D5985-3512-2A4F-8E4E-1F5C3CC9B658}" type="sibTrans" cxnId="{3439E1F3-AD81-C141-AAAC-55DBEEEB4D24}">
      <dgm:prSet/>
      <dgm:spPr/>
      <dgm:t>
        <a:bodyPr/>
        <a:lstStyle/>
        <a:p>
          <a:endParaRPr lang="zh-CN" altLang="en-US"/>
        </a:p>
      </dgm:t>
    </dgm:pt>
    <dgm:pt modelId="{DBE989FB-A54F-C44D-8C09-4F8BAB2CA534}">
      <dgm:prSet custT="1"/>
      <dgm:spPr/>
      <dgm:t>
        <a:bodyPr/>
        <a:lstStyle/>
        <a:p>
          <a:r>
            <a:rPr lang="zh-CN" altLang="en-US" sz="4800" dirty="0" smtClean="0"/>
            <a:t>相关插件</a:t>
          </a:r>
          <a:endParaRPr lang="zh-CN" altLang="en-US" sz="4800" dirty="0"/>
        </a:p>
      </dgm:t>
    </dgm:pt>
    <dgm:pt modelId="{51844FB4-A9B3-4942-AFDD-2BE10166010A}" type="sibTrans" cxnId="{7D0A4D09-6F6C-A44F-ADA5-12F521BEBA88}">
      <dgm:prSet/>
      <dgm:spPr/>
    </dgm:pt>
    <dgm:pt modelId="{0AE201A6-DAFA-4348-8E19-84732D97DFE3}" type="parTrans" cxnId="{7D0A4D09-6F6C-A44F-ADA5-12F521BEBA88}">
      <dgm:prSet/>
      <dgm:spPr/>
    </dgm:pt>
    <dgm:pt modelId="{7E211F3B-2796-5E48-80FD-47A8C0224679}" type="pres">
      <dgm:prSet presAssocID="{CD5F3483-EEDA-1040-832D-C3EE0A2F340D}" presName="linearFlow" presStyleCnt="0">
        <dgm:presLayoutVars>
          <dgm:dir/>
          <dgm:animLvl val="lvl"/>
          <dgm:resizeHandles val="exact"/>
        </dgm:presLayoutVars>
      </dgm:prSet>
      <dgm:spPr/>
    </dgm:pt>
    <dgm:pt modelId="{6387E54E-FD4A-D544-873E-23F7D22AEA80}" type="pres">
      <dgm:prSet presAssocID="{268C7478-861C-104A-867C-1BB2932DF0CD}" presName="composite" presStyleCnt="0"/>
      <dgm:spPr/>
    </dgm:pt>
    <dgm:pt modelId="{72521964-2D4E-A243-BEDE-A25E31970821}" type="pres">
      <dgm:prSet presAssocID="{268C7478-861C-104A-867C-1BB2932DF0CD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937AC84-7C14-2445-94E6-1280727CA2C5}" type="pres">
      <dgm:prSet presAssocID="{268C7478-861C-104A-867C-1BB2932DF0CD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95FF8B-17F2-A141-B17D-0122319D5419}" type="pres">
      <dgm:prSet presAssocID="{749C20F2-4B24-454A-A15B-9A31204250DF}" presName="sp" presStyleCnt="0"/>
      <dgm:spPr/>
    </dgm:pt>
    <dgm:pt modelId="{82CECDEF-7FA2-D94A-AC13-46C4E69341D0}" type="pres">
      <dgm:prSet presAssocID="{0CB2DF6C-2F0F-954F-86C7-8D8AE74167C9}" presName="composite" presStyleCnt="0"/>
      <dgm:spPr/>
    </dgm:pt>
    <dgm:pt modelId="{7846E8CB-FC80-0840-BD7A-BEC7F801690F}" type="pres">
      <dgm:prSet presAssocID="{0CB2DF6C-2F0F-954F-86C7-8D8AE74167C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C867C87-9A09-BD43-9BF0-58A99691903D}" type="pres">
      <dgm:prSet presAssocID="{0CB2DF6C-2F0F-954F-86C7-8D8AE74167C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F81329-1167-0446-BDCE-34163B9DA2C4}" type="pres">
      <dgm:prSet presAssocID="{4E2F24A7-BD31-A849-82DD-F2F6439C3C4E}" presName="sp" presStyleCnt="0"/>
      <dgm:spPr/>
    </dgm:pt>
    <dgm:pt modelId="{B6C3AFB4-0435-CF45-BA89-92AEF7E79DD5}" type="pres">
      <dgm:prSet presAssocID="{9AC0D1CC-11BD-5F49-A249-788254B28985}" presName="composite" presStyleCnt="0"/>
      <dgm:spPr/>
    </dgm:pt>
    <dgm:pt modelId="{9AE41A3B-3947-1E46-B3D1-675F22057B6B}" type="pres">
      <dgm:prSet presAssocID="{9AC0D1CC-11BD-5F49-A249-788254B2898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C5FA246-9607-174D-B339-392F42738769}" type="pres">
      <dgm:prSet presAssocID="{9AC0D1CC-11BD-5F49-A249-788254B28985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21AA2EE-DA9A-0C4D-A0B7-48933C871E16}" srcId="{0CB2DF6C-2F0F-954F-86C7-8D8AE74167C9}" destId="{3AAAA9A2-F4B8-834C-A208-D0E062D4E84B}" srcOrd="1" destOrd="0" parTransId="{EA9F51F6-75AE-B543-B562-EE60BB4EC0B0}" sibTransId="{F211FA6E-A020-A04F-ADC4-0448F5563E2C}"/>
    <dgm:cxn modelId="{F59C00DE-16D7-4548-AE61-2A44A6637EAF}" type="presOf" srcId="{DBE989FB-A54F-C44D-8C09-4F8BAB2CA534}" destId="{5937AC84-7C14-2445-94E6-1280727CA2C5}" srcOrd="0" destOrd="1" presId="urn:microsoft.com/office/officeart/2005/8/layout/chevron2"/>
    <dgm:cxn modelId="{98BB8101-7ACE-E347-BAF7-6BFE87002904}" type="presOf" srcId="{C1974683-6891-904B-B49D-49BECF99F158}" destId="{5937AC84-7C14-2445-94E6-1280727CA2C5}" srcOrd="0" destOrd="0" presId="urn:microsoft.com/office/officeart/2005/8/layout/chevron2"/>
    <dgm:cxn modelId="{3F258318-DBBB-A54B-9BFE-F9B972AC9D5E}" type="presOf" srcId="{3AAAA9A2-F4B8-834C-A208-D0E062D4E84B}" destId="{1C867C87-9A09-BD43-9BF0-58A99691903D}" srcOrd="0" destOrd="1" presId="urn:microsoft.com/office/officeart/2005/8/layout/chevron2"/>
    <dgm:cxn modelId="{7D0A4D09-6F6C-A44F-ADA5-12F521BEBA88}" srcId="{268C7478-861C-104A-867C-1BB2932DF0CD}" destId="{DBE989FB-A54F-C44D-8C09-4F8BAB2CA534}" srcOrd="1" destOrd="0" parTransId="{0AE201A6-DAFA-4348-8E19-84732D97DFE3}" sibTransId="{51844FB4-A9B3-4942-AFDD-2BE10166010A}"/>
    <dgm:cxn modelId="{909C5874-1BB4-C348-9131-B43A44BD54CB}" srcId="{CD5F3483-EEDA-1040-832D-C3EE0A2F340D}" destId="{9AC0D1CC-11BD-5F49-A249-788254B28985}" srcOrd="2" destOrd="0" parTransId="{F726C486-EE7E-3A47-9F4A-2F9A0476D4C5}" sibTransId="{8E445D31-1593-914A-9EE8-AAD9579C51C1}"/>
    <dgm:cxn modelId="{14307606-8918-FE49-82EE-DB1657821C13}" srcId="{0CB2DF6C-2F0F-954F-86C7-8D8AE74167C9}" destId="{D24868D6-779D-D446-BBDD-D054D97BECD0}" srcOrd="0" destOrd="0" parTransId="{1135CCD6-93B1-724E-9D87-256F801EA7CA}" sibTransId="{9C550A98-70CC-D84E-82A9-A49A495629F2}"/>
    <dgm:cxn modelId="{92A88B3F-9422-2A41-B331-C6636AB6DF92}" type="presOf" srcId="{D24868D6-779D-D446-BBDD-D054D97BECD0}" destId="{1C867C87-9A09-BD43-9BF0-58A99691903D}" srcOrd="0" destOrd="0" presId="urn:microsoft.com/office/officeart/2005/8/layout/chevron2"/>
    <dgm:cxn modelId="{9EC14F1A-969B-D444-BE37-C5A68E785921}" srcId="{CD5F3483-EEDA-1040-832D-C3EE0A2F340D}" destId="{0CB2DF6C-2F0F-954F-86C7-8D8AE74167C9}" srcOrd="1" destOrd="0" parTransId="{90F8D610-A9E1-6C4C-BB68-72042E22C47E}" sibTransId="{4E2F24A7-BD31-A849-82DD-F2F6439C3C4E}"/>
    <dgm:cxn modelId="{2129CE3F-DF26-B44F-9D52-0197BBD2E4C9}" type="presOf" srcId="{79BDEF0F-270A-DA4E-98A9-6A4F4BCE6DEE}" destId="{8C5FA246-9607-174D-B339-392F42738769}" srcOrd="0" destOrd="1" presId="urn:microsoft.com/office/officeart/2005/8/layout/chevron2"/>
    <dgm:cxn modelId="{3D19D5ED-D40E-6749-B1C1-DC1DF2AD8EF7}" srcId="{CD5F3483-EEDA-1040-832D-C3EE0A2F340D}" destId="{268C7478-861C-104A-867C-1BB2932DF0CD}" srcOrd="0" destOrd="0" parTransId="{B0FF53C1-974E-5F47-8C2F-B86643441B99}" sibTransId="{749C20F2-4B24-454A-A15B-9A31204250DF}"/>
    <dgm:cxn modelId="{2BC19AAA-CA44-9D4D-8D8E-4F7401087B8C}" type="presOf" srcId="{9AC0D1CC-11BD-5F49-A249-788254B28985}" destId="{9AE41A3B-3947-1E46-B3D1-675F22057B6B}" srcOrd="0" destOrd="0" presId="urn:microsoft.com/office/officeart/2005/8/layout/chevron2"/>
    <dgm:cxn modelId="{3439E1F3-AD81-C141-AAAC-55DBEEEB4D24}" srcId="{9AC0D1CC-11BD-5F49-A249-788254B28985}" destId="{79BDEF0F-270A-DA4E-98A9-6A4F4BCE6DEE}" srcOrd="1" destOrd="0" parTransId="{38C77125-C39B-2144-A4CA-B62E00A50771}" sibTransId="{226D5985-3512-2A4F-8E4E-1F5C3CC9B658}"/>
    <dgm:cxn modelId="{4A17C821-12D2-954B-BFAD-EFDD4CD482DA}" type="presOf" srcId="{0CB2DF6C-2F0F-954F-86C7-8D8AE74167C9}" destId="{7846E8CB-FC80-0840-BD7A-BEC7F801690F}" srcOrd="0" destOrd="0" presId="urn:microsoft.com/office/officeart/2005/8/layout/chevron2"/>
    <dgm:cxn modelId="{B1BEB2E8-8605-094E-B4F1-9E47B81D375A}" type="presOf" srcId="{268C7478-861C-104A-867C-1BB2932DF0CD}" destId="{72521964-2D4E-A243-BEDE-A25E31970821}" srcOrd="0" destOrd="0" presId="urn:microsoft.com/office/officeart/2005/8/layout/chevron2"/>
    <dgm:cxn modelId="{8C2077EB-CD69-F44F-8755-28F99FDDF4C8}" srcId="{268C7478-861C-104A-867C-1BB2932DF0CD}" destId="{C1974683-6891-904B-B49D-49BECF99F158}" srcOrd="0" destOrd="0" parTransId="{631D20D2-55D1-1445-AF37-AAE64E329780}" sibTransId="{8024627A-A170-1241-B242-2D7FA63A633F}"/>
    <dgm:cxn modelId="{5E2B07CC-719C-BA41-AE2C-10B66DF6EAB8}" srcId="{9AC0D1CC-11BD-5F49-A249-788254B28985}" destId="{2103A94B-B06F-E842-95B2-B1C4DC94C2F4}" srcOrd="0" destOrd="0" parTransId="{466484CA-5F69-B04F-BE1C-4A499ACC9178}" sibTransId="{32675141-FD63-3E4A-9566-A44AFC3580E1}"/>
    <dgm:cxn modelId="{49A1D1B7-7295-6A45-9C24-71C599866B8E}" type="presOf" srcId="{CD5F3483-EEDA-1040-832D-C3EE0A2F340D}" destId="{7E211F3B-2796-5E48-80FD-47A8C0224679}" srcOrd="0" destOrd="0" presId="urn:microsoft.com/office/officeart/2005/8/layout/chevron2"/>
    <dgm:cxn modelId="{581F97EA-FECA-2C44-9EE2-66BF49DC4340}" type="presOf" srcId="{2103A94B-B06F-E842-95B2-B1C4DC94C2F4}" destId="{8C5FA246-9607-174D-B339-392F42738769}" srcOrd="0" destOrd="0" presId="urn:microsoft.com/office/officeart/2005/8/layout/chevron2"/>
    <dgm:cxn modelId="{55DEEB19-6082-5E44-B55F-FB32DBB2FFE0}" type="presParOf" srcId="{7E211F3B-2796-5E48-80FD-47A8C0224679}" destId="{6387E54E-FD4A-D544-873E-23F7D22AEA80}" srcOrd="0" destOrd="0" presId="urn:microsoft.com/office/officeart/2005/8/layout/chevron2"/>
    <dgm:cxn modelId="{E19754C6-DACC-3341-B9EA-B7F1D2F60E6C}" type="presParOf" srcId="{6387E54E-FD4A-D544-873E-23F7D22AEA80}" destId="{72521964-2D4E-A243-BEDE-A25E31970821}" srcOrd="0" destOrd="0" presId="urn:microsoft.com/office/officeart/2005/8/layout/chevron2"/>
    <dgm:cxn modelId="{C15C3C33-5A7C-4549-ACD4-76B27D2AA77E}" type="presParOf" srcId="{6387E54E-FD4A-D544-873E-23F7D22AEA80}" destId="{5937AC84-7C14-2445-94E6-1280727CA2C5}" srcOrd="1" destOrd="0" presId="urn:microsoft.com/office/officeart/2005/8/layout/chevron2"/>
    <dgm:cxn modelId="{F711D53F-CA3F-0F46-B873-17F44BCFA647}" type="presParOf" srcId="{7E211F3B-2796-5E48-80FD-47A8C0224679}" destId="{7195FF8B-17F2-A141-B17D-0122319D5419}" srcOrd="1" destOrd="0" presId="urn:microsoft.com/office/officeart/2005/8/layout/chevron2"/>
    <dgm:cxn modelId="{17CB7507-4FB4-544B-944E-28ECC8D9EB91}" type="presParOf" srcId="{7E211F3B-2796-5E48-80FD-47A8C0224679}" destId="{82CECDEF-7FA2-D94A-AC13-46C4E69341D0}" srcOrd="2" destOrd="0" presId="urn:microsoft.com/office/officeart/2005/8/layout/chevron2"/>
    <dgm:cxn modelId="{238D46F8-C402-D643-AC51-E80A701B6F76}" type="presParOf" srcId="{82CECDEF-7FA2-D94A-AC13-46C4E69341D0}" destId="{7846E8CB-FC80-0840-BD7A-BEC7F801690F}" srcOrd="0" destOrd="0" presId="urn:microsoft.com/office/officeart/2005/8/layout/chevron2"/>
    <dgm:cxn modelId="{EC9FC74B-A0EC-AC4C-853A-810294D5E93C}" type="presParOf" srcId="{82CECDEF-7FA2-D94A-AC13-46C4E69341D0}" destId="{1C867C87-9A09-BD43-9BF0-58A99691903D}" srcOrd="1" destOrd="0" presId="urn:microsoft.com/office/officeart/2005/8/layout/chevron2"/>
    <dgm:cxn modelId="{EC4B9424-9FFB-2342-B097-F96C843F0882}" type="presParOf" srcId="{7E211F3B-2796-5E48-80FD-47A8C0224679}" destId="{9CF81329-1167-0446-BDCE-34163B9DA2C4}" srcOrd="3" destOrd="0" presId="urn:microsoft.com/office/officeart/2005/8/layout/chevron2"/>
    <dgm:cxn modelId="{AEEBFA26-47C3-BA48-A3FD-704B0E3D7A3A}" type="presParOf" srcId="{7E211F3B-2796-5E48-80FD-47A8C0224679}" destId="{B6C3AFB4-0435-CF45-BA89-92AEF7E79DD5}" srcOrd="4" destOrd="0" presId="urn:microsoft.com/office/officeart/2005/8/layout/chevron2"/>
    <dgm:cxn modelId="{7ACEC376-13E9-8D4F-8430-CB5057449994}" type="presParOf" srcId="{B6C3AFB4-0435-CF45-BA89-92AEF7E79DD5}" destId="{9AE41A3B-3947-1E46-B3D1-675F22057B6B}" srcOrd="0" destOrd="0" presId="urn:microsoft.com/office/officeart/2005/8/layout/chevron2"/>
    <dgm:cxn modelId="{A09AA2D0-C163-124C-984D-E840823DE6C3}" type="presParOf" srcId="{B6C3AFB4-0435-CF45-BA89-92AEF7E79DD5}" destId="{8C5FA246-9607-174D-B339-392F4273876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A39D11-EEA1-8F48-ABCC-A041C8EFBFBB}" type="doc">
      <dgm:prSet loTypeId="urn:microsoft.com/office/officeart/2005/8/layout/pyramid4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A174066-153F-BD4C-99EF-CF8E59CDAE14}">
      <dgm:prSet phldrT="[文本]"/>
      <dgm:spPr/>
      <dgm:t>
        <a:bodyPr/>
        <a:lstStyle/>
        <a:p>
          <a:r>
            <a:rPr lang="zh-CN" altLang="en-US" dirty="0" smtClean="0"/>
            <a:t>管理员</a:t>
          </a:r>
          <a:endParaRPr lang="zh-CN" altLang="en-US" dirty="0"/>
        </a:p>
      </dgm:t>
    </dgm:pt>
    <dgm:pt modelId="{8B2E1B5E-0348-2A4A-9604-5C2D3AF152BC}" type="parTrans" cxnId="{CD8C6A42-7AE0-ED4A-9C38-31C307CD40AA}">
      <dgm:prSet/>
      <dgm:spPr/>
      <dgm:t>
        <a:bodyPr/>
        <a:lstStyle/>
        <a:p>
          <a:endParaRPr lang="zh-CN" altLang="en-US"/>
        </a:p>
      </dgm:t>
    </dgm:pt>
    <dgm:pt modelId="{CF60E6E7-1505-3946-B98F-2DDA4533129F}" type="sibTrans" cxnId="{CD8C6A42-7AE0-ED4A-9C38-31C307CD40AA}">
      <dgm:prSet/>
      <dgm:spPr/>
      <dgm:t>
        <a:bodyPr/>
        <a:lstStyle/>
        <a:p>
          <a:endParaRPr lang="zh-CN" altLang="en-US"/>
        </a:p>
      </dgm:t>
    </dgm:pt>
    <dgm:pt modelId="{22E7F2DA-9620-C04A-A99F-78CD660E03BF}">
      <dgm:prSet phldrT="[文本]"/>
      <dgm:spPr/>
      <dgm:t>
        <a:bodyPr/>
        <a:lstStyle/>
        <a:p>
          <a:r>
            <a:rPr lang="zh-CN" altLang="en-US" dirty="0" smtClean="0"/>
            <a:t>博主</a:t>
          </a:r>
          <a:endParaRPr lang="zh-CN" altLang="en-US" dirty="0"/>
        </a:p>
      </dgm:t>
    </dgm:pt>
    <dgm:pt modelId="{63C2489F-03EC-B642-B6E1-2B98F04F2F59}" type="parTrans" cxnId="{B8536AA6-9FE7-B046-82D8-3E27A43BFA68}">
      <dgm:prSet/>
      <dgm:spPr/>
      <dgm:t>
        <a:bodyPr/>
        <a:lstStyle/>
        <a:p>
          <a:endParaRPr lang="zh-CN" altLang="en-US"/>
        </a:p>
      </dgm:t>
    </dgm:pt>
    <dgm:pt modelId="{E135E1DB-0875-C346-A486-EEDC60C1837C}" type="sibTrans" cxnId="{B8536AA6-9FE7-B046-82D8-3E27A43BFA68}">
      <dgm:prSet/>
      <dgm:spPr/>
      <dgm:t>
        <a:bodyPr/>
        <a:lstStyle/>
        <a:p>
          <a:endParaRPr lang="zh-CN" altLang="en-US"/>
        </a:p>
      </dgm:t>
    </dgm:pt>
    <dgm:pt modelId="{1124AAF9-226F-F947-9A92-3F09DCFF2212}">
      <dgm:prSet phldrT="[文本]"/>
      <dgm:spPr/>
      <dgm:t>
        <a:bodyPr/>
        <a:lstStyle/>
        <a:p>
          <a:r>
            <a:rPr lang="zh-CN" altLang="en-US" dirty="0" smtClean="0"/>
            <a:t>博客</a:t>
          </a:r>
          <a:endParaRPr lang="zh-CN" altLang="en-US" dirty="0"/>
        </a:p>
      </dgm:t>
    </dgm:pt>
    <dgm:pt modelId="{0CE81DBA-9B6E-6047-9985-3FAEA64429B3}" type="parTrans" cxnId="{513C7F1C-7BEB-094B-9DC7-9AE7CF2FE0B6}">
      <dgm:prSet/>
      <dgm:spPr/>
      <dgm:t>
        <a:bodyPr/>
        <a:lstStyle/>
        <a:p>
          <a:endParaRPr lang="zh-CN" altLang="en-US"/>
        </a:p>
      </dgm:t>
    </dgm:pt>
    <dgm:pt modelId="{56E448BC-2F29-0546-8ACC-F03D5E5C789F}" type="sibTrans" cxnId="{513C7F1C-7BEB-094B-9DC7-9AE7CF2FE0B6}">
      <dgm:prSet/>
      <dgm:spPr/>
      <dgm:t>
        <a:bodyPr/>
        <a:lstStyle/>
        <a:p>
          <a:endParaRPr lang="zh-CN" altLang="en-US"/>
        </a:p>
      </dgm:t>
    </dgm:pt>
    <dgm:pt modelId="{2255FA01-DF13-784F-99B6-72DFD221687F}">
      <dgm:prSet phldrT="[文本]"/>
      <dgm:spPr/>
      <dgm:t>
        <a:bodyPr/>
        <a:lstStyle/>
        <a:p>
          <a:r>
            <a:rPr lang="zh-CN" altLang="en-US" smtClean="0"/>
            <a:t>访客</a:t>
          </a:r>
          <a:endParaRPr lang="zh-CN" altLang="en-US"/>
        </a:p>
      </dgm:t>
    </dgm:pt>
    <dgm:pt modelId="{17653B8E-B821-C24F-906C-EDA64E1F10B3}" type="parTrans" cxnId="{C7FD2F99-75E8-4348-A716-A63766B2B8DA}">
      <dgm:prSet/>
      <dgm:spPr/>
      <dgm:t>
        <a:bodyPr/>
        <a:lstStyle/>
        <a:p>
          <a:endParaRPr lang="zh-CN" altLang="en-US"/>
        </a:p>
      </dgm:t>
    </dgm:pt>
    <dgm:pt modelId="{465D4EE4-6090-8A48-AED2-15333090457B}" type="sibTrans" cxnId="{C7FD2F99-75E8-4348-A716-A63766B2B8DA}">
      <dgm:prSet/>
      <dgm:spPr/>
      <dgm:t>
        <a:bodyPr/>
        <a:lstStyle/>
        <a:p>
          <a:endParaRPr lang="zh-CN" altLang="en-US"/>
        </a:p>
      </dgm:t>
    </dgm:pt>
    <dgm:pt modelId="{DC245F8E-C46C-5940-A85D-BC2AB932018F}" type="pres">
      <dgm:prSet presAssocID="{25A39D11-EEA1-8F48-ABCC-A041C8EFBFBB}" presName="compositeShape" presStyleCnt="0">
        <dgm:presLayoutVars>
          <dgm:chMax val="9"/>
          <dgm:dir/>
          <dgm:resizeHandles val="exact"/>
        </dgm:presLayoutVars>
      </dgm:prSet>
      <dgm:spPr/>
    </dgm:pt>
    <dgm:pt modelId="{7177B8CD-2F5F-284A-BC53-3949F8EDCE62}" type="pres">
      <dgm:prSet presAssocID="{25A39D11-EEA1-8F48-ABCC-A041C8EFBFBB}" presName="triangle1" presStyleLbl="node1" presStyleIdx="0" presStyleCnt="4">
        <dgm:presLayoutVars>
          <dgm:bulletEnabled val="1"/>
        </dgm:presLayoutVars>
      </dgm:prSet>
      <dgm:spPr/>
    </dgm:pt>
    <dgm:pt modelId="{B84FA7B2-442E-CC4D-B873-B1A196E4EE28}" type="pres">
      <dgm:prSet presAssocID="{25A39D11-EEA1-8F48-ABCC-A041C8EFBFBB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F3B70F-43F5-8542-97B5-CCB4C7CCA9DE}" type="pres">
      <dgm:prSet presAssocID="{25A39D11-EEA1-8F48-ABCC-A041C8EFBFBB}" presName="triangle3" presStyleLbl="node1" presStyleIdx="2" presStyleCnt="4">
        <dgm:presLayoutVars>
          <dgm:bulletEnabled val="1"/>
        </dgm:presLayoutVars>
      </dgm:prSet>
      <dgm:spPr/>
    </dgm:pt>
    <dgm:pt modelId="{49DAEC00-3F49-4047-A866-68B799BF1B2D}" type="pres">
      <dgm:prSet presAssocID="{25A39D11-EEA1-8F48-ABCC-A041C8EFBFBB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CD8C6A42-7AE0-ED4A-9C38-31C307CD40AA}" srcId="{25A39D11-EEA1-8F48-ABCC-A041C8EFBFBB}" destId="{2A174066-153F-BD4C-99EF-CF8E59CDAE14}" srcOrd="0" destOrd="0" parTransId="{8B2E1B5E-0348-2A4A-9604-5C2D3AF152BC}" sibTransId="{CF60E6E7-1505-3946-B98F-2DDA4533129F}"/>
    <dgm:cxn modelId="{6D382C2F-2692-8042-AA10-A6CE04B9463C}" type="presOf" srcId="{2255FA01-DF13-784F-99B6-72DFD221687F}" destId="{49DAEC00-3F49-4047-A866-68B799BF1B2D}" srcOrd="0" destOrd="0" presId="urn:microsoft.com/office/officeart/2005/8/layout/pyramid4"/>
    <dgm:cxn modelId="{C7FD2F99-75E8-4348-A716-A63766B2B8DA}" srcId="{25A39D11-EEA1-8F48-ABCC-A041C8EFBFBB}" destId="{2255FA01-DF13-784F-99B6-72DFD221687F}" srcOrd="3" destOrd="0" parTransId="{17653B8E-B821-C24F-906C-EDA64E1F10B3}" sibTransId="{465D4EE4-6090-8A48-AED2-15333090457B}"/>
    <dgm:cxn modelId="{A177B1F6-D7FF-3C46-B224-1CD921C3D341}" type="presOf" srcId="{2A174066-153F-BD4C-99EF-CF8E59CDAE14}" destId="{7177B8CD-2F5F-284A-BC53-3949F8EDCE62}" srcOrd="0" destOrd="0" presId="urn:microsoft.com/office/officeart/2005/8/layout/pyramid4"/>
    <dgm:cxn modelId="{513C7F1C-7BEB-094B-9DC7-9AE7CF2FE0B6}" srcId="{25A39D11-EEA1-8F48-ABCC-A041C8EFBFBB}" destId="{1124AAF9-226F-F947-9A92-3F09DCFF2212}" srcOrd="2" destOrd="0" parTransId="{0CE81DBA-9B6E-6047-9985-3FAEA64429B3}" sibTransId="{56E448BC-2F29-0546-8ACC-F03D5E5C789F}"/>
    <dgm:cxn modelId="{83A547B9-EE03-3946-9EBB-07988271B8E4}" type="presOf" srcId="{22E7F2DA-9620-C04A-A99F-78CD660E03BF}" destId="{B84FA7B2-442E-CC4D-B873-B1A196E4EE28}" srcOrd="0" destOrd="0" presId="urn:microsoft.com/office/officeart/2005/8/layout/pyramid4"/>
    <dgm:cxn modelId="{9ADD43DD-A651-BA4D-A0B2-881D92F23CC7}" type="presOf" srcId="{25A39D11-EEA1-8F48-ABCC-A041C8EFBFBB}" destId="{DC245F8E-C46C-5940-A85D-BC2AB932018F}" srcOrd="0" destOrd="0" presId="urn:microsoft.com/office/officeart/2005/8/layout/pyramid4"/>
    <dgm:cxn modelId="{C5ED1A79-29A6-394C-A8D6-8A7553572AB3}" type="presOf" srcId="{1124AAF9-226F-F947-9A92-3F09DCFF2212}" destId="{84F3B70F-43F5-8542-97B5-CCB4C7CCA9DE}" srcOrd="0" destOrd="0" presId="urn:microsoft.com/office/officeart/2005/8/layout/pyramid4"/>
    <dgm:cxn modelId="{B8536AA6-9FE7-B046-82D8-3E27A43BFA68}" srcId="{25A39D11-EEA1-8F48-ABCC-A041C8EFBFBB}" destId="{22E7F2DA-9620-C04A-A99F-78CD660E03BF}" srcOrd="1" destOrd="0" parTransId="{63C2489F-03EC-B642-B6E1-2B98F04F2F59}" sibTransId="{E135E1DB-0875-C346-A486-EEDC60C1837C}"/>
    <dgm:cxn modelId="{5063FA65-42C4-4440-B60F-D7F21A4A32A5}" type="presParOf" srcId="{DC245F8E-C46C-5940-A85D-BC2AB932018F}" destId="{7177B8CD-2F5F-284A-BC53-3949F8EDCE62}" srcOrd="0" destOrd="0" presId="urn:microsoft.com/office/officeart/2005/8/layout/pyramid4"/>
    <dgm:cxn modelId="{9EBE46E6-893A-B54D-A795-6DC8ADE01EF5}" type="presParOf" srcId="{DC245F8E-C46C-5940-A85D-BC2AB932018F}" destId="{B84FA7B2-442E-CC4D-B873-B1A196E4EE28}" srcOrd="1" destOrd="0" presId="urn:microsoft.com/office/officeart/2005/8/layout/pyramid4"/>
    <dgm:cxn modelId="{66B8D5A8-8F62-4D4B-B9ED-F535EADC02D1}" type="presParOf" srcId="{DC245F8E-C46C-5940-A85D-BC2AB932018F}" destId="{84F3B70F-43F5-8542-97B5-CCB4C7CCA9DE}" srcOrd="2" destOrd="0" presId="urn:microsoft.com/office/officeart/2005/8/layout/pyramid4"/>
    <dgm:cxn modelId="{E3AA2165-DCBE-784E-ACCB-E39C80E3F334}" type="presParOf" srcId="{DC245F8E-C46C-5940-A85D-BC2AB932018F}" destId="{49DAEC00-3F49-4047-A866-68B799BF1B2D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DF47F7-E50B-424A-A16E-B2426B46274F}" type="doc">
      <dgm:prSet loTypeId="urn:microsoft.com/office/officeart/2008/layout/AlternatingHexagons" loCatId="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699ABC8-D03B-8643-A77A-56C9E1C75B26}">
      <dgm:prSet phldrT="[文本]"/>
      <dgm:spPr/>
      <dgm:t>
        <a:bodyPr/>
        <a:lstStyle/>
        <a:p>
          <a:r>
            <a:rPr lang="zh-CN" altLang="en-US" smtClean="0"/>
            <a:t>远程</a:t>
          </a:r>
          <a:r>
            <a:rPr lang="en-US" altLang="zh-CN" smtClean="0"/>
            <a:t>SQL</a:t>
          </a:r>
          <a:endParaRPr lang="zh-CN" altLang="en-US" dirty="0"/>
        </a:p>
      </dgm:t>
    </dgm:pt>
    <dgm:pt modelId="{1905B0FE-53A5-EB49-B569-7D9A1DF873FB}" type="parTrans" cxnId="{9BC1A716-389A-D646-A9EB-56731EC2C5A3}">
      <dgm:prSet/>
      <dgm:spPr/>
      <dgm:t>
        <a:bodyPr/>
        <a:lstStyle/>
        <a:p>
          <a:endParaRPr lang="zh-CN" altLang="en-US"/>
        </a:p>
      </dgm:t>
    </dgm:pt>
    <dgm:pt modelId="{3A1C05D3-7FC0-F74B-AE50-DA84F021A4AB}" type="sibTrans" cxnId="{9BC1A716-389A-D646-A9EB-56731EC2C5A3}">
      <dgm:prSet/>
      <dgm:spPr/>
      <dgm:t>
        <a:bodyPr/>
        <a:lstStyle/>
        <a:p>
          <a:r>
            <a:rPr lang="zh-CN" altLang="en-US" dirty="0" smtClean="0"/>
            <a:t>多媒体文件管理</a:t>
          </a:r>
          <a:endParaRPr lang="zh-CN" altLang="en-US" dirty="0"/>
        </a:p>
      </dgm:t>
    </dgm:pt>
    <dgm:pt modelId="{93FBD11A-C2C9-5142-9000-9F6996D8CBCA}">
      <dgm:prSet phldrT="[文本]"/>
      <dgm:spPr/>
      <dgm:t>
        <a:bodyPr/>
        <a:lstStyle/>
        <a:p>
          <a:r>
            <a:rPr lang="zh-CN" altLang="en-US" dirty="0" smtClean="0"/>
            <a:t>静态化</a:t>
          </a:r>
          <a:endParaRPr lang="zh-CN" altLang="en-US" dirty="0"/>
        </a:p>
      </dgm:t>
    </dgm:pt>
    <dgm:pt modelId="{85E64A88-48CE-C145-9BF1-2E85BF7F99C2}" type="parTrans" cxnId="{2F0459C2-EAFE-5440-95A2-3D9822ACD892}">
      <dgm:prSet/>
      <dgm:spPr/>
      <dgm:t>
        <a:bodyPr/>
        <a:lstStyle/>
        <a:p>
          <a:endParaRPr lang="zh-CN" altLang="en-US"/>
        </a:p>
      </dgm:t>
    </dgm:pt>
    <dgm:pt modelId="{4D185E5A-BFCB-264B-96DE-E52DCD8A89AA}" type="sibTrans" cxnId="{2F0459C2-EAFE-5440-95A2-3D9822ACD892}">
      <dgm:prSet/>
      <dgm:spPr/>
      <dgm:t>
        <a:bodyPr/>
        <a:lstStyle/>
        <a:p>
          <a:r>
            <a:rPr lang="zh-CN" altLang="en-US" dirty="0" smtClean="0"/>
            <a:t>上传修改附件</a:t>
          </a:r>
          <a:endParaRPr lang="zh-CN" altLang="en-US" dirty="0"/>
        </a:p>
      </dgm:t>
    </dgm:pt>
    <dgm:pt modelId="{B06CB760-D9E0-824E-9F35-606C4E7EDD21}">
      <dgm:prSet phldrT="[文本]"/>
      <dgm:spPr/>
      <dgm:t>
        <a:bodyPr/>
        <a:lstStyle/>
        <a:p>
          <a:r>
            <a:rPr lang="zh-CN" altLang="en-US" dirty="0" smtClean="0"/>
            <a:t>界面缓存</a:t>
          </a:r>
          <a:endParaRPr lang="zh-CN" altLang="en-US" dirty="0"/>
        </a:p>
      </dgm:t>
    </dgm:pt>
    <dgm:pt modelId="{167D1056-35C5-FF40-9FE5-EC889015ABFF}" type="parTrans" cxnId="{17AA19C0-6ABE-C444-B702-767854A76CC8}">
      <dgm:prSet/>
      <dgm:spPr/>
      <dgm:t>
        <a:bodyPr/>
        <a:lstStyle/>
        <a:p>
          <a:endParaRPr lang="zh-CN" altLang="en-US"/>
        </a:p>
      </dgm:t>
    </dgm:pt>
    <dgm:pt modelId="{09005CB2-4FFB-F343-8107-1C1CC17892FD}" type="sibTrans" cxnId="{17AA19C0-6ABE-C444-B702-767854A76CC8}">
      <dgm:prSet/>
      <dgm:spPr/>
      <dgm:t>
        <a:bodyPr/>
        <a:lstStyle/>
        <a:p>
          <a:r>
            <a:rPr lang="zh-CN" altLang="en-US" dirty="0" smtClean="0"/>
            <a:t>增强交互</a:t>
          </a:r>
          <a:endParaRPr lang="zh-CN" altLang="en-US" dirty="0"/>
        </a:p>
      </dgm:t>
    </dgm:pt>
    <dgm:pt modelId="{7F522D5D-E805-3945-804E-6BF031F2BFBC}" type="pres">
      <dgm:prSet presAssocID="{DBDF47F7-E50B-424A-A16E-B2426B46274F}" presName="Name0" presStyleCnt="0">
        <dgm:presLayoutVars>
          <dgm:chMax/>
          <dgm:chPref/>
          <dgm:dir/>
          <dgm:animLvl val="lvl"/>
        </dgm:presLayoutVars>
      </dgm:prSet>
      <dgm:spPr/>
    </dgm:pt>
    <dgm:pt modelId="{A7AF4AF1-38E5-F545-ADE1-6D1F037F93FF}" type="pres">
      <dgm:prSet presAssocID="{3699ABC8-D03B-8643-A77A-56C9E1C75B26}" presName="composite" presStyleCnt="0"/>
      <dgm:spPr/>
    </dgm:pt>
    <dgm:pt modelId="{9CFBCE26-A8EA-3A41-8510-721EA9B3D44C}" type="pres">
      <dgm:prSet presAssocID="{3699ABC8-D03B-8643-A77A-56C9E1C75B26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FBC8F0-C63F-1346-AEB1-F2DFAB83DA4A}" type="pres">
      <dgm:prSet presAssocID="{3699ABC8-D03B-8643-A77A-56C9E1C75B26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5B4F979-2157-234B-A637-773942F4281B}" type="pres">
      <dgm:prSet presAssocID="{3699ABC8-D03B-8643-A77A-56C9E1C75B26}" presName="BalanceSpacing" presStyleCnt="0"/>
      <dgm:spPr/>
    </dgm:pt>
    <dgm:pt modelId="{9A8EAFA6-EBFB-9A4C-98C1-DA60F9C0F54C}" type="pres">
      <dgm:prSet presAssocID="{3699ABC8-D03B-8643-A77A-56C9E1C75B26}" presName="BalanceSpacing1" presStyleCnt="0"/>
      <dgm:spPr/>
    </dgm:pt>
    <dgm:pt modelId="{B8560467-F9D2-0240-8BBC-9036AC0B8780}" type="pres">
      <dgm:prSet presAssocID="{3A1C05D3-7FC0-F74B-AE50-DA84F021A4AB}" presName="Accent1Text" presStyleLbl="node1" presStyleIdx="1" presStyleCnt="6"/>
      <dgm:spPr/>
      <dgm:t>
        <a:bodyPr/>
        <a:lstStyle/>
        <a:p>
          <a:endParaRPr lang="zh-CN" altLang="en-US"/>
        </a:p>
      </dgm:t>
    </dgm:pt>
    <dgm:pt modelId="{834A8105-E7C2-4D40-A544-9E0DF00F387D}" type="pres">
      <dgm:prSet presAssocID="{3A1C05D3-7FC0-F74B-AE50-DA84F021A4AB}" presName="spaceBetweenRectangles" presStyleCnt="0"/>
      <dgm:spPr/>
    </dgm:pt>
    <dgm:pt modelId="{8311BB9C-ACAE-B545-B5FB-7F2C9C5A664F}" type="pres">
      <dgm:prSet presAssocID="{93FBD11A-C2C9-5142-9000-9F6996D8CBCA}" presName="composite" presStyleCnt="0"/>
      <dgm:spPr/>
    </dgm:pt>
    <dgm:pt modelId="{993B7D06-1F48-7C45-A286-3F3A91F3C7DD}" type="pres">
      <dgm:prSet presAssocID="{93FBD11A-C2C9-5142-9000-9F6996D8CBCA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F7BA35-6983-A14C-A906-43662DF52E28}" type="pres">
      <dgm:prSet presAssocID="{93FBD11A-C2C9-5142-9000-9F6996D8CBCA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F54F5DC-A410-B243-8D52-2D073AD6F6B6}" type="pres">
      <dgm:prSet presAssocID="{93FBD11A-C2C9-5142-9000-9F6996D8CBCA}" presName="BalanceSpacing" presStyleCnt="0"/>
      <dgm:spPr/>
    </dgm:pt>
    <dgm:pt modelId="{B177A180-B914-7C44-90E7-4ED967569B7F}" type="pres">
      <dgm:prSet presAssocID="{93FBD11A-C2C9-5142-9000-9F6996D8CBCA}" presName="BalanceSpacing1" presStyleCnt="0"/>
      <dgm:spPr/>
    </dgm:pt>
    <dgm:pt modelId="{32278682-DC32-484A-A031-B3BF5C21AEC9}" type="pres">
      <dgm:prSet presAssocID="{4D185E5A-BFCB-264B-96DE-E52DCD8A89AA}" presName="Accent1Text" presStyleLbl="node1" presStyleIdx="3" presStyleCnt="6"/>
      <dgm:spPr/>
      <dgm:t>
        <a:bodyPr/>
        <a:lstStyle/>
        <a:p>
          <a:endParaRPr lang="zh-CN" altLang="en-US"/>
        </a:p>
      </dgm:t>
    </dgm:pt>
    <dgm:pt modelId="{30C30AF4-CB7F-944E-B756-852015117B2F}" type="pres">
      <dgm:prSet presAssocID="{4D185E5A-BFCB-264B-96DE-E52DCD8A89AA}" presName="spaceBetweenRectangles" presStyleCnt="0"/>
      <dgm:spPr/>
    </dgm:pt>
    <dgm:pt modelId="{98384318-BCF1-A348-A9C7-14057484BD24}" type="pres">
      <dgm:prSet presAssocID="{B06CB760-D9E0-824E-9F35-606C4E7EDD21}" presName="composite" presStyleCnt="0"/>
      <dgm:spPr/>
    </dgm:pt>
    <dgm:pt modelId="{4FB6ADAA-9086-644E-A6C6-CF2AAAFA951A}" type="pres">
      <dgm:prSet presAssocID="{B06CB760-D9E0-824E-9F35-606C4E7EDD21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5E4ACC64-1744-CF4D-A9E6-AAD63A4763E3}" type="pres">
      <dgm:prSet presAssocID="{B06CB760-D9E0-824E-9F35-606C4E7EDD21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D7C5973A-D280-4742-8982-3E9DF999C28B}" type="pres">
      <dgm:prSet presAssocID="{B06CB760-D9E0-824E-9F35-606C4E7EDD21}" presName="BalanceSpacing" presStyleCnt="0"/>
      <dgm:spPr/>
    </dgm:pt>
    <dgm:pt modelId="{1ECB5F40-6E19-C44D-8D8B-B370A7A3D2BF}" type="pres">
      <dgm:prSet presAssocID="{B06CB760-D9E0-824E-9F35-606C4E7EDD21}" presName="BalanceSpacing1" presStyleCnt="0"/>
      <dgm:spPr/>
    </dgm:pt>
    <dgm:pt modelId="{DDFAA88E-3CBA-B942-874D-4677475B1244}" type="pres">
      <dgm:prSet presAssocID="{09005CB2-4FFB-F343-8107-1C1CC17892FD}" presName="Accent1Text" presStyleLbl="node1" presStyleIdx="5" presStyleCnt="6"/>
      <dgm:spPr/>
    </dgm:pt>
  </dgm:ptLst>
  <dgm:cxnLst>
    <dgm:cxn modelId="{B08745E0-0420-9149-8CA8-A0CB8C3B0E30}" type="presOf" srcId="{3A1C05D3-7FC0-F74B-AE50-DA84F021A4AB}" destId="{B8560467-F9D2-0240-8BBC-9036AC0B8780}" srcOrd="0" destOrd="0" presId="urn:microsoft.com/office/officeart/2008/layout/AlternatingHexagons"/>
    <dgm:cxn modelId="{9BC1A716-389A-D646-A9EB-56731EC2C5A3}" srcId="{DBDF47F7-E50B-424A-A16E-B2426B46274F}" destId="{3699ABC8-D03B-8643-A77A-56C9E1C75B26}" srcOrd="0" destOrd="0" parTransId="{1905B0FE-53A5-EB49-B569-7D9A1DF873FB}" sibTransId="{3A1C05D3-7FC0-F74B-AE50-DA84F021A4AB}"/>
    <dgm:cxn modelId="{BF1C962E-A484-2B44-A0F4-F5CD795256C8}" type="presOf" srcId="{4D185E5A-BFCB-264B-96DE-E52DCD8A89AA}" destId="{32278682-DC32-484A-A031-B3BF5C21AEC9}" srcOrd="0" destOrd="0" presId="urn:microsoft.com/office/officeart/2008/layout/AlternatingHexagons"/>
    <dgm:cxn modelId="{2F0459C2-EAFE-5440-95A2-3D9822ACD892}" srcId="{DBDF47F7-E50B-424A-A16E-B2426B46274F}" destId="{93FBD11A-C2C9-5142-9000-9F6996D8CBCA}" srcOrd="1" destOrd="0" parTransId="{85E64A88-48CE-C145-9BF1-2E85BF7F99C2}" sibTransId="{4D185E5A-BFCB-264B-96DE-E52DCD8A89AA}"/>
    <dgm:cxn modelId="{5DAF7BCC-AB76-4843-9103-7FA5F9D1CE0F}" type="presOf" srcId="{DBDF47F7-E50B-424A-A16E-B2426B46274F}" destId="{7F522D5D-E805-3945-804E-6BF031F2BFBC}" srcOrd="0" destOrd="0" presId="urn:microsoft.com/office/officeart/2008/layout/AlternatingHexagons"/>
    <dgm:cxn modelId="{23A0C137-1575-FD46-A51B-C3797908839C}" type="presOf" srcId="{3699ABC8-D03B-8643-A77A-56C9E1C75B26}" destId="{9CFBCE26-A8EA-3A41-8510-721EA9B3D44C}" srcOrd="0" destOrd="0" presId="urn:microsoft.com/office/officeart/2008/layout/AlternatingHexagons"/>
    <dgm:cxn modelId="{B6955693-8EAA-4849-BD1D-8334D320D8F6}" type="presOf" srcId="{B06CB760-D9E0-824E-9F35-606C4E7EDD21}" destId="{4FB6ADAA-9086-644E-A6C6-CF2AAAFA951A}" srcOrd="0" destOrd="0" presId="urn:microsoft.com/office/officeart/2008/layout/AlternatingHexagons"/>
    <dgm:cxn modelId="{17AA19C0-6ABE-C444-B702-767854A76CC8}" srcId="{DBDF47F7-E50B-424A-A16E-B2426B46274F}" destId="{B06CB760-D9E0-824E-9F35-606C4E7EDD21}" srcOrd="2" destOrd="0" parTransId="{167D1056-35C5-FF40-9FE5-EC889015ABFF}" sibTransId="{09005CB2-4FFB-F343-8107-1C1CC17892FD}"/>
    <dgm:cxn modelId="{444E0818-2427-D246-92E4-3564833B9789}" type="presOf" srcId="{93FBD11A-C2C9-5142-9000-9F6996D8CBCA}" destId="{993B7D06-1F48-7C45-A286-3F3A91F3C7DD}" srcOrd="0" destOrd="0" presId="urn:microsoft.com/office/officeart/2008/layout/AlternatingHexagons"/>
    <dgm:cxn modelId="{75AB67B6-DF77-A04A-A8A2-25FB9D75FD18}" type="presOf" srcId="{09005CB2-4FFB-F343-8107-1C1CC17892FD}" destId="{DDFAA88E-3CBA-B942-874D-4677475B1244}" srcOrd="0" destOrd="0" presId="urn:microsoft.com/office/officeart/2008/layout/AlternatingHexagons"/>
    <dgm:cxn modelId="{B8FA5310-24A7-EE4B-AFFB-A8D525F0535C}" type="presParOf" srcId="{7F522D5D-E805-3945-804E-6BF031F2BFBC}" destId="{A7AF4AF1-38E5-F545-ADE1-6D1F037F93FF}" srcOrd="0" destOrd="0" presId="urn:microsoft.com/office/officeart/2008/layout/AlternatingHexagons"/>
    <dgm:cxn modelId="{9165FF7C-5949-2C43-8B7A-51D7B8E3600E}" type="presParOf" srcId="{A7AF4AF1-38E5-F545-ADE1-6D1F037F93FF}" destId="{9CFBCE26-A8EA-3A41-8510-721EA9B3D44C}" srcOrd="0" destOrd="0" presId="urn:microsoft.com/office/officeart/2008/layout/AlternatingHexagons"/>
    <dgm:cxn modelId="{FB5DE323-FC44-C945-B866-B11342355464}" type="presParOf" srcId="{A7AF4AF1-38E5-F545-ADE1-6D1F037F93FF}" destId="{72FBC8F0-C63F-1346-AEB1-F2DFAB83DA4A}" srcOrd="1" destOrd="0" presId="urn:microsoft.com/office/officeart/2008/layout/AlternatingHexagons"/>
    <dgm:cxn modelId="{332EA99D-9BEE-224B-8287-BCD1213741A5}" type="presParOf" srcId="{A7AF4AF1-38E5-F545-ADE1-6D1F037F93FF}" destId="{C5B4F979-2157-234B-A637-773942F4281B}" srcOrd="2" destOrd="0" presId="urn:microsoft.com/office/officeart/2008/layout/AlternatingHexagons"/>
    <dgm:cxn modelId="{21158660-FE88-B346-8677-2121E6CB9620}" type="presParOf" srcId="{A7AF4AF1-38E5-F545-ADE1-6D1F037F93FF}" destId="{9A8EAFA6-EBFB-9A4C-98C1-DA60F9C0F54C}" srcOrd="3" destOrd="0" presId="urn:microsoft.com/office/officeart/2008/layout/AlternatingHexagons"/>
    <dgm:cxn modelId="{954DD392-6535-6844-A5CB-550751052B10}" type="presParOf" srcId="{A7AF4AF1-38E5-F545-ADE1-6D1F037F93FF}" destId="{B8560467-F9D2-0240-8BBC-9036AC0B8780}" srcOrd="4" destOrd="0" presId="urn:microsoft.com/office/officeart/2008/layout/AlternatingHexagons"/>
    <dgm:cxn modelId="{4564D044-B688-F541-9726-96722B552DA3}" type="presParOf" srcId="{7F522D5D-E805-3945-804E-6BF031F2BFBC}" destId="{834A8105-E7C2-4D40-A544-9E0DF00F387D}" srcOrd="1" destOrd="0" presId="urn:microsoft.com/office/officeart/2008/layout/AlternatingHexagons"/>
    <dgm:cxn modelId="{EC833895-C38A-1849-899F-64B818FE84AF}" type="presParOf" srcId="{7F522D5D-E805-3945-804E-6BF031F2BFBC}" destId="{8311BB9C-ACAE-B545-B5FB-7F2C9C5A664F}" srcOrd="2" destOrd="0" presId="urn:microsoft.com/office/officeart/2008/layout/AlternatingHexagons"/>
    <dgm:cxn modelId="{117E7587-D2EE-7841-9496-B4D8F09250AB}" type="presParOf" srcId="{8311BB9C-ACAE-B545-B5FB-7F2C9C5A664F}" destId="{993B7D06-1F48-7C45-A286-3F3A91F3C7DD}" srcOrd="0" destOrd="0" presId="urn:microsoft.com/office/officeart/2008/layout/AlternatingHexagons"/>
    <dgm:cxn modelId="{910A0C83-B77B-F24D-B8C2-1C2FA7BA0A13}" type="presParOf" srcId="{8311BB9C-ACAE-B545-B5FB-7F2C9C5A664F}" destId="{8FF7BA35-6983-A14C-A906-43662DF52E28}" srcOrd="1" destOrd="0" presId="urn:microsoft.com/office/officeart/2008/layout/AlternatingHexagons"/>
    <dgm:cxn modelId="{97607C5F-2C82-574D-AA40-2D135B89317A}" type="presParOf" srcId="{8311BB9C-ACAE-B545-B5FB-7F2C9C5A664F}" destId="{4F54F5DC-A410-B243-8D52-2D073AD6F6B6}" srcOrd="2" destOrd="0" presId="urn:microsoft.com/office/officeart/2008/layout/AlternatingHexagons"/>
    <dgm:cxn modelId="{A7575A70-D3F2-6440-9A75-795AD853A913}" type="presParOf" srcId="{8311BB9C-ACAE-B545-B5FB-7F2C9C5A664F}" destId="{B177A180-B914-7C44-90E7-4ED967569B7F}" srcOrd="3" destOrd="0" presId="urn:microsoft.com/office/officeart/2008/layout/AlternatingHexagons"/>
    <dgm:cxn modelId="{48C3D581-3CFF-1640-94A6-AD16578CD0ED}" type="presParOf" srcId="{8311BB9C-ACAE-B545-B5FB-7F2C9C5A664F}" destId="{32278682-DC32-484A-A031-B3BF5C21AEC9}" srcOrd="4" destOrd="0" presId="urn:microsoft.com/office/officeart/2008/layout/AlternatingHexagons"/>
    <dgm:cxn modelId="{1667A1A8-E249-D049-B1E5-9DC254F1DB5A}" type="presParOf" srcId="{7F522D5D-E805-3945-804E-6BF031F2BFBC}" destId="{30C30AF4-CB7F-944E-B756-852015117B2F}" srcOrd="3" destOrd="0" presId="urn:microsoft.com/office/officeart/2008/layout/AlternatingHexagons"/>
    <dgm:cxn modelId="{8FE037AB-2676-8042-8ED2-9B091D6CADBD}" type="presParOf" srcId="{7F522D5D-E805-3945-804E-6BF031F2BFBC}" destId="{98384318-BCF1-A348-A9C7-14057484BD24}" srcOrd="4" destOrd="0" presId="urn:microsoft.com/office/officeart/2008/layout/AlternatingHexagons"/>
    <dgm:cxn modelId="{97ADEB0D-1678-B541-9E60-793D1DBDA4A2}" type="presParOf" srcId="{98384318-BCF1-A348-A9C7-14057484BD24}" destId="{4FB6ADAA-9086-644E-A6C6-CF2AAAFA951A}" srcOrd="0" destOrd="0" presId="urn:microsoft.com/office/officeart/2008/layout/AlternatingHexagons"/>
    <dgm:cxn modelId="{8B685A32-3791-D740-98CB-FD69BCFA7F63}" type="presParOf" srcId="{98384318-BCF1-A348-A9C7-14057484BD24}" destId="{5E4ACC64-1744-CF4D-A9E6-AAD63A4763E3}" srcOrd="1" destOrd="0" presId="urn:microsoft.com/office/officeart/2008/layout/AlternatingHexagons"/>
    <dgm:cxn modelId="{2CEBB97E-75EF-174B-AB49-926D4355A7A6}" type="presParOf" srcId="{98384318-BCF1-A348-A9C7-14057484BD24}" destId="{D7C5973A-D280-4742-8982-3E9DF999C28B}" srcOrd="2" destOrd="0" presId="urn:microsoft.com/office/officeart/2008/layout/AlternatingHexagons"/>
    <dgm:cxn modelId="{F03901E6-B68D-184D-9C0C-C02FBB5E886E}" type="presParOf" srcId="{98384318-BCF1-A348-A9C7-14057484BD24}" destId="{1ECB5F40-6E19-C44D-8D8B-B370A7A3D2BF}" srcOrd="3" destOrd="0" presId="urn:microsoft.com/office/officeart/2008/layout/AlternatingHexagons"/>
    <dgm:cxn modelId="{D47AC62F-B81B-1F48-953D-4A8BBB7585D1}" type="presParOf" srcId="{98384318-BCF1-A348-A9C7-14057484BD24}" destId="{DDFAA88E-3CBA-B942-874D-4677475B124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E1007A-D3E3-F943-8861-D3C57D1FB497}">
      <dsp:nvSpPr>
        <dsp:cNvPr id="0" name=""/>
        <dsp:cNvSpPr/>
      </dsp:nvSpPr>
      <dsp:spPr>
        <a:xfrm>
          <a:off x="4347141" y="966646"/>
          <a:ext cx="6590855" cy="6590855"/>
        </a:xfrm>
        <a:prstGeom prst="blockArc">
          <a:avLst>
            <a:gd name="adj1" fmla="val 12600000"/>
            <a:gd name="adj2" fmla="val 16200000"/>
            <a:gd name="adj3" fmla="val 453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D7364C-1B21-BC4E-B055-633E0697682C}">
      <dsp:nvSpPr>
        <dsp:cNvPr id="0" name=""/>
        <dsp:cNvSpPr/>
      </dsp:nvSpPr>
      <dsp:spPr>
        <a:xfrm>
          <a:off x="4347141" y="966646"/>
          <a:ext cx="6590855" cy="6590855"/>
        </a:xfrm>
        <a:prstGeom prst="blockArc">
          <a:avLst>
            <a:gd name="adj1" fmla="val 9000000"/>
            <a:gd name="adj2" fmla="val 12600000"/>
            <a:gd name="adj3" fmla="val 453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FCB343-3FBF-5347-B5F7-BD8F65EC6522}">
      <dsp:nvSpPr>
        <dsp:cNvPr id="0" name=""/>
        <dsp:cNvSpPr/>
      </dsp:nvSpPr>
      <dsp:spPr>
        <a:xfrm>
          <a:off x="4347141" y="966646"/>
          <a:ext cx="6590855" cy="6590855"/>
        </a:xfrm>
        <a:prstGeom prst="blockArc">
          <a:avLst>
            <a:gd name="adj1" fmla="val 5400000"/>
            <a:gd name="adj2" fmla="val 9000000"/>
            <a:gd name="adj3" fmla="val 453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3EA802-5D1F-7448-AE29-279D388EAF06}">
      <dsp:nvSpPr>
        <dsp:cNvPr id="0" name=""/>
        <dsp:cNvSpPr/>
      </dsp:nvSpPr>
      <dsp:spPr>
        <a:xfrm>
          <a:off x="4347141" y="966646"/>
          <a:ext cx="6590855" cy="6590855"/>
        </a:xfrm>
        <a:prstGeom prst="blockArc">
          <a:avLst>
            <a:gd name="adj1" fmla="val 1800000"/>
            <a:gd name="adj2" fmla="val 5400000"/>
            <a:gd name="adj3" fmla="val 453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E90CF4-4B92-9B44-908D-705B8343CB04}">
      <dsp:nvSpPr>
        <dsp:cNvPr id="0" name=""/>
        <dsp:cNvSpPr/>
      </dsp:nvSpPr>
      <dsp:spPr>
        <a:xfrm>
          <a:off x="4347141" y="966646"/>
          <a:ext cx="6590855" cy="6590855"/>
        </a:xfrm>
        <a:prstGeom prst="blockArc">
          <a:avLst>
            <a:gd name="adj1" fmla="val 19800000"/>
            <a:gd name="adj2" fmla="val 1800000"/>
            <a:gd name="adj3" fmla="val 453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0426F8-08D3-3D45-8FAA-BE6661801E2B}">
      <dsp:nvSpPr>
        <dsp:cNvPr id="0" name=""/>
        <dsp:cNvSpPr/>
      </dsp:nvSpPr>
      <dsp:spPr>
        <a:xfrm>
          <a:off x="4347141" y="966646"/>
          <a:ext cx="6590855" cy="6590855"/>
        </a:xfrm>
        <a:prstGeom prst="blockArc">
          <a:avLst>
            <a:gd name="adj1" fmla="val 16200000"/>
            <a:gd name="adj2" fmla="val 19800000"/>
            <a:gd name="adj3" fmla="val 453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10DB38-61C8-4642-8F2C-D86782226774}">
      <dsp:nvSpPr>
        <dsp:cNvPr id="0" name=""/>
        <dsp:cNvSpPr/>
      </dsp:nvSpPr>
      <dsp:spPr>
        <a:xfrm>
          <a:off x="6159209" y="2778714"/>
          <a:ext cx="2966720" cy="29667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博客</a:t>
          </a:r>
          <a:endParaRPr lang="zh-CN" altLang="en-US" sz="6500" kern="1200" dirty="0"/>
        </a:p>
      </dsp:txBody>
      <dsp:txXfrm>
        <a:off x="6593675" y="3213180"/>
        <a:ext cx="2097788" cy="2097788"/>
      </dsp:txXfrm>
    </dsp:sp>
    <dsp:sp modelId="{C50FFB02-EF7E-1441-B8B7-7A91DC4CDCFE}">
      <dsp:nvSpPr>
        <dsp:cNvPr id="0" name=""/>
        <dsp:cNvSpPr/>
      </dsp:nvSpPr>
      <dsp:spPr>
        <a:xfrm>
          <a:off x="6604217" y="3055"/>
          <a:ext cx="2076704" cy="2076704"/>
        </a:xfrm>
        <a:prstGeom prst="ellipse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爱好者</a:t>
          </a:r>
          <a:endParaRPr lang="zh-CN" altLang="en-US" sz="4500" kern="1200" dirty="0"/>
        </a:p>
      </dsp:txBody>
      <dsp:txXfrm>
        <a:off x="6908343" y="307181"/>
        <a:ext cx="1468452" cy="1468452"/>
      </dsp:txXfrm>
    </dsp:sp>
    <dsp:sp modelId="{E01274E9-093D-6241-8A07-4EE94CA92B4A}">
      <dsp:nvSpPr>
        <dsp:cNvPr id="0" name=""/>
        <dsp:cNvSpPr/>
      </dsp:nvSpPr>
      <dsp:spPr>
        <a:xfrm>
          <a:off x="9393396" y="1613389"/>
          <a:ext cx="2076704" cy="2076704"/>
        </a:xfrm>
        <a:prstGeom prst="ellipse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工程师</a:t>
          </a:r>
          <a:endParaRPr lang="zh-CN" altLang="en-US" sz="4500" kern="1200" dirty="0"/>
        </a:p>
      </dsp:txBody>
      <dsp:txXfrm>
        <a:off x="9697522" y="1917515"/>
        <a:ext cx="1468452" cy="1468452"/>
      </dsp:txXfrm>
    </dsp:sp>
    <dsp:sp modelId="{AD68BCE9-E98B-D64E-9C25-F4EA66A0CD72}">
      <dsp:nvSpPr>
        <dsp:cNvPr id="0" name=""/>
        <dsp:cNvSpPr/>
      </dsp:nvSpPr>
      <dsp:spPr>
        <a:xfrm>
          <a:off x="9393396" y="4834055"/>
          <a:ext cx="2076704" cy="207670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信息获取 </a:t>
          </a:r>
          <a:endParaRPr lang="zh-CN" altLang="en-US" sz="4500" kern="1200" dirty="0"/>
        </a:p>
      </dsp:txBody>
      <dsp:txXfrm>
        <a:off x="9697522" y="5138181"/>
        <a:ext cx="1468452" cy="1468452"/>
      </dsp:txXfrm>
    </dsp:sp>
    <dsp:sp modelId="{D17FE64A-7130-5E45-9D2B-A65AC86F691F}">
      <dsp:nvSpPr>
        <dsp:cNvPr id="0" name=""/>
        <dsp:cNvSpPr/>
      </dsp:nvSpPr>
      <dsp:spPr>
        <a:xfrm>
          <a:off x="6604217" y="6444389"/>
          <a:ext cx="2076704" cy="207670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信息分享</a:t>
          </a:r>
          <a:endParaRPr lang="zh-CN" altLang="en-US" sz="4500" kern="1200" dirty="0"/>
        </a:p>
      </dsp:txBody>
      <dsp:txXfrm>
        <a:off x="6908343" y="6748515"/>
        <a:ext cx="1468452" cy="1468452"/>
      </dsp:txXfrm>
    </dsp:sp>
    <dsp:sp modelId="{D89267DA-E0C6-1F4D-8587-E99BFFB10ED7}">
      <dsp:nvSpPr>
        <dsp:cNvPr id="0" name=""/>
        <dsp:cNvSpPr/>
      </dsp:nvSpPr>
      <dsp:spPr>
        <a:xfrm>
          <a:off x="3815038" y="4834055"/>
          <a:ext cx="2076704" cy="207670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专业化</a:t>
          </a:r>
          <a:endParaRPr lang="zh-CN" altLang="en-US" sz="4500" kern="1200" dirty="0"/>
        </a:p>
      </dsp:txBody>
      <dsp:txXfrm>
        <a:off x="4119164" y="5138181"/>
        <a:ext cx="1468452" cy="1468452"/>
      </dsp:txXfrm>
    </dsp:sp>
    <dsp:sp modelId="{1515711B-28C5-F643-9945-0CDD2F9FE63C}">
      <dsp:nvSpPr>
        <dsp:cNvPr id="0" name=""/>
        <dsp:cNvSpPr/>
      </dsp:nvSpPr>
      <dsp:spPr>
        <a:xfrm>
          <a:off x="3815038" y="1613389"/>
          <a:ext cx="2076704" cy="2076704"/>
        </a:xfrm>
        <a:prstGeom prst="ellipse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高校学生</a:t>
          </a:r>
          <a:endParaRPr lang="zh-CN" altLang="en-US" sz="4500" kern="1200" dirty="0"/>
        </a:p>
      </dsp:txBody>
      <dsp:txXfrm>
        <a:off x="4119164" y="1917515"/>
        <a:ext cx="1468452" cy="1468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521964-2D4E-A243-BEDE-A25E31970821}">
      <dsp:nvSpPr>
        <dsp:cNvPr id="0" name=""/>
        <dsp:cNvSpPr/>
      </dsp:nvSpPr>
      <dsp:spPr>
        <a:xfrm rot="5400000">
          <a:off x="-429749" y="433414"/>
          <a:ext cx="2864997" cy="200549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300" kern="1200" dirty="0" smtClean="0"/>
            <a:t>概述</a:t>
          </a:r>
          <a:endParaRPr lang="zh-CN" altLang="en-US" sz="5300" kern="1200" dirty="0"/>
        </a:p>
      </dsp:txBody>
      <dsp:txXfrm rot="-5400000">
        <a:off x="1" y="1006413"/>
        <a:ext cx="2005498" cy="859499"/>
      </dsp:txXfrm>
    </dsp:sp>
    <dsp:sp modelId="{5937AC84-7C14-2445-94E6-1280727CA2C5}">
      <dsp:nvSpPr>
        <dsp:cNvPr id="0" name=""/>
        <dsp:cNvSpPr/>
      </dsp:nvSpPr>
      <dsp:spPr>
        <a:xfrm rot="5400000">
          <a:off x="8257669" y="-6248506"/>
          <a:ext cx="1862248" cy="143665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0480" rIns="30480" bIns="30480" numCol="1" spcCol="1270" anchor="ctr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800" kern="1200" dirty="0" smtClean="0"/>
            <a:t>作品简介</a:t>
          </a:r>
          <a:endParaRPr lang="zh-CN" altLang="en-US" sz="6500" kern="1200" dirty="0"/>
        </a:p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4800" kern="1200" dirty="0" smtClean="0"/>
            <a:t>相关插件</a:t>
          </a:r>
          <a:endParaRPr lang="zh-CN" altLang="en-US" sz="4800" kern="1200" dirty="0"/>
        </a:p>
      </dsp:txBody>
      <dsp:txXfrm rot="-5400000">
        <a:off x="2005498" y="94572"/>
        <a:ext cx="14275684" cy="1680434"/>
      </dsp:txXfrm>
    </dsp:sp>
    <dsp:sp modelId="{7846E8CB-FC80-0840-BD7A-BEC7F801690F}">
      <dsp:nvSpPr>
        <dsp:cNvPr id="0" name=""/>
        <dsp:cNvSpPr/>
      </dsp:nvSpPr>
      <dsp:spPr>
        <a:xfrm rot="5400000">
          <a:off x="-429749" y="3111917"/>
          <a:ext cx="2864997" cy="200549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300" kern="1200" dirty="0" smtClean="0"/>
            <a:t>功能</a:t>
          </a:r>
          <a:endParaRPr lang="zh-CN" altLang="en-US" sz="5300" kern="1200" dirty="0"/>
        </a:p>
      </dsp:txBody>
      <dsp:txXfrm rot="-5400000">
        <a:off x="1" y="3684916"/>
        <a:ext cx="2005498" cy="859499"/>
      </dsp:txXfrm>
    </dsp:sp>
    <dsp:sp modelId="{1C867C87-9A09-BD43-9BF0-58A99691903D}">
      <dsp:nvSpPr>
        <dsp:cNvPr id="0" name=""/>
        <dsp:cNvSpPr/>
      </dsp:nvSpPr>
      <dsp:spPr>
        <a:xfrm rot="5400000">
          <a:off x="8257669" y="-3570003"/>
          <a:ext cx="1862248" cy="143665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0" tIns="31750" rIns="31750" bIns="31750" numCol="1" spcCol="1270" anchor="ctr" anchorCtr="0">
          <a:noAutofit/>
        </a:bodyPr>
        <a:lstStyle/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5000" kern="1200" dirty="0" smtClean="0"/>
            <a:t>需求实现</a:t>
          </a:r>
          <a:endParaRPr lang="zh-CN" alt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5000" kern="1200" dirty="0" smtClean="0"/>
            <a:t>附加功能</a:t>
          </a:r>
          <a:endParaRPr lang="zh-CN" altLang="en-US" sz="5000" kern="1200" dirty="0"/>
        </a:p>
      </dsp:txBody>
      <dsp:txXfrm rot="-5400000">
        <a:off x="2005498" y="2773075"/>
        <a:ext cx="14275684" cy="1680434"/>
      </dsp:txXfrm>
    </dsp:sp>
    <dsp:sp modelId="{9AE41A3B-3947-1E46-B3D1-675F22057B6B}">
      <dsp:nvSpPr>
        <dsp:cNvPr id="0" name=""/>
        <dsp:cNvSpPr/>
      </dsp:nvSpPr>
      <dsp:spPr>
        <a:xfrm rot="5400000">
          <a:off x="-429749" y="5790421"/>
          <a:ext cx="2864997" cy="200549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300" kern="1200" dirty="0" smtClean="0"/>
            <a:t>未来</a:t>
          </a:r>
          <a:endParaRPr lang="zh-CN" altLang="en-US" sz="5300" kern="1200" dirty="0"/>
        </a:p>
      </dsp:txBody>
      <dsp:txXfrm rot="-5400000">
        <a:off x="1" y="6363420"/>
        <a:ext cx="2005498" cy="859499"/>
      </dsp:txXfrm>
    </dsp:sp>
    <dsp:sp modelId="{8C5FA246-9607-174D-B339-392F42738769}">
      <dsp:nvSpPr>
        <dsp:cNvPr id="0" name=""/>
        <dsp:cNvSpPr/>
      </dsp:nvSpPr>
      <dsp:spPr>
        <a:xfrm rot="5400000">
          <a:off x="8257669" y="-891499"/>
          <a:ext cx="1862248" cy="143665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0" tIns="31750" rIns="31750" bIns="31750" numCol="1" spcCol="1270" anchor="ctr" anchorCtr="0">
          <a:noAutofit/>
        </a:bodyPr>
        <a:lstStyle/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5000" kern="1200" dirty="0" smtClean="0"/>
            <a:t>后续工作</a:t>
          </a:r>
          <a:endParaRPr lang="zh-CN" alt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5000" kern="1200" dirty="0" smtClean="0"/>
            <a:t>前景</a:t>
          </a:r>
          <a:endParaRPr lang="zh-CN" altLang="en-US" sz="5000" kern="1200" dirty="0"/>
        </a:p>
      </dsp:txBody>
      <dsp:txXfrm rot="-5400000">
        <a:off x="2005498" y="5451579"/>
        <a:ext cx="14275684" cy="1680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7B8CD-2F5F-284A-BC53-3949F8EDCE62}">
      <dsp:nvSpPr>
        <dsp:cNvPr id="0" name=""/>
        <dsp:cNvSpPr/>
      </dsp:nvSpPr>
      <dsp:spPr>
        <a:xfrm>
          <a:off x="3578989" y="0"/>
          <a:ext cx="3823730" cy="382373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100" kern="1200" dirty="0" smtClean="0"/>
            <a:t>管理员</a:t>
          </a:r>
          <a:endParaRPr lang="zh-CN" altLang="en-US" sz="5100" kern="1200" dirty="0"/>
        </a:p>
      </dsp:txBody>
      <dsp:txXfrm>
        <a:off x="4534922" y="1911865"/>
        <a:ext cx="1911865" cy="1911865"/>
      </dsp:txXfrm>
    </dsp:sp>
    <dsp:sp modelId="{B84FA7B2-442E-CC4D-B873-B1A196E4EE28}">
      <dsp:nvSpPr>
        <dsp:cNvPr id="0" name=""/>
        <dsp:cNvSpPr/>
      </dsp:nvSpPr>
      <dsp:spPr>
        <a:xfrm>
          <a:off x="1667124" y="3823730"/>
          <a:ext cx="3823730" cy="382373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100" kern="1200" dirty="0" smtClean="0"/>
            <a:t>博主</a:t>
          </a:r>
          <a:endParaRPr lang="zh-CN" altLang="en-US" sz="5100" kern="1200" dirty="0"/>
        </a:p>
      </dsp:txBody>
      <dsp:txXfrm>
        <a:off x="2623057" y="5735595"/>
        <a:ext cx="1911865" cy="1911865"/>
      </dsp:txXfrm>
    </dsp:sp>
    <dsp:sp modelId="{84F3B70F-43F5-8542-97B5-CCB4C7CCA9DE}">
      <dsp:nvSpPr>
        <dsp:cNvPr id="0" name=""/>
        <dsp:cNvSpPr/>
      </dsp:nvSpPr>
      <dsp:spPr>
        <a:xfrm rot="10800000">
          <a:off x="3578989" y="3823730"/>
          <a:ext cx="3823730" cy="382373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100" kern="1200" dirty="0" smtClean="0"/>
            <a:t>博客</a:t>
          </a:r>
          <a:endParaRPr lang="zh-CN" altLang="en-US" sz="5100" kern="1200" dirty="0"/>
        </a:p>
      </dsp:txBody>
      <dsp:txXfrm rot="10800000">
        <a:off x="4534921" y="3823730"/>
        <a:ext cx="1911865" cy="1911865"/>
      </dsp:txXfrm>
    </dsp:sp>
    <dsp:sp modelId="{49DAEC00-3F49-4047-A866-68B799BF1B2D}">
      <dsp:nvSpPr>
        <dsp:cNvPr id="0" name=""/>
        <dsp:cNvSpPr/>
      </dsp:nvSpPr>
      <dsp:spPr>
        <a:xfrm>
          <a:off x="5490854" y="3823730"/>
          <a:ext cx="3823730" cy="382373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100" kern="1200" smtClean="0"/>
            <a:t>访客</a:t>
          </a:r>
          <a:endParaRPr lang="zh-CN" altLang="en-US" sz="5100" kern="1200"/>
        </a:p>
      </dsp:txBody>
      <dsp:txXfrm>
        <a:off x="6446787" y="5735595"/>
        <a:ext cx="1911865" cy="19118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BCE26-A8EA-3A41-8510-721EA9B3D44C}">
      <dsp:nvSpPr>
        <dsp:cNvPr id="0" name=""/>
        <dsp:cNvSpPr/>
      </dsp:nvSpPr>
      <dsp:spPr>
        <a:xfrm rot="5400000">
          <a:off x="5079677" y="189257"/>
          <a:ext cx="2909537" cy="253129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200" kern="1200" smtClean="0"/>
            <a:t>远程</a:t>
          </a:r>
          <a:r>
            <a:rPr lang="en-US" altLang="zh-CN" sz="5200" kern="1200" smtClean="0"/>
            <a:t>SQL</a:t>
          </a:r>
          <a:endParaRPr lang="zh-CN" altLang="en-US" sz="5200" kern="1200" dirty="0"/>
        </a:p>
      </dsp:txBody>
      <dsp:txXfrm rot="-5400000">
        <a:off x="5663257" y="453540"/>
        <a:ext cx="1742377" cy="2002731"/>
      </dsp:txXfrm>
    </dsp:sp>
    <dsp:sp modelId="{72FBC8F0-C63F-1346-AEB1-F2DFAB83DA4A}">
      <dsp:nvSpPr>
        <dsp:cNvPr id="0" name=""/>
        <dsp:cNvSpPr/>
      </dsp:nvSpPr>
      <dsp:spPr>
        <a:xfrm>
          <a:off x="7876907" y="582045"/>
          <a:ext cx="3247044" cy="1745722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560467-F9D2-0240-8BBC-9036AC0B8780}">
      <dsp:nvSpPr>
        <dsp:cNvPr id="0" name=""/>
        <dsp:cNvSpPr/>
      </dsp:nvSpPr>
      <dsp:spPr>
        <a:xfrm rot="5400000">
          <a:off x="2345876" y="189257"/>
          <a:ext cx="2909537" cy="253129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多媒体文件管理</a:t>
          </a:r>
          <a:endParaRPr lang="zh-CN" altLang="en-US" sz="3600" kern="1200" dirty="0"/>
        </a:p>
      </dsp:txBody>
      <dsp:txXfrm rot="-5400000">
        <a:off x="2929456" y="453540"/>
        <a:ext cx="1742377" cy="2002731"/>
      </dsp:txXfrm>
    </dsp:sp>
    <dsp:sp modelId="{993B7D06-1F48-7C45-A286-3F3A91F3C7DD}">
      <dsp:nvSpPr>
        <dsp:cNvPr id="0" name=""/>
        <dsp:cNvSpPr/>
      </dsp:nvSpPr>
      <dsp:spPr>
        <a:xfrm rot="5400000">
          <a:off x="3707539" y="2658873"/>
          <a:ext cx="2909537" cy="253129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200" kern="1200" dirty="0" smtClean="0"/>
            <a:t>静态化</a:t>
          </a:r>
          <a:endParaRPr lang="zh-CN" altLang="en-US" sz="5200" kern="1200" dirty="0"/>
        </a:p>
      </dsp:txBody>
      <dsp:txXfrm rot="-5400000">
        <a:off x="4291119" y="2923156"/>
        <a:ext cx="1742377" cy="2002731"/>
      </dsp:txXfrm>
    </dsp:sp>
    <dsp:sp modelId="{8FF7BA35-6983-A14C-A906-43662DF52E28}">
      <dsp:nvSpPr>
        <dsp:cNvPr id="0" name=""/>
        <dsp:cNvSpPr/>
      </dsp:nvSpPr>
      <dsp:spPr>
        <a:xfrm>
          <a:off x="649615" y="3051660"/>
          <a:ext cx="3142300" cy="1745722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278682-DC32-484A-A031-B3BF5C21AEC9}">
      <dsp:nvSpPr>
        <dsp:cNvPr id="0" name=""/>
        <dsp:cNvSpPr/>
      </dsp:nvSpPr>
      <dsp:spPr>
        <a:xfrm rot="5400000">
          <a:off x="6441341" y="2658873"/>
          <a:ext cx="2909537" cy="253129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上传修改附件</a:t>
          </a:r>
          <a:endParaRPr lang="zh-CN" altLang="en-US" sz="3600" kern="1200" dirty="0"/>
        </a:p>
      </dsp:txBody>
      <dsp:txXfrm rot="-5400000">
        <a:off x="7024921" y="2923156"/>
        <a:ext cx="1742377" cy="2002731"/>
      </dsp:txXfrm>
    </dsp:sp>
    <dsp:sp modelId="{4FB6ADAA-9086-644E-A6C6-CF2AAAFA951A}">
      <dsp:nvSpPr>
        <dsp:cNvPr id="0" name=""/>
        <dsp:cNvSpPr/>
      </dsp:nvSpPr>
      <dsp:spPr>
        <a:xfrm rot="5400000">
          <a:off x="5079677" y="5128488"/>
          <a:ext cx="2909537" cy="253129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200" kern="1200" dirty="0" smtClean="0"/>
            <a:t>界面缓存</a:t>
          </a:r>
          <a:endParaRPr lang="zh-CN" altLang="en-US" sz="5200" kern="1200" dirty="0"/>
        </a:p>
      </dsp:txBody>
      <dsp:txXfrm rot="-5400000">
        <a:off x="5663257" y="5392771"/>
        <a:ext cx="1742377" cy="2002731"/>
      </dsp:txXfrm>
    </dsp:sp>
    <dsp:sp modelId="{5E4ACC64-1744-CF4D-A9E6-AAD63A4763E3}">
      <dsp:nvSpPr>
        <dsp:cNvPr id="0" name=""/>
        <dsp:cNvSpPr/>
      </dsp:nvSpPr>
      <dsp:spPr>
        <a:xfrm>
          <a:off x="7876907" y="5521276"/>
          <a:ext cx="3247044" cy="1745722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FAA88E-3CBA-B942-874D-4677475B1244}">
      <dsp:nvSpPr>
        <dsp:cNvPr id="0" name=""/>
        <dsp:cNvSpPr/>
      </dsp:nvSpPr>
      <dsp:spPr>
        <a:xfrm rot="5400000">
          <a:off x="2345876" y="5128488"/>
          <a:ext cx="2909537" cy="253129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增强交互</a:t>
          </a:r>
          <a:endParaRPr lang="zh-CN" altLang="en-US" sz="3600" kern="1200" dirty="0"/>
        </a:p>
      </dsp:txBody>
      <dsp:txXfrm rot="-5400000">
        <a:off x="2929456" y="5392771"/>
        <a:ext cx="1742377" cy="20027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幻灯片图像占位符 30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4" name="文本占位符 30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1pPr>
    <a:lvl2pPr marL="0" lvl="1" indent="2286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2pPr>
    <a:lvl3pPr marL="0" lvl="2" indent="4572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3pPr>
    <a:lvl4pPr marL="0" lvl="3" indent="6858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4pPr>
    <a:lvl5pPr marL="0" lvl="4" indent="9144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5pPr>
    <a:lvl6pPr marL="2286000" lvl="5" indent="9144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6pPr>
    <a:lvl7pPr marL="2743200" lvl="6" indent="9144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7pPr>
    <a:lvl8pPr marL="3200400" lvl="7" indent="9144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8pPr>
    <a:lvl9pPr marL="3657600" lvl="8" indent="9144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各位评委老师好，我们说来自扬州大学的我心飞翔小组</a:t>
            </a:r>
            <a:r>
              <a:rPr kumimoji="1" lang="zh-CN" altLang="en-US" smtClean="0"/>
              <a:t>，下面由我介绍一下我们团队开发的作品。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075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eaLnBrk="1" fontAlgn="base" latinLnBrk="0" hangingPunct="0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 smtClean="0"/>
              <a:t>根据</a:t>
            </a:r>
            <a:r>
              <a:rPr lang="en-US" altLang="zh-CN" sz="2400" dirty="0" smtClean="0"/>
              <a:t>CNNIC</a:t>
            </a:r>
            <a:r>
              <a:rPr lang="zh-CN" altLang="en-US" sz="2400" dirty="0" smtClean="0"/>
              <a:t>中国互联网络信息中心发布的第</a:t>
            </a:r>
            <a:r>
              <a:rPr lang="en-US" altLang="zh-CN" sz="2400" dirty="0" smtClean="0"/>
              <a:t>35</a:t>
            </a:r>
            <a:r>
              <a:rPr lang="zh-CN" altLang="en-US" sz="2400" dirty="0" smtClean="0"/>
              <a:t>次调查报告，</a:t>
            </a:r>
            <a:r>
              <a:rPr lang="zh-CN" altLang="en-US" sz="2200" b="0" i="0" u="none" kern="1200" baseline="0" dirty="0" smtClean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sym typeface="Helvetica Neue" charset="0"/>
              </a:rPr>
              <a:t>截至</a:t>
            </a:r>
            <a:r>
              <a:rPr lang="en-US" altLang="zh-CN" sz="2200" b="0" i="0" u="none" kern="1200" baseline="0" dirty="0" smtClean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sym typeface="Helvetica Neue" charset="0"/>
              </a:rPr>
              <a:t>2014</a:t>
            </a:r>
            <a:r>
              <a:rPr lang="zh-CN" altLang="en-US" sz="2200" b="0" i="0" u="none" kern="1200" baseline="0" dirty="0" smtClean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sym typeface="Helvetica Neue" charset="0"/>
              </a:rPr>
              <a:t>年</a:t>
            </a:r>
            <a:r>
              <a:rPr lang="en-US" altLang="zh-CN" sz="2200" b="0" i="0" u="none" kern="1200" baseline="0" dirty="0" smtClean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sym typeface="Helvetica Neue" charset="0"/>
              </a:rPr>
              <a:t>12</a:t>
            </a:r>
            <a:r>
              <a:rPr lang="zh-CN" altLang="en-US" sz="2200" b="0" i="0" u="none" kern="1200" baseline="0" dirty="0" smtClean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sym typeface="Helvetica Neue" charset="0"/>
              </a:rPr>
              <a:t>月，我国博客用户规模为</a:t>
            </a:r>
            <a:r>
              <a:rPr lang="en-US" altLang="zh-CN" sz="2200" b="0" i="0" u="none" kern="1200" baseline="0" dirty="0" smtClean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sym typeface="Helvetica Neue" charset="0"/>
              </a:rPr>
              <a:t>1.09</a:t>
            </a:r>
            <a:r>
              <a:rPr lang="zh-CN" altLang="en-US" sz="2200" b="0" i="0" u="none" kern="1200" baseline="0" dirty="0" smtClean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sym typeface="Helvetica Neue" charset="0"/>
              </a:rPr>
              <a:t>亿，较</a:t>
            </a:r>
            <a:r>
              <a:rPr lang="en-US" altLang="zh-CN" sz="2200" b="0" i="0" u="none" kern="1200" baseline="0" dirty="0" smtClean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sym typeface="Helvetica Neue" charset="0"/>
              </a:rPr>
              <a:t>2013</a:t>
            </a:r>
            <a:r>
              <a:rPr lang="zh-CN" altLang="en-US" sz="2200" b="0" i="0" u="none" kern="1200" baseline="0" dirty="0" smtClean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sym typeface="Helvetica Neue" charset="0"/>
              </a:rPr>
              <a:t>年底增加</a:t>
            </a:r>
            <a:r>
              <a:rPr lang="en-US" altLang="zh-CN" sz="2200" b="0" i="0" u="none" kern="1200" baseline="0" dirty="0" smtClean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sym typeface="Helvetica Neue" charset="0"/>
              </a:rPr>
              <a:t>2126</a:t>
            </a:r>
            <a:r>
              <a:rPr lang="zh-CN" altLang="en-US" sz="2200" b="0" i="0" u="none" kern="1200" baseline="0" dirty="0" smtClean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sym typeface="Helvetica Neue" charset="0"/>
              </a:rPr>
              <a:t>万，增长率为</a:t>
            </a:r>
            <a:r>
              <a:rPr lang="en-US" altLang="zh-CN" sz="2200" b="0" i="0" u="none" kern="1200" baseline="0" dirty="0" smtClean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sym typeface="Helvetica Neue" charset="0"/>
              </a:rPr>
              <a:t>24.2% </a:t>
            </a:r>
            <a:r>
              <a:rPr lang="zh-CN" altLang="en-US" sz="2200" b="0" i="0" u="none" kern="1200" baseline="0" dirty="0" smtClean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sym typeface="Helvetica Neue" charset="0"/>
              </a:rPr>
              <a:t>。网民中的使用率为</a:t>
            </a:r>
            <a:r>
              <a:rPr lang="en-US" altLang="zh-CN" sz="2200" b="0" i="0" u="none" kern="1200" baseline="0" dirty="0" smtClean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sym typeface="Helvetica Neue" charset="0"/>
              </a:rPr>
              <a:t>16.8%</a:t>
            </a:r>
            <a:r>
              <a:rPr lang="zh-CN" altLang="en-US" sz="2200" b="0" i="0" u="none" kern="1200" baseline="0" dirty="0" smtClean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sym typeface="Helvetica Neue" charset="0"/>
              </a:rPr>
              <a:t>，比</a:t>
            </a:r>
            <a:r>
              <a:rPr lang="en-US" altLang="zh-CN" sz="2200" b="0" i="0" u="none" kern="1200" baseline="0" dirty="0" smtClean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sym typeface="Helvetica Neue" charset="0"/>
              </a:rPr>
              <a:t>2013</a:t>
            </a:r>
            <a:r>
              <a:rPr lang="zh-CN" altLang="en-US" sz="2200" b="0" i="0" u="none" kern="1200" baseline="0" dirty="0" smtClean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sym typeface="Helvetica Neue" charset="0"/>
              </a:rPr>
              <a:t>年底增长了</a:t>
            </a:r>
            <a:r>
              <a:rPr lang="en-US" altLang="zh-CN" sz="2200" b="0" i="0" u="none" kern="1200" baseline="0" dirty="0" smtClean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sym typeface="Helvetica Neue" charset="0"/>
              </a:rPr>
              <a:t>2.6</a:t>
            </a:r>
            <a:r>
              <a:rPr lang="zh-CN" altLang="en-US" sz="2200" b="0" i="0" u="none" kern="1200" baseline="0" dirty="0" smtClean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sym typeface="Helvetica Neue" charset="0"/>
              </a:rPr>
              <a:t>个百分点。这表明博客还是有一定的市场需求。</a:t>
            </a:r>
            <a:endParaRPr lang="en-US" altLang="zh-CN" sz="2200" b="0" i="0" u="none" kern="1200" baseline="0" dirty="0" smtClean="0">
              <a:solidFill>
                <a:srgbClr val="000000"/>
              </a:solidFill>
              <a:effectLst/>
              <a:latin typeface="Helvetica Neue" charset="0"/>
              <a:ea typeface="Helvetica Neue" charset="0"/>
              <a:sym typeface="Helvetica Neue" charset="0"/>
            </a:endParaRPr>
          </a:p>
          <a:p>
            <a:pPr marL="0" marR="0" indent="0" algn="l" defTabSz="457200" eaLnBrk="1" fontAlgn="base" latinLnBrk="0" hangingPunct="0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b="0" i="0" u="none" kern="1200" baseline="0" dirty="0" smtClean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sym typeface="Helvetica Neue" charset="0"/>
              </a:rPr>
              <a:t>但</a:t>
            </a:r>
            <a:r>
              <a:rPr lang="zh-CN" altLang="en-US" sz="2400" dirty="0" smtClean="0"/>
              <a:t>随着社交媒体和社交网络的兴起，博客的交互属性逐渐被替代。如今博客的创作者主要是高校学生、在职工程师、技术爱好者等精英人群，创造的内容也趋于专业化，博客的阅读者则主要把博客当成获取信息的渠道来源。特别是对于高校学生，通过博客，不仅可以记录自身对于学业、研究的过程、方法，还能从他人的博客中发现、学习到新的知识，产生新的灵感。</a:t>
            </a:r>
            <a:endParaRPr lang="zh-CN" altLang="en-US" dirty="0" smtClean="0"/>
          </a:p>
          <a:p>
            <a:r>
              <a:rPr kumimoji="1" lang="zh-CN" altLang="en-US" dirty="0" smtClean="0"/>
              <a:t>因此，开发一个高质量的学生个人博客系统还是很有必要的。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442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eaLnBrk="1" fontAlgn="base" latinLnBrk="0" hangingPunct="0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 smtClean="0"/>
              <a:t>下面我讲从作品概述、功能实现、以及未来工作来介绍我们的作品</a:t>
            </a:r>
            <a:endParaRPr lang="en-US" altLang="zh-CN" sz="2400" dirty="0" smtClean="0"/>
          </a:p>
          <a:p>
            <a:pPr marL="0" marR="0" indent="0" algn="l" defTabSz="457200" eaLnBrk="1" fontAlgn="base" latinLnBrk="0" hangingPunct="0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我们的作品。。。。。</a:t>
            </a:r>
            <a:endParaRPr kumimoji="1" lang="en-US" altLang="zh-CN" dirty="0" smtClean="0"/>
          </a:p>
          <a:p>
            <a:pPr marL="0" marR="0" indent="0" algn="l" defTabSz="457200" eaLnBrk="1" fontAlgn="base" latinLnBrk="0" hangingPunct="0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43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我们的作品实现了包括访客对博客内博文的阅读、评论，对博主的留言、能够关注、私信博主并点赞和打赏，博主对博文的管理、个人信息的维护还有管理员管理用户、管理及推荐博文，过滤敏感信息等所有等基本功能需求。此外，我们还</a:t>
            </a:r>
            <a:r>
              <a:rPr lang="zh-CN" altLang="en-US" sz="2200" b="0" i="0" u="none" kern="1200" baseline="0" dirty="0" smtClean="0">
                <a:solidFill>
                  <a:srgbClr val="000000"/>
                </a:solidFill>
                <a:latin typeface="Helvetica Neue" charset="0"/>
                <a:ea typeface="Helvetica Neue" charset="0"/>
                <a:sym typeface="Helvetica Neue" charset="0"/>
              </a:rPr>
              <a:t>实现对文章中图片、音频等多媒体文件管理</a:t>
            </a:r>
          </a:p>
          <a:p>
            <a:r>
              <a:rPr lang="zh-CN" altLang="en-US" sz="2200" b="0" i="0" u="none" kern="1200" baseline="0" dirty="0" smtClean="0">
                <a:solidFill>
                  <a:srgbClr val="000000"/>
                </a:solidFill>
                <a:latin typeface="Helvetica Neue" charset="0"/>
                <a:ea typeface="Helvetica Neue" charset="0"/>
                <a:sym typeface="Helvetica Neue" charset="0"/>
              </a:rPr>
              <a:t>博客主对文件进行上传附件、修改删除操作</a:t>
            </a:r>
          </a:p>
          <a:p>
            <a:r>
              <a:rPr lang="zh-CN" altLang="en-US" sz="2200" b="0" i="0" u="none" kern="1200" baseline="0" dirty="0" smtClean="0">
                <a:solidFill>
                  <a:srgbClr val="000000"/>
                </a:solidFill>
                <a:latin typeface="Helvetica Neue" charset="0"/>
                <a:ea typeface="Helvetica Neue" charset="0"/>
                <a:sym typeface="Helvetica Neue" charset="0"/>
              </a:rPr>
              <a:t>增强了交互体验</a:t>
            </a:r>
            <a:endParaRPr lang="en-US" altLang="zh-CN" sz="2200" b="0" i="0" u="none" kern="1200" baseline="0" dirty="0" smtClean="0">
              <a:solidFill>
                <a:srgbClr val="000000"/>
              </a:solidFill>
              <a:latin typeface="Helvetica Neue" charset="0"/>
              <a:ea typeface="Helvetica Neue" charset="0"/>
              <a:sym typeface="Helvetica Neue" charset="0"/>
            </a:endParaRPr>
          </a:p>
          <a:p>
            <a:r>
              <a:rPr kumimoji="1" lang="zh-CN" altLang="en-US" dirty="0" smtClean="0"/>
              <a:t>实现了</a:t>
            </a:r>
            <a:r>
              <a:rPr lang="zh-CN" altLang="en-US" sz="2200" b="0" i="0" u="none" kern="1200" baseline="0" dirty="0" smtClean="0">
                <a:solidFill>
                  <a:srgbClr val="000000"/>
                </a:solidFill>
                <a:latin typeface="Helvetica Neue" charset="0"/>
                <a:ea typeface="Helvetica Neue" charset="0"/>
                <a:sym typeface="Helvetica Neue" charset="0"/>
              </a:rPr>
              <a:t>对界面层的合理缓存，并优化用户体验</a:t>
            </a:r>
          </a:p>
          <a:p>
            <a:r>
              <a:rPr lang="zh-CN" altLang="en-US" sz="2200" b="0" i="0" u="none" kern="1200" baseline="0" dirty="0" smtClean="0">
                <a:solidFill>
                  <a:srgbClr val="000000"/>
                </a:solidFill>
                <a:latin typeface="Helvetica Neue" charset="0"/>
                <a:ea typeface="Helvetica Neue" charset="0"/>
                <a:sym typeface="Helvetica Neue" charset="0"/>
              </a:rPr>
              <a:t>实现后台远程</a:t>
            </a:r>
            <a:r>
              <a:rPr lang="en-US" altLang="zh-CN" sz="2200" b="0" i="0" u="none" kern="1200" baseline="0" dirty="0" smtClean="0">
                <a:solidFill>
                  <a:srgbClr val="000000"/>
                </a:solidFill>
                <a:latin typeface="Helvetica Neue" charset="0"/>
                <a:ea typeface="Helvetica Neue" charset="0"/>
                <a:sym typeface="Helvetica Neue" charset="0"/>
              </a:rPr>
              <a:t>SQL</a:t>
            </a:r>
            <a:r>
              <a:rPr lang="zh-CN" altLang="en-US" sz="2200" b="0" i="0" u="none" kern="1200" baseline="0" dirty="0" smtClean="0">
                <a:solidFill>
                  <a:srgbClr val="000000"/>
                </a:solidFill>
                <a:latin typeface="Helvetica Neue" charset="0"/>
                <a:ea typeface="Helvetica Neue" charset="0"/>
                <a:sym typeface="Helvetica Neue" charset="0"/>
              </a:rPr>
              <a:t>语句的执行，并做好相关操作日志记录，防止危险行为</a:t>
            </a:r>
          </a:p>
          <a:p>
            <a:r>
              <a:rPr lang="zh-CN" altLang="en-US" sz="2200" b="0" i="0" u="none" kern="1200" baseline="0" dirty="0" smtClean="0">
                <a:solidFill>
                  <a:srgbClr val="000000"/>
                </a:solidFill>
                <a:latin typeface="Helvetica Neue" charset="0"/>
                <a:ea typeface="Helvetica Neue" charset="0"/>
                <a:sym typeface="Helvetica Neue" charset="0"/>
              </a:rPr>
              <a:t>以及实现对博客的静态好或静态</a:t>
            </a:r>
            <a:r>
              <a:rPr lang="en-US" altLang="zh-CN" sz="2200" b="0" i="0" u="none" kern="1200" baseline="0" dirty="0" err="1" smtClean="0">
                <a:solidFill>
                  <a:srgbClr val="000000"/>
                </a:solidFill>
                <a:latin typeface="Helvetica Neue" charset="0"/>
                <a:ea typeface="Helvetica Neue" charset="0"/>
                <a:sym typeface="Helvetica Neue" charset="0"/>
              </a:rPr>
              <a:t>url</a:t>
            </a:r>
            <a:r>
              <a:rPr lang="zh-CN" altLang="en-US" sz="2200" b="0" i="0" u="none" kern="1200" baseline="0" dirty="0" smtClean="0">
                <a:solidFill>
                  <a:srgbClr val="000000"/>
                </a:solidFill>
                <a:latin typeface="Helvetica Neue" charset="0"/>
                <a:ea typeface="Helvetica Neue" charset="0"/>
                <a:sym typeface="Helvetica Neue" charset="0"/>
              </a:rPr>
              <a:t>重写，便于</a:t>
            </a:r>
            <a:r>
              <a:rPr lang="en-US" altLang="zh-CN" sz="2200" b="0" i="0" u="none" kern="1200" baseline="0" dirty="0" smtClean="0">
                <a:solidFill>
                  <a:srgbClr val="000000"/>
                </a:solidFill>
                <a:latin typeface="Helvetica Neue" charset="0"/>
                <a:ea typeface="Helvetica Neue" charset="0"/>
                <a:sym typeface="Helvetica Neue" charset="0"/>
              </a:rPr>
              <a:t>SEO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1683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eaLnBrk="1" fontAlgn="base" latinLnBrk="0" hangingPunct="0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养成良好的记录习惯，将一些技巧发表在博客中进行分享，可以促进互相学习。在未来，我们将继续完善我们的作品，提高网站响应速度，优化数据库，提高安全性，并在高校中进行普及推广，甚至可以向初、高中普及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440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6093678" y="3660775"/>
            <a:ext cx="3902472" cy="88407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86263" y="3660775"/>
            <a:ext cx="11481185" cy="88407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章节标题 拷贝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6287670" y="8320467"/>
            <a:ext cx="11808660" cy="355568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4833937" y="4355515"/>
            <a:ext cx="14716126" cy="2000251"/>
          </a:xfrm>
          <a:prstGeom prst="rect">
            <a:avLst/>
          </a:prstGeom>
        </p:spPr>
        <p:txBody>
          <a:bodyPr anchor="b"/>
          <a:lstStyle>
            <a:lvl1pPr>
              <a:defRPr sz="7000"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3"/>
          </p:nvPr>
        </p:nvSpPr>
        <p:spPr>
          <a:xfrm>
            <a:off x="8368379" y="6201299"/>
            <a:ext cx="7647242" cy="62638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Thin"/>
              </a:defRPr>
            </a:lvl1pPr>
          </a:lstStyle>
          <a:p>
            <a:r>
              <a:t>English Title Here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sz="quarter" idx="14"/>
          </p:nvPr>
        </p:nvSpPr>
        <p:spPr>
          <a:xfrm>
            <a:off x="11817587" y="7034721"/>
            <a:ext cx="748826" cy="107702"/>
          </a:xfrm>
          <a:prstGeom prst="rect">
            <a:avLst/>
          </a:prstGeom>
          <a:solidFill>
            <a:srgbClr val="FFFFFF"/>
          </a:solidFill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>
            <a:noAutofit/>
          </a:bodyPr>
          <a:lstStyle/>
          <a:p>
            <a:pPr marL="0" indent="0" algn="ctr" defTabSz="825500">
              <a:spcBef>
                <a:spcPts val="0"/>
              </a:spcBef>
              <a:buSzTx/>
              <a:buNone/>
              <a:defRPr sz="3200"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10404884" y="-817478"/>
            <a:ext cx="3574233" cy="5890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" name="training china logo whit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04884" y="1122266"/>
            <a:ext cx="3574233" cy="711519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278815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body" sz="quarter" idx="1"/>
          </p:nvPr>
        </p:nvSpPr>
        <p:spPr>
          <a:xfrm>
            <a:off x="3461679" y="8081122"/>
            <a:ext cx="11808659" cy="453278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8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  <a:lvl2pPr marL="0" indent="228600">
              <a:spcBef>
                <a:spcPts val="0"/>
              </a:spcBef>
              <a:buSzTx/>
              <a:buNone/>
              <a:defRPr sz="28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2pPr>
            <a:lvl3pPr marL="0" indent="457200">
              <a:spcBef>
                <a:spcPts val="0"/>
              </a:spcBef>
              <a:buSzTx/>
              <a:buNone/>
              <a:defRPr sz="28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3pPr>
            <a:lvl4pPr marL="0" indent="685800">
              <a:spcBef>
                <a:spcPts val="0"/>
              </a:spcBef>
              <a:buSzTx/>
              <a:buNone/>
              <a:defRPr sz="28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4pPr>
            <a:lvl5pPr marL="0" indent="914400">
              <a:spcBef>
                <a:spcPts val="0"/>
              </a:spcBef>
              <a:buSzTx/>
              <a:buNone/>
              <a:defRPr sz="28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3398179" y="4783304"/>
            <a:ext cx="14716126" cy="2000251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sz="quarter" idx="13"/>
          </p:nvPr>
        </p:nvSpPr>
        <p:spPr>
          <a:xfrm>
            <a:off x="3431509" y="6620627"/>
            <a:ext cx="7647243" cy="77510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4200">
                <a:latin typeface="+mn-lt"/>
                <a:ea typeface="+mn-ea"/>
                <a:cs typeface="+mn-cs"/>
                <a:sym typeface="Helvetica Neue Thin"/>
              </a:defRPr>
            </a:lvl1pPr>
          </a:lstStyle>
          <a:p>
            <a:r>
              <a:t>English Title Here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sz="quarter" idx="14"/>
          </p:nvPr>
        </p:nvSpPr>
        <p:spPr>
          <a:xfrm>
            <a:off x="3503774" y="7638574"/>
            <a:ext cx="7477313" cy="15363"/>
          </a:xfrm>
          <a:prstGeom prst="rect">
            <a:avLst/>
          </a:prstGeom>
          <a:solidFill>
            <a:srgbClr val="000000"/>
          </a:solidFill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>
            <a:noAutofit/>
          </a:bodyPr>
          <a:lstStyle/>
          <a:p>
            <a:pPr marL="0" indent="0" algn="ctr" defTabSz="825500">
              <a:spcBef>
                <a:spcPts val="0"/>
              </a:spcBef>
              <a:buSzTx/>
              <a:buNone/>
              <a:defRPr sz="3200"/>
            </a:pPr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85137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6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6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86263" y="3660775"/>
            <a:ext cx="7648845" cy="8840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7305" y="3660775"/>
            <a:ext cx="7648845" cy="8840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0"/>
            <a:ext cx="2103120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3548" y="3556876"/>
            <a:ext cx="9747148" cy="1647824"/>
          </a:xfrm>
        </p:spPr>
        <p:txBody>
          <a:bodyPr anchor="ctr" anchorCtr="0"/>
          <a:lstStyle>
            <a:lvl1pPr marL="0" indent="0">
              <a:buNone/>
              <a:defRPr sz="5600"/>
            </a:lvl1pPr>
            <a:lvl2pPr marL="914400" indent="0">
              <a:buNone/>
              <a:defRPr sz="4800"/>
            </a:lvl2pPr>
            <a:lvl3pPr marL="1828800" indent="0">
              <a:buNone/>
              <a:defRPr sz="4000"/>
            </a:lvl3pPr>
            <a:lvl4pPr marL="2743200" indent="0">
              <a:buNone/>
              <a:defRPr sz="3600"/>
            </a:lvl4pPr>
            <a:lvl5pPr marL="3657600" indent="0">
              <a:buNone/>
              <a:defRPr sz="3600"/>
            </a:lvl5pPr>
            <a:lvl6pPr marL="4572000" indent="0">
              <a:buNone/>
              <a:defRPr sz="3600"/>
            </a:lvl6pPr>
            <a:lvl7pPr marL="5486400" indent="0">
              <a:buNone/>
              <a:defRPr sz="3600"/>
            </a:lvl7pPr>
            <a:lvl8pPr marL="6400800" indent="0">
              <a:buNone/>
              <a:defRPr sz="3600"/>
            </a:lvl8pPr>
            <a:lvl9pPr marL="7315200" indent="0">
              <a:buNone/>
              <a:defRPr sz="3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373548" y="5330758"/>
            <a:ext cx="9747148" cy="7048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513876" y="3556876"/>
            <a:ext cx="9795152" cy="1647824"/>
          </a:xfrm>
        </p:spPr>
        <p:txBody>
          <a:bodyPr anchor="ctr" anchorCtr="0"/>
          <a:lstStyle>
            <a:lvl1pPr marL="0" indent="0">
              <a:buNone/>
              <a:defRPr sz="5600"/>
            </a:lvl1pPr>
            <a:lvl2pPr marL="914400" indent="0">
              <a:buNone/>
              <a:defRPr sz="4800"/>
            </a:lvl2pPr>
            <a:lvl3pPr marL="1828800" indent="0">
              <a:buNone/>
              <a:defRPr sz="4000"/>
            </a:lvl3pPr>
            <a:lvl4pPr marL="2743200" indent="0">
              <a:buNone/>
              <a:defRPr sz="3600"/>
            </a:lvl4pPr>
            <a:lvl5pPr marL="3657600" indent="0">
              <a:buNone/>
              <a:defRPr sz="3600"/>
            </a:lvl5pPr>
            <a:lvl6pPr marL="4572000" indent="0">
              <a:buNone/>
              <a:defRPr sz="3600"/>
            </a:lvl6pPr>
            <a:lvl7pPr marL="5486400" indent="0">
              <a:buNone/>
              <a:defRPr sz="3600"/>
            </a:lvl7pPr>
            <a:lvl8pPr marL="6400800" indent="0">
              <a:buNone/>
              <a:defRPr sz="3600"/>
            </a:lvl8pPr>
            <a:lvl9pPr marL="7315200" indent="0">
              <a:buNone/>
              <a:defRPr sz="3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513876" y="5330758"/>
            <a:ext cx="9795152" cy="7048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6" y="1974850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8330698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914402"/>
            <a:ext cx="12344400" cy="108077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8330698" cy="7623176"/>
          </a:xfrm>
        </p:spPr>
        <p:txBody>
          <a:bodyPr/>
          <a:lstStyle>
            <a:lvl1pPr marL="0" indent="0">
              <a:buNone/>
              <a:defRPr sz="4000"/>
            </a:lvl1pPr>
            <a:lvl2pPr marL="914400" indent="0">
              <a:buNone/>
              <a:defRPr sz="3600"/>
            </a:lvl2pPr>
            <a:lvl3pPr marL="1828800" indent="0">
              <a:buNone/>
              <a:defRPr sz="3200"/>
            </a:lvl3pPr>
            <a:lvl4pPr marL="2743200" indent="0">
              <a:buNone/>
              <a:defRPr sz="2800"/>
            </a:lvl4pPr>
            <a:lvl5pPr marL="3657600" indent="0">
              <a:buNone/>
              <a:defRPr sz="2800"/>
            </a:lvl5pPr>
            <a:lvl6pPr marL="4572000" indent="0">
              <a:buNone/>
              <a:defRPr sz="2800"/>
            </a:lvl6pPr>
            <a:lvl7pPr marL="5486400" indent="0">
              <a:buNone/>
              <a:defRPr sz="2800"/>
            </a:lvl7pPr>
            <a:lvl8pPr marL="6400800" indent="0">
              <a:buNone/>
              <a:defRPr sz="2800"/>
            </a:lvl8pPr>
            <a:lvl9pPr marL="7315200" indent="0">
              <a:buNone/>
              <a:defRPr sz="2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标题 1024"/>
          <p:cNvSpPr>
            <a:spLocks noGrp="1"/>
          </p:cNvSpPr>
          <p:nvPr>
            <p:ph type="title"/>
          </p:nvPr>
        </p:nvSpPr>
        <p:spPr>
          <a:xfrm>
            <a:off x="4386263" y="5338763"/>
            <a:ext cx="15609887" cy="30368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71437" tIns="71437" rIns="71437" bIns="71437" anchor="ctr">
            <a:normAutofit/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pic>
        <p:nvPicPr>
          <p:cNvPr id="1026" name="图片 1025" descr="资源 1@4x.png"/>
          <p:cNvPicPr>
            <a:picLocks noChangeAspect="1"/>
          </p:cNvPicPr>
          <p:nvPr/>
        </p:nvPicPr>
        <p:blipFill>
          <a:blip r:embed="rId15">
            <a:alphaModFix amt="20000"/>
          </a:blip>
          <a:stretch>
            <a:fillRect/>
          </a:stretch>
        </p:blipFill>
        <p:spPr>
          <a:xfrm rot="-9229730" flipH="1">
            <a:off x="11942763" y="-4816475"/>
            <a:ext cx="15097125" cy="14443075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027" name="图片 1026" descr="pasted-image.pdf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280313" y="595313"/>
            <a:ext cx="3600450" cy="71278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028" name="矩形 1027"/>
          <p:cNvSpPr/>
          <p:nvPr/>
        </p:nvSpPr>
        <p:spPr>
          <a:xfrm>
            <a:off x="24126825" y="460375"/>
            <a:ext cx="468313" cy="906463"/>
          </a:xfrm>
          <a:prstGeom prst="rect">
            <a:avLst/>
          </a:prstGeom>
          <a:solidFill>
            <a:srgbClr val="081BA5">
              <a:alpha val="100000"/>
            </a:srgbClr>
          </a:solidFill>
          <a:ln w="12700">
            <a:noFill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71437" tIns="71437" rIns="71437" bIns="71437" anchor="ctr"/>
          <a:lstStyle/>
          <a:p>
            <a:pPr lvl="0">
              <a:buNone/>
            </a:pPr>
            <a:endParaRPr>
              <a:latin typeface="Helvetica Light" charset="0"/>
              <a:ea typeface="Helvetica Light" charset="0"/>
              <a:sym typeface="Helvetica Light" charset="0"/>
            </a:endParaRPr>
          </a:p>
        </p:txBody>
      </p:sp>
      <p:sp>
        <p:nvSpPr>
          <p:cNvPr id="1029" name="文本占位符 1028"/>
          <p:cNvSpPr>
            <a:spLocks noGrp="1"/>
          </p:cNvSpPr>
          <p:nvPr>
            <p:ph type="body" idx="1"/>
          </p:nvPr>
        </p:nvSpPr>
        <p:spPr>
          <a:xfrm>
            <a:off x="4386263" y="3660775"/>
            <a:ext cx="15609887" cy="88407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71437" tIns="71437" rIns="71437" bIns="71437" anchor="ctr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2"/>
          </p:nvPr>
        </p:nvSpPr>
        <p:spPr>
          <a:xfrm>
            <a:off x="11934825" y="13009563"/>
            <a:ext cx="495300" cy="51117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71437" tIns="71437" rIns="71437" bIns="71437" anchor="t"/>
          <a:lstStyle>
            <a:lvl1pPr>
              <a:defRPr sz="2400"/>
            </a:lvl1pPr>
          </a:lstStyle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lvl="0" indent="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8000" b="0" i="0" u="none" kern="1200" baseline="0">
          <a:solidFill>
            <a:srgbClr val="000000"/>
          </a:solidFill>
          <a:latin typeface="+mj-lt"/>
          <a:ea typeface="+mj-ea"/>
          <a:cs typeface="+mj-cs"/>
          <a:sym typeface="Lantinghei SC Heavy" charset="0"/>
        </a:defRPr>
      </a:lvl1pPr>
    </p:titleStyle>
    <p:bodyStyle>
      <a:lvl1pPr marL="615950" lvl="0" indent="-61595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1060450" lvl="1" indent="-61595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1504950" lvl="2" indent="-61595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1949450" lvl="3" indent="-61595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2393950" lvl="4" indent="-61595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lvl="5" indent="-22860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6pPr>
      <a:lvl7pPr marL="2971800" lvl="6" indent="-22860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7pPr>
      <a:lvl8pPr marL="3429000" lvl="7" indent="-22860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8pPr>
      <a:lvl9pPr marL="3886200" lvl="8" indent="-22860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9pPr>
    </p:bodyStyle>
    <p:otherStyle>
      <a:lvl1pPr marL="0" lvl="0" indent="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0" lvl="1" indent="22860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0" lvl="2" indent="45720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0" lvl="3" indent="68580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0" lvl="4" indent="91440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286000" lvl="5" indent="91440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6pPr>
      <a:lvl7pPr marL="2743200" lvl="6" indent="91440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7pPr>
      <a:lvl8pPr marL="3200400" lvl="7" indent="91440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8pPr>
      <a:lvl9pPr marL="3657600" lvl="8" indent="91440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4.xml"/><Relationship Id="rId12" Type="http://schemas.microsoft.com/office/2007/relationships/diagramDrawing" Target="../diagrams/drawing4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diagramData" Target="../diagrams/data4.xml"/><Relationship Id="rId9" Type="http://schemas.openxmlformats.org/officeDocument/2006/relationships/diagramLayout" Target="../diagrams/layout4.xml"/><Relationship Id="rId10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项目组名</a:t>
            </a:r>
            <a:r>
              <a:rPr lang="zh-CN" altLang="en-US" dirty="0" smtClean="0"/>
              <a:t>：</a:t>
            </a:r>
            <a:r>
              <a:rPr lang="zh-CN" altLang="en-US" dirty="0" smtClean="0"/>
              <a:t>我心飞翔</a:t>
            </a:r>
            <a:endParaRPr dirty="0"/>
          </a:p>
        </p:txBody>
      </p:sp>
      <p:sp>
        <p:nvSpPr>
          <p:cNvPr id="193" name="Shape 193"/>
          <p:cNvSpPr>
            <a:spLocks noGrp="1"/>
          </p:cNvSpPr>
          <p:nvPr>
            <p:ph type="body" idx="13"/>
          </p:nvPr>
        </p:nvSpPr>
        <p:spPr>
          <a:xfrm>
            <a:off x="11156839" y="6767986"/>
            <a:ext cx="4993803" cy="260648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zh-CN" altLang="en-US" dirty="0"/>
              <a:t>组员</a:t>
            </a:r>
            <a:r>
              <a:rPr lang="zh-CN" altLang="en-US" dirty="0" smtClean="0"/>
              <a:t>列表</a:t>
            </a:r>
            <a:endParaRPr lang="en-US" altLang="zh-CN" dirty="0" smtClean="0"/>
          </a:p>
          <a:p>
            <a:pPr algn="l"/>
            <a:endParaRPr lang="en-US" altLang="zh-CN" dirty="0"/>
          </a:p>
          <a:p>
            <a:pPr marL="457200" indent="-457200" algn="l">
              <a:buFont typeface="Arial" charset="0"/>
              <a:buChar char="•"/>
            </a:pPr>
            <a:r>
              <a:rPr lang="zh-CN" altLang="en-US" dirty="0" smtClean="0"/>
              <a:t>夏帅</a:t>
            </a:r>
            <a:endParaRPr lang="en-US" altLang="zh-CN" dirty="0" smtClean="0"/>
          </a:p>
          <a:p>
            <a:pPr marL="457200" indent="-457200" algn="l">
              <a:buFont typeface="Arial" charset="0"/>
              <a:buChar char="•"/>
            </a:pPr>
            <a:r>
              <a:rPr lang="zh-CN" altLang="en-US" dirty="0" smtClean="0"/>
              <a:t>王举</a:t>
            </a:r>
            <a:endParaRPr lang="en-US" altLang="zh-CN" dirty="0" smtClean="0"/>
          </a:p>
          <a:p>
            <a:pPr marL="457200" indent="-457200" algn="l">
              <a:buFont typeface="Arial" charset="0"/>
              <a:buChar char="•"/>
            </a:pPr>
            <a:r>
              <a:rPr lang="zh-CN" altLang="en-US" dirty="0" smtClean="0"/>
              <a:t>赵书鹏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52256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xfrm>
            <a:off x="1329636" y="3496784"/>
            <a:ext cx="16778120" cy="8481715"/>
          </a:xfrm>
          <a:prstGeom prst="rect">
            <a:avLst/>
          </a:prstGeom>
        </p:spPr>
        <p:txBody>
          <a:bodyPr anchor="t"/>
          <a:lstStyle/>
          <a:p>
            <a:pPr marL="355970" indent="-355970" defTabSz="764024">
              <a:lnSpc>
                <a:spcPct val="150000"/>
              </a:lnSpc>
              <a:defRPr sz="3255"/>
            </a:pPr>
            <a:r>
              <a:rPr lang="zh-CN" altLang="en-US" sz="3255" dirty="0" smtClean="0"/>
              <a:t>   </a:t>
            </a:r>
            <a:endParaRPr dirty="0"/>
          </a:p>
        </p:txBody>
      </p:sp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xfrm>
            <a:off x="2091015" y="1720187"/>
            <a:ext cx="14716126" cy="11055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背景</a:t>
            </a:r>
            <a:endParaRPr dirty="0"/>
          </a:p>
        </p:txBody>
      </p:sp>
      <p:sp>
        <p:nvSpPr>
          <p:cNvPr id="209" name="Shape 209"/>
          <p:cNvSpPr/>
          <p:nvPr/>
        </p:nvSpPr>
        <p:spPr>
          <a:xfrm>
            <a:off x="2192056" y="2833734"/>
            <a:ext cx="634518" cy="349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8334497" y="11724443"/>
            <a:ext cx="4033371" cy="8079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312" y="4331631"/>
            <a:ext cx="10818023" cy="7392316"/>
          </a:xfrm>
          <a:prstGeom prst="rect">
            <a:avLst/>
          </a:prstGeom>
        </p:spPr>
      </p:pic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1861724659"/>
              </p:ext>
            </p:extLst>
          </p:nvPr>
        </p:nvGraphicFramePr>
        <p:xfrm>
          <a:off x="9541089" y="3534536"/>
          <a:ext cx="15285139" cy="8524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20" name="直线连接符 19"/>
          <p:cNvCxnSpPr/>
          <p:nvPr/>
        </p:nvCxnSpPr>
        <p:spPr>
          <a:xfrm>
            <a:off x="18107756" y="12532399"/>
            <a:ext cx="5651043" cy="0"/>
          </a:xfrm>
          <a:prstGeom prst="line">
            <a:avLst/>
          </a:prstGeom>
          <a:ln w="28575">
            <a:solidFill>
              <a:srgbClr val="FF9300"/>
            </a:solidFill>
            <a:prstDash val="lgDashDot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 flipH="1">
            <a:off x="19668450" y="12532399"/>
            <a:ext cx="4086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0070C0"/>
                </a:solidFill>
              </a:rPr>
              <a:t>NIIT</a:t>
            </a:r>
            <a:r>
              <a:rPr kumimoji="1" lang="zh-CN" altLang="en-US" sz="2800" dirty="0" smtClean="0">
                <a:solidFill>
                  <a:srgbClr val="0070C0"/>
                </a:solidFill>
              </a:rPr>
              <a:t>学生个人博客系统</a:t>
            </a:r>
            <a:endParaRPr kumimoji="1" lang="zh-CN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5049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xfrm>
            <a:off x="1329636" y="3496784"/>
            <a:ext cx="16778120" cy="8481715"/>
          </a:xfrm>
          <a:prstGeom prst="rect">
            <a:avLst/>
          </a:prstGeom>
        </p:spPr>
        <p:txBody>
          <a:bodyPr anchor="t"/>
          <a:lstStyle/>
          <a:p>
            <a:pPr marL="355970" indent="-355970" defTabSz="764024">
              <a:lnSpc>
                <a:spcPct val="150000"/>
              </a:lnSpc>
              <a:defRPr sz="3255"/>
            </a:pPr>
            <a:r>
              <a:rPr lang="zh-CN" altLang="en-US" sz="3255" dirty="0" smtClean="0"/>
              <a:t>   </a:t>
            </a:r>
            <a:endParaRPr dirty="0"/>
          </a:p>
        </p:txBody>
      </p:sp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xfrm>
            <a:off x="2091015" y="1720187"/>
            <a:ext cx="14716126" cy="11055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作品介绍</a:t>
            </a:r>
            <a:endParaRPr dirty="0"/>
          </a:p>
        </p:txBody>
      </p:sp>
      <p:sp>
        <p:nvSpPr>
          <p:cNvPr id="209" name="Shape 209"/>
          <p:cNvSpPr/>
          <p:nvPr/>
        </p:nvSpPr>
        <p:spPr>
          <a:xfrm>
            <a:off x="2192056" y="2833734"/>
            <a:ext cx="634518" cy="349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8334497" y="11724443"/>
            <a:ext cx="4033371" cy="8079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cxnSp>
        <p:nvCxnSpPr>
          <p:cNvPr id="20" name="直线连接符 19"/>
          <p:cNvCxnSpPr/>
          <p:nvPr/>
        </p:nvCxnSpPr>
        <p:spPr>
          <a:xfrm>
            <a:off x="18107756" y="12532399"/>
            <a:ext cx="5651043" cy="0"/>
          </a:xfrm>
          <a:prstGeom prst="line">
            <a:avLst/>
          </a:prstGeom>
          <a:ln w="28575">
            <a:solidFill>
              <a:srgbClr val="FF9300"/>
            </a:solidFill>
            <a:prstDash val="lgDashDot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 flipH="1">
            <a:off x="19668450" y="12532399"/>
            <a:ext cx="4086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0070C0"/>
                </a:solidFill>
              </a:rPr>
              <a:t>NIIT</a:t>
            </a:r>
            <a:r>
              <a:rPr kumimoji="1" lang="zh-CN" altLang="en-US" sz="2800" dirty="0" smtClean="0">
                <a:solidFill>
                  <a:srgbClr val="0070C0"/>
                </a:solidFill>
              </a:rPr>
              <a:t>学生个人博客系统</a:t>
            </a:r>
            <a:endParaRPr kumimoji="1"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9352081" y="12102353"/>
            <a:ext cx="1847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85652446"/>
              </p:ext>
            </p:extLst>
          </p:nvPr>
        </p:nvGraphicFramePr>
        <p:xfrm>
          <a:off x="2120890" y="3495109"/>
          <a:ext cx="16372090" cy="8229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35840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xfrm>
            <a:off x="-1220086" y="3651135"/>
            <a:ext cx="16778120" cy="8481715"/>
          </a:xfrm>
          <a:prstGeom prst="rect">
            <a:avLst/>
          </a:prstGeom>
        </p:spPr>
        <p:txBody>
          <a:bodyPr anchor="t"/>
          <a:lstStyle/>
          <a:p>
            <a:pPr marL="355970" indent="-355970" defTabSz="764024">
              <a:lnSpc>
                <a:spcPct val="150000"/>
              </a:lnSpc>
              <a:defRPr sz="3255"/>
            </a:pPr>
            <a:r>
              <a:rPr lang="zh-CN" altLang="en-US" sz="3255" dirty="0" smtClean="0"/>
              <a:t>   </a:t>
            </a:r>
            <a:endParaRPr dirty="0"/>
          </a:p>
        </p:txBody>
      </p:sp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xfrm>
            <a:off x="2091015" y="1720187"/>
            <a:ext cx="14716126" cy="11055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功能实现</a:t>
            </a:r>
            <a:endParaRPr dirty="0"/>
          </a:p>
        </p:txBody>
      </p:sp>
      <p:sp>
        <p:nvSpPr>
          <p:cNvPr id="209" name="Shape 209"/>
          <p:cNvSpPr/>
          <p:nvPr/>
        </p:nvSpPr>
        <p:spPr>
          <a:xfrm>
            <a:off x="2192056" y="2833734"/>
            <a:ext cx="634518" cy="349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8334497" y="11724443"/>
            <a:ext cx="4033371" cy="8079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cxnSp>
        <p:nvCxnSpPr>
          <p:cNvPr id="20" name="直线连接符 19"/>
          <p:cNvCxnSpPr/>
          <p:nvPr/>
        </p:nvCxnSpPr>
        <p:spPr>
          <a:xfrm>
            <a:off x="18107756" y="12532399"/>
            <a:ext cx="5651043" cy="0"/>
          </a:xfrm>
          <a:prstGeom prst="line">
            <a:avLst/>
          </a:prstGeom>
          <a:ln w="28575">
            <a:solidFill>
              <a:srgbClr val="FF9300"/>
            </a:solidFill>
            <a:prstDash val="lgDashDot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 flipH="1">
            <a:off x="19668450" y="12532399"/>
            <a:ext cx="4086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0070C0"/>
                </a:solidFill>
              </a:rPr>
              <a:t>NIIT</a:t>
            </a:r>
            <a:r>
              <a:rPr kumimoji="1" lang="zh-CN" altLang="en-US" sz="2800" dirty="0" smtClean="0">
                <a:solidFill>
                  <a:srgbClr val="0070C0"/>
                </a:solidFill>
              </a:rPr>
              <a:t>学生个人博客系统</a:t>
            </a:r>
            <a:endParaRPr kumimoji="1"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9352081" y="12102353"/>
            <a:ext cx="1847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690890099"/>
              </p:ext>
            </p:extLst>
          </p:nvPr>
        </p:nvGraphicFramePr>
        <p:xfrm>
          <a:off x="715215" y="3250021"/>
          <a:ext cx="10981708" cy="7647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138793142"/>
              </p:ext>
            </p:extLst>
          </p:nvPr>
        </p:nvGraphicFramePr>
        <p:xfrm>
          <a:off x="8771468" y="3219408"/>
          <a:ext cx="11773567" cy="7849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28370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6041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71437" tIns="71437" rIns="71437" bIns="71437" anchor="ctr">
            <a:normAutofit/>
          </a:bodyPr>
          <a:lstStyle/>
          <a:p>
            <a:r>
              <a:rPr lang="zh-CN" altLang="en-US"/>
              <a:t>谢谢！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926"/>
      </a:accent6>
      <a:hlink>
        <a:srgbClr val="0000FF"/>
      </a:hlink>
      <a:folHlink>
        <a:srgbClr val="FF00FF"/>
      </a:folHlink>
    </a:clrScheme>
    <a:fontScheme name="">
      <a:majorFont>
        <a:latin typeface="Lantinghei SC Heavy"/>
        <a:ea typeface="Lantinghei SC Heavy"/>
        <a:cs typeface=""/>
      </a:majorFont>
      <a:minorFont>
        <a:latin typeface="Helvetica Light"/>
        <a:ea typeface="Helvetica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926"/>
      </a:accent6>
      <a:hlink>
        <a:srgbClr val="0000FF"/>
      </a:hlink>
      <a:folHlink>
        <a:srgbClr val="FF00FF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510</Words>
  <Application>Microsoft Macintosh PowerPoint</Application>
  <PresentationFormat>自定义</PresentationFormat>
  <Paragraphs>55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Helvetica Light</vt:lpstr>
      <vt:lpstr>Helvetica Neue</vt:lpstr>
      <vt:lpstr>Helvetica Neue Thin</vt:lpstr>
      <vt:lpstr>Lantinghei SC Demibold</vt:lpstr>
      <vt:lpstr>Lantinghei SC Extralight</vt:lpstr>
      <vt:lpstr>Lantinghei SC Heavy</vt:lpstr>
      <vt:lpstr>Arial</vt:lpstr>
      <vt:lpstr>White</vt:lpstr>
      <vt:lpstr>项目组名：我心飞翔</vt:lpstr>
      <vt:lpstr>背景</vt:lpstr>
      <vt:lpstr>作品介绍</vt:lpstr>
      <vt:lpstr>功能实现</vt:lpstr>
      <vt:lpstr>谢谢！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区块链：不是数据革命，是信任革命</dc:title>
  <dc:creator/>
  <cp:lastModifiedBy>Microsoft Office 用户</cp:lastModifiedBy>
  <cp:revision>49</cp:revision>
  <dcterms:created xsi:type="dcterms:W3CDTF">2017-02-23T15:07:16Z</dcterms:created>
  <dcterms:modified xsi:type="dcterms:W3CDTF">2017-06-03T04:40:55Z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