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703CE1-3A74-46EF-A3EC-C4BEF1B39A2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D56C842-B527-42F8-BA80-83C2A5E7A12F}">
      <dgm:prSet/>
      <dgm:spPr/>
      <dgm:t>
        <a:bodyPr/>
        <a:lstStyle/>
        <a:p>
          <a:r>
            <a:rPr lang="en-US" b="1"/>
            <a:t>What is the Game About?........................................................................3</a:t>
          </a:r>
          <a:endParaRPr lang="en-US"/>
        </a:p>
      </dgm:t>
    </dgm:pt>
    <dgm:pt modelId="{6DFCDA0B-6392-479A-AD88-A038D6A1CC1E}" type="parTrans" cxnId="{BC93E482-6E98-48E0-BBA6-DD7F4118AC7B}">
      <dgm:prSet/>
      <dgm:spPr/>
      <dgm:t>
        <a:bodyPr/>
        <a:lstStyle/>
        <a:p>
          <a:endParaRPr lang="en-US"/>
        </a:p>
      </dgm:t>
    </dgm:pt>
    <dgm:pt modelId="{32FE17A0-F7E9-402C-82A2-EF6DADA5992D}" type="sibTrans" cxnId="{BC93E482-6E98-48E0-BBA6-DD7F4118AC7B}">
      <dgm:prSet/>
      <dgm:spPr/>
      <dgm:t>
        <a:bodyPr/>
        <a:lstStyle/>
        <a:p>
          <a:endParaRPr lang="en-US"/>
        </a:p>
      </dgm:t>
    </dgm:pt>
    <dgm:pt modelId="{DA0460D3-A860-484C-8E73-3BC244E1310E}">
      <dgm:prSet/>
      <dgm:spPr/>
      <dgm:t>
        <a:bodyPr/>
        <a:lstStyle/>
        <a:p>
          <a:r>
            <a:rPr lang="en-US" b="1"/>
            <a:t>Framework/Architecture………………………………………………………………………..4</a:t>
          </a:r>
          <a:endParaRPr lang="en-US"/>
        </a:p>
      </dgm:t>
    </dgm:pt>
    <dgm:pt modelId="{C1A08ADF-B3A4-4947-8F8A-82BC7B6906E9}" type="parTrans" cxnId="{37265CB1-C3AA-4EB0-8559-0DB384551B3A}">
      <dgm:prSet/>
      <dgm:spPr/>
      <dgm:t>
        <a:bodyPr/>
        <a:lstStyle/>
        <a:p>
          <a:endParaRPr lang="en-US"/>
        </a:p>
      </dgm:t>
    </dgm:pt>
    <dgm:pt modelId="{21C4C2AC-AFCE-4C13-81A0-521E236E41C5}" type="sibTrans" cxnId="{37265CB1-C3AA-4EB0-8559-0DB384551B3A}">
      <dgm:prSet/>
      <dgm:spPr/>
      <dgm:t>
        <a:bodyPr/>
        <a:lstStyle/>
        <a:p>
          <a:endParaRPr lang="en-US"/>
        </a:p>
      </dgm:t>
    </dgm:pt>
    <dgm:pt modelId="{1F6029CC-57B8-4818-9DE5-2570FBF492E8}">
      <dgm:prSet/>
      <dgm:spPr/>
      <dgm:t>
        <a:bodyPr/>
        <a:lstStyle/>
        <a:p>
          <a:r>
            <a:rPr lang="en-US" b="1"/>
            <a:t>Get Familiar With Our Game Website……………………………………………………..5</a:t>
          </a:r>
          <a:endParaRPr lang="en-US"/>
        </a:p>
      </dgm:t>
    </dgm:pt>
    <dgm:pt modelId="{897CD514-8D21-43F9-BAE9-39DBB8126613}" type="parTrans" cxnId="{A93E770A-DB43-4943-804B-6F807453B347}">
      <dgm:prSet/>
      <dgm:spPr/>
      <dgm:t>
        <a:bodyPr/>
        <a:lstStyle/>
        <a:p>
          <a:endParaRPr lang="en-US"/>
        </a:p>
      </dgm:t>
    </dgm:pt>
    <dgm:pt modelId="{369E3AB6-CB5A-4686-9241-D7C26DF0C2F5}" type="sibTrans" cxnId="{A93E770A-DB43-4943-804B-6F807453B347}">
      <dgm:prSet/>
      <dgm:spPr/>
      <dgm:t>
        <a:bodyPr/>
        <a:lstStyle/>
        <a:p>
          <a:endParaRPr lang="en-US"/>
        </a:p>
      </dgm:t>
    </dgm:pt>
    <dgm:pt modelId="{B05D6E06-DBC7-456A-A55B-24C7C0F16519}">
      <dgm:prSet/>
      <dgm:spPr/>
      <dgm:t>
        <a:bodyPr/>
        <a:lstStyle/>
        <a:p>
          <a:r>
            <a:rPr lang="en-US"/>
            <a:t>Home Page….………………………………………………………………………………………6</a:t>
          </a:r>
        </a:p>
      </dgm:t>
    </dgm:pt>
    <dgm:pt modelId="{75F48B04-5FD8-4ACF-B6FC-F1B2F2E861CF}" type="parTrans" cxnId="{62A6AE96-F1FF-4953-AC41-AAB09428DE39}">
      <dgm:prSet/>
      <dgm:spPr/>
      <dgm:t>
        <a:bodyPr/>
        <a:lstStyle/>
        <a:p>
          <a:endParaRPr lang="en-US"/>
        </a:p>
      </dgm:t>
    </dgm:pt>
    <dgm:pt modelId="{D8998D01-C5A2-450E-938D-6DD3D2B8603D}" type="sibTrans" cxnId="{62A6AE96-F1FF-4953-AC41-AAB09428DE39}">
      <dgm:prSet/>
      <dgm:spPr/>
      <dgm:t>
        <a:bodyPr/>
        <a:lstStyle/>
        <a:p>
          <a:endParaRPr lang="en-US"/>
        </a:p>
      </dgm:t>
    </dgm:pt>
    <dgm:pt modelId="{EFDEBC22-E7E6-4468-B28D-9467C3B799F7}">
      <dgm:prSet/>
      <dgm:spPr/>
      <dgm:t>
        <a:bodyPr/>
        <a:lstStyle/>
        <a:p>
          <a:r>
            <a:rPr lang="en-US"/>
            <a:t>Log In/Create Account Page…………………………………………………………........7</a:t>
          </a:r>
        </a:p>
      </dgm:t>
    </dgm:pt>
    <dgm:pt modelId="{06F8617B-19EE-4DFB-8D59-3195E7F760C6}" type="parTrans" cxnId="{FE4FFD60-5778-4F05-9D2A-073307F3107A}">
      <dgm:prSet/>
      <dgm:spPr/>
      <dgm:t>
        <a:bodyPr/>
        <a:lstStyle/>
        <a:p>
          <a:endParaRPr lang="en-US"/>
        </a:p>
      </dgm:t>
    </dgm:pt>
    <dgm:pt modelId="{FE3DA975-64A1-45C8-A678-235392D88712}" type="sibTrans" cxnId="{FE4FFD60-5778-4F05-9D2A-073307F3107A}">
      <dgm:prSet/>
      <dgm:spPr/>
      <dgm:t>
        <a:bodyPr/>
        <a:lstStyle/>
        <a:p>
          <a:endParaRPr lang="en-US"/>
        </a:p>
      </dgm:t>
    </dgm:pt>
    <dgm:pt modelId="{020033C9-D50A-4C7C-93B0-2214DDCB63FD}">
      <dgm:prSet/>
      <dgm:spPr/>
      <dgm:t>
        <a:bodyPr/>
        <a:lstStyle/>
        <a:p>
          <a:r>
            <a:rPr lang="en-US"/>
            <a:t>Updates Page………………………………………………………………………………………8</a:t>
          </a:r>
        </a:p>
      </dgm:t>
    </dgm:pt>
    <dgm:pt modelId="{A24F1201-58FC-449E-A5F9-F4AC73E35077}" type="parTrans" cxnId="{9DF63A11-A29B-4DA8-A1CF-651D2C38F864}">
      <dgm:prSet/>
      <dgm:spPr/>
      <dgm:t>
        <a:bodyPr/>
        <a:lstStyle/>
        <a:p>
          <a:endParaRPr lang="en-US"/>
        </a:p>
      </dgm:t>
    </dgm:pt>
    <dgm:pt modelId="{D87A6193-C490-4FBF-A51B-170E7C5F6BA8}" type="sibTrans" cxnId="{9DF63A11-A29B-4DA8-A1CF-651D2C38F864}">
      <dgm:prSet/>
      <dgm:spPr/>
      <dgm:t>
        <a:bodyPr/>
        <a:lstStyle/>
        <a:p>
          <a:endParaRPr lang="en-US"/>
        </a:p>
      </dgm:t>
    </dgm:pt>
    <dgm:pt modelId="{0C1F6BF3-00BC-474E-B0D7-449AB7D2A9DE}">
      <dgm:prSet/>
      <dgm:spPr/>
      <dgm:t>
        <a:bodyPr/>
        <a:lstStyle/>
        <a:p>
          <a:r>
            <a:rPr lang="en-US"/>
            <a:t>Feedback Page…………………………………………………………………………………...9</a:t>
          </a:r>
        </a:p>
      </dgm:t>
    </dgm:pt>
    <dgm:pt modelId="{3E5E6855-05B1-4931-B293-7DDBAF194E64}" type="parTrans" cxnId="{715FDE5E-9AA9-49A7-8A05-666E89134A49}">
      <dgm:prSet/>
      <dgm:spPr/>
      <dgm:t>
        <a:bodyPr/>
        <a:lstStyle/>
        <a:p>
          <a:endParaRPr lang="en-US"/>
        </a:p>
      </dgm:t>
    </dgm:pt>
    <dgm:pt modelId="{06ADB738-40F4-4709-9F51-DCD5C7846438}" type="sibTrans" cxnId="{715FDE5E-9AA9-49A7-8A05-666E89134A49}">
      <dgm:prSet/>
      <dgm:spPr/>
      <dgm:t>
        <a:bodyPr/>
        <a:lstStyle/>
        <a:p>
          <a:endParaRPr lang="en-US"/>
        </a:p>
      </dgm:t>
    </dgm:pt>
    <dgm:pt modelId="{753FD842-E750-43C9-A507-592AD139AE45}">
      <dgm:prSet/>
      <dgm:spPr/>
      <dgm:t>
        <a:bodyPr/>
        <a:lstStyle/>
        <a:p>
          <a:r>
            <a:rPr lang="en-US"/>
            <a:t>Bug Report Page…………………………………………………………………………………10</a:t>
          </a:r>
        </a:p>
      </dgm:t>
    </dgm:pt>
    <dgm:pt modelId="{68C472D4-5715-49E5-841D-716D582888BF}" type="parTrans" cxnId="{859A271A-A563-4302-B032-51C64AFB294B}">
      <dgm:prSet/>
      <dgm:spPr/>
      <dgm:t>
        <a:bodyPr/>
        <a:lstStyle/>
        <a:p>
          <a:endParaRPr lang="en-US"/>
        </a:p>
      </dgm:t>
    </dgm:pt>
    <dgm:pt modelId="{E4E7A70C-0B2A-4F7A-B577-AC46457B868F}" type="sibTrans" cxnId="{859A271A-A563-4302-B032-51C64AFB294B}">
      <dgm:prSet/>
      <dgm:spPr/>
      <dgm:t>
        <a:bodyPr/>
        <a:lstStyle/>
        <a:p>
          <a:endParaRPr lang="en-US"/>
        </a:p>
      </dgm:t>
    </dgm:pt>
    <dgm:pt modelId="{EF066A92-D0BD-4413-85A3-DC224A11F767}">
      <dgm:prSet/>
      <dgm:spPr/>
      <dgm:t>
        <a:bodyPr/>
        <a:lstStyle/>
        <a:p>
          <a:r>
            <a:rPr lang="en-US"/>
            <a:t>Developer’s Introduction Page……………………………………………………………11</a:t>
          </a:r>
        </a:p>
      </dgm:t>
    </dgm:pt>
    <dgm:pt modelId="{79E56B75-7B77-41E1-A8BF-056F4695726D}" type="parTrans" cxnId="{0EE20B81-7A90-4B41-9ED3-36B87B0E9160}">
      <dgm:prSet/>
      <dgm:spPr/>
      <dgm:t>
        <a:bodyPr/>
        <a:lstStyle/>
        <a:p>
          <a:endParaRPr lang="en-US"/>
        </a:p>
      </dgm:t>
    </dgm:pt>
    <dgm:pt modelId="{BA405756-C24C-4C3A-8F5D-75496A314D27}" type="sibTrans" cxnId="{0EE20B81-7A90-4B41-9ED3-36B87B0E9160}">
      <dgm:prSet/>
      <dgm:spPr/>
      <dgm:t>
        <a:bodyPr/>
        <a:lstStyle/>
        <a:p>
          <a:endParaRPr lang="en-US"/>
        </a:p>
      </dgm:t>
    </dgm:pt>
    <dgm:pt modelId="{DD765EB4-34D5-4403-B08F-85FC45D0625D}">
      <dgm:prSet/>
      <dgm:spPr/>
      <dgm:t>
        <a:bodyPr/>
        <a:lstStyle/>
        <a:p>
          <a:r>
            <a:rPr lang="en-US"/>
            <a:t>Compendium Page……………………………………………………………………………..12</a:t>
          </a:r>
        </a:p>
      </dgm:t>
    </dgm:pt>
    <dgm:pt modelId="{52DDFA55-1FFB-40D9-B67D-62C58FF9DA97}" type="parTrans" cxnId="{60C3B6FB-DA59-4A82-AC15-43BAAF92AEBB}">
      <dgm:prSet/>
      <dgm:spPr/>
      <dgm:t>
        <a:bodyPr/>
        <a:lstStyle/>
        <a:p>
          <a:endParaRPr lang="en-US"/>
        </a:p>
      </dgm:t>
    </dgm:pt>
    <dgm:pt modelId="{5436542F-CFAC-4E14-87F1-F65D7070922F}" type="sibTrans" cxnId="{60C3B6FB-DA59-4A82-AC15-43BAAF92AEBB}">
      <dgm:prSet/>
      <dgm:spPr/>
      <dgm:t>
        <a:bodyPr/>
        <a:lstStyle/>
        <a:p>
          <a:endParaRPr lang="en-US"/>
        </a:p>
      </dgm:t>
    </dgm:pt>
    <dgm:pt modelId="{0D9FFE04-3174-4A38-A316-0A1979146724}">
      <dgm:prSet/>
      <dgm:spPr/>
      <dgm:t>
        <a:bodyPr/>
        <a:lstStyle/>
        <a:p>
          <a:r>
            <a:rPr lang="en-US" b="1"/>
            <a:t>Conclusion……………………………………………………………………………................…13</a:t>
          </a:r>
          <a:endParaRPr lang="en-US"/>
        </a:p>
      </dgm:t>
    </dgm:pt>
    <dgm:pt modelId="{4FE9DBFC-144E-4384-BD34-D3B7351493AF}" type="parTrans" cxnId="{020C0D53-0B0C-475E-8982-D65049056E14}">
      <dgm:prSet/>
      <dgm:spPr/>
      <dgm:t>
        <a:bodyPr/>
        <a:lstStyle/>
        <a:p>
          <a:endParaRPr lang="en-US"/>
        </a:p>
      </dgm:t>
    </dgm:pt>
    <dgm:pt modelId="{D8083D98-EB6A-4FC0-A727-654210D4F89F}" type="sibTrans" cxnId="{020C0D53-0B0C-475E-8982-D65049056E14}">
      <dgm:prSet/>
      <dgm:spPr/>
      <dgm:t>
        <a:bodyPr/>
        <a:lstStyle/>
        <a:p>
          <a:endParaRPr lang="en-US"/>
        </a:p>
      </dgm:t>
    </dgm:pt>
    <dgm:pt modelId="{C6BD6650-7CDE-4E06-8B86-23997EF38DA8}" type="pres">
      <dgm:prSet presAssocID="{26703CE1-3A74-46EF-A3EC-C4BEF1B39A23}" presName="linear" presStyleCnt="0">
        <dgm:presLayoutVars>
          <dgm:animLvl val="lvl"/>
          <dgm:resizeHandles val="exact"/>
        </dgm:presLayoutVars>
      </dgm:prSet>
      <dgm:spPr/>
    </dgm:pt>
    <dgm:pt modelId="{E36E1B1A-9799-46D7-80D5-E252614B141F}" type="pres">
      <dgm:prSet presAssocID="{7D56C842-B527-42F8-BA80-83C2A5E7A12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D5E9820-7AA1-4F55-AB57-D352F3F0BA4B}" type="pres">
      <dgm:prSet presAssocID="{32FE17A0-F7E9-402C-82A2-EF6DADA5992D}" presName="spacer" presStyleCnt="0"/>
      <dgm:spPr/>
    </dgm:pt>
    <dgm:pt modelId="{FB29FAF9-E1B4-4C6C-8D7E-2FB5750D5C46}" type="pres">
      <dgm:prSet presAssocID="{DA0460D3-A860-484C-8E73-3BC244E1310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3AB26E1-F0A0-403A-AC1B-8D859EF6DF89}" type="pres">
      <dgm:prSet presAssocID="{21C4C2AC-AFCE-4C13-81A0-521E236E41C5}" presName="spacer" presStyleCnt="0"/>
      <dgm:spPr/>
    </dgm:pt>
    <dgm:pt modelId="{F258FA20-E97B-4EF0-A7A3-6C9310F1A75B}" type="pres">
      <dgm:prSet presAssocID="{1F6029CC-57B8-4818-9DE5-2570FBF492E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EBCA28C-37A3-41BA-AD56-E6E29162BCD9}" type="pres">
      <dgm:prSet presAssocID="{1F6029CC-57B8-4818-9DE5-2570FBF492E8}" presName="childText" presStyleLbl="revTx" presStyleIdx="0" presStyleCnt="1">
        <dgm:presLayoutVars>
          <dgm:bulletEnabled val="1"/>
        </dgm:presLayoutVars>
      </dgm:prSet>
      <dgm:spPr/>
    </dgm:pt>
    <dgm:pt modelId="{954374BF-6670-4902-A7D0-059D8E819C76}" type="pres">
      <dgm:prSet presAssocID="{0D9FFE04-3174-4A38-A316-0A197914672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93E770A-DB43-4943-804B-6F807453B347}" srcId="{26703CE1-3A74-46EF-A3EC-C4BEF1B39A23}" destId="{1F6029CC-57B8-4818-9DE5-2570FBF492E8}" srcOrd="2" destOrd="0" parTransId="{897CD514-8D21-43F9-BAE9-39DBB8126613}" sibTransId="{369E3AB6-CB5A-4686-9241-D7C26DF0C2F5}"/>
    <dgm:cxn modelId="{9DF63A11-A29B-4DA8-A1CF-651D2C38F864}" srcId="{1F6029CC-57B8-4818-9DE5-2570FBF492E8}" destId="{020033C9-D50A-4C7C-93B0-2214DDCB63FD}" srcOrd="2" destOrd="0" parTransId="{A24F1201-58FC-449E-A5F9-F4AC73E35077}" sibTransId="{D87A6193-C490-4FBF-A51B-170E7C5F6BA8}"/>
    <dgm:cxn modelId="{66445814-451D-44E5-AF56-C7A2D4A5501A}" type="presOf" srcId="{0D9FFE04-3174-4A38-A316-0A1979146724}" destId="{954374BF-6670-4902-A7D0-059D8E819C76}" srcOrd="0" destOrd="0" presId="urn:microsoft.com/office/officeart/2005/8/layout/vList2"/>
    <dgm:cxn modelId="{859A271A-A563-4302-B032-51C64AFB294B}" srcId="{1F6029CC-57B8-4818-9DE5-2570FBF492E8}" destId="{753FD842-E750-43C9-A507-592AD139AE45}" srcOrd="4" destOrd="0" parTransId="{68C472D4-5715-49E5-841D-716D582888BF}" sibTransId="{E4E7A70C-0B2A-4F7A-B577-AC46457B868F}"/>
    <dgm:cxn modelId="{B0DDB532-D827-4A55-9C55-45D064E8AF66}" type="presOf" srcId="{26703CE1-3A74-46EF-A3EC-C4BEF1B39A23}" destId="{C6BD6650-7CDE-4E06-8B86-23997EF38DA8}" srcOrd="0" destOrd="0" presId="urn:microsoft.com/office/officeart/2005/8/layout/vList2"/>
    <dgm:cxn modelId="{04D1063C-D4A6-42FE-A4CD-B78DD88CE708}" type="presOf" srcId="{020033C9-D50A-4C7C-93B0-2214DDCB63FD}" destId="{0EBCA28C-37A3-41BA-AD56-E6E29162BCD9}" srcOrd="0" destOrd="2" presId="urn:microsoft.com/office/officeart/2005/8/layout/vList2"/>
    <dgm:cxn modelId="{715FDE5E-9AA9-49A7-8A05-666E89134A49}" srcId="{1F6029CC-57B8-4818-9DE5-2570FBF492E8}" destId="{0C1F6BF3-00BC-474E-B0D7-449AB7D2A9DE}" srcOrd="3" destOrd="0" parTransId="{3E5E6855-05B1-4931-B293-7DDBAF194E64}" sibTransId="{06ADB738-40F4-4709-9F51-DCD5C7846438}"/>
    <dgm:cxn modelId="{FE4FFD60-5778-4F05-9D2A-073307F3107A}" srcId="{1F6029CC-57B8-4818-9DE5-2570FBF492E8}" destId="{EFDEBC22-E7E6-4468-B28D-9467C3B799F7}" srcOrd="1" destOrd="0" parTransId="{06F8617B-19EE-4DFB-8D59-3195E7F760C6}" sibTransId="{FE3DA975-64A1-45C8-A678-235392D88712}"/>
    <dgm:cxn modelId="{A81C7A6E-FBE8-4387-B10A-4A28E53CED50}" type="presOf" srcId="{B05D6E06-DBC7-456A-A55B-24C7C0F16519}" destId="{0EBCA28C-37A3-41BA-AD56-E6E29162BCD9}" srcOrd="0" destOrd="0" presId="urn:microsoft.com/office/officeart/2005/8/layout/vList2"/>
    <dgm:cxn modelId="{8EF25B72-E182-44E1-86DB-DF22BFCA36D2}" type="presOf" srcId="{7D56C842-B527-42F8-BA80-83C2A5E7A12F}" destId="{E36E1B1A-9799-46D7-80D5-E252614B141F}" srcOrd="0" destOrd="0" presId="urn:microsoft.com/office/officeart/2005/8/layout/vList2"/>
    <dgm:cxn modelId="{020C0D53-0B0C-475E-8982-D65049056E14}" srcId="{26703CE1-3A74-46EF-A3EC-C4BEF1B39A23}" destId="{0D9FFE04-3174-4A38-A316-0A1979146724}" srcOrd="3" destOrd="0" parTransId="{4FE9DBFC-144E-4384-BD34-D3B7351493AF}" sibTransId="{D8083D98-EB6A-4FC0-A727-654210D4F89F}"/>
    <dgm:cxn modelId="{33881357-6D04-4A31-9730-846E05F897AB}" type="presOf" srcId="{EFDEBC22-E7E6-4468-B28D-9467C3B799F7}" destId="{0EBCA28C-37A3-41BA-AD56-E6E29162BCD9}" srcOrd="0" destOrd="1" presId="urn:microsoft.com/office/officeart/2005/8/layout/vList2"/>
    <dgm:cxn modelId="{0EE20B81-7A90-4B41-9ED3-36B87B0E9160}" srcId="{1F6029CC-57B8-4818-9DE5-2570FBF492E8}" destId="{EF066A92-D0BD-4413-85A3-DC224A11F767}" srcOrd="5" destOrd="0" parTransId="{79E56B75-7B77-41E1-A8BF-056F4695726D}" sibTransId="{BA405756-C24C-4C3A-8F5D-75496A314D27}"/>
    <dgm:cxn modelId="{BC93E482-6E98-48E0-BBA6-DD7F4118AC7B}" srcId="{26703CE1-3A74-46EF-A3EC-C4BEF1B39A23}" destId="{7D56C842-B527-42F8-BA80-83C2A5E7A12F}" srcOrd="0" destOrd="0" parTransId="{6DFCDA0B-6392-479A-AD88-A038D6A1CC1E}" sibTransId="{32FE17A0-F7E9-402C-82A2-EF6DADA5992D}"/>
    <dgm:cxn modelId="{7C09B090-871D-491D-8801-1119B2704C1A}" type="presOf" srcId="{0C1F6BF3-00BC-474E-B0D7-449AB7D2A9DE}" destId="{0EBCA28C-37A3-41BA-AD56-E6E29162BCD9}" srcOrd="0" destOrd="3" presId="urn:microsoft.com/office/officeart/2005/8/layout/vList2"/>
    <dgm:cxn modelId="{62A6AE96-F1FF-4953-AC41-AAB09428DE39}" srcId="{1F6029CC-57B8-4818-9DE5-2570FBF492E8}" destId="{B05D6E06-DBC7-456A-A55B-24C7C0F16519}" srcOrd="0" destOrd="0" parTransId="{75F48B04-5FD8-4ACF-B6FC-F1B2F2E861CF}" sibTransId="{D8998D01-C5A2-450E-938D-6DD3D2B8603D}"/>
    <dgm:cxn modelId="{89676AAE-6230-4BF0-8CAC-2525F8239672}" type="presOf" srcId="{DA0460D3-A860-484C-8E73-3BC244E1310E}" destId="{FB29FAF9-E1B4-4C6C-8D7E-2FB5750D5C46}" srcOrd="0" destOrd="0" presId="urn:microsoft.com/office/officeart/2005/8/layout/vList2"/>
    <dgm:cxn modelId="{37265CB1-C3AA-4EB0-8559-0DB384551B3A}" srcId="{26703CE1-3A74-46EF-A3EC-C4BEF1B39A23}" destId="{DA0460D3-A860-484C-8E73-3BC244E1310E}" srcOrd="1" destOrd="0" parTransId="{C1A08ADF-B3A4-4947-8F8A-82BC7B6906E9}" sibTransId="{21C4C2AC-AFCE-4C13-81A0-521E236E41C5}"/>
    <dgm:cxn modelId="{881AB9B7-4F97-4DF0-A579-74E12053AC43}" type="presOf" srcId="{EF066A92-D0BD-4413-85A3-DC224A11F767}" destId="{0EBCA28C-37A3-41BA-AD56-E6E29162BCD9}" srcOrd="0" destOrd="5" presId="urn:microsoft.com/office/officeart/2005/8/layout/vList2"/>
    <dgm:cxn modelId="{6F101CBB-C8B8-44DC-AD9B-5E7525F772A8}" type="presOf" srcId="{DD765EB4-34D5-4403-B08F-85FC45D0625D}" destId="{0EBCA28C-37A3-41BA-AD56-E6E29162BCD9}" srcOrd="0" destOrd="6" presId="urn:microsoft.com/office/officeart/2005/8/layout/vList2"/>
    <dgm:cxn modelId="{E69A0ACD-2E89-4A8D-A237-16347AD6DB5D}" type="presOf" srcId="{753FD842-E750-43C9-A507-592AD139AE45}" destId="{0EBCA28C-37A3-41BA-AD56-E6E29162BCD9}" srcOrd="0" destOrd="4" presId="urn:microsoft.com/office/officeart/2005/8/layout/vList2"/>
    <dgm:cxn modelId="{8407A5D4-6A95-4BE9-8EF4-C4C92B1140E4}" type="presOf" srcId="{1F6029CC-57B8-4818-9DE5-2570FBF492E8}" destId="{F258FA20-E97B-4EF0-A7A3-6C9310F1A75B}" srcOrd="0" destOrd="0" presId="urn:microsoft.com/office/officeart/2005/8/layout/vList2"/>
    <dgm:cxn modelId="{60C3B6FB-DA59-4A82-AC15-43BAAF92AEBB}" srcId="{1F6029CC-57B8-4818-9DE5-2570FBF492E8}" destId="{DD765EB4-34D5-4403-B08F-85FC45D0625D}" srcOrd="6" destOrd="0" parTransId="{52DDFA55-1FFB-40D9-B67D-62C58FF9DA97}" sibTransId="{5436542F-CFAC-4E14-87F1-F65D7070922F}"/>
    <dgm:cxn modelId="{0B609742-93E1-4ADD-BC36-AEAA7E58989A}" type="presParOf" srcId="{C6BD6650-7CDE-4E06-8B86-23997EF38DA8}" destId="{E36E1B1A-9799-46D7-80D5-E252614B141F}" srcOrd="0" destOrd="0" presId="urn:microsoft.com/office/officeart/2005/8/layout/vList2"/>
    <dgm:cxn modelId="{FB100E27-C410-41BC-8B72-4D71564A1870}" type="presParOf" srcId="{C6BD6650-7CDE-4E06-8B86-23997EF38DA8}" destId="{6D5E9820-7AA1-4F55-AB57-D352F3F0BA4B}" srcOrd="1" destOrd="0" presId="urn:microsoft.com/office/officeart/2005/8/layout/vList2"/>
    <dgm:cxn modelId="{226A2F10-37D9-48C3-B6C1-DBBF091375C7}" type="presParOf" srcId="{C6BD6650-7CDE-4E06-8B86-23997EF38DA8}" destId="{FB29FAF9-E1B4-4C6C-8D7E-2FB5750D5C46}" srcOrd="2" destOrd="0" presId="urn:microsoft.com/office/officeart/2005/8/layout/vList2"/>
    <dgm:cxn modelId="{630A70F4-D77A-4A46-8CBE-4A896B8D94E1}" type="presParOf" srcId="{C6BD6650-7CDE-4E06-8B86-23997EF38DA8}" destId="{63AB26E1-F0A0-403A-AC1B-8D859EF6DF89}" srcOrd="3" destOrd="0" presId="urn:microsoft.com/office/officeart/2005/8/layout/vList2"/>
    <dgm:cxn modelId="{A069C918-B7DF-43CC-B621-E30F0F8227A8}" type="presParOf" srcId="{C6BD6650-7CDE-4E06-8B86-23997EF38DA8}" destId="{F258FA20-E97B-4EF0-A7A3-6C9310F1A75B}" srcOrd="4" destOrd="0" presId="urn:microsoft.com/office/officeart/2005/8/layout/vList2"/>
    <dgm:cxn modelId="{D1591882-80AF-43ED-BC07-54AD829A91A1}" type="presParOf" srcId="{C6BD6650-7CDE-4E06-8B86-23997EF38DA8}" destId="{0EBCA28C-37A3-41BA-AD56-E6E29162BCD9}" srcOrd="5" destOrd="0" presId="urn:microsoft.com/office/officeart/2005/8/layout/vList2"/>
    <dgm:cxn modelId="{A6BD2975-EB5D-4BF6-BF4C-D0ECB1452F5C}" type="presParOf" srcId="{C6BD6650-7CDE-4E06-8B86-23997EF38DA8}" destId="{954374BF-6670-4902-A7D0-059D8E819C7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E1B1A-9799-46D7-80D5-E252614B141F}">
      <dsp:nvSpPr>
        <dsp:cNvPr id="0" name=""/>
        <dsp:cNvSpPr/>
      </dsp:nvSpPr>
      <dsp:spPr>
        <a:xfrm>
          <a:off x="0" y="32318"/>
          <a:ext cx="10515600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What is the Game About?........................................................................3</a:t>
          </a:r>
          <a:endParaRPr lang="en-US" sz="2200" kern="1200"/>
        </a:p>
      </dsp:txBody>
      <dsp:txXfrm>
        <a:off x="25759" y="58077"/>
        <a:ext cx="10464082" cy="476152"/>
      </dsp:txXfrm>
    </dsp:sp>
    <dsp:sp modelId="{FB29FAF9-E1B4-4C6C-8D7E-2FB5750D5C46}">
      <dsp:nvSpPr>
        <dsp:cNvPr id="0" name=""/>
        <dsp:cNvSpPr/>
      </dsp:nvSpPr>
      <dsp:spPr>
        <a:xfrm>
          <a:off x="0" y="623349"/>
          <a:ext cx="10515600" cy="5276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Framework/Architecture………………………………………………………………………..4</a:t>
          </a:r>
          <a:endParaRPr lang="en-US" sz="2200" kern="1200"/>
        </a:p>
      </dsp:txBody>
      <dsp:txXfrm>
        <a:off x="25759" y="649108"/>
        <a:ext cx="10464082" cy="476152"/>
      </dsp:txXfrm>
    </dsp:sp>
    <dsp:sp modelId="{F258FA20-E97B-4EF0-A7A3-6C9310F1A75B}">
      <dsp:nvSpPr>
        <dsp:cNvPr id="0" name=""/>
        <dsp:cNvSpPr/>
      </dsp:nvSpPr>
      <dsp:spPr>
        <a:xfrm>
          <a:off x="0" y="1214379"/>
          <a:ext cx="10515600" cy="5276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Get Familiar With Our Game Website……………………………………………………..5</a:t>
          </a:r>
          <a:endParaRPr lang="en-US" sz="2200" kern="1200"/>
        </a:p>
      </dsp:txBody>
      <dsp:txXfrm>
        <a:off x="25759" y="1240138"/>
        <a:ext cx="10464082" cy="476152"/>
      </dsp:txXfrm>
    </dsp:sp>
    <dsp:sp modelId="{0EBCA28C-37A3-41BA-AD56-E6E29162BCD9}">
      <dsp:nvSpPr>
        <dsp:cNvPr id="0" name=""/>
        <dsp:cNvSpPr/>
      </dsp:nvSpPr>
      <dsp:spPr>
        <a:xfrm>
          <a:off x="0" y="1742049"/>
          <a:ext cx="10515600" cy="2049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Home Page….………………………………………………………………………………………6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Log In/Create Account Page…………………………………………………………........7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Updates Page………………………………………………………………………………………8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Feedback Page…………………………………………………………………………………...9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Bug Report Page…………………………………………………………………………………10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Developer’s Introduction Page……………………………………………………………11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Compendium Page……………………………………………………………………………..12</a:t>
          </a:r>
        </a:p>
      </dsp:txBody>
      <dsp:txXfrm>
        <a:off x="0" y="1742049"/>
        <a:ext cx="10515600" cy="2049300"/>
      </dsp:txXfrm>
    </dsp:sp>
    <dsp:sp modelId="{954374BF-6670-4902-A7D0-059D8E819C76}">
      <dsp:nvSpPr>
        <dsp:cNvPr id="0" name=""/>
        <dsp:cNvSpPr/>
      </dsp:nvSpPr>
      <dsp:spPr>
        <a:xfrm>
          <a:off x="0" y="3791349"/>
          <a:ext cx="10515600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Conclusion……………………………………………………………………………................…13</a:t>
          </a:r>
          <a:endParaRPr lang="en-US" sz="2200" kern="1200"/>
        </a:p>
      </dsp:txBody>
      <dsp:txXfrm>
        <a:off x="25759" y="3817108"/>
        <a:ext cx="10464082" cy="4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A0C59-A883-44A1-BFAA-5536E5C92D9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E5210-DB96-46B0-BCC5-2CE4137A4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0A39-9906-BFC7-EF1B-A5A56CFDB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D3608-B170-8569-524F-3F4942FE2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D4BD2-5723-4742-6EE0-73A25FE3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716E-D6AC-46B5-AC76-359A902A0B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6B4F6-332E-E342-B90F-57CDF4A4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28A6-0122-DCDB-CEAB-90F43B71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BEB4-121A-43A3-B71C-855D345F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5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7CE2-668B-68EA-4E88-10BB05DA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106B5-AAE3-7480-B89C-9499997DA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66360-9E7D-8406-1916-837463A3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716E-D6AC-46B5-AC76-359A902A0B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81E21-D33C-5495-1706-B85E7351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2E615-4BDD-6874-DB3E-769DD6C9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BEB4-121A-43A3-B71C-855D345F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0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1C642-5D53-49F8-DCA5-3F033255D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BB9AD-E125-5C69-56F4-0501DBED6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53574-43FC-59C4-A97D-9262C7FD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716E-D6AC-46B5-AC76-359A902A0B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75B9-2FD0-F805-FAEA-00610575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9DB44-E5C6-9807-ACA6-B6B48145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BEB4-121A-43A3-B71C-855D345F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3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64BD-9AF3-A3F6-7131-5A03615B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F238-BD48-7D50-A71B-6C244EC9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B468A-8F2E-E8D7-6B65-E1BAF581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716E-D6AC-46B5-AC76-359A902A0B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265CD-2BF9-B9A8-4A72-5D284BA2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6E85C-CB44-5E9E-D355-323B6988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BEB4-121A-43A3-B71C-855D345F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3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0F15-E69E-D5EE-DA90-DC62967B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28C8A-A3B9-8F70-C5D2-51D3292F9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73A62-187B-A692-A8DF-401B5A24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716E-D6AC-46B5-AC76-359A902A0B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EF1BB-47E8-D0E3-35F2-94641008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43D66-D39E-414B-F941-4F6AA9B3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BEB4-121A-43A3-B71C-855D345F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7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75F8-A642-A426-CF6B-2580C8E6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7D0C9-D62C-C17C-4628-865290BB8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1967E-F5C1-4023-F9C7-3F18FC0A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10DB0-F036-EE8E-1E3D-5903CB86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716E-D6AC-46B5-AC76-359A902A0B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84625-3861-C4EB-D937-6AD248D3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0B6FF-E781-D3B3-1355-2F3E5CBB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BEB4-121A-43A3-B71C-855D345F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4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5F18-DF8D-71C8-4E1F-7A7E12E7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C9B53-56B3-7F0C-3E08-BD21B030F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94E1B-5C71-300D-11AE-943155CC8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A1884-E100-83EA-ADA2-15F1ED1FA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8124A-9804-C120-3B5E-094AD59B3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3AB26-E614-71A8-DAAA-0A62D3A4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716E-D6AC-46B5-AC76-359A902A0B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3BE40-0C57-7276-F785-D0A550C8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6E0CD-7770-9B7D-904F-F8131D3E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BEB4-121A-43A3-B71C-855D345F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9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E829-FD19-FAFF-A651-D68981AF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BE1BF-B361-640D-AEA4-6582E42F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716E-D6AC-46B5-AC76-359A902A0B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A9578-F5CF-08A6-1362-79827614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70C24-125D-B70C-A552-87EC6750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BEB4-121A-43A3-B71C-855D345F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2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3A7BC-1DCF-6ADE-7964-782824EE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716E-D6AC-46B5-AC76-359A902A0B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CBEF3-1307-5A64-9798-636F796B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079A1-D087-9116-2802-7A950684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BEB4-121A-43A3-B71C-855D345F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C17F-9B1C-EB5B-052C-4FE441CC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E91F4-5D95-F132-F5AA-49B450CAB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8FDE0-688B-8576-14F4-7668C527C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7229-D987-DC7F-9996-3C9BFEE2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716E-D6AC-46B5-AC76-359A902A0B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6B130-F8E7-4479-BD30-F45576A5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44D7B-F4D5-BA1B-B1B2-BDCC2850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BEB4-121A-43A3-B71C-855D345F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2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25CB-7EFF-B48F-8EE7-4877CCD1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E51183-47DA-2D34-92F9-206D24769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8BA5D-4767-540A-E9E2-95576EEC3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8E18B-DEE3-5733-8D36-AEAA6134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716E-D6AC-46B5-AC76-359A902A0B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C58A2-A198-C1C3-9A4D-DDEAA0AF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347EA-0A3A-89EA-C1EF-5D9DF23D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BEB4-121A-43A3-B71C-855D345F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2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EC294-0A3F-44E0-9CD2-BFBB29FA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43344-0705-0C77-525C-4F3D310A1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AB829-CA4A-5384-9AEA-C75E0AFAF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A716E-D6AC-46B5-AC76-359A902A0B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27A99-8880-FEA3-E48F-BFAB144DE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B93B1-D7CF-2CDE-635D-8CF8F73AC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BEB4-121A-43A3-B71C-855D345F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5359C5-3B69-15CC-9E8D-EB9F87A2E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1" r="29987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0111B-4916-DACD-A1D4-C8A51D68E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1"/>
            <a:ext cx="6274591" cy="1829849"/>
          </a:xfrm>
        </p:spPr>
        <p:txBody>
          <a:bodyPr>
            <a:normAutofit/>
          </a:bodyPr>
          <a:lstStyle/>
          <a:p>
            <a:pPr algn="l"/>
            <a:r>
              <a:rPr lang="en-US" sz="7200" u="sng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BERI’D ALIVE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17358-59CC-C200-EC01-F2CEA070E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3352800"/>
            <a:ext cx="6274592" cy="286512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GROUP NAME: </a:t>
            </a:r>
            <a:r>
              <a:rPr lang="en-US" sz="2000" dirty="0">
                <a:solidFill>
                  <a:schemeClr val="bg1"/>
                </a:solidFill>
              </a:rPr>
              <a:t>Team9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800" b="1" dirty="0">
                <a:solidFill>
                  <a:schemeClr val="bg1"/>
                </a:solidFill>
              </a:rPr>
              <a:t>MEMBERS: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William Bernstein-Cuevas : working on video game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Isaiah Adigun : working on video game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Gabriel Flemming : working on video game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Joosung Son : working on website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Vedkumar Patel : working on website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422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15175-7A13-4E87-92F3-10A3096E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Bug Report Page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39D045-E94E-CCBB-B3E8-8E925CA8DA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" r="-3" b="-3"/>
          <a:stretch/>
        </p:blipFill>
        <p:spPr>
          <a:xfrm>
            <a:off x="4677896" y="1259840"/>
            <a:ext cx="7495444" cy="439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8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3C365-D53B-97B6-2858-547F4696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Developer’s Introduction Page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A05F1B4-2D98-D1B0-AFDA-17F16A33D4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" r="-3" b="-3"/>
          <a:stretch/>
        </p:blipFill>
        <p:spPr>
          <a:xfrm>
            <a:off x="4779663" y="1270000"/>
            <a:ext cx="7331057" cy="430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65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7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91295-EFB1-6AF5-57FC-95D57332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u="sng"/>
              <a:t>Compendium Page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F7D09E-7D84-FDAC-FA8C-298681FE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/>
              <a:t>NCP</a:t>
            </a:r>
          </a:p>
          <a:p>
            <a:r>
              <a:rPr lang="en-US" sz="2000" dirty="0"/>
              <a:t>Enemies</a:t>
            </a:r>
          </a:p>
          <a:p>
            <a:r>
              <a:rPr lang="en-US" sz="2000" dirty="0"/>
              <a:t>Concept art</a:t>
            </a:r>
          </a:p>
          <a:p>
            <a:r>
              <a:rPr lang="en-US" sz="2000" dirty="0"/>
              <a:t>Design Documents</a:t>
            </a:r>
          </a:p>
          <a:p>
            <a:r>
              <a:rPr lang="en-US" sz="2000" dirty="0"/>
              <a:t>Locations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8FD9949-22FF-D111-6628-E9C56DBFD4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" r="-3" b="-3"/>
          <a:stretch/>
        </p:blipFill>
        <p:spPr>
          <a:xfrm>
            <a:off x="3581400" y="1580897"/>
            <a:ext cx="8376920" cy="491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6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adgets on a desk">
            <a:extLst>
              <a:ext uri="{FF2B5EF4-FFF2-40B4-BE49-F238E27FC236}">
                <a16:creationId xmlns:a16="http://schemas.microsoft.com/office/drawing/2014/main" id="{60B726C5-17BD-90AF-78A3-815069010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96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AA243-617D-E65C-63E9-9CCFFE48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b="1" u="sng" dirty="0"/>
              <a:t>Conclusion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CFB5-FCDC-04A0-701F-393C72014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en-US" sz="2000"/>
              <a:t>Project divided into two parts</a:t>
            </a:r>
          </a:p>
          <a:p>
            <a:pPr lvl="1"/>
            <a:r>
              <a:rPr lang="en-US" sz="2000"/>
              <a:t>Video Game</a:t>
            </a:r>
          </a:p>
          <a:p>
            <a:pPr lvl="1"/>
            <a:r>
              <a:rPr lang="en-US" sz="2000"/>
              <a:t>Website</a:t>
            </a:r>
          </a:p>
          <a:p>
            <a:pPr lvl="2"/>
            <a:r>
              <a:rPr lang="en-US" dirty="0"/>
              <a:t>It has 7 different pages</a:t>
            </a:r>
          </a:p>
          <a:p>
            <a:pPr lvl="2"/>
            <a:r>
              <a:rPr lang="en-US" dirty="0"/>
              <a:t>Easy to understand GUI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7FA9A-E21E-08CF-2C29-FE1145090577}"/>
              </a:ext>
            </a:extLst>
          </p:cNvPr>
          <p:cNvSpPr txBox="1"/>
          <p:nvPr/>
        </p:nvSpPr>
        <p:spPr>
          <a:xfrm>
            <a:off x="804672" y="4643120"/>
            <a:ext cx="3035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081655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9A9AE-ECF3-6326-74F8-0EB0003B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u="sng">
                <a:solidFill>
                  <a:srgbClr val="FFFFFF"/>
                </a:solidFill>
              </a:rPr>
              <a:t>Table of content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75396795-0B5B-D087-0B65-D4E9D15BF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9351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792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16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454A7-38B0-9898-F4FD-39F56DE1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b="1" u="sng">
                <a:solidFill>
                  <a:schemeClr val="bg1"/>
                </a:solidFill>
              </a:rPr>
              <a:t>What is the Game About???????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5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78E34-EE93-85CD-C7FC-72C19F0CF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Turn-Based RPG with fighting game mechanics</a:t>
            </a:r>
          </a:p>
          <a:p>
            <a:r>
              <a:rPr lang="en-US">
                <a:solidFill>
                  <a:schemeClr val="bg1"/>
                </a:solidFill>
              </a:rPr>
              <a:t>Modular battle system</a:t>
            </a:r>
          </a:p>
          <a:p>
            <a:r>
              <a:rPr lang="en-US">
                <a:solidFill>
                  <a:schemeClr val="bg1"/>
                </a:solidFill>
              </a:rPr>
              <a:t>Different levels, maps, puzzle-solving</a:t>
            </a:r>
          </a:p>
          <a:p>
            <a:r>
              <a:rPr lang="en-US">
                <a:solidFill>
                  <a:schemeClr val="bg1"/>
                </a:solidFill>
              </a:rPr>
              <a:t>Save-Load System</a:t>
            </a:r>
          </a:p>
          <a:p>
            <a:r>
              <a:rPr lang="en-US">
                <a:solidFill>
                  <a:schemeClr val="bg1"/>
                </a:solidFill>
              </a:rPr>
              <a:t>Story of the game</a:t>
            </a:r>
          </a:p>
        </p:txBody>
      </p:sp>
      <p:grpSp>
        <p:nvGrpSpPr>
          <p:cNvPr id="33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114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A681B-63AD-3E17-ECD6-2E8370F0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sz="3100" b="1" u="sng">
                <a:solidFill>
                  <a:schemeClr val="bg1"/>
                </a:solidFill>
              </a:rPr>
              <a:t>Framework/Architecture</a:t>
            </a:r>
            <a:endParaRPr lang="en-US" sz="3100" u="sng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5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8D0F7-6891-9AB5-716B-0B3BF2EED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Project divided into two disciplines 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Video Game : 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Unity Game Engine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written using C#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HLSL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Website Integration :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React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JavaScript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HTML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CSS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Google Cloud</a:t>
            </a:r>
          </a:p>
        </p:txBody>
      </p:sp>
      <p:grpSp>
        <p:nvGrpSpPr>
          <p:cNvPr id="33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515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48131-FD41-55F2-FF9D-82F8A64D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b="1" u="sng">
                <a:solidFill>
                  <a:schemeClr val="bg1"/>
                </a:solidFill>
              </a:rPr>
              <a:t>Get Familiar With Our Game Website</a:t>
            </a:r>
            <a:endParaRPr lang="en-US" u="sng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5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6B6C-3042-F58D-2825-CD5B3DE5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Leaderboard</a:t>
            </a:r>
          </a:p>
          <a:p>
            <a:r>
              <a:rPr lang="en-US">
                <a:solidFill>
                  <a:schemeClr val="bg1"/>
                </a:solidFill>
              </a:rPr>
              <a:t>Game Articles</a:t>
            </a:r>
          </a:p>
          <a:p>
            <a:r>
              <a:rPr lang="en-US">
                <a:solidFill>
                  <a:schemeClr val="bg1"/>
                </a:solidFill>
              </a:rPr>
              <a:t>Feedback</a:t>
            </a:r>
          </a:p>
          <a:p>
            <a:r>
              <a:rPr lang="en-US">
                <a:solidFill>
                  <a:schemeClr val="bg1"/>
                </a:solidFill>
              </a:rPr>
              <a:t>Download</a:t>
            </a:r>
          </a:p>
          <a:p>
            <a:r>
              <a:rPr lang="en-US">
                <a:solidFill>
                  <a:schemeClr val="bg1"/>
                </a:solidFill>
              </a:rPr>
              <a:t>Gameplays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3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723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F99E9-E727-AB5B-1A07-3B339634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u="sng"/>
              <a:t>Home Page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2E220E-8518-8B6C-C8BE-520B09E5B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/>
              <a:t>First Page</a:t>
            </a:r>
          </a:p>
          <a:p>
            <a:r>
              <a:rPr lang="en-US" sz="2000"/>
              <a:t>Download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pic>
        <p:nvPicPr>
          <p:cNvPr id="5" name="Content Placeholder 4" descr="Shape, square&#10;&#10;Description automatically generated">
            <a:extLst>
              <a:ext uri="{FF2B5EF4-FFF2-40B4-BE49-F238E27FC236}">
                <a16:creationId xmlns:a16="http://schemas.microsoft.com/office/drawing/2014/main" id="{607289D8-EB3B-303A-1FF6-65B4E94C37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" r="1514" b="-3"/>
          <a:stretch/>
        </p:blipFill>
        <p:spPr>
          <a:xfrm>
            <a:off x="3390874" y="1574799"/>
            <a:ext cx="7962830" cy="506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9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BCC23-D9B5-AD1F-062B-7C7FAA45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 In/Create Account Page</a:t>
            </a:r>
          </a:p>
        </p:txBody>
      </p:sp>
      <p:pic>
        <p:nvPicPr>
          <p:cNvPr id="5" name="Content Placeholder 4" descr="Graphical user interface, application">
            <a:extLst>
              <a:ext uri="{FF2B5EF4-FFF2-40B4-BE49-F238E27FC236}">
                <a16:creationId xmlns:a16="http://schemas.microsoft.com/office/drawing/2014/main" id="{D267DD12-7A83-BC8F-032C-3E28317009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" r="-3" b="-3"/>
          <a:stretch/>
        </p:blipFill>
        <p:spPr>
          <a:xfrm>
            <a:off x="4660586" y="1249681"/>
            <a:ext cx="7531414" cy="44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0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FEA39-7E08-0B4E-0032-2230F0184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u="sng"/>
              <a:t>Updates Page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F38A3B-CC48-0688-C3CF-6C2EC9854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56188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/>
              <a:t>Updated version of game</a:t>
            </a:r>
          </a:p>
          <a:p>
            <a:r>
              <a:rPr lang="en-US" sz="2000" dirty="0"/>
              <a:t>What is new in this version.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AF62AB-53AC-6771-9A04-EF1D2B5483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9" b="-3"/>
          <a:stretch/>
        </p:blipFill>
        <p:spPr>
          <a:xfrm>
            <a:off x="3581400" y="2371438"/>
            <a:ext cx="7863840" cy="427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48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D4BDA-D8E1-3E2C-8089-02C8BB4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u="sng"/>
              <a:t>Feedback Page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8DC331-E4EF-9DC7-4C10-34CA13E8A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36" y="1670469"/>
            <a:ext cx="4072128" cy="944585"/>
          </a:xfrm>
        </p:spPr>
        <p:txBody>
          <a:bodyPr>
            <a:normAutofit/>
          </a:bodyPr>
          <a:lstStyle/>
          <a:p>
            <a:r>
              <a:rPr lang="en-US" sz="2000" dirty="0"/>
              <a:t>Reviews and Feedbacks from users</a:t>
            </a:r>
          </a:p>
          <a:p>
            <a:r>
              <a:rPr lang="en-US" sz="2000" dirty="0"/>
              <a:t>Answers from Developers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FB78AEFD-98D3-5168-1D3F-F35E56B136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" r="-3" b="-3"/>
          <a:stretch/>
        </p:blipFill>
        <p:spPr>
          <a:xfrm>
            <a:off x="3710448" y="2110762"/>
            <a:ext cx="8298672" cy="441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62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238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Office Theme</vt:lpstr>
      <vt:lpstr>BERI’D ALIVE</vt:lpstr>
      <vt:lpstr>Table of content</vt:lpstr>
      <vt:lpstr>What is the Game About???????</vt:lpstr>
      <vt:lpstr>Framework/Architecture</vt:lpstr>
      <vt:lpstr>Get Familiar With Our Game Website</vt:lpstr>
      <vt:lpstr>Home Page</vt:lpstr>
      <vt:lpstr>Log In/Create Account Page</vt:lpstr>
      <vt:lpstr>Updates Page</vt:lpstr>
      <vt:lpstr>Feedback Page</vt:lpstr>
      <vt:lpstr>Bug Report Page</vt:lpstr>
      <vt:lpstr>Developer’s Introduction Page</vt:lpstr>
      <vt:lpstr>Compendium Page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BERI’D ALIVE</dc:title>
  <dc:creator>Patel, Vedkumar R</dc:creator>
  <cp:lastModifiedBy>Patel, Vedkumar R</cp:lastModifiedBy>
  <cp:revision>2</cp:revision>
  <dcterms:created xsi:type="dcterms:W3CDTF">2022-12-14T14:40:52Z</dcterms:created>
  <dcterms:modified xsi:type="dcterms:W3CDTF">2022-12-14T19:05:34Z</dcterms:modified>
</cp:coreProperties>
</file>