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73" d="100"/>
          <a:sy n="73" d="100"/>
        </p:scale>
        <p:origin x="1061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9/27/2019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31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9/27/2019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57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9/27/2019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587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9/27/2019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558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9/27/2019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051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9/27/2019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102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9/27/2019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922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9/27/2019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772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9/27/2019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869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9/27/2019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776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9/27/2019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178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9/27/2019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0831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704" r:id="rId5"/>
    <p:sldLayoutId id="2147483698" r:id="rId6"/>
    <p:sldLayoutId id="2147483699" r:id="rId7"/>
    <p:sldLayoutId id="2147483700" r:id="rId8"/>
    <p:sldLayoutId id="2147483703" r:id="rId9"/>
    <p:sldLayoutId id="2147483701" r:id="rId10"/>
    <p:sldLayoutId id="2147483702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875485B9-8EE1-447A-9C08-F7D6B532A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3" descr="A picture containing keyboard&#10;&#10;Description automatically generated">
            <a:extLst>
              <a:ext uri="{FF2B5EF4-FFF2-40B4-BE49-F238E27FC236}">
                <a16:creationId xmlns:a16="http://schemas.microsoft.com/office/drawing/2014/main" id="{512EF0F6-FD90-4233-A273-BB3F0EB1FE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820" b="911"/>
          <a:stretch/>
        </p:blipFill>
        <p:spPr>
          <a:xfrm>
            <a:off x="20" y="10"/>
            <a:ext cx="12191980" cy="6857988"/>
          </a:xfrm>
          <a:prstGeom prst="rect">
            <a:avLst/>
          </a:prstGeom>
        </p:spPr>
      </p:pic>
      <p:sp>
        <p:nvSpPr>
          <p:cNvPr id="16" name="Rectangle 10">
            <a:extLst>
              <a:ext uri="{FF2B5EF4-FFF2-40B4-BE49-F238E27FC236}">
                <a16:creationId xmlns:a16="http://schemas.microsoft.com/office/drawing/2014/main" id="{B963707F-B98C-4143-AFCF-D6B56C975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4059" y="457200"/>
            <a:ext cx="5010912" cy="9144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8D2DFBB-460D-4ECB-BD76-509C99DAD6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5583" y="601197"/>
            <a:ext cx="5009388" cy="5789368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7499C6-D1E5-4089-B19D-677B09D748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7126" y="1419225"/>
            <a:ext cx="4320227" cy="2395117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Bitcoin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C79148-744C-4449-90BF-79BAE0E49C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7126" y="3824577"/>
            <a:ext cx="4320228" cy="1614198"/>
          </a:xfrm>
        </p:spPr>
        <p:txBody>
          <a:bodyPr>
            <a:normAutofit/>
          </a:bodyPr>
          <a:lstStyle/>
          <a:p>
            <a:r>
              <a:rPr lang="en-US" sz="1800">
                <a:solidFill>
                  <a:srgbClr val="FFFFFF">
                    <a:alpha val="75000"/>
                  </a:srgbClr>
                </a:solidFill>
              </a:rPr>
              <a:t>Show me the Money????</a:t>
            </a:r>
          </a:p>
        </p:txBody>
      </p:sp>
    </p:spTree>
    <p:extLst>
      <p:ext uri="{BB962C8B-B14F-4D97-AF65-F5344CB8AC3E}">
        <p14:creationId xmlns:p14="http://schemas.microsoft.com/office/powerpoint/2010/main" val="42948553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A29951E-4D94-447E-9360-D3006B4004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43" t="20876" r="27657" b="20838"/>
          <a:stretch/>
        </p:blipFill>
        <p:spPr>
          <a:xfrm>
            <a:off x="1593668" y="592428"/>
            <a:ext cx="8705089" cy="5765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806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79FF522-9809-49A0-8B3C-3B51BDEE53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672" t="15543" r="26114" b="21752"/>
          <a:stretch/>
        </p:blipFill>
        <p:spPr>
          <a:xfrm>
            <a:off x="1264485" y="627017"/>
            <a:ext cx="9117874" cy="6279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023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D3E25CA-F7B2-4F64-ACD4-7B29200CA5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000" t="14857" r="24272" b="16266"/>
          <a:stretch/>
        </p:blipFill>
        <p:spPr>
          <a:xfrm>
            <a:off x="1504840" y="601571"/>
            <a:ext cx="8569235" cy="6066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760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DE03648-705E-4FA9-82AA-8BE19A292E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371" t="11657" r="24529" b="15352"/>
          <a:stretch/>
        </p:blipFill>
        <p:spPr>
          <a:xfrm>
            <a:off x="1948978" y="621792"/>
            <a:ext cx="7916092" cy="6120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56093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">
      <a:dk1>
        <a:srgbClr val="000000"/>
      </a:dk1>
      <a:lt1>
        <a:srgbClr val="FFFFFF"/>
      </a:lt1>
      <a:dk2>
        <a:srgbClr val="242F41"/>
      </a:dk2>
      <a:lt2>
        <a:srgbClr val="E4E8E2"/>
      </a:lt2>
      <a:accent1>
        <a:srgbClr val="A62DE3"/>
      </a:accent1>
      <a:accent2>
        <a:srgbClr val="643ED8"/>
      </a:accent2>
      <a:accent3>
        <a:srgbClr val="2D4CE3"/>
      </a:accent3>
      <a:accent4>
        <a:srgbClr val="1B86D1"/>
      </a:accent4>
      <a:accent5>
        <a:srgbClr val="24B5B4"/>
      </a:accent5>
      <a:accent6>
        <a:srgbClr val="18BB77"/>
      </a:accent6>
      <a:hlink>
        <a:srgbClr val="358EA0"/>
      </a:hlink>
      <a:folHlink>
        <a:srgbClr val="7F7F7F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6</Words>
  <Application>Microsoft Office PowerPoint</Application>
  <PresentationFormat>Widescreen</PresentationFormat>
  <Paragraphs>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Gill Sans MT</vt:lpstr>
      <vt:lpstr>Wingdings 2</vt:lpstr>
      <vt:lpstr>DividendVTI</vt:lpstr>
      <vt:lpstr>Bitcoin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CARLOS MORENO</dc:creator>
  <cp:lastModifiedBy>CARLOS MORENO</cp:lastModifiedBy>
  <cp:revision>4</cp:revision>
  <dcterms:created xsi:type="dcterms:W3CDTF">2019-09-27T22:46:34Z</dcterms:created>
  <dcterms:modified xsi:type="dcterms:W3CDTF">2019-09-27T23:02:53Z</dcterms:modified>
</cp:coreProperties>
</file>